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A28-4FC6-95A4-51ECD679E0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3A28-4FC6-95A4-51ECD679E0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3A28-4FC6-95A4-51ECD679E0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3A28-4FC6-95A4-51ECD679E09E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28-4FC6-95A4-51ECD679E0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28-4FC6-95A4-51ECD679E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464912"/>
        <c:axId val="225465304"/>
      </c:barChart>
      <c:catAx>
        <c:axId val="2254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225465304"/>
        <c:crosses val="autoZero"/>
        <c:auto val="1"/>
        <c:lblAlgn val="ctr"/>
        <c:lblOffset val="100"/>
        <c:noMultiLvlLbl val="0"/>
      </c:catAx>
      <c:valAx>
        <c:axId val="225465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225464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F23-4D45-9B66-2EE0A6A7757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0F23-4D45-9B66-2EE0A6A7757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23-4D45-9B66-2EE0A6A77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125-433F-9E48-613591A8529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A125-433F-9E48-613591A852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25-433F-9E48-613591A85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1B7-4474-930A-42A341837AC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71B7-4474-930A-42A341837AC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B7-4474-930A-42A341837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1F3-4CDF-9192-656A92A066E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01F3-4CDF-9192-656A92A066E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F3-4CDF-9192-656A92A06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ED301F7-C681-4FA2-BD09-71D21DA510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4554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Oval 84">
            <a:extLst>
              <a:ext uri="{FF2B5EF4-FFF2-40B4-BE49-F238E27FC236}">
                <a16:creationId xmlns:a16="http://schemas.microsoft.com/office/drawing/2014/main" id="{7942CBD8-F7BB-47BF-8C6B-C4CEAC31E217}"/>
              </a:ext>
            </a:extLst>
          </p:cNvPr>
          <p:cNvSpPr/>
          <p:nvPr userDrawn="1"/>
        </p:nvSpPr>
        <p:spPr>
          <a:xfrm>
            <a:off x="1236861" y="5736614"/>
            <a:ext cx="4339022" cy="46940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aphic 14">
            <a:extLst>
              <a:ext uri="{FF2B5EF4-FFF2-40B4-BE49-F238E27FC236}">
                <a16:creationId xmlns:a16="http://schemas.microsoft.com/office/drawing/2014/main" id="{F32E9829-8B45-4385-BA8E-79A933E931A4}"/>
              </a:ext>
            </a:extLst>
          </p:cNvPr>
          <p:cNvGrpSpPr/>
          <p:nvPr userDrawn="1"/>
        </p:nvGrpSpPr>
        <p:grpSpPr>
          <a:xfrm>
            <a:off x="788740" y="1803025"/>
            <a:ext cx="5357081" cy="4213434"/>
            <a:chOff x="2444748" y="555045"/>
            <a:chExt cx="7282048" cy="5727454"/>
          </a:xfrm>
        </p:grpSpPr>
        <p:sp>
          <p:nvSpPr>
            <p:cNvPr id="16" name="Freeform: Shape 86">
              <a:extLst>
                <a:ext uri="{FF2B5EF4-FFF2-40B4-BE49-F238E27FC236}">
                  <a16:creationId xmlns:a16="http://schemas.microsoft.com/office/drawing/2014/main" id="{FA7DD200-CF92-4F82-A7B8-304622FC6D6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87">
              <a:extLst>
                <a:ext uri="{FF2B5EF4-FFF2-40B4-BE49-F238E27FC236}">
                  <a16:creationId xmlns:a16="http://schemas.microsoft.com/office/drawing/2014/main" id="{8DEE6CD5-F1D6-4E8A-A9E7-263A73EFA51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88">
              <a:extLst>
                <a:ext uri="{FF2B5EF4-FFF2-40B4-BE49-F238E27FC236}">
                  <a16:creationId xmlns:a16="http://schemas.microsoft.com/office/drawing/2014/main" id="{DDE22009-79D4-4A93-BC23-6FE956149F9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89">
              <a:extLst>
                <a:ext uri="{FF2B5EF4-FFF2-40B4-BE49-F238E27FC236}">
                  <a16:creationId xmlns:a16="http://schemas.microsoft.com/office/drawing/2014/main" id="{2ADADBE5-222B-4032-BD8E-8C3CD951971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90">
              <a:extLst>
                <a:ext uri="{FF2B5EF4-FFF2-40B4-BE49-F238E27FC236}">
                  <a16:creationId xmlns:a16="http://schemas.microsoft.com/office/drawing/2014/main" id="{AFD91DF6-526D-4F53-9829-56EC4F125E8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91">
              <a:extLst>
                <a:ext uri="{FF2B5EF4-FFF2-40B4-BE49-F238E27FC236}">
                  <a16:creationId xmlns:a16="http://schemas.microsoft.com/office/drawing/2014/main" id="{632900C2-B592-45C6-9CEF-FCFE5EB93F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92">
              <a:extLst>
                <a:ext uri="{FF2B5EF4-FFF2-40B4-BE49-F238E27FC236}">
                  <a16:creationId xmlns:a16="http://schemas.microsoft.com/office/drawing/2014/main" id="{C80F3978-CF91-4BFC-A70C-73C437950C0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93">
              <a:extLst>
                <a:ext uri="{FF2B5EF4-FFF2-40B4-BE49-F238E27FC236}">
                  <a16:creationId xmlns:a16="http://schemas.microsoft.com/office/drawing/2014/main" id="{2E878071-FAEF-4ECE-9E1D-3CE60D0D973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그림 개체 틀 2">
            <a:extLst>
              <a:ext uri="{FF2B5EF4-FFF2-40B4-BE49-F238E27FC236}">
                <a16:creationId xmlns:a16="http://schemas.microsoft.com/office/drawing/2014/main" id="{437D6355-FE9B-4462-B212-A2DE7FBF0E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7620" y="1972464"/>
            <a:ext cx="4999320" cy="289042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447C446-0EE9-4910-974E-A61E57D8B17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678F1-0DB3-470E-803F-93A9838AA53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9CE30D0-6E4C-4D7F-80A1-DEE20EE68A6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458F2E0-0378-42D2-9FE0-AEC37B6D884E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ECCFC5C-0085-458A-B2C1-33FB8AE0DBB9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B285705-549E-4777-911B-E4AD95C53FCF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B42F124-0BD3-414B-A110-E0459B55368C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B4D370B-5A18-444E-8437-35D52D70AFCD}"/>
              </a:ext>
            </a:extLst>
          </p:cNvPr>
          <p:cNvGrpSpPr/>
          <p:nvPr userDrawn="1"/>
        </p:nvGrpSpPr>
        <p:grpSpPr>
          <a:xfrm rot="20607542">
            <a:off x="1230145" y="1088987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D39C1D43-FC6E-4BC1-83E4-C373813AAF91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FBE33DFD-DC76-40D9-B26C-07695317070F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AB7A84F9-E729-468F-84E5-2953D87C5B1D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4D2F900E-E17B-45AC-8678-A58A4EF1D340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4DCA63D6-B846-41B5-875F-4E4146D6E3E7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5822E894-ACDF-4141-B4AC-4ABFBDED13D6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95D90127-98FE-4AB1-8820-CA08DC5E0D24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0881CC3B-5F49-4F0F-92CF-1BF59B7B7771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0B626A37-88A9-4A21-867A-884C5293C989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D5C7C34D-E02E-419F-BA8B-B45050F49D28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F5DD9601-01C6-498E-8F89-ED7669E370FE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9AD16042-4F0D-4F58-A60D-6EF0BCC081F4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DDE7DD5A-EE7A-41A0-92A0-6A09F39CF5F0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7" name="Oval 26">
                <a:extLst>
                  <a:ext uri="{FF2B5EF4-FFF2-40B4-BE49-F238E27FC236}">
                    <a16:creationId xmlns:a16="http://schemas.microsoft.com/office/drawing/2014/main" id="{D3427AA9-66A7-4237-9F9C-E2C51912D0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7">
                <a:extLst>
                  <a:ext uri="{FF2B5EF4-FFF2-40B4-BE49-F238E27FC236}">
                    <a16:creationId xmlns:a16="http://schemas.microsoft.com/office/drawing/2014/main" id="{E3610781-E0A4-44FD-AF9C-39E6D58FDE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8">
                <a:extLst>
                  <a:ext uri="{FF2B5EF4-FFF2-40B4-BE49-F238E27FC236}">
                    <a16:creationId xmlns:a16="http://schemas.microsoft.com/office/drawing/2014/main" id="{4E7DE223-5024-48F8-9840-100993A7FBED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9">
                <a:extLst>
                  <a:ext uri="{FF2B5EF4-FFF2-40B4-BE49-F238E27FC236}">
                    <a16:creationId xmlns:a16="http://schemas.microsoft.com/office/drawing/2014/main" id="{F7EAEADD-54BC-420C-884A-D49DA1E8636C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EE08515B-053D-4909-AF65-C8AC533CFA4E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Picture Placeholder 33">
            <a:extLst>
              <a:ext uri="{FF2B5EF4-FFF2-40B4-BE49-F238E27FC236}">
                <a16:creationId xmlns:a16="http://schemas.microsoft.com/office/drawing/2014/main" id="{5F687102-00A2-4070-AFFC-D617CE72E94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0607542">
            <a:off x="1325012" y="1204971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22" name="Picture Placeholder 33">
            <a:extLst>
              <a:ext uri="{FF2B5EF4-FFF2-40B4-BE49-F238E27FC236}">
                <a16:creationId xmlns:a16="http://schemas.microsoft.com/office/drawing/2014/main" id="{50834A33-263E-47BB-9307-995E3DB980C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65545" y="1415375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B75A6ED-4654-42D5-BEA3-A7C7126AB4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812000" y="0"/>
            <a:ext cx="7380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CA16F0-6FA6-467A-9367-F01DF88D074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" y="3474000"/>
            <a:ext cx="7380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4554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5478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568A93E2-7424-4CA6-9ADD-071976C9E55F}"/>
              </a:ext>
            </a:extLst>
          </p:cNvPr>
          <p:cNvSpPr/>
          <p:nvPr userDrawn="1"/>
        </p:nvSpPr>
        <p:spPr>
          <a:xfrm>
            <a:off x="1085065" y="1631001"/>
            <a:ext cx="2045865" cy="464101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16FE021-6ED2-4B51-B5BF-DAC4335035F2}"/>
              </a:ext>
            </a:extLst>
          </p:cNvPr>
          <p:cNvSpPr/>
          <p:nvPr userDrawn="1"/>
        </p:nvSpPr>
        <p:spPr>
          <a:xfrm>
            <a:off x="3743733" y="1631001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F7928C6A-221C-4524-AE3D-6AAF323EF123}"/>
              </a:ext>
            </a:extLst>
          </p:cNvPr>
          <p:cNvSpPr/>
          <p:nvPr userDrawn="1"/>
        </p:nvSpPr>
        <p:spPr>
          <a:xfrm>
            <a:off x="6402401" y="1631001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9BD214F2-8F7A-466F-A62E-02168CEA92C4}"/>
              </a:ext>
            </a:extLst>
          </p:cNvPr>
          <p:cNvSpPr/>
          <p:nvPr userDrawn="1"/>
        </p:nvSpPr>
        <p:spPr>
          <a:xfrm>
            <a:off x="9061069" y="1631001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F3FC98AB-E7B9-4175-906A-CD65B4ECB78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37445" y="1699847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3C633E5B-1BC8-47E6-AE76-EAD911F5C1A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96113" y="4279135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FD6C965F-2954-4FD8-838E-BE65AAF17A6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54781" y="1699847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A9BD896A-7F5D-4249-938B-9B7B2A00C7D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13448" y="4279135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17B13A0-F99C-4BA0-92EA-F93CCC63BE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D47EDE5D-3BD1-4549-961B-D99DF64EA55B}"/>
              </a:ext>
            </a:extLst>
          </p:cNvPr>
          <p:cNvGrpSpPr/>
          <p:nvPr/>
        </p:nvGrpSpPr>
        <p:grpSpPr>
          <a:xfrm>
            <a:off x="0" y="2864099"/>
            <a:ext cx="12192000" cy="2177368"/>
            <a:chOff x="-501916" y="2727611"/>
            <a:chExt cx="11984686" cy="2177368"/>
          </a:xfrm>
        </p:grpSpPr>
        <p:sp>
          <p:nvSpPr>
            <p:cNvPr id="17" name="TextBox 16">
              <a:hlinkClick r:id="rId2"/>
              <a:extLst>
                <a:ext uri="{FF2B5EF4-FFF2-40B4-BE49-F238E27FC236}">
                  <a16:creationId xmlns:a16="http://schemas.microsoft.com/office/drawing/2014/main" id="{1288F062-A5DA-4FD4-AC07-DD1390CF0292}"/>
                </a:ext>
              </a:extLst>
            </p:cNvPr>
            <p:cNvSpPr txBox="1"/>
            <p:nvPr/>
          </p:nvSpPr>
          <p:spPr>
            <a:xfrm>
              <a:off x="-501913" y="4075177"/>
              <a:ext cx="1198468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F979FE-D462-4E2A-B1BF-E5DAEEF15E72}"/>
                </a:ext>
              </a:extLst>
            </p:cNvPr>
            <p:cNvSpPr txBox="1"/>
            <p:nvPr/>
          </p:nvSpPr>
          <p:spPr>
            <a:xfrm>
              <a:off x="-501916" y="2727611"/>
              <a:ext cx="1198468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98DA8F-3B2B-403C-BA4A-9A2B7709905C}"/>
                </a:ext>
              </a:extLst>
            </p:cNvPr>
            <p:cNvSpPr txBox="1"/>
            <p:nvPr/>
          </p:nvSpPr>
          <p:spPr>
            <a:xfrm>
              <a:off x="-501916" y="3673231"/>
              <a:ext cx="1198468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048D47B1-B346-43EC-A790-F1DD863047DF}"/>
                </a:ext>
              </a:extLst>
            </p:cNvPr>
            <p:cNvSpPr/>
            <p:nvPr/>
          </p:nvSpPr>
          <p:spPr>
            <a:xfrm>
              <a:off x="4648127" y="4472062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85242-F194-4C01-A320-FE5B515C44CA}"/>
              </a:ext>
            </a:extLst>
          </p:cNvPr>
          <p:cNvSpPr txBox="1"/>
          <p:nvPr/>
        </p:nvSpPr>
        <p:spPr>
          <a:xfrm>
            <a:off x="805279" y="188910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32A40-DB4A-4109-A480-C637CA403B90}"/>
              </a:ext>
            </a:extLst>
          </p:cNvPr>
          <p:cNvSpPr txBox="1"/>
          <p:nvPr/>
        </p:nvSpPr>
        <p:spPr>
          <a:xfrm>
            <a:off x="805279" y="302026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FA491-7E55-4C6A-BE3B-63D571C74249}"/>
              </a:ext>
            </a:extLst>
          </p:cNvPr>
          <p:cNvSpPr txBox="1"/>
          <p:nvPr/>
        </p:nvSpPr>
        <p:spPr>
          <a:xfrm>
            <a:off x="805279" y="415143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321F2C-3826-4871-9D91-B3CCA63AD0BE}"/>
              </a:ext>
            </a:extLst>
          </p:cNvPr>
          <p:cNvSpPr txBox="1"/>
          <p:nvPr/>
        </p:nvSpPr>
        <p:spPr>
          <a:xfrm>
            <a:off x="805279" y="528259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32612-6C40-41A1-A9C8-8C8110C0D00C}"/>
              </a:ext>
            </a:extLst>
          </p:cNvPr>
          <p:cNvSpPr txBox="1"/>
          <p:nvPr/>
        </p:nvSpPr>
        <p:spPr>
          <a:xfrm>
            <a:off x="2180655" y="2482636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FFCCEC76-602A-49FE-8AE1-5E3944A78854}"/>
              </a:ext>
            </a:extLst>
          </p:cNvPr>
          <p:cNvGrpSpPr/>
          <p:nvPr/>
        </p:nvGrpSpPr>
        <p:grpSpPr>
          <a:xfrm>
            <a:off x="3984610" y="1908853"/>
            <a:ext cx="7603071" cy="668379"/>
            <a:chOff x="3953392" y="1794549"/>
            <a:chExt cx="7603071" cy="668379"/>
          </a:xfrm>
        </p:grpSpPr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9F795361-C983-485F-9F83-E69455700A91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Chevron 13">
              <a:extLst>
                <a:ext uri="{FF2B5EF4-FFF2-40B4-BE49-F238E27FC236}">
                  <a16:creationId xmlns:a16="http://schemas.microsoft.com/office/drawing/2014/main" id="{4B4EA6D5-4172-4852-BFFE-A2A2667A3B47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5ACA7A60-7245-4E2A-B7D7-4C474D77D4E6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547F9C-C65B-4477-8346-B1AF32B252C3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DCD215-5A43-42CE-9C06-0E29724040EA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FF3C56E-ECA6-4C97-9D36-4F6561CC173D}"/>
              </a:ext>
            </a:extLst>
          </p:cNvPr>
          <p:cNvSpPr txBox="1"/>
          <p:nvPr/>
        </p:nvSpPr>
        <p:spPr>
          <a:xfrm>
            <a:off x="2180655" y="36125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AB189E01-AC90-4654-89DD-D07035A44C63}"/>
              </a:ext>
            </a:extLst>
          </p:cNvPr>
          <p:cNvGrpSpPr/>
          <p:nvPr/>
        </p:nvGrpSpPr>
        <p:grpSpPr>
          <a:xfrm>
            <a:off x="3984610" y="3038784"/>
            <a:ext cx="7603071" cy="668379"/>
            <a:chOff x="3953392" y="1794549"/>
            <a:chExt cx="7603071" cy="668379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B73A3AED-DF93-4326-AFE9-D455FA8AB837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Chevron 13">
              <a:extLst>
                <a:ext uri="{FF2B5EF4-FFF2-40B4-BE49-F238E27FC236}">
                  <a16:creationId xmlns:a16="http://schemas.microsoft.com/office/drawing/2014/main" id="{B45A3A4F-01C8-4216-9B1D-D8BCFA0A34B1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id="{A9FDFE9B-9527-4C1F-A3F4-008818B9B149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54B244-95DE-43CF-B718-1F945D591051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7C7FB1-14A6-4DF9-B9D5-E08D3C96E838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92B2828-852D-4D1D-885F-11154F00AB91}"/>
              </a:ext>
            </a:extLst>
          </p:cNvPr>
          <p:cNvSpPr txBox="1"/>
          <p:nvPr/>
        </p:nvSpPr>
        <p:spPr>
          <a:xfrm>
            <a:off x="2180655" y="4742498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0">
            <a:extLst>
              <a:ext uri="{FF2B5EF4-FFF2-40B4-BE49-F238E27FC236}">
                <a16:creationId xmlns:a16="http://schemas.microsoft.com/office/drawing/2014/main" id="{4C13B727-7F29-4386-8774-11DB04486598}"/>
              </a:ext>
            </a:extLst>
          </p:cNvPr>
          <p:cNvGrpSpPr/>
          <p:nvPr/>
        </p:nvGrpSpPr>
        <p:grpSpPr>
          <a:xfrm>
            <a:off x="3984610" y="4168715"/>
            <a:ext cx="7603071" cy="668379"/>
            <a:chOff x="3953392" y="1794549"/>
            <a:chExt cx="7603071" cy="668379"/>
          </a:xfrm>
        </p:grpSpPr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8311D2D3-1644-4425-A2EF-BC421F7A7929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Chevron 13">
              <a:extLst>
                <a:ext uri="{FF2B5EF4-FFF2-40B4-BE49-F238E27FC236}">
                  <a16:creationId xmlns:a16="http://schemas.microsoft.com/office/drawing/2014/main" id="{977D9D95-AA5C-4FA1-8A67-F75CF178B0F0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25" name="Group 23">
              <a:extLst>
                <a:ext uri="{FF2B5EF4-FFF2-40B4-BE49-F238E27FC236}">
                  <a16:creationId xmlns:a16="http://schemas.microsoft.com/office/drawing/2014/main" id="{A5C19A53-A6B4-4851-83D3-E46906A5C5D5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76E57F9-14D4-4D1E-9A38-41627626BD81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7393BB-E263-4A93-B202-E891D6040F17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2FDED58-5523-4304-B617-635265402504}"/>
              </a:ext>
            </a:extLst>
          </p:cNvPr>
          <p:cNvSpPr txBox="1"/>
          <p:nvPr/>
        </p:nvSpPr>
        <p:spPr>
          <a:xfrm>
            <a:off x="2180655" y="5872430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27">
            <a:extLst>
              <a:ext uri="{FF2B5EF4-FFF2-40B4-BE49-F238E27FC236}">
                <a16:creationId xmlns:a16="http://schemas.microsoft.com/office/drawing/2014/main" id="{D8F32676-4014-4778-9C43-1F73BF5A6815}"/>
              </a:ext>
            </a:extLst>
          </p:cNvPr>
          <p:cNvGrpSpPr/>
          <p:nvPr/>
        </p:nvGrpSpPr>
        <p:grpSpPr>
          <a:xfrm>
            <a:off x="3984610" y="5298647"/>
            <a:ext cx="7603071" cy="668379"/>
            <a:chOff x="3953392" y="1794549"/>
            <a:chExt cx="7603071" cy="668379"/>
          </a:xfrm>
        </p:grpSpPr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751781CD-B75A-4810-A4EC-3B6CB8ED7B71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Chevron 13">
              <a:extLst>
                <a:ext uri="{FF2B5EF4-FFF2-40B4-BE49-F238E27FC236}">
                  <a16:creationId xmlns:a16="http://schemas.microsoft.com/office/drawing/2014/main" id="{E3C61CE7-7D61-4A17-A071-22D4C84DDCD8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2" name="Group 30">
              <a:extLst>
                <a:ext uri="{FF2B5EF4-FFF2-40B4-BE49-F238E27FC236}">
                  <a16:creationId xmlns:a16="http://schemas.microsoft.com/office/drawing/2014/main" id="{6CB182AA-0A61-487C-B94A-6679345F20CE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13320B-314D-468A-9BFC-AFA6758E1A52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4E322E-E172-41A5-AF7D-803A5E450185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71" name="Freeform 47">
            <a:extLst>
              <a:ext uri="{FF2B5EF4-FFF2-40B4-BE49-F238E27FC236}">
                <a16:creationId xmlns:a16="http://schemas.microsoft.com/office/drawing/2014/main" id="{002AC63A-BC66-4174-9D10-94341DC6B5FD}"/>
              </a:ext>
            </a:extLst>
          </p:cNvPr>
          <p:cNvSpPr>
            <a:spLocks noChangeAspect="1"/>
          </p:cNvSpPr>
          <p:nvPr/>
        </p:nvSpPr>
        <p:spPr>
          <a:xfrm>
            <a:off x="4095596" y="5386037"/>
            <a:ext cx="417571" cy="417317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Freeform 49">
            <a:extLst>
              <a:ext uri="{FF2B5EF4-FFF2-40B4-BE49-F238E27FC236}">
                <a16:creationId xmlns:a16="http://schemas.microsoft.com/office/drawing/2014/main" id="{651FBF41-28EC-43FB-951A-70258BC6E558}"/>
              </a:ext>
            </a:extLst>
          </p:cNvPr>
          <p:cNvSpPr>
            <a:spLocks noChangeAspect="1"/>
          </p:cNvSpPr>
          <p:nvPr/>
        </p:nvSpPr>
        <p:spPr>
          <a:xfrm>
            <a:off x="4131056" y="4287879"/>
            <a:ext cx="370919" cy="370919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Freeform 97">
            <a:extLst>
              <a:ext uri="{FF2B5EF4-FFF2-40B4-BE49-F238E27FC236}">
                <a16:creationId xmlns:a16="http://schemas.microsoft.com/office/drawing/2014/main" id="{237AC817-6907-458A-B3DC-94A2438DB637}"/>
              </a:ext>
            </a:extLst>
          </p:cNvPr>
          <p:cNvSpPr>
            <a:spLocks noChangeAspect="1"/>
          </p:cNvSpPr>
          <p:nvPr/>
        </p:nvSpPr>
        <p:spPr>
          <a:xfrm>
            <a:off x="4060809" y="3221867"/>
            <a:ext cx="487651" cy="364404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Freeform 99">
            <a:extLst>
              <a:ext uri="{FF2B5EF4-FFF2-40B4-BE49-F238E27FC236}">
                <a16:creationId xmlns:a16="http://schemas.microsoft.com/office/drawing/2014/main" id="{9CCC0CFE-477E-42D5-B7BB-170D06A7D24B}"/>
              </a:ext>
            </a:extLst>
          </p:cNvPr>
          <p:cNvSpPr>
            <a:spLocks noChangeAspect="1"/>
          </p:cNvSpPr>
          <p:nvPr/>
        </p:nvSpPr>
        <p:spPr>
          <a:xfrm>
            <a:off x="4136727" y="2036260"/>
            <a:ext cx="306219" cy="383154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F7F49D9-4C65-42BA-BCD2-986A9B4CC022}"/>
              </a:ext>
            </a:extLst>
          </p:cNvPr>
          <p:cNvGrpSpPr/>
          <p:nvPr/>
        </p:nvGrpSpPr>
        <p:grpSpPr>
          <a:xfrm>
            <a:off x="544677" y="3918080"/>
            <a:ext cx="3454342" cy="2497921"/>
            <a:chOff x="576172" y="3991968"/>
            <a:chExt cx="3454342" cy="2497921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52FEB0D0-2F44-4D88-B69C-7B6A4DFE3936}"/>
                </a:ext>
              </a:extLst>
            </p:cNvPr>
            <p:cNvGrpSpPr/>
            <p:nvPr/>
          </p:nvGrpSpPr>
          <p:grpSpPr>
            <a:xfrm>
              <a:off x="576172" y="4637045"/>
              <a:ext cx="3454342" cy="868694"/>
              <a:chOff x="5940152" y="3724275"/>
              <a:chExt cx="3024336" cy="868694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F8324-DA5B-4647-B031-A31B0BC51459}"/>
                  </a:ext>
                </a:extLst>
              </p:cNvPr>
              <p:cNvSpPr txBox="1"/>
              <p:nvPr/>
            </p:nvSpPr>
            <p:spPr>
              <a:xfrm>
                <a:off x="5940152" y="3724275"/>
                <a:ext cx="302433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C53A9B-92E0-43D0-A7B0-14F9850410F9}"/>
                  </a:ext>
                </a:extLst>
              </p:cNvPr>
              <p:cNvSpPr txBox="1"/>
              <p:nvPr/>
            </p:nvSpPr>
            <p:spPr>
              <a:xfrm>
                <a:off x="5940152" y="3946638"/>
                <a:ext cx="3024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6565BFA2-41A1-4395-B406-90D0210B7A2D}"/>
                </a:ext>
              </a:extLst>
            </p:cNvPr>
            <p:cNvGrpSpPr/>
            <p:nvPr/>
          </p:nvGrpSpPr>
          <p:grpSpPr>
            <a:xfrm>
              <a:off x="576172" y="5621195"/>
              <a:ext cx="3454342" cy="868694"/>
              <a:chOff x="5940152" y="4708425"/>
              <a:chExt cx="3024336" cy="86869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2EBF4B-A207-41C8-9E4D-1D230CBA04D8}"/>
                  </a:ext>
                </a:extLst>
              </p:cNvPr>
              <p:cNvSpPr txBox="1"/>
              <p:nvPr/>
            </p:nvSpPr>
            <p:spPr>
              <a:xfrm>
                <a:off x="5940152" y="4708425"/>
                <a:ext cx="302433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A49342-B649-4F48-82C0-10F02E0E8135}"/>
                  </a:ext>
                </a:extLst>
              </p:cNvPr>
              <p:cNvSpPr txBox="1"/>
              <p:nvPr/>
            </p:nvSpPr>
            <p:spPr>
              <a:xfrm>
                <a:off x="5940152" y="4930788"/>
                <a:ext cx="3024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73CA1C-F6B9-424D-BC53-6DECF5E440E3}"/>
                </a:ext>
              </a:extLst>
            </p:cNvPr>
            <p:cNvSpPr txBox="1"/>
            <p:nvPr/>
          </p:nvSpPr>
          <p:spPr>
            <a:xfrm>
              <a:off x="576172" y="3991968"/>
              <a:ext cx="283371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F05704C-D5FA-46D5-A168-6B06D591B1D4}"/>
              </a:ext>
            </a:extLst>
          </p:cNvPr>
          <p:cNvGrpSpPr/>
          <p:nvPr/>
        </p:nvGrpSpPr>
        <p:grpSpPr>
          <a:xfrm>
            <a:off x="8192981" y="3918080"/>
            <a:ext cx="3454342" cy="2497921"/>
            <a:chOff x="5635390" y="3699580"/>
            <a:chExt cx="3454342" cy="2497921"/>
          </a:xfrm>
        </p:grpSpPr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ABE62D5B-5CE6-4B91-A170-274B1AF2BB7B}"/>
                </a:ext>
              </a:extLst>
            </p:cNvPr>
            <p:cNvGrpSpPr/>
            <p:nvPr/>
          </p:nvGrpSpPr>
          <p:grpSpPr>
            <a:xfrm>
              <a:off x="5635390" y="4344657"/>
              <a:ext cx="3454342" cy="868694"/>
              <a:chOff x="5940152" y="3724275"/>
              <a:chExt cx="3024336" cy="86869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6F211F-CB86-4255-AF23-E362281C6991}"/>
                  </a:ext>
                </a:extLst>
              </p:cNvPr>
              <p:cNvSpPr txBox="1"/>
              <p:nvPr/>
            </p:nvSpPr>
            <p:spPr>
              <a:xfrm>
                <a:off x="5940152" y="3724275"/>
                <a:ext cx="302433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A2EF65-2F49-41E9-8393-DF4E6794046B}"/>
                  </a:ext>
                </a:extLst>
              </p:cNvPr>
              <p:cNvSpPr txBox="1"/>
              <p:nvPr/>
            </p:nvSpPr>
            <p:spPr>
              <a:xfrm>
                <a:off x="5940152" y="3946638"/>
                <a:ext cx="3024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C1C1E20D-9A32-4145-B3AC-F0F72FC1E723}"/>
                </a:ext>
              </a:extLst>
            </p:cNvPr>
            <p:cNvGrpSpPr/>
            <p:nvPr/>
          </p:nvGrpSpPr>
          <p:grpSpPr>
            <a:xfrm>
              <a:off x="5635390" y="5328807"/>
              <a:ext cx="3454342" cy="868694"/>
              <a:chOff x="5940152" y="4708425"/>
              <a:chExt cx="3024336" cy="86869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71F6EA-1C43-4EC7-ADF5-0C0881B9DC3F}"/>
                  </a:ext>
                </a:extLst>
              </p:cNvPr>
              <p:cNvSpPr txBox="1"/>
              <p:nvPr/>
            </p:nvSpPr>
            <p:spPr>
              <a:xfrm>
                <a:off x="5940152" y="4708425"/>
                <a:ext cx="302433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4665F1-864D-4E8D-BA98-8A80C7639CDF}"/>
                  </a:ext>
                </a:extLst>
              </p:cNvPr>
              <p:cNvSpPr txBox="1"/>
              <p:nvPr/>
            </p:nvSpPr>
            <p:spPr>
              <a:xfrm>
                <a:off x="5940152" y="4930788"/>
                <a:ext cx="3024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5D8CFC-2B75-48D4-88CF-3D2F54C7FA44}"/>
                </a:ext>
              </a:extLst>
            </p:cNvPr>
            <p:cNvSpPr txBox="1"/>
            <p:nvPr/>
          </p:nvSpPr>
          <p:spPr>
            <a:xfrm>
              <a:off x="6256019" y="3699580"/>
              <a:ext cx="283371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4430AC7-0F52-47F4-8D43-EF1BB5AC828C}"/>
              </a:ext>
            </a:extLst>
          </p:cNvPr>
          <p:cNvSpPr txBox="1"/>
          <p:nvPr/>
        </p:nvSpPr>
        <p:spPr>
          <a:xfrm>
            <a:off x="4591612" y="5039475"/>
            <a:ext cx="300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CC2F71-D513-4CE6-989D-25EB418A8ABA}"/>
              </a:ext>
            </a:extLst>
          </p:cNvPr>
          <p:cNvGrpSpPr/>
          <p:nvPr/>
        </p:nvGrpSpPr>
        <p:grpSpPr>
          <a:xfrm>
            <a:off x="7349506" y="2050332"/>
            <a:ext cx="3998746" cy="3996830"/>
            <a:chOff x="4709778" y="2467644"/>
            <a:chExt cx="2800698" cy="2799356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288443B-A15C-47B4-B5FC-69C293BAD068}"/>
                </a:ext>
              </a:extLst>
            </p:cNvPr>
            <p:cNvGrpSpPr/>
            <p:nvPr/>
          </p:nvGrpSpPr>
          <p:grpSpPr>
            <a:xfrm>
              <a:off x="5172700" y="2922546"/>
              <a:ext cx="1867380" cy="1866423"/>
              <a:chOff x="4574848" y="1897856"/>
              <a:chExt cx="3028217" cy="3026664"/>
            </a:xfrm>
          </p:grpSpPr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38841E23-4176-4056-9F39-509A333E15FB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B5A5BACC-DA35-4B94-8972-717D95D76948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7BB90BC6-53F9-4093-84D4-18DF9D2BD95A}"/>
                </a:ext>
              </a:extLst>
            </p:cNvPr>
            <p:cNvGrpSpPr/>
            <p:nvPr/>
          </p:nvGrpSpPr>
          <p:grpSpPr>
            <a:xfrm>
              <a:off x="4709778" y="2467644"/>
              <a:ext cx="2800698" cy="2799356"/>
              <a:chOff x="2666849" y="0"/>
              <a:chExt cx="6856254" cy="6852965"/>
            </a:xfrm>
          </p:grpSpPr>
          <p:sp>
            <p:nvSpPr>
              <p:cNvPr id="9" name="Freeform: Shape 9">
                <a:extLst>
                  <a:ext uri="{FF2B5EF4-FFF2-40B4-BE49-F238E27FC236}">
                    <a16:creationId xmlns:a16="http://schemas.microsoft.com/office/drawing/2014/main" id="{5713F580-266E-404A-AD34-A7FCF828F157}"/>
                  </a:ext>
                </a:extLst>
              </p:cNvPr>
              <p:cNvSpPr/>
              <p:nvPr/>
            </p:nvSpPr>
            <p:spPr>
              <a:xfrm>
                <a:off x="5430278" y="5839841"/>
                <a:ext cx="671369" cy="1003916"/>
              </a:xfrm>
              <a:custGeom>
                <a:avLst/>
                <a:gdLst>
                  <a:gd name="connsiteX0" fmla="*/ 0 w 671368"/>
                  <a:gd name="connsiteY0" fmla="*/ 505534 h 1003915"/>
                  <a:gd name="connsiteX1" fmla="*/ 16941 w 671368"/>
                  <a:gd name="connsiteY1" fmla="*/ 422084 h 1003915"/>
                  <a:gd name="connsiteX2" fmla="*/ 40157 w 671368"/>
                  <a:gd name="connsiteY2" fmla="*/ 439652 h 1003915"/>
                  <a:gd name="connsiteX3" fmla="*/ 174430 w 671368"/>
                  <a:gd name="connsiteY3" fmla="*/ 609691 h 1003915"/>
                  <a:gd name="connsiteX4" fmla="*/ 189489 w 671368"/>
                  <a:gd name="connsiteY4" fmla="*/ 622867 h 1003915"/>
                  <a:gd name="connsiteX5" fmla="*/ 200156 w 671368"/>
                  <a:gd name="connsiteY5" fmla="*/ 567024 h 1003915"/>
                  <a:gd name="connsiteX6" fmla="*/ 229018 w 671368"/>
                  <a:gd name="connsiteY6" fmla="*/ 184281 h 1003915"/>
                  <a:gd name="connsiteX7" fmla="*/ 239058 w 671368"/>
                  <a:gd name="connsiteY7" fmla="*/ 21772 h 1003915"/>
                  <a:gd name="connsiteX8" fmla="*/ 245959 w 671368"/>
                  <a:gd name="connsiteY8" fmla="*/ 1694 h 1003915"/>
                  <a:gd name="connsiteX9" fmla="*/ 322508 w 671368"/>
                  <a:gd name="connsiteY9" fmla="*/ 12361 h 1003915"/>
                  <a:gd name="connsiteX10" fmla="*/ 328782 w 671368"/>
                  <a:gd name="connsiteY10" fmla="*/ 34949 h 1003915"/>
                  <a:gd name="connsiteX11" fmla="*/ 343841 w 671368"/>
                  <a:gd name="connsiteY11" fmla="*/ 303496 h 1003915"/>
                  <a:gd name="connsiteX12" fmla="*/ 341331 w 671368"/>
                  <a:gd name="connsiteY12" fmla="*/ 329222 h 1003915"/>
                  <a:gd name="connsiteX13" fmla="*/ 343214 w 671368"/>
                  <a:gd name="connsiteY13" fmla="*/ 333614 h 1003915"/>
                  <a:gd name="connsiteX14" fmla="*/ 342586 w 671368"/>
                  <a:gd name="connsiteY14" fmla="*/ 332359 h 1003915"/>
                  <a:gd name="connsiteX15" fmla="*/ 357645 w 671368"/>
                  <a:gd name="connsiteY15" fmla="*/ 262712 h 1003915"/>
                  <a:gd name="connsiteX16" fmla="*/ 419135 w 671368"/>
                  <a:gd name="connsiteY16" fmla="*/ 55654 h 1003915"/>
                  <a:gd name="connsiteX17" fmla="*/ 432939 w 671368"/>
                  <a:gd name="connsiteY17" fmla="*/ 27419 h 1003915"/>
                  <a:gd name="connsiteX18" fmla="*/ 506350 w 671368"/>
                  <a:gd name="connsiteY18" fmla="*/ 31811 h 1003915"/>
                  <a:gd name="connsiteX19" fmla="*/ 511370 w 671368"/>
                  <a:gd name="connsiteY19" fmla="*/ 71968 h 1003915"/>
                  <a:gd name="connsiteX20" fmla="*/ 437331 w 671368"/>
                  <a:gd name="connsiteY20" fmla="*/ 413927 h 1003915"/>
                  <a:gd name="connsiteX21" fmla="*/ 420390 w 671368"/>
                  <a:gd name="connsiteY21" fmla="*/ 567652 h 1003915"/>
                  <a:gd name="connsiteX22" fmla="*/ 414743 w 671368"/>
                  <a:gd name="connsiteY22" fmla="*/ 654867 h 1003915"/>
                  <a:gd name="connsiteX23" fmla="*/ 449252 w 671368"/>
                  <a:gd name="connsiteY23" fmla="*/ 636043 h 1003915"/>
                  <a:gd name="connsiteX24" fmla="*/ 634349 w 671368"/>
                  <a:gd name="connsiteY24" fmla="*/ 508671 h 1003915"/>
                  <a:gd name="connsiteX25" fmla="*/ 668232 w 671368"/>
                  <a:gd name="connsiteY25" fmla="*/ 499887 h 1003915"/>
                  <a:gd name="connsiteX26" fmla="*/ 664467 w 671368"/>
                  <a:gd name="connsiteY26" fmla="*/ 581456 h 1003915"/>
                  <a:gd name="connsiteX27" fmla="*/ 410978 w 671368"/>
                  <a:gd name="connsiteY27" fmla="*/ 760278 h 1003915"/>
                  <a:gd name="connsiteX28" fmla="*/ 365174 w 671368"/>
                  <a:gd name="connsiteY28" fmla="*/ 766553 h 1003915"/>
                  <a:gd name="connsiteX29" fmla="*/ 327528 w 671368"/>
                  <a:gd name="connsiteY29" fmla="*/ 772827 h 1003915"/>
                  <a:gd name="connsiteX30" fmla="*/ 345724 w 671368"/>
                  <a:gd name="connsiteY30" fmla="*/ 819886 h 1003915"/>
                  <a:gd name="connsiteX31" fmla="*/ 400939 w 671368"/>
                  <a:gd name="connsiteY31" fmla="*/ 932199 h 1003915"/>
                  <a:gd name="connsiteX32" fmla="*/ 339449 w 671368"/>
                  <a:gd name="connsiteY32" fmla="*/ 995571 h 1003915"/>
                  <a:gd name="connsiteX33" fmla="*/ 137411 w 671368"/>
                  <a:gd name="connsiteY33" fmla="*/ 949767 h 1003915"/>
                  <a:gd name="connsiteX34" fmla="*/ 175685 w 671368"/>
                  <a:gd name="connsiteY34" fmla="*/ 810474 h 1003915"/>
                  <a:gd name="connsiteX35" fmla="*/ 215842 w 671368"/>
                  <a:gd name="connsiteY35" fmla="*/ 797298 h 1003915"/>
                  <a:gd name="connsiteX36" fmla="*/ 235920 w 671368"/>
                  <a:gd name="connsiteY36" fmla="*/ 777846 h 1003915"/>
                  <a:gd name="connsiteX37" fmla="*/ 215215 w 671368"/>
                  <a:gd name="connsiteY37" fmla="*/ 749611 h 1003915"/>
                  <a:gd name="connsiteX38" fmla="*/ 156234 w 671368"/>
                  <a:gd name="connsiteY38" fmla="*/ 715730 h 1003915"/>
                  <a:gd name="connsiteX39" fmla="*/ 0 w 671368"/>
                  <a:gd name="connsiteY39" fmla="*/ 50553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1368" h="1003915">
                    <a:moveTo>
                      <a:pt x="0" y="505534"/>
                    </a:moveTo>
                    <a:cubicBezTo>
                      <a:pt x="5647" y="477927"/>
                      <a:pt x="11294" y="449692"/>
                      <a:pt x="16941" y="422084"/>
                    </a:cubicBezTo>
                    <a:cubicBezTo>
                      <a:pt x="30745" y="419574"/>
                      <a:pt x="34510" y="432123"/>
                      <a:pt x="40157" y="439652"/>
                    </a:cubicBezTo>
                    <a:cubicBezTo>
                      <a:pt x="83451" y="497377"/>
                      <a:pt x="127999" y="554475"/>
                      <a:pt x="174430" y="609691"/>
                    </a:cubicBezTo>
                    <a:cubicBezTo>
                      <a:pt x="178195" y="614083"/>
                      <a:pt x="180705" y="620357"/>
                      <a:pt x="189489" y="622867"/>
                    </a:cubicBezTo>
                    <a:cubicBezTo>
                      <a:pt x="198273" y="605298"/>
                      <a:pt x="197018" y="585220"/>
                      <a:pt x="200156" y="567024"/>
                    </a:cubicBezTo>
                    <a:cubicBezTo>
                      <a:pt x="224626" y="440280"/>
                      <a:pt x="226509" y="312281"/>
                      <a:pt x="229018" y="184281"/>
                    </a:cubicBezTo>
                    <a:cubicBezTo>
                      <a:pt x="230273" y="130321"/>
                      <a:pt x="231528" y="75733"/>
                      <a:pt x="239058" y="21772"/>
                    </a:cubicBezTo>
                    <a:cubicBezTo>
                      <a:pt x="240312" y="14870"/>
                      <a:pt x="240312" y="7341"/>
                      <a:pt x="245959" y="1694"/>
                    </a:cubicBezTo>
                    <a:cubicBezTo>
                      <a:pt x="272312" y="-3325"/>
                      <a:pt x="297410" y="3576"/>
                      <a:pt x="322508" y="12361"/>
                    </a:cubicBezTo>
                    <a:cubicBezTo>
                      <a:pt x="328155" y="18635"/>
                      <a:pt x="328782" y="26792"/>
                      <a:pt x="328782" y="34949"/>
                    </a:cubicBezTo>
                    <a:cubicBezTo>
                      <a:pt x="329410" y="124674"/>
                      <a:pt x="337567" y="214399"/>
                      <a:pt x="343841" y="303496"/>
                    </a:cubicBezTo>
                    <a:cubicBezTo>
                      <a:pt x="344469" y="312908"/>
                      <a:pt x="341959" y="322320"/>
                      <a:pt x="341331" y="329222"/>
                    </a:cubicBezTo>
                    <a:cubicBezTo>
                      <a:pt x="340704" y="336123"/>
                      <a:pt x="346979" y="333614"/>
                      <a:pt x="343214" y="333614"/>
                    </a:cubicBezTo>
                    <a:cubicBezTo>
                      <a:pt x="342586" y="333614"/>
                      <a:pt x="342586" y="332986"/>
                      <a:pt x="342586" y="332359"/>
                    </a:cubicBezTo>
                    <a:cubicBezTo>
                      <a:pt x="341331" y="307888"/>
                      <a:pt x="350743" y="285300"/>
                      <a:pt x="357645" y="262712"/>
                    </a:cubicBezTo>
                    <a:cubicBezTo>
                      <a:pt x="379606" y="194320"/>
                      <a:pt x="400312" y="124674"/>
                      <a:pt x="419135" y="55654"/>
                    </a:cubicBezTo>
                    <a:cubicBezTo>
                      <a:pt x="421645" y="45615"/>
                      <a:pt x="424154" y="34949"/>
                      <a:pt x="432939" y="27419"/>
                    </a:cubicBezTo>
                    <a:cubicBezTo>
                      <a:pt x="458037" y="17380"/>
                      <a:pt x="482507" y="24910"/>
                      <a:pt x="506350" y="31811"/>
                    </a:cubicBezTo>
                    <a:cubicBezTo>
                      <a:pt x="519527" y="43733"/>
                      <a:pt x="513879" y="58164"/>
                      <a:pt x="511370" y="71968"/>
                    </a:cubicBezTo>
                    <a:cubicBezTo>
                      <a:pt x="490036" y="186791"/>
                      <a:pt x="464311" y="300359"/>
                      <a:pt x="437331" y="413927"/>
                    </a:cubicBezTo>
                    <a:cubicBezTo>
                      <a:pt x="425409" y="464750"/>
                      <a:pt x="424154" y="516201"/>
                      <a:pt x="420390" y="567652"/>
                    </a:cubicBezTo>
                    <a:cubicBezTo>
                      <a:pt x="417880" y="595886"/>
                      <a:pt x="411606" y="624122"/>
                      <a:pt x="414743" y="654867"/>
                    </a:cubicBezTo>
                    <a:cubicBezTo>
                      <a:pt x="428547" y="651102"/>
                      <a:pt x="438586" y="642945"/>
                      <a:pt x="449252" y="636043"/>
                    </a:cubicBezTo>
                    <a:cubicBezTo>
                      <a:pt x="511997" y="595259"/>
                      <a:pt x="572860" y="551966"/>
                      <a:pt x="634349" y="508671"/>
                    </a:cubicBezTo>
                    <a:cubicBezTo>
                      <a:pt x="643761" y="501770"/>
                      <a:pt x="653173" y="487338"/>
                      <a:pt x="668232" y="499887"/>
                    </a:cubicBezTo>
                    <a:cubicBezTo>
                      <a:pt x="673251" y="527495"/>
                      <a:pt x="678271" y="555103"/>
                      <a:pt x="664467" y="581456"/>
                    </a:cubicBezTo>
                    <a:cubicBezTo>
                      <a:pt x="582271" y="644200"/>
                      <a:pt x="498821" y="704435"/>
                      <a:pt x="410978" y="760278"/>
                    </a:cubicBezTo>
                    <a:cubicBezTo>
                      <a:pt x="395292" y="770317"/>
                      <a:pt x="381488" y="768434"/>
                      <a:pt x="365174" y="766553"/>
                    </a:cubicBezTo>
                    <a:cubicBezTo>
                      <a:pt x="352626" y="765297"/>
                      <a:pt x="334430" y="755258"/>
                      <a:pt x="327528" y="772827"/>
                    </a:cubicBezTo>
                    <a:cubicBezTo>
                      <a:pt x="320626" y="791023"/>
                      <a:pt x="321881" y="807337"/>
                      <a:pt x="345724" y="819886"/>
                    </a:cubicBezTo>
                    <a:cubicBezTo>
                      <a:pt x="393410" y="843728"/>
                      <a:pt x="414115" y="889532"/>
                      <a:pt x="400939" y="932199"/>
                    </a:cubicBezTo>
                    <a:cubicBezTo>
                      <a:pt x="391527" y="962943"/>
                      <a:pt x="368312" y="982395"/>
                      <a:pt x="339449" y="995571"/>
                    </a:cubicBezTo>
                    <a:cubicBezTo>
                      <a:pt x="272940" y="1025688"/>
                      <a:pt x="176313" y="1003727"/>
                      <a:pt x="137411" y="949767"/>
                    </a:cubicBezTo>
                    <a:cubicBezTo>
                      <a:pt x="99764" y="897689"/>
                      <a:pt x="114823" y="841219"/>
                      <a:pt x="175685" y="810474"/>
                    </a:cubicBezTo>
                    <a:cubicBezTo>
                      <a:pt x="188234" y="804199"/>
                      <a:pt x="202038" y="799807"/>
                      <a:pt x="215842" y="797298"/>
                    </a:cubicBezTo>
                    <a:cubicBezTo>
                      <a:pt x="228391" y="794788"/>
                      <a:pt x="233411" y="791023"/>
                      <a:pt x="235920" y="777846"/>
                    </a:cubicBezTo>
                    <a:cubicBezTo>
                      <a:pt x="240312" y="757768"/>
                      <a:pt x="233411" y="748356"/>
                      <a:pt x="215215" y="749611"/>
                    </a:cubicBezTo>
                    <a:cubicBezTo>
                      <a:pt x="186979" y="751494"/>
                      <a:pt x="171921" y="735808"/>
                      <a:pt x="156234" y="715730"/>
                    </a:cubicBezTo>
                    <a:cubicBezTo>
                      <a:pt x="103529" y="646710"/>
                      <a:pt x="47059" y="579573"/>
                      <a:pt x="0" y="5055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F9ADB333-E8D7-487E-95A1-E2DECA0D0DEE}"/>
                  </a:ext>
                </a:extLst>
              </p:cNvPr>
              <p:cNvSpPr/>
              <p:nvPr/>
            </p:nvSpPr>
            <p:spPr>
              <a:xfrm>
                <a:off x="6095373" y="5842775"/>
                <a:ext cx="658820" cy="1010190"/>
              </a:xfrm>
              <a:custGeom>
                <a:avLst/>
                <a:gdLst>
                  <a:gd name="connsiteX0" fmla="*/ 0 w 658819"/>
                  <a:gd name="connsiteY0" fmla="*/ 578521 h 1010190"/>
                  <a:gd name="connsiteX1" fmla="*/ 0 w 658819"/>
                  <a:gd name="connsiteY1" fmla="*/ 493816 h 1010190"/>
                  <a:gd name="connsiteX2" fmla="*/ 26980 w 658819"/>
                  <a:gd name="connsiteY2" fmla="*/ 506992 h 1010190"/>
                  <a:gd name="connsiteX3" fmla="*/ 187607 w 658819"/>
                  <a:gd name="connsiteY3" fmla="*/ 636246 h 1010190"/>
                  <a:gd name="connsiteX4" fmla="*/ 213959 w 658819"/>
                  <a:gd name="connsiteY4" fmla="*/ 650678 h 1010190"/>
                  <a:gd name="connsiteX5" fmla="*/ 203920 w 658819"/>
                  <a:gd name="connsiteY5" fmla="*/ 493816 h 1010190"/>
                  <a:gd name="connsiteX6" fmla="*/ 129254 w 658819"/>
                  <a:gd name="connsiteY6" fmla="*/ 64642 h 1010190"/>
                  <a:gd name="connsiteX7" fmla="*/ 130509 w 658819"/>
                  <a:gd name="connsiteY7" fmla="*/ 28877 h 1010190"/>
                  <a:gd name="connsiteX8" fmla="*/ 208312 w 658819"/>
                  <a:gd name="connsiteY8" fmla="*/ 24485 h 1010190"/>
                  <a:gd name="connsiteX9" fmla="*/ 226508 w 658819"/>
                  <a:gd name="connsiteY9" fmla="*/ 79701 h 1010190"/>
                  <a:gd name="connsiteX10" fmla="*/ 285489 w 658819"/>
                  <a:gd name="connsiteY10" fmla="*/ 284876 h 1010190"/>
                  <a:gd name="connsiteX11" fmla="*/ 294273 w 658819"/>
                  <a:gd name="connsiteY11" fmla="*/ 333817 h 1010190"/>
                  <a:gd name="connsiteX12" fmla="*/ 308077 w 658819"/>
                  <a:gd name="connsiteY12" fmla="*/ 98524 h 1010190"/>
                  <a:gd name="connsiteX13" fmla="*/ 318743 w 658819"/>
                  <a:gd name="connsiteY13" fmla="*/ 14446 h 1010190"/>
                  <a:gd name="connsiteX14" fmla="*/ 395292 w 658819"/>
                  <a:gd name="connsiteY14" fmla="*/ 2524 h 1010190"/>
                  <a:gd name="connsiteX15" fmla="*/ 407841 w 658819"/>
                  <a:gd name="connsiteY15" fmla="*/ 109818 h 1010190"/>
                  <a:gd name="connsiteX16" fmla="*/ 409095 w 658819"/>
                  <a:gd name="connsiteY16" fmla="*/ 404091 h 1010190"/>
                  <a:gd name="connsiteX17" fmla="*/ 437331 w 658819"/>
                  <a:gd name="connsiteY17" fmla="*/ 634364 h 1010190"/>
                  <a:gd name="connsiteX18" fmla="*/ 480625 w 658819"/>
                  <a:gd name="connsiteY18" fmla="*/ 591070 h 1010190"/>
                  <a:gd name="connsiteX19" fmla="*/ 625565 w 658819"/>
                  <a:gd name="connsiteY19" fmla="*/ 429816 h 1010190"/>
                  <a:gd name="connsiteX20" fmla="*/ 648780 w 658819"/>
                  <a:gd name="connsiteY20" fmla="*/ 417267 h 1010190"/>
                  <a:gd name="connsiteX21" fmla="*/ 664467 w 658819"/>
                  <a:gd name="connsiteY21" fmla="*/ 500090 h 1010190"/>
                  <a:gd name="connsiteX22" fmla="*/ 456782 w 658819"/>
                  <a:gd name="connsiteY22" fmla="*/ 732873 h 1010190"/>
                  <a:gd name="connsiteX23" fmla="*/ 407213 w 658819"/>
                  <a:gd name="connsiteY23" fmla="*/ 748559 h 1010190"/>
                  <a:gd name="connsiteX24" fmla="*/ 379606 w 658819"/>
                  <a:gd name="connsiteY24" fmla="*/ 766128 h 1010190"/>
                  <a:gd name="connsiteX25" fmla="*/ 400939 w 658819"/>
                  <a:gd name="connsiteY25" fmla="*/ 801893 h 1010190"/>
                  <a:gd name="connsiteX26" fmla="*/ 446115 w 658819"/>
                  <a:gd name="connsiteY26" fmla="*/ 823853 h 1010190"/>
                  <a:gd name="connsiteX27" fmla="*/ 441095 w 658819"/>
                  <a:gd name="connsiteY27" fmla="*/ 975695 h 1010190"/>
                  <a:gd name="connsiteX28" fmla="*/ 259763 w 658819"/>
                  <a:gd name="connsiteY28" fmla="*/ 993264 h 1010190"/>
                  <a:gd name="connsiteX29" fmla="*/ 200783 w 658819"/>
                  <a:gd name="connsiteY29" fmla="*/ 916716 h 1010190"/>
                  <a:gd name="connsiteX30" fmla="*/ 254743 w 658819"/>
                  <a:gd name="connsiteY30" fmla="*/ 821971 h 1010190"/>
                  <a:gd name="connsiteX31" fmla="*/ 283606 w 658819"/>
                  <a:gd name="connsiteY31" fmla="*/ 807540 h 1010190"/>
                  <a:gd name="connsiteX32" fmla="*/ 292390 w 658819"/>
                  <a:gd name="connsiteY32" fmla="*/ 783069 h 1010190"/>
                  <a:gd name="connsiteX33" fmla="*/ 274194 w 658819"/>
                  <a:gd name="connsiteY33" fmla="*/ 764873 h 1010190"/>
                  <a:gd name="connsiteX34" fmla="*/ 158744 w 658819"/>
                  <a:gd name="connsiteY34" fmla="*/ 710913 h 1010190"/>
                  <a:gd name="connsiteX35" fmla="*/ 0 w 658819"/>
                  <a:gd name="connsiteY35" fmla="*/ 578521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8819" h="1010190">
                    <a:moveTo>
                      <a:pt x="0" y="578521"/>
                    </a:moveTo>
                    <a:cubicBezTo>
                      <a:pt x="0" y="550286"/>
                      <a:pt x="0" y="522051"/>
                      <a:pt x="0" y="493816"/>
                    </a:cubicBezTo>
                    <a:cubicBezTo>
                      <a:pt x="13176" y="490051"/>
                      <a:pt x="18823" y="500718"/>
                      <a:pt x="26980" y="506992"/>
                    </a:cubicBezTo>
                    <a:cubicBezTo>
                      <a:pt x="80940" y="549659"/>
                      <a:pt x="132391" y="594835"/>
                      <a:pt x="187607" y="636246"/>
                    </a:cubicBezTo>
                    <a:cubicBezTo>
                      <a:pt x="195136" y="641893"/>
                      <a:pt x="201410" y="650051"/>
                      <a:pt x="213959" y="650678"/>
                    </a:cubicBezTo>
                    <a:cubicBezTo>
                      <a:pt x="213332" y="597972"/>
                      <a:pt x="209567" y="545894"/>
                      <a:pt x="203920" y="493816"/>
                    </a:cubicBezTo>
                    <a:cubicBezTo>
                      <a:pt x="188862" y="348875"/>
                      <a:pt x="148077" y="208327"/>
                      <a:pt x="129254" y="64642"/>
                    </a:cubicBezTo>
                    <a:cubicBezTo>
                      <a:pt x="127999" y="52720"/>
                      <a:pt x="120470" y="40799"/>
                      <a:pt x="130509" y="28877"/>
                    </a:cubicBezTo>
                    <a:cubicBezTo>
                      <a:pt x="156234" y="23858"/>
                      <a:pt x="181960" y="18211"/>
                      <a:pt x="208312" y="24485"/>
                    </a:cubicBezTo>
                    <a:cubicBezTo>
                      <a:pt x="220234" y="40799"/>
                      <a:pt x="222116" y="60877"/>
                      <a:pt x="226508" y="79701"/>
                    </a:cubicBezTo>
                    <a:cubicBezTo>
                      <a:pt x="244077" y="148720"/>
                      <a:pt x="264783" y="217111"/>
                      <a:pt x="285489" y="284876"/>
                    </a:cubicBezTo>
                    <a:cubicBezTo>
                      <a:pt x="290508" y="301190"/>
                      <a:pt x="294900" y="316876"/>
                      <a:pt x="294273" y="333817"/>
                    </a:cubicBezTo>
                    <a:cubicBezTo>
                      <a:pt x="294900" y="255386"/>
                      <a:pt x="307449" y="177582"/>
                      <a:pt x="308077" y="98524"/>
                    </a:cubicBezTo>
                    <a:cubicBezTo>
                      <a:pt x="308077" y="70289"/>
                      <a:pt x="309959" y="42054"/>
                      <a:pt x="318743" y="14446"/>
                    </a:cubicBezTo>
                    <a:cubicBezTo>
                      <a:pt x="342586" y="642"/>
                      <a:pt x="368311" y="-3122"/>
                      <a:pt x="395292" y="2524"/>
                    </a:cubicBezTo>
                    <a:cubicBezTo>
                      <a:pt x="408468" y="37034"/>
                      <a:pt x="406586" y="74054"/>
                      <a:pt x="407841" y="109818"/>
                    </a:cubicBezTo>
                    <a:cubicBezTo>
                      <a:pt x="409723" y="207700"/>
                      <a:pt x="407213" y="306209"/>
                      <a:pt x="409095" y="404091"/>
                    </a:cubicBezTo>
                    <a:cubicBezTo>
                      <a:pt x="410350" y="480012"/>
                      <a:pt x="427292" y="554051"/>
                      <a:pt x="437331" y="634364"/>
                    </a:cubicBezTo>
                    <a:cubicBezTo>
                      <a:pt x="455527" y="618050"/>
                      <a:pt x="468703" y="605501"/>
                      <a:pt x="480625" y="591070"/>
                    </a:cubicBezTo>
                    <a:cubicBezTo>
                      <a:pt x="527683" y="536482"/>
                      <a:pt x="580389" y="486287"/>
                      <a:pt x="625565" y="429816"/>
                    </a:cubicBezTo>
                    <a:cubicBezTo>
                      <a:pt x="631212" y="422914"/>
                      <a:pt x="635604" y="411620"/>
                      <a:pt x="648780" y="417267"/>
                    </a:cubicBezTo>
                    <a:cubicBezTo>
                      <a:pt x="653800" y="444875"/>
                      <a:pt x="659447" y="472483"/>
                      <a:pt x="664467" y="500090"/>
                    </a:cubicBezTo>
                    <a:cubicBezTo>
                      <a:pt x="601722" y="583541"/>
                      <a:pt x="530193" y="658834"/>
                      <a:pt x="456782" y="732873"/>
                    </a:cubicBezTo>
                    <a:cubicBezTo>
                      <a:pt x="442978" y="746677"/>
                      <a:pt x="424782" y="746677"/>
                      <a:pt x="407213" y="748559"/>
                    </a:cubicBezTo>
                    <a:cubicBezTo>
                      <a:pt x="395292" y="749814"/>
                      <a:pt x="380860" y="748559"/>
                      <a:pt x="379606" y="766128"/>
                    </a:cubicBezTo>
                    <a:cubicBezTo>
                      <a:pt x="378351" y="783069"/>
                      <a:pt x="378351" y="798128"/>
                      <a:pt x="400939" y="801893"/>
                    </a:cubicBezTo>
                    <a:cubicBezTo>
                      <a:pt x="417880" y="804402"/>
                      <a:pt x="432939" y="813187"/>
                      <a:pt x="446115" y="823853"/>
                    </a:cubicBezTo>
                    <a:cubicBezTo>
                      <a:pt x="502585" y="867774"/>
                      <a:pt x="500075" y="934284"/>
                      <a:pt x="441095" y="975695"/>
                    </a:cubicBezTo>
                    <a:cubicBezTo>
                      <a:pt x="383998" y="1015225"/>
                      <a:pt x="323135" y="1023382"/>
                      <a:pt x="259763" y="993264"/>
                    </a:cubicBezTo>
                    <a:cubicBezTo>
                      <a:pt x="227763" y="978205"/>
                      <a:pt x="202665" y="953734"/>
                      <a:pt x="200783" y="916716"/>
                    </a:cubicBezTo>
                    <a:cubicBezTo>
                      <a:pt x="198273" y="875304"/>
                      <a:pt x="219607" y="843304"/>
                      <a:pt x="254743" y="821971"/>
                    </a:cubicBezTo>
                    <a:cubicBezTo>
                      <a:pt x="264155" y="816324"/>
                      <a:pt x="273567" y="811932"/>
                      <a:pt x="283606" y="807540"/>
                    </a:cubicBezTo>
                    <a:cubicBezTo>
                      <a:pt x="295528" y="802520"/>
                      <a:pt x="295528" y="793108"/>
                      <a:pt x="292390" y="783069"/>
                    </a:cubicBezTo>
                    <a:cubicBezTo>
                      <a:pt x="289880" y="774285"/>
                      <a:pt x="287998" y="761736"/>
                      <a:pt x="274194" y="764873"/>
                    </a:cubicBezTo>
                    <a:cubicBezTo>
                      <a:pt x="222116" y="776167"/>
                      <a:pt x="191999" y="737893"/>
                      <a:pt x="158744" y="710913"/>
                    </a:cubicBezTo>
                    <a:cubicBezTo>
                      <a:pt x="104783" y="669501"/>
                      <a:pt x="52705" y="623070"/>
                      <a:pt x="0" y="578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1">
                <a:extLst>
                  <a:ext uri="{FF2B5EF4-FFF2-40B4-BE49-F238E27FC236}">
                    <a16:creationId xmlns:a16="http://schemas.microsoft.com/office/drawing/2014/main" id="{1D19914F-381D-4F0E-BF58-F13782343F18}"/>
                  </a:ext>
                </a:extLst>
              </p:cNvPr>
              <p:cNvSpPr/>
              <p:nvPr/>
            </p:nvSpPr>
            <p:spPr>
              <a:xfrm>
                <a:off x="8512913" y="2759719"/>
                <a:ext cx="1010190" cy="671369"/>
              </a:xfrm>
              <a:custGeom>
                <a:avLst/>
                <a:gdLst>
                  <a:gd name="connsiteX0" fmla="*/ 498835 w 1010190"/>
                  <a:gd name="connsiteY0" fmla="*/ 2931 h 671368"/>
                  <a:gd name="connsiteX1" fmla="*/ 604247 w 1010190"/>
                  <a:gd name="connsiteY1" fmla="*/ 88892 h 671368"/>
                  <a:gd name="connsiteX2" fmla="*/ 720952 w 1010190"/>
                  <a:gd name="connsiteY2" fmla="*/ 198695 h 671368"/>
                  <a:gd name="connsiteX3" fmla="*/ 747932 w 1010190"/>
                  <a:gd name="connsiteY3" fmla="*/ 259558 h 671368"/>
                  <a:gd name="connsiteX4" fmla="*/ 761736 w 1010190"/>
                  <a:gd name="connsiteY4" fmla="*/ 289047 h 671368"/>
                  <a:gd name="connsiteX5" fmla="*/ 801265 w 1010190"/>
                  <a:gd name="connsiteY5" fmla="*/ 265205 h 671368"/>
                  <a:gd name="connsiteX6" fmla="*/ 830128 w 1010190"/>
                  <a:gd name="connsiteY6" fmla="*/ 211871 h 671368"/>
                  <a:gd name="connsiteX7" fmla="*/ 978832 w 1010190"/>
                  <a:gd name="connsiteY7" fmla="*/ 230067 h 671368"/>
                  <a:gd name="connsiteX8" fmla="*/ 1010205 w 1010190"/>
                  <a:gd name="connsiteY8" fmla="*/ 302851 h 671368"/>
                  <a:gd name="connsiteX9" fmla="*/ 1010205 w 1010190"/>
                  <a:gd name="connsiteY9" fmla="*/ 356184 h 671368"/>
                  <a:gd name="connsiteX10" fmla="*/ 971303 w 1010190"/>
                  <a:gd name="connsiteY10" fmla="*/ 439007 h 671368"/>
                  <a:gd name="connsiteX11" fmla="*/ 820716 w 1010190"/>
                  <a:gd name="connsiteY11" fmla="*/ 410772 h 671368"/>
                  <a:gd name="connsiteX12" fmla="*/ 806284 w 1010190"/>
                  <a:gd name="connsiteY12" fmla="*/ 381910 h 671368"/>
                  <a:gd name="connsiteX13" fmla="*/ 781186 w 1010190"/>
                  <a:gd name="connsiteY13" fmla="*/ 374380 h 671368"/>
                  <a:gd name="connsiteX14" fmla="*/ 764246 w 1010190"/>
                  <a:gd name="connsiteY14" fmla="*/ 393204 h 671368"/>
                  <a:gd name="connsiteX15" fmla="*/ 715933 w 1010190"/>
                  <a:gd name="connsiteY15" fmla="*/ 502380 h 671368"/>
                  <a:gd name="connsiteX16" fmla="*/ 576639 w 1010190"/>
                  <a:gd name="connsiteY16" fmla="*/ 666771 h 671368"/>
                  <a:gd name="connsiteX17" fmla="*/ 495698 w 1010190"/>
                  <a:gd name="connsiteY17" fmla="*/ 671163 h 671368"/>
                  <a:gd name="connsiteX18" fmla="*/ 502600 w 1010190"/>
                  <a:gd name="connsiteY18" fmla="*/ 642928 h 671368"/>
                  <a:gd name="connsiteX19" fmla="*/ 634992 w 1010190"/>
                  <a:gd name="connsiteY19" fmla="*/ 478536 h 671368"/>
                  <a:gd name="connsiteX20" fmla="*/ 651305 w 1010190"/>
                  <a:gd name="connsiteY20" fmla="*/ 454066 h 671368"/>
                  <a:gd name="connsiteX21" fmla="*/ 587933 w 1010190"/>
                  <a:gd name="connsiteY21" fmla="*/ 455321 h 671368"/>
                  <a:gd name="connsiteX22" fmla="*/ 339464 w 1010190"/>
                  <a:gd name="connsiteY22" fmla="*/ 486694 h 671368"/>
                  <a:gd name="connsiteX23" fmla="*/ 58367 w 1010190"/>
                  <a:gd name="connsiteY23" fmla="*/ 538772 h 671368"/>
                  <a:gd name="connsiteX24" fmla="*/ 28250 w 1010190"/>
                  <a:gd name="connsiteY24" fmla="*/ 536262 h 671368"/>
                  <a:gd name="connsiteX25" fmla="*/ 23858 w 1010190"/>
                  <a:gd name="connsiteY25" fmla="*/ 458458 h 671368"/>
                  <a:gd name="connsiteX26" fmla="*/ 58367 w 1010190"/>
                  <a:gd name="connsiteY26" fmla="*/ 445909 h 671368"/>
                  <a:gd name="connsiteX27" fmla="*/ 289268 w 1010190"/>
                  <a:gd name="connsiteY27" fmla="*/ 379400 h 671368"/>
                  <a:gd name="connsiteX28" fmla="*/ 333189 w 1010190"/>
                  <a:gd name="connsiteY28" fmla="*/ 371871 h 671368"/>
                  <a:gd name="connsiteX29" fmla="*/ 109190 w 1010190"/>
                  <a:gd name="connsiteY29" fmla="*/ 358067 h 671368"/>
                  <a:gd name="connsiteX30" fmla="*/ 14446 w 1010190"/>
                  <a:gd name="connsiteY30" fmla="*/ 346773 h 671368"/>
                  <a:gd name="connsiteX31" fmla="*/ 2524 w 1010190"/>
                  <a:gd name="connsiteY31" fmla="*/ 270224 h 671368"/>
                  <a:gd name="connsiteX32" fmla="*/ 30132 w 1010190"/>
                  <a:gd name="connsiteY32" fmla="*/ 262695 h 671368"/>
                  <a:gd name="connsiteX33" fmla="*/ 315621 w 1010190"/>
                  <a:gd name="connsiteY33" fmla="*/ 257675 h 671368"/>
                  <a:gd name="connsiteX34" fmla="*/ 613031 w 1010190"/>
                  <a:gd name="connsiteY34" fmla="*/ 231322 h 671368"/>
                  <a:gd name="connsiteX35" fmla="*/ 628090 w 1010190"/>
                  <a:gd name="connsiteY35" fmla="*/ 225675 h 671368"/>
                  <a:gd name="connsiteX36" fmla="*/ 610521 w 1010190"/>
                  <a:gd name="connsiteY36" fmla="*/ 203715 h 671368"/>
                  <a:gd name="connsiteX37" fmla="*/ 434836 w 1010190"/>
                  <a:gd name="connsiteY37" fmla="*/ 43088 h 671368"/>
                  <a:gd name="connsiteX38" fmla="*/ 416012 w 1010190"/>
                  <a:gd name="connsiteY38" fmla="*/ 18618 h 671368"/>
                  <a:gd name="connsiteX39" fmla="*/ 498835 w 1010190"/>
                  <a:gd name="connsiteY39" fmla="*/ 2931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0190" h="671368">
                    <a:moveTo>
                      <a:pt x="498835" y="2931"/>
                    </a:moveTo>
                    <a:cubicBezTo>
                      <a:pt x="533972" y="31167"/>
                      <a:pt x="570364" y="58774"/>
                      <a:pt x="604247" y="88892"/>
                    </a:cubicBezTo>
                    <a:cubicBezTo>
                      <a:pt x="644403" y="124656"/>
                      <a:pt x="681423" y="162930"/>
                      <a:pt x="720952" y="198695"/>
                    </a:cubicBezTo>
                    <a:cubicBezTo>
                      <a:pt x="739148" y="215636"/>
                      <a:pt x="748559" y="234460"/>
                      <a:pt x="747932" y="259558"/>
                    </a:cubicBezTo>
                    <a:cubicBezTo>
                      <a:pt x="747932" y="270852"/>
                      <a:pt x="746050" y="289047"/>
                      <a:pt x="761736" y="289047"/>
                    </a:cubicBezTo>
                    <a:cubicBezTo>
                      <a:pt x="777422" y="289675"/>
                      <a:pt x="797501" y="290930"/>
                      <a:pt x="801265" y="265205"/>
                    </a:cubicBezTo>
                    <a:cubicBezTo>
                      <a:pt x="804402" y="245126"/>
                      <a:pt x="815069" y="227558"/>
                      <a:pt x="830128" y="211871"/>
                    </a:cubicBezTo>
                    <a:cubicBezTo>
                      <a:pt x="877813" y="164185"/>
                      <a:pt x="942441" y="172342"/>
                      <a:pt x="978832" y="230067"/>
                    </a:cubicBezTo>
                    <a:cubicBezTo>
                      <a:pt x="993264" y="252656"/>
                      <a:pt x="999538" y="278381"/>
                      <a:pt x="1010205" y="302851"/>
                    </a:cubicBezTo>
                    <a:cubicBezTo>
                      <a:pt x="1010205" y="320420"/>
                      <a:pt x="1010205" y="338616"/>
                      <a:pt x="1010205" y="356184"/>
                    </a:cubicBezTo>
                    <a:cubicBezTo>
                      <a:pt x="1000166" y="385047"/>
                      <a:pt x="994519" y="416419"/>
                      <a:pt x="971303" y="439007"/>
                    </a:cubicBezTo>
                    <a:cubicBezTo>
                      <a:pt x="925499" y="482929"/>
                      <a:pt x="853343" y="469125"/>
                      <a:pt x="820716" y="410772"/>
                    </a:cubicBezTo>
                    <a:cubicBezTo>
                      <a:pt x="815696" y="401360"/>
                      <a:pt x="811304" y="391949"/>
                      <a:pt x="806284" y="381910"/>
                    </a:cubicBezTo>
                    <a:cubicBezTo>
                      <a:pt x="800638" y="370616"/>
                      <a:pt x="791226" y="371243"/>
                      <a:pt x="781186" y="374380"/>
                    </a:cubicBezTo>
                    <a:cubicBezTo>
                      <a:pt x="771775" y="376890"/>
                      <a:pt x="761108" y="380027"/>
                      <a:pt x="764246" y="393204"/>
                    </a:cubicBezTo>
                    <a:cubicBezTo>
                      <a:pt x="775540" y="441517"/>
                      <a:pt x="741658" y="471007"/>
                      <a:pt x="715933" y="502380"/>
                    </a:cubicBezTo>
                    <a:cubicBezTo>
                      <a:pt x="670756" y="558222"/>
                      <a:pt x="623070" y="611555"/>
                      <a:pt x="576639" y="666771"/>
                    </a:cubicBezTo>
                    <a:cubicBezTo>
                      <a:pt x="550286" y="680575"/>
                      <a:pt x="522678" y="675555"/>
                      <a:pt x="495698" y="671163"/>
                    </a:cubicBezTo>
                    <a:cubicBezTo>
                      <a:pt x="481894" y="657987"/>
                      <a:pt x="496326" y="650457"/>
                      <a:pt x="502600" y="642928"/>
                    </a:cubicBezTo>
                    <a:cubicBezTo>
                      <a:pt x="546521" y="587712"/>
                      <a:pt x="592325" y="534379"/>
                      <a:pt x="634992" y="478536"/>
                    </a:cubicBezTo>
                    <a:cubicBezTo>
                      <a:pt x="640639" y="471635"/>
                      <a:pt x="646913" y="465360"/>
                      <a:pt x="651305" y="454066"/>
                    </a:cubicBezTo>
                    <a:cubicBezTo>
                      <a:pt x="629344" y="452184"/>
                      <a:pt x="608638" y="454066"/>
                      <a:pt x="587933" y="455321"/>
                    </a:cubicBezTo>
                    <a:cubicBezTo>
                      <a:pt x="504482" y="461596"/>
                      <a:pt x="421032" y="468497"/>
                      <a:pt x="339464" y="486694"/>
                    </a:cubicBezTo>
                    <a:cubicBezTo>
                      <a:pt x="246602" y="507399"/>
                      <a:pt x="152484" y="523085"/>
                      <a:pt x="58367" y="538772"/>
                    </a:cubicBezTo>
                    <a:cubicBezTo>
                      <a:pt x="48328" y="540654"/>
                      <a:pt x="37662" y="545673"/>
                      <a:pt x="28250" y="536262"/>
                    </a:cubicBezTo>
                    <a:cubicBezTo>
                      <a:pt x="23230" y="510536"/>
                      <a:pt x="17583" y="484811"/>
                      <a:pt x="23858" y="458458"/>
                    </a:cubicBezTo>
                    <a:cubicBezTo>
                      <a:pt x="33269" y="449047"/>
                      <a:pt x="46446" y="449047"/>
                      <a:pt x="58367" y="445909"/>
                    </a:cubicBezTo>
                    <a:cubicBezTo>
                      <a:pt x="136171" y="425831"/>
                      <a:pt x="212719" y="402615"/>
                      <a:pt x="289268" y="379400"/>
                    </a:cubicBezTo>
                    <a:cubicBezTo>
                      <a:pt x="303699" y="375008"/>
                      <a:pt x="318131" y="370616"/>
                      <a:pt x="333189" y="371871"/>
                    </a:cubicBezTo>
                    <a:cubicBezTo>
                      <a:pt x="258523" y="371243"/>
                      <a:pt x="183857" y="359322"/>
                      <a:pt x="109190" y="358067"/>
                    </a:cubicBezTo>
                    <a:cubicBezTo>
                      <a:pt x="77191" y="357439"/>
                      <a:pt x="45191" y="356184"/>
                      <a:pt x="14446" y="346773"/>
                    </a:cubicBezTo>
                    <a:cubicBezTo>
                      <a:pt x="642" y="322930"/>
                      <a:pt x="-3122" y="297204"/>
                      <a:pt x="2524" y="270224"/>
                    </a:cubicBezTo>
                    <a:cubicBezTo>
                      <a:pt x="10054" y="262067"/>
                      <a:pt x="20093" y="263322"/>
                      <a:pt x="30132" y="262695"/>
                    </a:cubicBezTo>
                    <a:cubicBezTo>
                      <a:pt x="125504" y="254538"/>
                      <a:pt x="220876" y="255165"/>
                      <a:pt x="315621" y="257675"/>
                    </a:cubicBezTo>
                    <a:cubicBezTo>
                      <a:pt x="416012" y="260185"/>
                      <a:pt x="514522" y="246381"/>
                      <a:pt x="613031" y="231322"/>
                    </a:cubicBezTo>
                    <a:cubicBezTo>
                      <a:pt x="618050" y="230695"/>
                      <a:pt x="623697" y="230695"/>
                      <a:pt x="628090" y="225675"/>
                    </a:cubicBezTo>
                    <a:cubicBezTo>
                      <a:pt x="626207" y="215009"/>
                      <a:pt x="617423" y="209989"/>
                      <a:pt x="610521" y="203715"/>
                    </a:cubicBezTo>
                    <a:cubicBezTo>
                      <a:pt x="551541" y="150382"/>
                      <a:pt x="495698" y="94539"/>
                      <a:pt x="434836" y="43088"/>
                    </a:cubicBezTo>
                    <a:cubicBezTo>
                      <a:pt x="426679" y="36186"/>
                      <a:pt x="416640" y="31167"/>
                      <a:pt x="416012" y="18618"/>
                    </a:cubicBezTo>
                    <a:cubicBezTo>
                      <a:pt x="440483" y="4814"/>
                      <a:pt x="468090" y="-5225"/>
                      <a:pt x="498835" y="2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2">
                <a:extLst>
                  <a:ext uri="{FF2B5EF4-FFF2-40B4-BE49-F238E27FC236}">
                    <a16:creationId xmlns:a16="http://schemas.microsoft.com/office/drawing/2014/main" id="{7261EA12-279A-45E3-8D56-5C4C5AC620B8}"/>
                  </a:ext>
                </a:extLst>
              </p:cNvPr>
              <p:cNvSpPr/>
              <p:nvPr/>
            </p:nvSpPr>
            <p:spPr>
              <a:xfrm>
                <a:off x="5427012" y="0"/>
                <a:ext cx="677643" cy="1010190"/>
              </a:xfrm>
              <a:custGeom>
                <a:avLst/>
                <a:gdLst>
                  <a:gd name="connsiteX0" fmla="*/ 357774 w 677643"/>
                  <a:gd name="connsiteY0" fmla="*/ 0 h 1010190"/>
                  <a:gd name="connsiteX1" fmla="*/ 409853 w 677643"/>
                  <a:gd name="connsiteY1" fmla="*/ 18823 h 1010190"/>
                  <a:gd name="connsiteX2" fmla="*/ 468205 w 677643"/>
                  <a:gd name="connsiteY2" fmla="*/ 95999 h 1010190"/>
                  <a:gd name="connsiteX3" fmla="*/ 415500 w 677643"/>
                  <a:gd name="connsiteY3" fmla="*/ 188234 h 1010190"/>
                  <a:gd name="connsiteX4" fmla="*/ 384755 w 677643"/>
                  <a:gd name="connsiteY4" fmla="*/ 203920 h 1010190"/>
                  <a:gd name="connsiteX5" fmla="*/ 376598 w 677643"/>
                  <a:gd name="connsiteY5" fmla="*/ 229018 h 1010190"/>
                  <a:gd name="connsiteX6" fmla="*/ 395421 w 677643"/>
                  <a:gd name="connsiteY6" fmla="*/ 246587 h 1010190"/>
                  <a:gd name="connsiteX7" fmla="*/ 510871 w 677643"/>
                  <a:gd name="connsiteY7" fmla="*/ 300547 h 1010190"/>
                  <a:gd name="connsiteX8" fmla="*/ 669616 w 677643"/>
                  <a:gd name="connsiteY8" fmla="*/ 434821 h 1010190"/>
                  <a:gd name="connsiteX9" fmla="*/ 674008 w 677643"/>
                  <a:gd name="connsiteY9" fmla="*/ 515762 h 1010190"/>
                  <a:gd name="connsiteX10" fmla="*/ 645773 w 677643"/>
                  <a:gd name="connsiteY10" fmla="*/ 508860 h 1010190"/>
                  <a:gd name="connsiteX11" fmla="*/ 487656 w 677643"/>
                  <a:gd name="connsiteY11" fmla="*/ 381488 h 1010190"/>
                  <a:gd name="connsiteX12" fmla="*/ 458793 w 677643"/>
                  <a:gd name="connsiteY12" fmla="*/ 362037 h 1010190"/>
                  <a:gd name="connsiteX13" fmla="*/ 456283 w 677643"/>
                  <a:gd name="connsiteY13" fmla="*/ 378978 h 1010190"/>
                  <a:gd name="connsiteX14" fmla="*/ 524048 w 677643"/>
                  <a:gd name="connsiteY14" fmla="*/ 851446 h 1010190"/>
                  <a:gd name="connsiteX15" fmla="*/ 541617 w 677643"/>
                  <a:gd name="connsiteY15" fmla="*/ 956857 h 1010190"/>
                  <a:gd name="connsiteX16" fmla="*/ 538479 w 677643"/>
                  <a:gd name="connsiteY16" fmla="*/ 984465 h 1010190"/>
                  <a:gd name="connsiteX17" fmla="*/ 460676 w 677643"/>
                  <a:gd name="connsiteY17" fmla="*/ 988857 h 1010190"/>
                  <a:gd name="connsiteX18" fmla="*/ 442480 w 677643"/>
                  <a:gd name="connsiteY18" fmla="*/ 933642 h 1010190"/>
                  <a:gd name="connsiteX19" fmla="*/ 383500 w 677643"/>
                  <a:gd name="connsiteY19" fmla="*/ 728466 h 1010190"/>
                  <a:gd name="connsiteX20" fmla="*/ 374715 w 677643"/>
                  <a:gd name="connsiteY20" fmla="*/ 687682 h 1010190"/>
                  <a:gd name="connsiteX21" fmla="*/ 360912 w 677643"/>
                  <a:gd name="connsiteY21" fmla="*/ 914191 h 1010190"/>
                  <a:gd name="connsiteX22" fmla="*/ 350245 w 677643"/>
                  <a:gd name="connsiteY22" fmla="*/ 998269 h 1010190"/>
                  <a:gd name="connsiteX23" fmla="*/ 273696 w 677643"/>
                  <a:gd name="connsiteY23" fmla="*/ 1010190 h 1010190"/>
                  <a:gd name="connsiteX24" fmla="*/ 261147 w 677643"/>
                  <a:gd name="connsiteY24" fmla="*/ 902897 h 1010190"/>
                  <a:gd name="connsiteX25" fmla="*/ 259892 w 677643"/>
                  <a:gd name="connsiteY25" fmla="*/ 611761 h 1010190"/>
                  <a:gd name="connsiteX26" fmla="*/ 231030 w 677643"/>
                  <a:gd name="connsiteY26" fmla="*/ 382743 h 1010190"/>
                  <a:gd name="connsiteX27" fmla="*/ 212834 w 677643"/>
                  <a:gd name="connsiteY27" fmla="*/ 394037 h 1010190"/>
                  <a:gd name="connsiteX28" fmla="*/ 48443 w 677643"/>
                  <a:gd name="connsiteY28" fmla="*/ 573487 h 1010190"/>
                  <a:gd name="connsiteX29" fmla="*/ 20208 w 677643"/>
                  <a:gd name="connsiteY29" fmla="*/ 596075 h 1010190"/>
                  <a:gd name="connsiteX30" fmla="*/ 3267 w 677643"/>
                  <a:gd name="connsiteY30" fmla="*/ 511370 h 1010190"/>
                  <a:gd name="connsiteX31" fmla="*/ 212207 w 677643"/>
                  <a:gd name="connsiteY31" fmla="*/ 277332 h 1010190"/>
                  <a:gd name="connsiteX32" fmla="*/ 261775 w 677643"/>
                  <a:gd name="connsiteY32" fmla="*/ 262900 h 1010190"/>
                  <a:gd name="connsiteX33" fmla="*/ 288128 w 677643"/>
                  <a:gd name="connsiteY33" fmla="*/ 243450 h 1010190"/>
                  <a:gd name="connsiteX34" fmla="*/ 267422 w 677643"/>
                  <a:gd name="connsiteY34" fmla="*/ 209567 h 1010190"/>
                  <a:gd name="connsiteX35" fmla="*/ 212207 w 677643"/>
                  <a:gd name="connsiteY35" fmla="*/ 179450 h 1010190"/>
                  <a:gd name="connsiteX36" fmla="*/ 222246 w 677643"/>
                  <a:gd name="connsiteY36" fmla="*/ 37647 h 1010190"/>
                  <a:gd name="connsiteX37" fmla="*/ 303187 w 677643"/>
                  <a:gd name="connsiteY37" fmla="*/ 0 h 1010190"/>
                  <a:gd name="connsiteX38" fmla="*/ 357774 w 677643"/>
                  <a:gd name="connsiteY38" fmla="*/ 0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77643" h="1010190">
                    <a:moveTo>
                      <a:pt x="357774" y="0"/>
                    </a:moveTo>
                    <a:cubicBezTo>
                      <a:pt x="375343" y="6274"/>
                      <a:pt x="393539" y="10667"/>
                      <a:pt x="409853" y="18823"/>
                    </a:cubicBezTo>
                    <a:cubicBezTo>
                      <a:pt x="441225" y="34510"/>
                      <a:pt x="466323" y="58353"/>
                      <a:pt x="468205" y="95999"/>
                    </a:cubicBezTo>
                    <a:cubicBezTo>
                      <a:pt x="470087" y="136784"/>
                      <a:pt x="449382" y="166901"/>
                      <a:pt x="415500" y="188234"/>
                    </a:cubicBezTo>
                    <a:cubicBezTo>
                      <a:pt x="405460" y="194509"/>
                      <a:pt x="394794" y="198901"/>
                      <a:pt x="384755" y="203920"/>
                    </a:cubicBezTo>
                    <a:cubicBezTo>
                      <a:pt x="373460" y="209567"/>
                      <a:pt x="374088" y="218979"/>
                      <a:pt x="376598" y="229018"/>
                    </a:cubicBezTo>
                    <a:cubicBezTo>
                      <a:pt x="379107" y="238430"/>
                      <a:pt x="381617" y="249097"/>
                      <a:pt x="395421" y="246587"/>
                    </a:cubicBezTo>
                    <a:cubicBezTo>
                      <a:pt x="447499" y="235293"/>
                      <a:pt x="476990" y="273567"/>
                      <a:pt x="510871" y="300547"/>
                    </a:cubicBezTo>
                    <a:cubicBezTo>
                      <a:pt x="564832" y="343841"/>
                      <a:pt x="616910" y="389645"/>
                      <a:pt x="669616" y="434821"/>
                    </a:cubicBezTo>
                    <a:cubicBezTo>
                      <a:pt x="683419" y="461174"/>
                      <a:pt x="678400" y="488782"/>
                      <a:pt x="674008" y="515762"/>
                    </a:cubicBezTo>
                    <a:cubicBezTo>
                      <a:pt x="660832" y="529566"/>
                      <a:pt x="653302" y="515134"/>
                      <a:pt x="645773" y="508860"/>
                    </a:cubicBezTo>
                    <a:cubicBezTo>
                      <a:pt x="594322" y="464939"/>
                      <a:pt x="540989" y="423527"/>
                      <a:pt x="487656" y="381488"/>
                    </a:cubicBezTo>
                    <a:cubicBezTo>
                      <a:pt x="478872" y="374586"/>
                      <a:pt x="470087" y="366429"/>
                      <a:pt x="458793" y="362037"/>
                    </a:cubicBezTo>
                    <a:cubicBezTo>
                      <a:pt x="451264" y="366429"/>
                      <a:pt x="456283" y="373331"/>
                      <a:pt x="456283" y="378978"/>
                    </a:cubicBezTo>
                    <a:cubicBezTo>
                      <a:pt x="456911" y="539605"/>
                      <a:pt x="495813" y="694584"/>
                      <a:pt x="524048" y="851446"/>
                    </a:cubicBezTo>
                    <a:cubicBezTo>
                      <a:pt x="530323" y="886583"/>
                      <a:pt x="535969" y="921720"/>
                      <a:pt x="541617" y="956857"/>
                    </a:cubicBezTo>
                    <a:cubicBezTo>
                      <a:pt x="542871" y="966269"/>
                      <a:pt x="547263" y="976308"/>
                      <a:pt x="538479" y="984465"/>
                    </a:cubicBezTo>
                    <a:cubicBezTo>
                      <a:pt x="512754" y="989485"/>
                      <a:pt x="487029" y="995132"/>
                      <a:pt x="460676" y="988857"/>
                    </a:cubicBezTo>
                    <a:cubicBezTo>
                      <a:pt x="448754" y="972543"/>
                      <a:pt x="446872" y="952465"/>
                      <a:pt x="442480" y="933642"/>
                    </a:cubicBezTo>
                    <a:cubicBezTo>
                      <a:pt x="424911" y="864623"/>
                      <a:pt x="404205" y="796231"/>
                      <a:pt x="383500" y="728466"/>
                    </a:cubicBezTo>
                    <a:cubicBezTo>
                      <a:pt x="378480" y="712153"/>
                      <a:pt x="374088" y="696467"/>
                      <a:pt x="374715" y="687682"/>
                    </a:cubicBezTo>
                    <a:cubicBezTo>
                      <a:pt x="374088" y="757957"/>
                      <a:pt x="361539" y="835760"/>
                      <a:pt x="360912" y="914191"/>
                    </a:cubicBezTo>
                    <a:cubicBezTo>
                      <a:pt x="360912" y="942426"/>
                      <a:pt x="359029" y="970661"/>
                      <a:pt x="350245" y="998269"/>
                    </a:cubicBezTo>
                    <a:cubicBezTo>
                      <a:pt x="326402" y="1012073"/>
                      <a:pt x="300677" y="1015837"/>
                      <a:pt x="273696" y="1010190"/>
                    </a:cubicBezTo>
                    <a:cubicBezTo>
                      <a:pt x="260520" y="975681"/>
                      <a:pt x="262402" y="938661"/>
                      <a:pt x="261147" y="902897"/>
                    </a:cubicBezTo>
                    <a:cubicBezTo>
                      <a:pt x="259265" y="805642"/>
                      <a:pt x="261147" y="708388"/>
                      <a:pt x="259892" y="611761"/>
                    </a:cubicBezTo>
                    <a:cubicBezTo>
                      <a:pt x="258010" y="533330"/>
                      <a:pt x="240442" y="458664"/>
                      <a:pt x="231030" y="382743"/>
                    </a:cubicBezTo>
                    <a:cubicBezTo>
                      <a:pt x="220363" y="381488"/>
                      <a:pt x="216599" y="389017"/>
                      <a:pt x="212834" y="394037"/>
                    </a:cubicBezTo>
                    <a:cubicBezTo>
                      <a:pt x="158246" y="453644"/>
                      <a:pt x="100521" y="510742"/>
                      <a:pt x="48443" y="573487"/>
                    </a:cubicBezTo>
                    <a:cubicBezTo>
                      <a:pt x="40913" y="582899"/>
                      <a:pt x="35266" y="595448"/>
                      <a:pt x="20208" y="596075"/>
                    </a:cubicBezTo>
                    <a:cubicBezTo>
                      <a:pt x="4521" y="569722"/>
                      <a:pt x="-5518" y="542115"/>
                      <a:pt x="3267" y="511370"/>
                    </a:cubicBezTo>
                    <a:cubicBezTo>
                      <a:pt x="66011" y="427292"/>
                      <a:pt x="138168" y="351371"/>
                      <a:pt x="212207" y="277332"/>
                    </a:cubicBezTo>
                    <a:cubicBezTo>
                      <a:pt x="225383" y="264155"/>
                      <a:pt x="244206" y="264155"/>
                      <a:pt x="261775" y="262900"/>
                    </a:cubicBezTo>
                    <a:cubicBezTo>
                      <a:pt x="274324" y="262273"/>
                      <a:pt x="287500" y="261646"/>
                      <a:pt x="288128" y="243450"/>
                    </a:cubicBezTo>
                    <a:cubicBezTo>
                      <a:pt x="288755" y="227136"/>
                      <a:pt x="287500" y="213960"/>
                      <a:pt x="267422" y="209567"/>
                    </a:cubicBezTo>
                    <a:cubicBezTo>
                      <a:pt x="246089" y="205175"/>
                      <a:pt x="227893" y="194509"/>
                      <a:pt x="212207" y="179450"/>
                    </a:cubicBezTo>
                    <a:cubicBezTo>
                      <a:pt x="166403" y="135529"/>
                      <a:pt x="171423" y="75921"/>
                      <a:pt x="222246" y="37647"/>
                    </a:cubicBezTo>
                    <a:cubicBezTo>
                      <a:pt x="246716" y="19451"/>
                      <a:pt x="275579" y="10667"/>
                      <a:pt x="303187" y="0"/>
                    </a:cubicBezTo>
                    <a:cubicBezTo>
                      <a:pt x="322010" y="0"/>
                      <a:pt x="339578" y="0"/>
                      <a:pt x="357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3">
                <a:extLst>
                  <a:ext uri="{FF2B5EF4-FFF2-40B4-BE49-F238E27FC236}">
                    <a16:creationId xmlns:a16="http://schemas.microsoft.com/office/drawing/2014/main" id="{13986546-B574-47EB-AD58-2874E6C7686D}"/>
                  </a:ext>
                </a:extLst>
              </p:cNvPr>
              <p:cNvSpPr/>
              <p:nvPr/>
            </p:nvSpPr>
            <p:spPr>
              <a:xfrm>
                <a:off x="6740958" y="5697850"/>
                <a:ext cx="652545" cy="997641"/>
              </a:xfrm>
              <a:custGeom>
                <a:avLst/>
                <a:gdLst>
                  <a:gd name="connsiteX0" fmla="*/ 653230 w 652545"/>
                  <a:gd name="connsiteY0" fmla="*/ 427919 h 997641"/>
                  <a:gd name="connsiteX1" fmla="*/ 521466 w 652545"/>
                  <a:gd name="connsiteY1" fmla="*/ 668859 h 997641"/>
                  <a:gd name="connsiteX2" fmla="*/ 447427 w 652545"/>
                  <a:gd name="connsiteY2" fmla="*/ 730976 h 997641"/>
                  <a:gd name="connsiteX3" fmla="*/ 431741 w 652545"/>
                  <a:gd name="connsiteY3" fmla="*/ 746035 h 997641"/>
                  <a:gd name="connsiteX4" fmla="*/ 455584 w 652545"/>
                  <a:gd name="connsiteY4" fmla="*/ 778035 h 997641"/>
                  <a:gd name="connsiteX5" fmla="*/ 484447 w 652545"/>
                  <a:gd name="connsiteY5" fmla="*/ 781799 h 997641"/>
                  <a:gd name="connsiteX6" fmla="*/ 535898 w 652545"/>
                  <a:gd name="connsiteY6" fmla="*/ 945564 h 997641"/>
                  <a:gd name="connsiteX7" fmla="*/ 362722 w 652545"/>
                  <a:gd name="connsiteY7" fmla="*/ 997014 h 997641"/>
                  <a:gd name="connsiteX8" fmla="*/ 311899 w 652545"/>
                  <a:gd name="connsiteY8" fmla="*/ 845799 h 997641"/>
                  <a:gd name="connsiteX9" fmla="*/ 344526 w 652545"/>
                  <a:gd name="connsiteY9" fmla="*/ 814427 h 997641"/>
                  <a:gd name="connsiteX10" fmla="*/ 352683 w 652545"/>
                  <a:gd name="connsiteY10" fmla="*/ 790584 h 997641"/>
                  <a:gd name="connsiteX11" fmla="*/ 320683 w 652545"/>
                  <a:gd name="connsiteY11" fmla="*/ 774270 h 997641"/>
                  <a:gd name="connsiteX12" fmla="*/ 256056 w 652545"/>
                  <a:gd name="connsiteY12" fmla="*/ 770506 h 997641"/>
                  <a:gd name="connsiteX13" fmla="*/ 19508 w 652545"/>
                  <a:gd name="connsiteY13" fmla="*/ 648153 h 997641"/>
                  <a:gd name="connsiteX14" fmla="*/ 57 w 652545"/>
                  <a:gd name="connsiteY14" fmla="*/ 566585 h 997641"/>
                  <a:gd name="connsiteX15" fmla="*/ 28920 w 652545"/>
                  <a:gd name="connsiteY15" fmla="*/ 572860 h 997641"/>
                  <a:gd name="connsiteX16" fmla="*/ 233468 w 652545"/>
                  <a:gd name="connsiteY16" fmla="*/ 672624 h 997641"/>
                  <a:gd name="connsiteX17" fmla="*/ 246017 w 652545"/>
                  <a:gd name="connsiteY17" fmla="*/ 675761 h 997641"/>
                  <a:gd name="connsiteX18" fmla="*/ 123037 w 652545"/>
                  <a:gd name="connsiteY18" fmla="*/ 331920 h 997641"/>
                  <a:gd name="connsiteX19" fmla="*/ 31430 w 652545"/>
                  <a:gd name="connsiteY19" fmla="*/ 117960 h 997641"/>
                  <a:gd name="connsiteX20" fmla="*/ 26410 w 652545"/>
                  <a:gd name="connsiteY20" fmla="*/ 92235 h 997641"/>
                  <a:gd name="connsiteX21" fmla="*/ 99822 w 652545"/>
                  <a:gd name="connsiteY21" fmla="*/ 64627 h 997641"/>
                  <a:gd name="connsiteX22" fmla="*/ 116763 w 652545"/>
                  <a:gd name="connsiteY22" fmla="*/ 84705 h 997641"/>
                  <a:gd name="connsiteX23" fmla="*/ 237860 w 652545"/>
                  <a:gd name="connsiteY23" fmla="*/ 304940 h 997641"/>
                  <a:gd name="connsiteX24" fmla="*/ 252291 w 652545"/>
                  <a:gd name="connsiteY24" fmla="*/ 334430 h 997641"/>
                  <a:gd name="connsiteX25" fmla="*/ 222174 w 652545"/>
                  <a:gd name="connsiteY25" fmla="*/ 144941 h 997641"/>
                  <a:gd name="connsiteX26" fmla="*/ 205860 w 652545"/>
                  <a:gd name="connsiteY26" fmla="*/ 44549 h 997641"/>
                  <a:gd name="connsiteX27" fmla="*/ 281781 w 652545"/>
                  <a:gd name="connsiteY27" fmla="*/ 0 h 997641"/>
                  <a:gd name="connsiteX28" fmla="*/ 293703 w 652545"/>
                  <a:gd name="connsiteY28" fmla="*/ 26353 h 997641"/>
                  <a:gd name="connsiteX29" fmla="*/ 375271 w 652545"/>
                  <a:gd name="connsiteY29" fmla="*/ 367057 h 997641"/>
                  <a:gd name="connsiteX30" fmla="*/ 458094 w 652545"/>
                  <a:gd name="connsiteY30" fmla="*/ 602977 h 997641"/>
                  <a:gd name="connsiteX31" fmla="*/ 486329 w 652545"/>
                  <a:gd name="connsiteY31" fmla="*/ 567213 h 997641"/>
                  <a:gd name="connsiteX32" fmla="*/ 598642 w 652545"/>
                  <a:gd name="connsiteY32" fmla="*/ 369567 h 997641"/>
                  <a:gd name="connsiteX33" fmla="*/ 617466 w 652545"/>
                  <a:gd name="connsiteY33" fmla="*/ 348861 h 997641"/>
                  <a:gd name="connsiteX34" fmla="*/ 653230 w 652545"/>
                  <a:gd name="connsiteY34" fmla="*/ 427919 h 99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97641">
                    <a:moveTo>
                      <a:pt x="653230" y="427919"/>
                    </a:moveTo>
                    <a:cubicBezTo>
                      <a:pt x="612446" y="509487"/>
                      <a:pt x="567897" y="589801"/>
                      <a:pt x="521466" y="668859"/>
                    </a:cubicBezTo>
                    <a:cubicBezTo>
                      <a:pt x="503898" y="698977"/>
                      <a:pt x="484447" y="724074"/>
                      <a:pt x="447427" y="730976"/>
                    </a:cubicBezTo>
                    <a:cubicBezTo>
                      <a:pt x="441153" y="732232"/>
                      <a:pt x="425467" y="732859"/>
                      <a:pt x="431741" y="746035"/>
                    </a:cubicBezTo>
                    <a:cubicBezTo>
                      <a:pt x="437388" y="757957"/>
                      <a:pt x="432369" y="778662"/>
                      <a:pt x="455584" y="778035"/>
                    </a:cubicBezTo>
                    <a:cubicBezTo>
                      <a:pt x="464996" y="778035"/>
                      <a:pt x="475035" y="779290"/>
                      <a:pt x="484447" y="781799"/>
                    </a:cubicBezTo>
                    <a:cubicBezTo>
                      <a:pt x="572289" y="801251"/>
                      <a:pt x="598642" y="880936"/>
                      <a:pt x="535898" y="945564"/>
                    </a:cubicBezTo>
                    <a:cubicBezTo>
                      <a:pt x="488839" y="993877"/>
                      <a:pt x="429859" y="1013328"/>
                      <a:pt x="362722" y="997014"/>
                    </a:cubicBezTo>
                    <a:cubicBezTo>
                      <a:pt x="288683" y="978818"/>
                      <a:pt x="264213" y="905407"/>
                      <a:pt x="311899" y="845799"/>
                    </a:cubicBezTo>
                    <a:cubicBezTo>
                      <a:pt x="321311" y="833878"/>
                      <a:pt x="332604" y="823211"/>
                      <a:pt x="344526" y="814427"/>
                    </a:cubicBezTo>
                    <a:cubicBezTo>
                      <a:pt x="353310" y="807525"/>
                      <a:pt x="355820" y="802505"/>
                      <a:pt x="352683" y="790584"/>
                    </a:cubicBezTo>
                    <a:cubicBezTo>
                      <a:pt x="347663" y="769878"/>
                      <a:pt x="338879" y="763604"/>
                      <a:pt x="320683" y="774270"/>
                    </a:cubicBezTo>
                    <a:cubicBezTo>
                      <a:pt x="298095" y="786819"/>
                      <a:pt x="278016" y="781172"/>
                      <a:pt x="256056" y="770506"/>
                    </a:cubicBezTo>
                    <a:cubicBezTo>
                      <a:pt x="175743" y="732232"/>
                      <a:pt x="96057" y="693957"/>
                      <a:pt x="19508" y="648153"/>
                    </a:cubicBezTo>
                    <a:cubicBezTo>
                      <a:pt x="3822" y="623056"/>
                      <a:pt x="-570" y="595448"/>
                      <a:pt x="57" y="566585"/>
                    </a:cubicBezTo>
                    <a:cubicBezTo>
                      <a:pt x="11979" y="558428"/>
                      <a:pt x="20136" y="568468"/>
                      <a:pt x="28920" y="572860"/>
                    </a:cubicBezTo>
                    <a:cubicBezTo>
                      <a:pt x="97312" y="605487"/>
                      <a:pt x="163821" y="642506"/>
                      <a:pt x="233468" y="672624"/>
                    </a:cubicBezTo>
                    <a:cubicBezTo>
                      <a:pt x="237232" y="674506"/>
                      <a:pt x="240997" y="677643"/>
                      <a:pt x="246017" y="675761"/>
                    </a:cubicBezTo>
                    <a:cubicBezTo>
                      <a:pt x="215899" y="557174"/>
                      <a:pt x="175743" y="442350"/>
                      <a:pt x="123037" y="331920"/>
                    </a:cubicBezTo>
                    <a:cubicBezTo>
                      <a:pt x="89782" y="261646"/>
                      <a:pt x="60920" y="190117"/>
                      <a:pt x="31430" y="117960"/>
                    </a:cubicBezTo>
                    <a:cubicBezTo>
                      <a:pt x="28292" y="109803"/>
                      <a:pt x="23900" y="101647"/>
                      <a:pt x="26410" y="92235"/>
                    </a:cubicBezTo>
                    <a:cubicBezTo>
                      <a:pt x="45861" y="70274"/>
                      <a:pt x="73469" y="69019"/>
                      <a:pt x="99822" y="64627"/>
                    </a:cubicBezTo>
                    <a:cubicBezTo>
                      <a:pt x="108606" y="69019"/>
                      <a:pt x="112371" y="76549"/>
                      <a:pt x="116763" y="84705"/>
                    </a:cubicBezTo>
                    <a:cubicBezTo>
                      <a:pt x="153155" y="159999"/>
                      <a:pt x="195821" y="232156"/>
                      <a:pt x="237860" y="304940"/>
                    </a:cubicBezTo>
                    <a:cubicBezTo>
                      <a:pt x="244135" y="316234"/>
                      <a:pt x="250409" y="328155"/>
                      <a:pt x="252291" y="334430"/>
                    </a:cubicBezTo>
                    <a:cubicBezTo>
                      <a:pt x="239742" y="276077"/>
                      <a:pt x="233468" y="210195"/>
                      <a:pt x="222174" y="144941"/>
                    </a:cubicBezTo>
                    <a:cubicBezTo>
                      <a:pt x="216527" y="111686"/>
                      <a:pt x="207743" y="78431"/>
                      <a:pt x="205860" y="44549"/>
                    </a:cubicBezTo>
                    <a:cubicBezTo>
                      <a:pt x="213389" y="18823"/>
                      <a:pt x="244135" y="1255"/>
                      <a:pt x="281781" y="0"/>
                    </a:cubicBezTo>
                    <a:cubicBezTo>
                      <a:pt x="289938" y="6902"/>
                      <a:pt x="291193" y="16941"/>
                      <a:pt x="293703" y="26353"/>
                    </a:cubicBezTo>
                    <a:cubicBezTo>
                      <a:pt x="323820" y="139293"/>
                      <a:pt x="350173" y="252862"/>
                      <a:pt x="375271" y="367057"/>
                    </a:cubicBezTo>
                    <a:cubicBezTo>
                      <a:pt x="393467" y="448625"/>
                      <a:pt x="431114" y="522664"/>
                      <a:pt x="458094" y="602977"/>
                    </a:cubicBezTo>
                    <a:cubicBezTo>
                      <a:pt x="473153" y="592311"/>
                      <a:pt x="479427" y="579134"/>
                      <a:pt x="486329" y="567213"/>
                    </a:cubicBezTo>
                    <a:cubicBezTo>
                      <a:pt x="524604" y="501958"/>
                      <a:pt x="563505" y="436704"/>
                      <a:pt x="598642" y="369567"/>
                    </a:cubicBezTo>
                    <a:cubicBezTo>
                      <a:pt x="603035" y="361410"/>
                      <a:pt x="606172" y="350743"/>
                      <a:pt x="617466" y="348861"/>
                    </a:cubicBezTo>
                    <a:cubicBezTo>
                      <a:pt x="636916" y="370822"/>
                      <a:pt x="651348" y="396547"/>
                      <a:pt x="653230" y="427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4">
                <a:extLst>
                  <a:ext uri="{FF2B5EF4-FFF2-40B4-BE49-F238E27FC236}">
                    <a16:creationId xmlns:a16="http://schemas.microsoft.com/office/drawing/2014/main" id="{EEB19E0E-AF36-4EE9-B129-FA83222FADBF}"/>
                  </a:ext>
                </a:extLst>
              </p:cNvPr>
              <p:cNvSpPr/>
              <p:nvPr/>
            </p:nvSpPr>
            <p:spPr>
              <a:xfrm>
                <a:off x="4798439" y="156178"/>
                <a:ext cx="646271" cy="1003916"/>
              </a:xfrm>
              <a:custGeom>
                <a:avLst/>
                <a:gdLst>
                  <a:gd name="connsiteX0" fmla="*/ 631839 w 646270"/>
                  <a:gd name="connsiteY0" fmla="*/ 354564 h 1003915"/>
                  <a:gd name="connsiteX1" fmla="*/ 647526 w 646270"/>
                  <a:gd name="connsiteY1" fmla="*/ 437387 h 1003915"/>
                  <a:gd name="connsiteX2" fmla="*/ 620545 w 646270"/>
                  <a:gd name="connsiteY2" fmla="*/ 429230 h 1003915"/>
                  <a:gd name="connsiteX3" fmla="*/ 421017 w 646270"/>
                  <a:gd name="connsiteY3" fmla="*/ 331976 h 1003915"/>
                  <a:gd name="connsiteX4" fmla="*/ 405958 w 646270"/>
                  <a:gd name="connsiteY4" fmla="*/ 328211 h 1003915"/>
                  <a:gd name="connsiteX5" fmla="*/ 443605 w 646270"/>
                  <a:gd name="connsiteY5" fmla="*/ 454956 h 1003915"/>
                  <a:gd name="connsiteX6" fmla="*/ 567840 w 646270"/>
                  <a:gd name="connsiteY6" fmla="*/ 756758 h 1003915"/>
                  <a:gd name="connsiteX7" fmla="*/ 622428 w 646270"/>
                  <a:gd name="connsiteY7" fmla="*/ 887894 h 1003915"/>
                  <a:gd name="connsiteX8" fmla="*/ 626820 w 646270"/>
                  <a:gd name="connsiteY8" fmla="*/ 911110 h 1003915"/>
                  <a:gd name="connsiteX9" fmla="*/ 553409 w 646270"/>
                  <a:gd name="connsiteY9" fmla="*/ 938718 h 1003915"/>
                  <a:gd name="connsiteX10" fmla="*/ 536468 w 646270"/>
                  <a:gd name="connsiteY10" fmla="*/ 918639 h 1003915"/>
                  <a:gd name="connsiteX11" fmla="*/ 415370 w 646270"/>
                  <a:gd name="connsiteY11" fmla="*/ 698405 h 1003915"/>
                  <a:gd name="connsiteX12" fmla="*/ 400939 w 646270"/>
                  <a:gd name="connsiteY12" fmla="*/ 668915 h 1003915"/>
                  <a:gd name="connsiteX13" fmla="*/ 431684 w 646270"/>
                  <a:gd name="connsiteY13" fmla="*/ 859032 h 1003915"/>
                  <a:gd name="connsiteX14" fmla="*/ 447997 w 646270"/>
                  <a:gd name="connsiteY14" fmla="*/ 959423 h 1003915"/>
                  <a:gd name="connsiteX15" fmla="*/ 372076 w 646270"/>
                  <a:gd name="connsiteY15" fmla="*/ 1003972 h 1003915"/>
                  <a:gd name="connsiteX16" fmla="*/ 360155 w 646270"/>
                  <a:gd name="connsiteY16" fmla="*/ 977619 h 1003915"/>
                  <a:gd name="connsiteX17" fmla="*/ 278587 w 646270"/>
                  <a:gd name="connsiteY17" fmla="*/ 636915 h 1003915"/>
                  <a:gd name="connsiteX18" fmla="*/ 195763 w 646270"/>
                  <a:gd name="connsiteY18" fmla="*/ 400995 h 1003915"/>
                  <a:gd name="connsiteX19" fmla="*/ 167528 w 646270"/>
                  <a:gd name="connsiteY19" fmla="*/ 436760 h 1003915"/>
                  <a:gd name="connsiteX20" fmla="*/ 55215 w 646270"/>
                  <a:gd name="connsiteY20" fmla="*/ 634406 h 1003915"/>
                  <a:gd name="connsiteX21" fmla="*/ 36392 w 646270"/>
                  <a:gd name="connsiteY21" fmla="*/ 655111 h 1003915"/>
                  <a:gd name="connsiteX22" fmla="*/ 0 w 646270"/>
                  <a:gd name="connsiteY22" fmla="*/ 574798 h 1003915"/>
                  <a:gd name="connsiteX23" fmla="*/ 131764 w 646270"/>
                  <a:gd name="connsiteY23" fmla="*/ 333858 h 1003915"/>
                  <a:gd name="connsiteX24" fmla="*/ 205803 w 646270"/>
                  <a:gd name="connsiteY24" fmla="*/ 271741 h 1003915"/>
                  <a:gd name="connsiteX25" fmla="*/ 221489 w 646270"/>
                  <a:gd name="connsiteY25" fmla="*/ 256682 h 1003915"/>
                  <a:gd name="connsiteX26" fmla="*/ 197646 w 646270"/>
                  <a:gd name="connsiteY26" fmla="*/ 224682 h 1003915"/>
                  <a:gd name="connsiteX27" fmla="*/ 168783 w 646270"/>
                  <a:gd name="connsiteY27" fmla="*/ 220918 h 1003915"/>
                  <a:gd name="connsiteX28" fmla="*/ 115450 w 646270"/>
                  <a:gd name="connsiteY28" fmla="*/ 59036 h 1003915"/>
                  <a:gd name="connsiteX29" fmla="*/ 293018 w 646270"/>
                  <a:gd name="connsiteY29" fmla="*/ 6331 h 1003915"/>
                  <a:gd name="connsiteX30" fmla="*/ 342586 w 646270"/>
                  <a:gd name="connsiteY30" fmla="*/ 155036 h 1003915"/>
                  <a:gd name="connsiteX31" fmla="*/ 308077 w 646270"/>
                  <a:gd name="connsiteY31" fmla="*/ 188291 h 1003915"/>
                  <a:gd name="connsiteX32" fmla="*/ 299920 w 646270"/>
                  <a:gd name="connsiteY32" fmla="*/ 212134 h 1003915"/>
                  <a:gd name="connsiteX33" fmla="*/ 332547 w 646270"/>
                  <a:gd name="connsiteY33" fmla="*/ 228447 h 1003915"/>
                  <a:gd name="connsiteX34" fmla="*/ 397174 w 646270"/>
                  <a:gd name="connsiteY34" fmla="*/ 232839 h 1003915"/>
                  <a:gd name="connsiteX35" fmla="*/ 631839 w 646270"/>
                  <a:gd name="connsiteY35" fmla="*/ 35456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6270" h="1003915">
                    <a:moveTo>
                      <a:pt x="631839" y="354564"/>
                    </a:moveTo>
                    <a:cubicBezTo>
                      <a:pt x="636859" y="382172"/>
                      <a:pt x="641879" y="409779"/>
                      <a:pt x="647526" y="437387"/>
                    </a:cubicBezTo>
                    <a:cubicBezTo>
                      <a:pt x="636859" y="441152"/>
                      <a:pt x="628702" y="432995"/>
                      <a:pt x="620545" y="429230"/>
                    </a:cubicBezTo>
                    <a:cubicBezTo>
                      <a:pt x="553409" y="397230"/>
                      <a:pt x="488781" y="360839"/>
                      <a:pt x="421017" y="331976"/>
                    </a:cubicBezTo>
                    <a:cubicBezTo>
                      <a:pt x="417253" y="330094"/>
                      <a:pt x="413488" y="327584"/>
                      <a:pt x="405958" y="328211"/>
                    </a:cubicBezTo>
                    <a:cubicBezTo>
                      <a:pt x="417253" y="370878"/>
                      <a:pt x="431684" y="412917"/>
                      <a:pt x="443605" y="454956"/>
                    </a:cubicBezTo>
                    <a:cubicBezTo>
                      <a:pt x="473095" y="560367"/>
                      <a:pt x="526428" y="656366"/>
                      <a:pt x="567840" y="756758"/>
                    </a:cubicBezTo>
                    <a:cubicBezTo>
                      <a:pt x="586036" y="800679"/>
                      <a:pt x="603604" y="843973"/>
                      <a:pt x="622428" y="887894"/>
                    </a:cubicBezTo>
                    <a:cubicBezTo>
                      <a:pt x="625565" y="895424"/>
                      <a:pt x="628702" y="902953"/>
                      <a:pt x="626820" y="911110"/>
                    </a:cubicBezTo>
                    <a:cubicBezTo>
                      <a:pt x="607369" y="933071"/>
                      <a:pt x="579761" y="934326"/>
                      <a:pt x="553409" y="938718"/>
                    </a:cubicBezTo>
                    <a:cubicBezTo>
                      <a:pt x="544624" y="934326"/>
                      <a:pt x="540860" y="926796"/>
                      <a:pt x="536468" y="918639"/>
                    </a:cubicBezTo>
                    <a:cubicBezTo>
                      <a:pt x="500075" y="843346"/>
                      <a:pt x="457409" y="771189"/>
                      <a:pt x="415370" y="698405"/>
                    </a:cubicBezTo>
                    <a:cubicBezTo>
                      <a:pt x="409096" y="687111"/>
                      <a:pt x="403449" y="675190"/>
                      <a:pt x="400939" y="668915"/>
                    </a:cubicBezTo>
                    <a:cubicBezTo>
                      <a:pt x="414115" y="727268"/>
                      <a:pt x="419762" y="793777"/>
                      <a:pt x="431684" y="859032"/>
                    </a:cubicBezTo>
                    <a:cubicBezTo>
                      <a:pt x="437331" y="892287"/>
                      <a:pt x="446115" y="925541"/>
                      <a:pt x="447997" y="959423"/>
                    </a:cubicBezTo>
                    <a:cubicBezTo>
                      <a:pt x="440468" y="985149"/>
                      <a:pt x="409723" y="1002717"/>
                      <a:pt x="372076" y="1003972"/>
                    </a:cubicBezTo>
                    <a:cubicBezTo>
                      <a:pt x="363920" y="997070"/>
                      <a:pt x="362665" y="987031"/>
                      <a:pt x="360155" y="977619"/>
                    </a:cubicBezTo>
                    <a:cubicBezTo>
                      <a:pt x="330037" y="864679"/>
                      <a:pt x="303685" y="751111"/>
                      <a:pt x="278587" y="636915"/>
                    </a:cubicBezTo>
                    <a:cubicBezTo>
                      <a:pt x="260391" y="555347"/>
                      <a:pt x="222744" y="481308"/>
                      <a:pt x="195763" y="400995"/>
                    </a:cubicBezTo>
                    <a:cubicBezTo>
                      <a:pt x="180705" y="411662"/>
                      <a:pt x="174430" y="424838"/>
                      <a:pt x="167528" y="436760"/>
                    </a:cubicBezTo>
                    <a:cubicBezTo>
                      <a:pt x="129254" y="502014"/>
                      <a:pt x="90352" y="567269"/>
                      <a:pt x="55215" y="634406"/>
                    </a:cubicBezTo>
                    <a:cubicBezTo>
                      <a:pt x="50823" y="642562"/>
                      <a:pt x="47686" y="653229"/>
                      <a:pt x="36392" y="655111"/>
                    </a:cubicBezTo>
                    <a:cubicBezTo>
                      <a:pt x="16313" y="631896"/>
                      <a:pt x="1882" y="606171"/>
                      <a:pt x="0" y="574798"/>
                    </a:cubicBezTo>
                    <a:cubicBezTo>
                      <a:pt x="40784" y="493230"/>
                      <a:pt x="85333" y="412917"/>
                      <a:pt x="131764" y="333858"/>
                    </a:cubicBezTo>
                    <a:cubicBezTo>
                      <a:pt x="149332" y="303741"/>
                      <a:pt x="168783" y="278643"/>
                      <a:pt x="205803" y="271741"/>
                    </a:cubicBezTo>
                    <a:cubicBezTo>
                      <a:pt x="212077" y="270486"/>
                      <a:pt x="227763" y="269859"/>
                      <a:pt x="221489" y="256682"/>
                    </a:cubicBezTo>
                    <a:cubicBezTo>
                      <a:pt x="215842" y="244761"/>
                      <a:pt x="220861" y="224055"/>
                      <a:pt x="197646" y="224682"/>
                    </a:cubicBezTo>
                    <a:cubicBezTo>
                      <a:pt x="188234" y="224682"/>
                      <a:pt x="178195" y="223428"/>
                      <a:pt x="168783" y="220918"/>
                    </a:cubicBezTo>
                    <a:cubicBezTo>
                      <a:pt x="81568" y="201467"/>
                      <a:pt x="55215" y="123663"/>
                      <a:pt x="115450" y="59036"/>
                    </a:cubicBezTo>
                    <a:cubicBezTo>
                      <a:pt x="163136" y="8213"/>
                      <a:pt x="223999" y="-11238"/>
                      <a:pt x="293018" y="6331"/>
                    </a:cubicBezTo>
                    <a:cubicBezTo>
                      <a:pt x="363920" y="25154"/>
                      <a:pt x="387762" y="96683"/>
                      <a:pt x="342586" y="155036"/>
                    </a:cubicBezTo>
                    <a:cubicBezTo>
                      <a:pt x="333174" y="167585"/>
                      <a:pt x="320625" y="178879"/>
                      <a:pt x="308077" y="188291"/>
                    </a:cubicBezTo>
                    <a:cubicBezTo>
                      <a:pt x="299292" y="195192"/>
                      <a:pt x="296783" y="200212"/>
                      <a:pt x="299920" y="212134"/>
                    </a:cubicBezTo>
                    <a:cubicBezTo>
                      <a:pt x="304939" y="233467"/>
                      <a:pt x="313724" y="239114"/>
                      <a:pt x="332547" y="228447"/>
                    </a:cubicBezTo>
                    <a:cubicBezTo>
                      <a:pt x="355135" y="215898"/>
                      <a:pt x="375213" y="221545"/>
                      <a:pt x="397174" y="232839"/>
                    </a:cubicBezTo>
                    <a:cubicBezTo>
                      <a:pt x="475605" y="271114"/>
                      <a:pt x="555918" y="308760"/>
                      <a:pt x="631839" y="3545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C20DBA5D-F0B0-4D47-8842-909F82EA1670}"/>
                  </a:ext>
                </a:extLst>
              </p:cNvPr>
              <p:cNvSpPr/>
              <p:nvPr/>
            </p:nvSpPr>
            <p:spPr>
              <a:xfrm>
                <a:off x="2822551" y="4072076"/>
                <a:ext cx="997641" cy="652545"/>
              </a:xfrm>
              <a:custGeom>
                <a:avLst/>
                <a:gdLst>
                  <a:gd name="connsiteX0" fmla="*/ 574798 w 997641"/>
                  <a:gd name="connsiteY0" fmla="*/ 654485 h 652545"/>
                  <a:gd name="connsiteX1" fmla="*/ 333858 w 997641"/>
                  <a:gd name="connsiteY1" fmla="*/ 522721 h 652545"/>
                  <a:gd name="connsiteX2" fmla="*/ 271741 w 997641"/>
                  <a:gd name="connsiteY2" fmla="*/ 448682 h 652545"/>
                  <a:gd name="connsiteX3" fmla="*/ 256682 w 997641"/>
                  <a:gd name="connsiteY3" fmla="*/ 432996 h 652545"/>
                  <a:gd name="connsiteX4" fmla="*/ 224682 w 997641"/>
                  <a:gd name="connsiteY4" fmla="*/ 456839 h 652545"/>
                  <a:gd name="connsiteX5" fmla="*/ 220918 w 997641"/>
                  <a:gd name="connsiteY5" fmla="*/ 485702 h 652545"/>
                  <a:gd name="connsiteX6" fmla="*/ 59036 w 997641"/>
                  <a:gd name="connsiteY6" fmla="*/ 538407 h 652545"/>
                  <a:gd name="connsiteX7" fmla="*/ 6331 w 997641"/>
                  <a:gd name="connsiteY7" fmla="*/ 360840 h 652545"/>
                  <a:gd name="connsiteX8" fmla="*/ 153153 w 997641"/>
                  <a:gd name="connsiteY8" fmla="*/ 309389 h 652545"/>
                  <a:gd name="connsiteX9" fmla="*/ 188918 w 997641"/>
                  <a:gd name="connsiteY9" fmla="*/ 345153 h 652545"/>
                  <a:gd name="connsiteX10" fmla="*/ 212761 w 997641"/>
                  <a:gd name="connsiteY10" fmla="*/ 353310 h 652545"/>
                  <a:gd name="connsiteX11" fmla="*/ 229075 w 997641"/>
                  <a:gd name="connsiteY11" fmla="*/ 320683 h 652545"/>
                  <a:gd name="connsiteX12" fmla="*/ 233467 w 997641"/>
                  <a:gd name="connsiteY12" fmla="*/ 256056 h 652545"/>
                  <a:gd name="connsiteX13" fmla="*/ 355819 w 997641"/>
                  <a:gd name="connsiteY13" fmla="*/ 19508 h 652545"/>
                  <a:gd name="connsiteX14" fmla="*/ 437387 w 997641"/>
                  <a:gd name="connsiteY14" fmla="*/ 57 h 652545"/>
                  <a:gd name="connsiteX15" fmla="*/ 431113 w 997641"/>
                  <a:gd name="connsiteY15" fmla="*/ 28920 h 652545"/>
                  <a:gd name="connsiteX16" fmla="*/ 331349 w 997641"/>
                  <a:gd name="connsiteY16" fmla="*/ 233468 h 652545"/>
                  <a:gd name="connsiteX17" fmla="*/ 328211 w 997641"/>
                  <a:gd name="connsiteY17" fmla="*/ 246017 h 652545"/>
                  <a:gd name="connsiteX18" fmla="*/ 672052 w 997641"/>
                  <a:gd name="connsiteY18" fmla="*/ 123037 h 652545"/>
                  <a:gd name="connsiteX19" fmla="*/ 886012 w 997641"/>
                  <a:gd name="connsiteY19" fmla="*/ 31430 h 652545"/>
                  <a:gd name="connsiteX20" fmla="*/ 911737 w 997641"/>
                  <a:gd name="connsiteY20" fmla="*/ 26410 h 652545"/>
                  <a:gd name="connsiteX21" fmla="*/ 939345 w 997641"/>
                  <a:gd name="connsiteY21" fmla="*/ 99822 h 652545"/>
                  <a:gd name="connsiteX22" fmla="*/ 921777 w 997641"/>
                  <a:gd name="connsiteY22" fmla="*/ 115508 h 652545"/>
                  <a:gd name="connsiteX23" fmla="*/ 694641 w 997641"/>
                  <a:gd name="connsiteY23" fmla="*/ 239742 h 652545"/>
                  <a:gd name="connsiteX24" fmla="*/ 667033 w 997641"/>
                  <a:gd name="connsiteY24" fmla="*/ 251664 h 652545"/>
                  <a:gd name="connsiteX25" fmla="*/ 856522 w 997641"/>
                  <a:gd name="connsiteY25" fmla="*/ 221546 h 652545"/>
                  <a:gd name="connsiteX26" fmla="*/ 943110 w 997641"/>
                  <a:gd name="connsiteY26" fmla="*/ 205860 h 652545"/>
                  <a:gd name="connsiteX27" fmla="*/ 974482 w 997641"/>
                  <a:gd name="connsiteY27" fmla="*/ 204605 h 652545"/>
                  <a:gd name="connsiteX28" fmla="*/ 1002717 w 997641"/>
                  <a:gd name="connsiteY28" fmla="*/ 281781 h 652545"/>
                  <a:gd name="connsiteX29" fmla="*/ 973855 w 997641"/>
                  <a:gd name="connsiteY29" fmla="*/ 293703 h 652545"/>
                  <a:gd name="connsiteX30" fmla="*/ 631268 w 997641"/>
                  <a:gd name="connsiteY30" fmla="*/ 375899 h 652545"/>
                  <a:gd name="connsiteX31" fmla="*/ 397231 w 997641"/>
                  <a:gd name="connsiteY31" fmla="*/ 459349 h 652545"/>
                  <a:gd name="connsiteX32" fmla="*/ 491975 w 997641"/>
                  <a:gd name="connsiteY32" fmla="*/ 518956 h 652545"/>
                  <a:gd name="connsiteX33" fmla="*/ 636288 w 997641"/>
                  <a:gd name="connsiteY33" fmla="*/ 599897 h 652545"/>
                  <a:gd name="connsiteX34" fmla="*/ 654484 w 997641"/>
                  <a:gd name="connsiteY34" fmla="*/ 617466 h 652545"/>
                  <a:gd name="connsiteX35" fmla="*/ 574798 w 997641"/>
                  <a:gd name="connsiteY35" fmla="*/ 654485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97641" h="652545">
                    <a:moveTo>
                      <a:pt x="574798" y="654485"/>
                    </a:moveTo>
                    <a:cubicBezTo>
                      <a:pt x="492603" y="613701"/>
                      <a:pt x="412917" y="569152"/>
                      <a:pt x="333858" y="522721"/>
                    </a:cubicBezTo>
                    <a:cubicBezTo>
                      <a:pt x="303741" y="505153"/>
                      <a:pt x="279270" y="485074"/>
                      <a:pt x="271741" y="448682"/>
                    </a:cubicBezTo>
                    <a:cubicBezTo>
                      <a:pt x="270486" y="442408"/>
                      <a:pt x="270486" y="426722"/>
                      <a:pt x="256682" y="432996"/>
                    </a:cubicBezTo>
                    <a:cubicBezTo>
                      <a:pt x="244761" y="438643"/>
                      <a:pt x="224055" y="433623"/>
                      <a:pt x="224682" y="456839"/>
                    </a:cubicBezTo>
                    <a:cubicBezTo>
                      <a:pt x="224682" y="466251"/>
                      <a:pt x="223428" y="476290"/>
                      <a:pt x="220918" y="485702"/>
                    </a:cubicBezTo>
                    <a:cubicBezTo>
                      <a:pt x="201467" y="572917"/>
                      <a:pt x="123663" y="599270"/>
                      <a:pt x="59036" y="538407"/>
                    </a:cubicBezTo>
                    <a:cubicBezTo>
                      <a:pt x="8213" y="490721"/>
                      <a:pt x="-11238" y="429859"/>
                      <a:pt x="6331" y="360840"/>
                    </a:cubicBezTo>
                    <a:cubicBezTo>
                      <a:pt x="24527" y="291193"/>
                      <a:pt x="94801" y="267350"/>
                      <a:pt x="153153" y="309389"/>
                    </a:cubicBezTo>
                    <a:cubicBezTo>
                      <a:pt x="166957" y="319428"/>
                      <a:pt x="179506" y="331350"/>
                      <a:pt x="188918" y="345153"/>
                    </a:cubicBezTo>
                    <a:cubicBezTo>
                      <a:pt x="195192" y="355192"/>
                      <a:pt x="200839" y="355820"/>
                      <a:pt x="212761" y="353310"/>
                    </a:cubicBezTo>
                    <a:cubicBezTo>
                      <a:pt x="234094" y="348291"/>
                      <a:pt x="239114" y="338879"/>
                      <a:pt x="229075" y="320683"/>
                    </a:cubicBezTo>
                    <a:cubicBezTo>
                      <a:pt x="216526" y="298095"/>
                      <a:pt x="222800" y="278016"/>
                      <a:pt x="233467" y="256056"/>
                    </a:cubicBezTo>
                    <a:cubicBezTo>
                      <a:pt x="271741" y="176370"/>
                      <a:pt x="310015" y="95429"/>
                      <a:pt x="355819" y="19508"/>
                    </a:cubicBezTo>
                    <a:cubicBezTo>
                      <a:pt x="380917" y="3822"/>
                      <a:pt x="408525" y="-570"/>
                      <a:pt x="437387" y="57"/>
                    </a:cubicBezTo>
                    <a:cubicBezTo>
                      <a:pt x="445544" y="11979"/>
                      <a:pt x="435505" y="20136"/>
                      <a:pt x="431113" y="28920"/>
                    </a:cubicBezTo>
                    <a:cubicBezTo>
                      <a:pt x="398485" y="97312"/>
                      <a:pt x="361466" y="163194"/>
                      <a:pt x="331349" y="233468"/>
                    </a:cubicBezTo>
                    <a:cubicBezTo>
                      <a:pt x="329466" y="237232"/>
                      <a:pt x="326329" y="240997"/>
                      <a:pt x="328211" y="246017"/>
                    </a:cubicBezTo>
                    <a:cubicBezTo>
                      <a:pt x="446799" y="215899"/>
                      <a:pt x="560994" y="175743"/>
                      <a:pt x="672052" y="123037"/>
                    </a:cubicBezTo>
                    <a:cubicBezTo>
                      <a:pt x="742327" y="89782"/>
                      <a:pt x="813856" y="60920"/>
                      <a:pt x="886012" y="31430"/>
                    </a:cubicBezTo>
                    <a:cubicBezTo>
                      <a:pt x="894169" y="28292"/>
                      <a:pt x="902326" y="23900"/>
                      <a:pt x="911737" y="26410"/>
                    </a:cubicBezTo>
                    <a:cubicBezTo>
                      <a:pt x="933698" y="45861"/>
                      <a:pt x="934953" y="73469"/>
                      <a:pt x="939345" y="99822"/>
                    </a:cubicBezTo>
                    <a:cubicBezTo>
                      <a:pt x="935580" y="107351"/>
                      <a:pt x="928678" y="111743"/>
                      <a:pt x="921777" y="115508"/>
                    </a:cubicBezTo>
                    <a:cubicBezTo>
                      <a:pt x="843973" y="153155"/>
                      <a:pt x="769934" y="197703"/>
                      <a:pt x="694641" y="239742"/>
                    </a:cubicBezTo>
                    <a:cubicBezTo>
                      <a:pt x="685229" y="244762"/>
                      <a:pt x="675190" y="249154"/>
                      <a:pt x="667033" y="251664"/>
                    </a:cubicBezTo>
                    <a:cubicBezTo>
                      <a:pt x="728523" y="239742"/>
                      <a:pt x="793150" y="232840"/>
                      <a:pt x="856522" y="221546"/>
                    </a:cubicBezTo>
                    <a:cubicBezTo>
                      <a:pt x="885385" y="216527"/>
                      <a:pt x="914247" y="210880"/>
                      <a:pt x="943110" y="205860"/>
                    </a:cubicBezTo>
                    <a:cubicBezTo>
                      <a:pt x="953776" y="203978"/>
                      <a:pt x="963815" y="200213"/>
                      <a:pt x="974482" y="204605"/>
                    </a:cubicBezTo>
                    <a:cubicBezTo>
                      <a:pt x="988913" y="228448"/>
                      <a:pt x="1003972" y="252291"/>
                      <a:pt x="1002717" y="281781"/>
                    </a:cubicBezTo>
                    <a:cubicBezTo>
                      <a:pt x="994560" y="289938"/>
                      <a:pt x="983894" y="291193"/>
                      <a:pt x="973855" y="293703"/>
                    </a:cubicBezTo>
                    <a:cubicBezTo>
                      <a:pt x="860287" y="324448"/>
                      <a:pt x="745464" y="350173"/>
                      <a:pt x="631268" y="375899"/>
                    </a:cubicBezTo>
                    <a:cubicBezTo>
                      <a:pt x="552210" y="394094"/>
                      <a:pt x="479426" y="430486"/>
                      <a:pt x="397231" y="459349"/>
                    </a:cubicBezTo>
                    <a:cubicBezTo>
                      <a:pt x="430485" y="484447"/>
                      <a:pt x="461858" y="501388"/>
                      <a:pt x="491975" y="518956"/>
                    </a:cubicBezTo>
                    <a:cubicBezTo>
                      <a:pt x="540289" y="545937"/>
                      <a:pt x="586720" y="575427"/>
                      <a:pt x="636288" y="599897"/>
                    </a:cubicBezTo>
                    <a:cubicBezTo>
                      <a:pt x="643817" y="603662"/>
                      <a:pt x="653229" y="606799"/>
                      <a:pt x="654484" y="617466"/>
                    </a:cubicBezTo>
                    <a:cubicBezTo>
                      <a:pt x="631896" y="638171"/>
                      <a:pt x="606171" y="652603"/>
                      <a:pt x="574798" y="6544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047636A6-781A-4D88-95C0-B1DAE523B0D1}"/>
                  </a:ext>
                </a:extLst>
              </p:cNvPr>
              <p:cNvSpPr/>
              <p:nvPr/>
            </p:nvSpPr>
            <p:spPr>
              <a:xfrm>
                <a:off x="8091910" y="4625542"/>
                <a:ext cx="928622" cy="734113"/>
              </a:xfrm>
              <a:custGeom>
                <a:avLst/>
                <a:gdLst>
                  <a:gd name="connsiteX0" fmla="*/ 701487 w 928622"/>
                  <a:gd name="connsiteY0" fmla="*/ 102274 h 734113"/>
                  <a:gd name="connsiteX1" fmla="*/ 748545 w 928622"/>
                  <a:gd name="connsiteY1" fmla="*/ 375841 h 734113"/>
                  <a:gd name="connsiteX2" fmla="*/ 729722 w 928622"/>
                  <a:gd name="connsiteY2" fmla="*/ 466193 h 734113"/>
                  <a:gd name="connsiteX3" fmla="*/ 726584 w 928622"/>
                  <a:gd name="connsiteY3" fmla="*/ 488781 h 734113"/>
                  <a:gd name="connsiteX4" fmla="*/ 765486 w 928622"/>
                  <a:gd name="connsiteY4" fmla="*/ 498193 h 734113"/>
                  <a:gd name="connsiteX5" fmla="*/ 799995 w 928622"/>
                  <a:gd name="connsiteY5" fmla="*/ 478115 h 734113"/>
                  <a:gd name="connsiteX6" fmla="*/ 933014 w 928622"/>
                  <a:gd name="connsiteY6" fmla="*/ 564703 h 734113"/>
                  <a:gd name="connsiteX7" fmla="*/ 831368 w 928622"/>
                  <a:gd name="connsiteY7" fmla="*/ 725329 h 734113"/>
                  <a:gd name="connsiteX8" fmla="*/ 730349 w 928622"/>
                  <a:gd name="connsiteY8" fmla="*/ 720310 h 734113"/>
                  <a:gd name="connsiteX9" fmla="*/ 694584 w 928622"/>
                  <a:gd name="connsiteY9" fmla="*/ 622428 h 734113"/>
                  <a:gd name="connsiteX10" fmla="*/ 699604 w 928622"/>
                  <a:gd name="connsiteY10" fmla="*/ 596075 h 734113"/>
                  <a:gd name="connsiteX11" fmla="*/ 678271 w 928622"/>
                  <a:gd name="connsiteY11" fmla="*/ 564075 h 734113"/>
                  <a:gd name="connsiteX12" fmla="*/ 658820 w 928622"/>
                  <a:gd name="connsiteY12" fmla="*/ 577252 h 734113"/>
                  <a:gd name="connsiteX13" fmla="*/ 603604 w 928622"/>
                  <a:gd name="connsiteY13" fmla="*/ 617408 h 734113"/>
                  <a:gd name="connsiteX14" fmla="*/ 344469 w 928622"/>
                  <a:gd name="connsiteY14" fmla="*/ 668232 h 734113"/>
                  <a:gd name="connsiteX15" fmla="*/ 281097 w 928622"/>
                  <a:gd name="connsiteY15" fmla="*/ 611134 h 734113"/>
                  <a:gd name="connsiteX16" fmla="*/ 368939 w 928622"/>
                  <a:gd name="connsiteY16" fmla="*/ 590428 h 734113"/>
                  <a:gd name="connsiteX17" fmla="*/ 540860 w 928622"/>
                  <a:gd name="connsiteY17" fmla="*/ 550271 h 734113"/>
                  <a:gd name="connsiteX18" fmla="*/ 357018 w 928622"/>
                  <a:gd name="connsiteY18" fmla="*/ 426664 h 734113"/>
                  <a:gd name="connsiteX19" fmla="*/ 24471 w 928622"/>
                  <a:gd name="connsiteY19" fmla="*/ 249097 h 734113"/>
                  <a:gd name="connsiteX20" fmla="*/ 0 w 928622"/>
                  <a:gd name="connsiteY20" fmla="*/ 229018 h 734113"/>
                  <a:gd name="connsiteX21" fmla="*/ 43294 w 928622"/>
                  <a:gd name="connsiteY21" fmla="*/ 165019 h 734113"/>
                  <a:gd name="connsiteX22" fmla="*/ 122980 w 928622"/>
                  <a:gd name="connsiteY22" fmla="*/ 194509 h 734113"/>
                  <a:gd name="connsiteX23" fmla="*/ 334430 w 928622"/>
                  <a:gd name="connsiteY23" fmla="*/ 282351 h 734113"/>
                  <a:gd name="connsiteX24" fmla="*/ 335057 w 928622"/>
                  <a:gd name="connsiteY24" fmla="*/ 281096 h 734113"/>
                  <a:gd name="connsiteX25" fmla="*/ 332547 w 928622"/>
                  <a:gd name="connsiteY25" fmla="*/ 281724 h 734113"/>
                  <a:gd name="connsiteX26" fmla="*/ 257253 w 928622"/>
                  <a:gd name="connsiteY26" fmla="*/ 213959 h 734113"/>
                  <a:gd name="connsiteX27" fmla="*/ 128627 w 928622"/>
                  <a:gd name="connsiteY27" fmla="*/ 97882 h 734113"/>
                  <a:gd name="connsiteX28" fmla="*/ 106039 w 928622"/>
                  <a:gd name="connsiteY28" fmla="*/ 71529 h 734113"/>
                  <a:gd name="connsiteX29" fmla="*/ 146196 w 928622"/>
                  <a:gd name="connsiteY29" fmla="*/ 0 h 734113"/>
                  <a:gd name="connsiteX30" fmla="*/ 166901 w 928622"/>
                  <a:gd name="connsiteY30" fmla="*/ 10667 h 734113"/>
                  <a:gd name="connsiteX31" fmla="*/ 457409 w 928622"/>
                  <a:gd name="connsiteY31" fmla="*/ 237175 h 734113"/>
                  <a:gd name="connsiteX32" fmla="*/ 652545 w 928622"/>
                  <a:gd name="connsiteY32" fmla="*/ 357017 h 734113"/>
                  <a:gd name="connsiteX33" fmla="*/ 660075 w 928622"/>
                  <a:gd name="connsiteY33" fmla="*/ 355135 h 734113"/>
                  <a:gd name="connsiteX34" fmla="*/ 640624 w 928622"/>
                  <a:gd name="connsiteY34" fmla="*/ 206430 h 734113"/>
                  <a:gd name="connsiteX35" fmla="*/ 619918 w 928622"/>
                  <a:gd name="connsiteY35" fmla="*/ 82823 h 734113"/>
                  <a:gd name="connsiteX36" fmla="*/ 621173 w 928622"/>
                  <a:gd name="connsiteY36" fmla="*/ 67137 h 734113"/>
                  <a:gd name="connsiteX37" fmla="*/ 701487 w 928622"/>
                  <a:gd name="connsiteY37" fmla="*/ 102274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701487" y="102274"/>
                    </a:moveTo>
                    <a:cubicBezTo>
                      <a:pt x="719682" y="193254"/>
                      <a:pt x="735996" y="284234"/>
                      <a:pt x="748545" y="375841"/>
                    </a:cubicBezTo>
                    <a:cubicBezTo>
                      <a:pt x="752937" y="409723"/>
                      <a:pt x="751055" y="438586"/>
                      <a:pt x="729722" y="466193"/>
                    </a:cubicBezTo>
                    <a:cubicBezTo>
                      <a:pt x="725329" y="471841"/>
                      <a:pt x="710271" y="480625"/>
                      <a:pt x="726584" y="488781"/>
                    </a:cubicBezTo>
                    <a:cubicBezTo>
                      <a:pt x="738506" y="494428"/>
                      <a:pt x="747290" y="513252"/>
                      <a:pt x="765486" y="498193"/>
                    </a:cubicBezTo>
                    <a:cubicBezTo>
                      <a:pt x="775525" y="490036"/>
                      <a:pt x="787447" y="483135"/>
                      <a:pt x="799995" y="478115"/>
                    </a:cubicBezTo>
                    <a:cubicBezTo>
                      <a:pt x="869015" y="448625"/>
                      <a:pt x="931132" y="489409"/>
                      <a:pt x="933014" y="564703"/>
                    </a:cubicBezTo>
                    <a:cubicBezTo>
                      <a:pt x="934269" y="628075"/>
                      <a:pt x="889721" y="699604"/>
                      <a:pt x="831368" y="725329"/>
                    </a:cubicBezTo>
                    <a:cubicBezTo>
                      <a:pt x="796858" y="741015"/>
                      <a:pt x="761721" y="744152"/>
                      <a:pt x="730349" y="720310"/>
                    </a:cubicBezTo>
                    <a:cubicBezTo>
                      <a:pt x="698349" y="695839"/>
                      <a:pt x="691447" y="660075"/>
                      <a:pt x="694584" y="622428"/>
                    </a:cubicBezTo>
                    <a:cubicBezTo>
                      <a:pt x="695212" y="613644"/>
                      <a:pt x="695839" y="604232"/>
                      <a:pt x="699604" y="596075"/>
                    </a:cubicBezTo>
                    <a:cubicBezTo>
                      <a:pt x="710271" y="572859"/>
                      <a:pt x="688310" y="571604"/>
                      <a:pt x="678271" y="564075"/>
                    </a:cubicBezTo>
                    <a:cubicBezTo>
                      <a:pt x="664467" y="554036"/>
                      <a:pt x="662585" y="570977"/>
                      <a:pt x="658820" y="577252"/>
                    </a:cubicBezTo>
                    <a:cubicBezTo>
                      <a:pt x="646271" y="599840"/>
                      <a:pt x="628702" y="611761"/>
                      <a:pt x="603604" y="617408"/>
                    </a:cubicBezTo>
                    <a:cubicBezTo>
                      <a:pt x="517644" y="636231"/>
                      <a:pt x="431684" y="656310"/>
                      <a:pt x="344469" y="668232"/>
                    </a:cubicBezTo>
                    <a:cubicBezTo>
                      <a:pt x="316861" y="656938"/>
                      <a:pt x="289253" y="644389"/>
                      <a:pt x="281097" y="611134"/>
                    </a:cubicBezTo>
                    <a:cubicBezTo>
                      <a:pt x="308704" y="597957"/>
                      <a:pt x="339449" y="596702"/>
                      <a:pt x="368939" y="590428"/>
                    </a:cubicBezTo>
                    <a:cubicBezTo>
                      <a:pt x="424155" y="577879"/>
                      <a:pt x="479997" y="565958"/>
                      <a:pt x="540860" y="550271"/>
                    </a:cubicBezTo>
                    <a:cubicBezTo>
                      <a:pt x="476860" y="506350"/>
                      <a:pt x="420390" y="461174"/>
                      <a:pt x="357018" y="426664"/>
                    </a:cubicBezTo>
                    <a:cubicBezTo>
                      <a:pt x="246587" y="366429"/>
                      <a:pt x="134901" y="309332"/>
                      <a:pt x="24471" y="249097"/>
                    </a:cubicBezTo>
                    <a:cubicBezTo>
                      <a:pt x="15059" y="244077"/>
                      <a:pt x="5020" y="239685"/>
                      <a:pt x="0" y="229018"/>
                    </a:cubicBezTo>
                    <a:cubicBezTo>
                      <a:pt x="3765" y="200155"/>
                      <a:pt x="21333" y="180705"/>
                      <a:pt x="43294" y="165019"/>
                    </a:cubicBezTo>
                    <a:cubicBezTo>
                      <a:pt x="72784" y="166901"/>
                      <a:pt x="96627" y="183842"/>
                      <a:pt x="122980" y="194509"/>
                    </a:cubicBezTo>
                    <a:cubicBezTo>
                      <a:pt x="193254" y="223999"/>
                      <a:pt x="264783" y="250351"/>
                      <a:pt x="334430" y="282351"/>
                    </a:cubicBezTo>
                    <a:cubicBezTo>
                      <a:pt x="337567" y="283606"/>
                      <a:pt x="335057" y="277332"/>
                      <a:pt x="335057" y="281096"/>
                    </a:cubicBezTo>
                    <a:cubicBezTo>
                      <a:pt x="335057" y="282351"/>
                      <a:pt x="334430" y="282979"/>
                      <a:pt x="332547" y="281724"/>
                    </a:cubicBezTo>
                    <a:cubicBezTo>
                      <a:pt x="303685" y="263528"/>
                      <a:pt x="281724" y="237175"/>
                      <a:pt x="257253" y="213959"/>
                    </a:cubicBezTo>
                    <a:cubicBezTo>
                      <a:pt x="214587" y="175058"/>
                      <a:pt x="172548" y="135528"/>
                      <a:pt x="128627" y="97882"/>
                    </a:cubicBezTo>
                    <a:cubicBezTo>
                      <a:pt x="119843" y="90352"/>
                      <a:pt x="111058" y="82823"/>
                      <a:pt x="106039" y="71529"/>
                    </a:cubicBezTo>
                    <a:cubicBezTo>
                      <a:pt x="108549" y="41411"/>
                      <a:pt x="121098" y="16941"/>
                      <a:pt x="146196" y="0"/>
                    </a:cubicBezTo>
                    <a:cubicBezTo>
                      <a:pt x="154980" y="0"/>
                      <a:pt x="160627" y="6274"/>
                      <a:pt x="166901" y="10667"/>
                    </a:cubicBezTo>
                    <a:cubicBezTo>
                      <a:pt x="266038" y="83450"/>
                      <a:pt x="360782" y="161254"/>
                      <a:pt x="457409" y="237175"/>
                    </a:cubicBezTo>
                    <a:cubicBezTo>
                      <a:pt x="517644" y="284861"/>
                      <a:pt x="587291" y="317488"/>
                      <a:pt x="652545" y="357017"/>
                    </a:cubicBezTo>
                    <a:cubicBezTo>
                      <a:pt x="653800" y="357645"/>
                      <a:pt x="655683" y="357645"/>
                      <a:pt x="660075" y="355135"/>
                    </a:cubicBezTo>
                    <a:cubicBezTo>
                      <a:pt x="655683" y="306194"/>
                      <a:pt x="648153" y="255998"/>
                      <a:pt x="640624" y="206430"/>
                    </a:cubicBezTo>
                    <a:cubicBezTo>
                      <a:pt x="634350" y="165019"/>
                      <a:pt x="628702" y="123607"/>
                      <a:pt x="619918" y="82823"/>
                    </a:cubicBezTo>
                    <a:cubicBezTo>
                      <a:pt x="618663" y="77803"/>
                      <a:pt x="618036" y="72156"/>
                      <a:pt x="621173" y="67137"/>
                    </a:cubicBezTo>
                    <a:cubicBezTo>
                      <a:pt x="653800" y="63372"/>
                      <a:pt x="677643" y="82195"/>
                      <a:pt x="701487" y="102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80D44CC0-A832-4EB8-A6FA-DBD5F7136251}"/>
                  </a:ext>
                </a:extLst>
              </p:cNvPr>
              <p:cNvSpPr/>
              <p:nvPr/>
            </p:nvSpPr>
            <p:spPr>
              <a:xfrm>
                <a:off x="3588533" y="5057226"/>
                <a:ext cx="859603" cy="834505"/>
              </a:xfrm>
              <a:custGeom>
                <a:avLst/>
                <a:gdLst>
                  <a:gd name="connsiteX0" fmla="*/ 641439 w 859602"/>
                  <a:gd name="connsiteY0" fmla="*/ 710898 h 834505"/>
                  <a:gd name="connsiteX1" fmla="*/ 347794 w 859602"/>
                  <a:gd name="connsiteY1" fmla="*/ 695212 h 834505"/>
                  <a:gd name="connsiteX2" fmla="*/ 278147 w 859602"/>
                  <a:gd name="connsiteY2" fmla="*/ 656310 h 834505"/>
                  <a:gd name="connsiteX3" fmla="*/ 257441 w 859602"/>
                  <a:gd name="connsiteY3" fmla="*/ 649408 h 834505"/>
                  <a:gd name="connsiteX4" fmla="*/ 238618 w 859602"/>
                  <a:gd name="connsiteY4" fmla="*/ 683290 h 834505"/>
                  <a:gd name="connsiteX5" fmla="*/ 252422 w 859602"/>
                  <a:gd name="connsiteY5" fmla="*/ 734741 h 834505"/>
                  <a:gd name="connsiteX6" fmla="*/ 147010 w 859602"/>
                  <a:gd name="connsiteY6" fmla="*/ 835132 h 834505"/>
                  <a:gd name="connsiteX7" fmla="*/ 188 w 859602"/>
                  <a:gd name="connsiteY7" fmla="*/ 682663 h 834505"/>
                  <a:gd name="connsiteX8" fmla="*/ 120030 w 859602"/>
                  <a:gd name="connsiteY8" fmla="*/ 585408 h 834505"/>
                  <a:gd name="connsiteX9" fmla="*/ 159559 w 859602"/>
                  <a:gd name="connsiteY9" fmla="*/ 600467 h 834505"/>
                  <a:gd name="connsiteX10" fmla="*/ 182775 w 859602"/>
                  <a:gd name="connsiteY10" fmla="*/ 597957 h 834505"/>
                  <a:gd name="connsiteX11" fmla="*/ 184030 w 859602"/>
                  <a:gd name="connsiteY11" fmla="*/ 560938 h 834505"/>
                  <a:gd name="connsiteX12" fmla="*/ 159559 w 859602"/>
                  <a:gd name="connsiteY12" fmla="*/ 503213 h 834505"/>
                  <a:gd name="connsiteX13" fmla="*/ 165834 w 859602"/>
                  <a:gd name="connsiteY13" fmla="*/ 235920 h 834505"/>
                  <a:gd name="connsiteX14" fmla="*/ 224186 w 859602"/>
                  <a:gd name="connsiteY14" fmla="*/ 184470 h 834505"/>
                  <a:gd name="connsiteX15" fmla="*/ 236108 w 859602"/>
                  <a:gd name="connsiteY15" fmla="*/ 186352 h 834505"/>
                  <a:gd name="connsiteX16" fmla="*/ 237363 w 859602"/>
                  <a:gd name="connsiteY16" fmla="*/ 209568 h 834505"/>
                  <a:gd name="connsiteX17" fmla="*/ 235480 w 859602"/>
                  <a:gd name="connsiteY17" fmla="*/ 449880 h 834505"/>
                  <a:gd name="connsiteX18" fmla="*/ 285676 w 859602"/>
                  <a:gd name="connsiteY18" fmla="*/ 410351 h 834505"/>
                  <a:gd name="connsiteX19" fmla="*/ 503401 w 859602"/>
                  <a:gd name="connsiteY19" fmla="*/ 180077 h 834505"/>
                  <a:gd name="connsiteX20" fmla="*/ 653360 w 859602"/>
                  <a:gd name="connsiteY20" fmla="*/ 10039 h 834505"/>
                  <a:gd name="connsiteX21" fmla="*/ 665909 w 859602"/>
                  <a:gd name="connsiteY21" fmla="*/ 0 h 834505"/>
                  <a:gd name="connsiteX22" fmla="*/ 724262 w 859602"/>
                  <a:gd name="connsiteY22" fmla="*/ 55215 h 834505"/>
                  <a:gd name="connsiteX23" fmla="*/ 719870 w 859602"/>
                  <a:gd name="connsiteY23" fmla="*/ 67764 h 834505"/>
                  <a:gd name="connsiteX24" fmla="*/ 547949 w 859602"/>
                  <a:gd name="connsiteY24" fmla="*/ 309959 h 834505"/>
                  <a:gd name="connsiteX25" fmla="*/ 547949 w 859602"/>
                  <a:gd name="connsiteY25" fmla="*/ 308704 h 834505"/>
                  <a:gd name="connsiteX26" fmla="*/ 797046 w 859602"/>
                  <a:gd name="connsiteY26" fmla="*/ 134901 h 834505"/>
                  <a:gd name="connsiteX27" fmla="*/ 802066 w 859602"/>
                  <a:gd name="connsiteY27" fmla="*/ 133646 h 834505"/>
                  <a:gd name="connsiteX28" fmla="*/ 862300 w 859602"/>
                  <a:gd name="connsiteY28" fmla="*/ 191999 h 834505"/>
                  <a:gd name="connsiteX29" fmla="*/ 783242 w 859602"/>
                  <a:gd name="connsiteY29" fmla="*/ 262901 h 834505"/>
                  <a:gd name="connsiteX30" fmla="*/ 581204 w 859602"/>
                  <a:gd name="connsiteY30" fmla="*/ 425409 h 834505"/>
                  <a:gd name="connsiteX31" fmla="*/ 406774 w 859602"/>
                  <a:gd name="connsiteY31" fmla="*/ 598585 h 834505"/>
                  <a:gd name="connsiteX32" fmla="*/ 401127 w 859602"/>
                  <a:gd name="connsiteY32" fmla="*/ 609879 h 834505"/>
                  <a:gd name="connsiteX33" fmla="*/ 417440 w 859602"/>
                  <a:gd name="connsiteY33" fmla="*/ 616781 h 834505"/>
                  <a:gd name="connsiteX34" fmla="*/ 534145 w 859602"/>
                  <a:gd name="connsiteY34" fmla="*/ 627447 h 834505"/>
                  <a:gd name="connsiteX35" fmla="*/ 670301 w 859602"/>
                  <a:gd name="connsiteY35" fmla="*/ 633722 h 834505"/>
                  <a:gd name="connsiteX36" fmla="*/ 696654 w 859602"/>
                  <a:gd name="connsiteY36" fmla="*/ 642506 h 834505"/>
                  <a:gd name="connsiteX37" fmla="*/ 641439 w 859602"/>
                  <a:gd name="connsiteY37" fmla="*/ 710898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641439" y="710898"/>
                    </a:moveTo>
                    <a:cubicBezTo>
                      <a:pt x="543557" y="710271"/>
                      <a:pt x="445675" y="702741"/>
                      <a:pt x="347794" y="695212"/>
                    </a:cubicBezTo>
                    <a:cubicBezTo>
                      <a:pt x="316421" y="692702"/>
                      <a:pt x="298225" y="675761"/>
                      <a:pt x="278147" y="656310"/>
                    </a:cubicBezTo>
                    <a:cubicBezTo>
                      <a:pt x="273127" y="651290"/>
                      <a:pt x="267480" y="637486"/>
                      <a:pt x="257441" y="649408"/>
                    </a:cubicBezTo>
                    <a:cubicBezTo>
                      <a:pt x="249284" y="659447"/>
                      <a:pt x="230461" y="663839"/>
                      <a:pt x="238618" y="683290"/>
                    </a:cubicBezTo>
                    <a:cubicBezTo>
                      <a:pt x="245520" y="699604"/>
                      <a:pt x="251794" y="715917"/>
                      <a:pt x="252422" y="734741"/>
                    </a:cubicBezTo>
                    <a:cubicBezTo>
                      <a:pt x="255559" y="803760"/>
                      <a:pt x="215402" y="841407"/>
                      <a:pt x="147010" y="835132"/>
                    </a:cubicBezTo>
                    <a:cubicBezTo>
                      <a:pt x="76736" y="828858"/>
                      <a:pt x="3952" y="753564"/>
                      <a:pt x="188" y="682663"/>
                    </a:cubicBezTo>
                    <a:cubicBezTo>
                      <a:pt x="-3577" y="611134"/>
                      <a:pt x="49756" y="567213"/>
                      <a:pt x="120030" y="585408"/>
                    </a:cubicBezTo>
                    <a:cubicBezTo>
                      <a:pt x="133834" y="589173"/>
                      <a:pt x="147638" y="593565"/>
                      <a:pt x="159559" y="600467"/>
                    </a:cubicBezTo>
                    <a:cubicBezTo>
                      <a:pt x="169598" y="606114"/>
                      <a:pt x="175246" y="604232"/>
                      <a:pt x="182775" y="597957"/>
                    </a:cubicBezTo>
                    <a:cubicBezTo>
                      <a:pt x="197834" y="585408"/>
                      <a:pt x="202853" y="574742"/>
                      <a:pt x="184030" y="560938"/>
                    </a:cubicBezTo>
                    <a:cubicBezTo>
                      <a:pt x="164579" y="547134"/>
                      <a:pt x="159559" y="527683"/>
                      <a:pt x="159559" y="503213"/>
                    </a:cubicBezTo>
                    <a:cubicBezTo>
                      <a:pt x="160814" y="414115"/>
                      <a:pt x="158932" y="325018"/>
                      <a:pt x="165834" y="235920"/>
                    </a:cubicBezTo>
                    <a:cubicBezTo>
                      <a:pt x="179638" y="212077"/>
                      <a:pt x="203481" y="200156"/>
                      <a:pt x="224186" y="184470"/>
                    </a:cubicBezTo>
                    <a:cubicBezTo>
                      <a:pt x="227951" y="181960"/>
                      <a:pt x="232971" y="183215"/>
                      <a:pt x="236108" y="186352"/>
                    </a:cubicBezTo>
                    <a:cubicBezTo>
                      <a:pt x="241127" y="193881"/>
                      <a:pt x="237990" y="202038"/>
                      <a:pt x="237363" y="209568"/>
                    </a:cubicBezTo>
                    <a:cubicBezTo>
                      <a:pt x="234226" y="288626"/>
                      <a:pt x="236735" y="367684"/>
                      <a:pt x="235480" y="449880"/>
                    </a:cubicBezTo>
                    <a:cubicBezTo>
                      <a:pt x="256814" y="438586"/>
                      <a:pt x="270618" y="423527"/>
                      <a:pt x="285676" y="410351"/>
                    </a:cubicBezTo>
                    <a:cubicBezTo>
                      <a:pt x="365989" y="340704"/>
                      <a:pt x="436264" y="262273"/>
                      <a:pt x="503401" y="180077"/>
                    </a:cubicBezTo>
                    <a:cubicBezTo>
                      <a:pt x="551086" y="121725"/>
                      <a:pt x="601910" y="65255"/>
                      <a:pt x="653360" y="10039"/>
                    </a:cubicBezTo>
                    <a:cubicBezTo>
                      <a:pt x="657125" y="6274"/>
                      <a:pt x="660890" y="1882"/>
                      <a:pt x="665909" y="0"/>
                    </a:cubicBezTo>
                    <a:cubicBezTo>
                      <a:pt x="698537" y="4392"/>
                      <a:pt x="713595" y="27608"/>
                      <a:pt x="724262" y="55215"/>
                    </a:cubicBezTo>
                    <a:cubicBezTo>
                      <a:pt x="723635" y="59608"/>
                      <a:pt x="722380" y="64000"/>
                      <a:pt x="719870" y="67764"/>
                    </a:cubicBezTo>
                    <a:cubicBezTo>
                      <a:pt x="660262" y="148077"/>
                      <a:pt x="603792" y="231528"/>
                      <a:pt x="547949" y="309959"/>
                    </a:cubicBezTo>
                    <a:cubicBezTo>
                      <a:pt x="545439" y="311214"/>
                      <a:pt x="546694" y="309959"/>
                      <a:pt x="547949" y="308704"/>
                    </a:cubicBezTo>
                    <a:cubicBezTo>
                      <a:pt x="630772" y="250352"/>
                      <a:pt x="714223" y="193254"/>
                      <a:pt x="797046" y="134901"/>
                    </a:cubicBezTo>
                    <a:cubicBezTo>
                      <a:pt x="798301" y="133646"/>
                      <a:pt x="800183" y="134274"/>
                      <a:pt x="802066" y="133646"/>
                    </a:cubicBezTo>
                    <a:cubicBezTo>
                      <a:pt x="825908" y="148705"/>
                      <a:pt x="853516" y="160626"/>
                      <a:pt x="862300" y="191999"/>
                    </a:cubicBezTo>
                    <a:cubicBezTo>
                      <a:pt x="840967" y="221489"/>
                      <a:pt x="810222" y="240312"/>
                      <a:pt x="783242" y="262901"/>
                    </a:cubicBezTo>
                    <a:cubicBezTo>
                      <a:pt x="717360" y="318743"/>
                      <a:pt x="650223" y="373331"/>
                      <a:pt x="581204" y="425409"/>
                    </a:cubicBezTo>
                    <a:cubicBezTo>
                      <a:pt x="515322" y="475605"/>
                      <a:pt x="466381" y="542115"/>
                      <a:pt x="406774" y="598585"/>
                    </a:cubicBezTo>
                    <a:cubicBezTo>
                      <a:pt x="403636" y="601722"/>
                      <a:pt x="399244" y="605487"/>
                      <a:pt x="401127" y="609879"/>
                    </a:cubicBezTo>
                    <a:cubicBezTo>
                      <a:pt x="403636" y="616781"/>
                      <a:pt x="411166" y="616153"/>
                      <a:pt x="417440" y="616781"/>
                    </a:cubicBezTo>
                    <a:cubicBezTo>
                      <a:pt x="456342" y="619918"/>
                      <a:pt x="495244" y="625565"/>
                      <a:pt x="534145" y="627447"/>
                    </a:cubicBezTo>
                    <a:cubicBezTo>
                      <a:pt x="579322" y="628702"/>
                      <a:pt x="624498" y="636859"/>
                      <a:pt x="670301" y="633722"/>
                    </a:cubicBezTo>
                    <a:cubicBezTo>
                      <a:pt x="679713" y="633095"/>
                      <a:pt x="690380" y="632467"/>
                      <a:pt x="696654" y="642506"/>
                    </a:cubicBezTo>
                    <a:cubicBezTo>
                      <a:pt x="683478" y="670114"/>
                      <a:pt x="667792" y="694584"/>
                      <a:pt x="641439" y="7108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0467CEE3-01FF-40EC-B55B-6FADED2573AC}"/>
                  </a:ext>
                </a:extLst>
              </p:cNvPr>
              <p:cNvSpPr/>
              <p:nvPr/>
            </p:nvSpPr>
            <p:spPr>
              <a:xfrm>
                <a:off x="3165795" y="1492297"/>
                <a:ext cx="928622" cy="734113"/>
              </a:xfrm>
              <a:custGeom>
                <a:avLst/>
                <a:gdLst>
                  <a:gd name="connsiteX0" fmla="*/ 231554 w 928622"/>
                  <a:gd name="connsiteY0" fmla="*/ 635377 h 734113"/>
                  <a:gd name="connsiteX1" fmla="*/ 184495 w 928622"/>
                  <a:gd name="connsiteY1" fmla="*/ 361810 h 734113"/>
                  <a:gd name="connsiteX2" fmla="*/ 203319 w 928622"/>
                  <a:gd name="connsiteY2" fmla="*/ 271458 h 734113"/>
                  <a:gd name="connsiteX3" fmla="*/ 206456 w 928622"/>
                  <a:gd name="connsiteY3" fmla="*/ 248870 h 734113"/>
                  <a:gd name="connsiteX4" fmla="*/ 167554 w 928622"/>
                  <a:gd name="connsiteY4" fmla="*/ 239458 h 734113"/>
                  <a:gd name="connsiteX5" fmla="*/ 133045 w 928622"/>
                  <a:gd name="connsiteY5" fmla="*/ 259536 h 734113"/>
                  <a:gd name="connsiteX6" fmla="*/ 26 w 928622"/>
                  <a:gd name="connsiteY6" fmla="*/ 172949 h 734113"/>
                  <a:gd name="connsiteX7" fmla="*/ 101672 w 928622"/>
                  <a:gd name="connsiteY7" fmla="*/ 12322 h 734113"/>
                  <a:gd name="connsiteX8" fmla="*/ 202691 w 928622"/>
                  <a:gd name="connsiteY8" fmla="*/ 17342 h 734113"/>
                  <a:gd name="connsiteX9" fmla="*/ 238456 w 928622"/>
                  <a:gd name="connsiteY9" fmla="*/ 115224 h 734113"/>
                  <a:gd name="connsiteX10" fmla="*/ 233436 w 928622"/>
                  <a:gd name="connsiteY10" fmla="*/ 141576 h 734113"/>
                  <a:gd name="connsiteX11" fmla="*/ 254770 w 928622"/>
                  <a:gd name="connsiteY11" fmla="*/ 173576 h 734113"/>
                  <a:gd name="connsiteX12" fmla="*/ 274220 w 928622"/>
                  <a:gd name="connsiteY12" fmla="*/ 160400 h 734113"/>
                  <a:gd name="connsiteX13" fmla="*/ 329436 w 928622"/>
                  <a:gd name="connsiteY13" fmla="*/ 120243 h 734113"/>
                  <a:gd name="connsiteX14" fmla="*/ 588572 w 928622"/>
                  <a:gd name="connsiteY14" fmla="*/ 69420 h 734113"/>
                  <a:gd name="connsiteX15" fmla="*/ 651944 w 928622"/>
                  <a:gd name="connsiteY15" fmla="*/ 126517 h 734113"/>
                  <a:gd name="connsiteX16" fmla="*/ 564101 w 928622"/>
                  <a:gd name="connsiteY16" fmla="*/ 147223 h 734113"/>
                  <a:gd name="connsiteX17" fmla="*/ 392181 w 928622"/>
                  <a:gd name="connsiteY17" fmla="*/ 187380 h 734113"/>
                  <a:gd name="connsiteX18" fmla="*/ 580415 w 928622"/>
                  <a:gd name="connsiteY18" fmla="*/ 313497 h 734113"/>
                  <a:gd name="connsiteX19" fmla="*/ 902923 w 928622"/>
                  <a:gd name="connsiteY19" fmla="*/ 486045 h 734113"/>
                  <a:gd name="connsiteX20" fmla="*/ 932413 w 928622"/>
                  <a:gd name="connsiteY20" fmla="*/ 508633 h 734113"/>
                  <a:gd name="connsiteX21" fmla="*/ 889119 w 928622"/>
                  <a:gd name="connsiteY21" fmla="*/ 572633 h 734113"/>
                  <a:gd name="connsiteX22" fmla="*/ 809433 w 928622"/>
                  <a:gd name="connsiteY22" fmla="*/ 543143 h 734113"/>
                  <a:gd name="connsiteX23" fmla="*/ 597983 w 928622"/>
                  <a:gd name="connsiteY23" fmla="*/ 455300 h 734113"/>
                  <a:gd name="connsiteX24" fmla="*/ 597356 w 928622"/>
                  <a:gd name="connsiteY24" fmla="*/ 456555 h 734113"/>
                  <a:gd name="connsiteX25" fmla="*/ 599866 w 928622"/>
                  <a:gd name="connsiteY25" fmla="*/ 455927 h 734113"/>
                  <a:gd name="connsiteX26" fmla="*/ 675159 w 928622"/>
                  <a:gd name="connsiteY26" fmla="*/ 523692 h 734113"/>
                  <a:gd name="connsiteX27" fmla="*/ 803786 w 928622"/>
                  <a:gd name="connsiteY27" fmla="*/ 639769 h 734113"/>
                  <a:gd name="connsiteX28" fmla="*/ 826374 w 928622"/>
                  <a:gd name="connsiteY28" fmla="*/ 666122 h 734113"/>
                  <a:gd name="connsiteX29" fmla="*/ 786218 w 928622"/>
                  <a:gd name="connsiteY29" fmla="*/ 737651 h 734113"/>
                  <a:gd name="connsiteX30" fmla="*/ 765512 w 928622"/>
                  <a:gd name="connsiteY30" fmla="*/ 726985 h 734113"/>
                  <a:gd name="connsiteX31" fmla="*/ 475004 w 928622"/>
                  <a:gd name="connsiteY31" fmla="*/ 500476 h 734113"/>
                  <a:gd name="connsiteX32" fmla="*/ 279867 w 928622"/>
                  <a:gd name="connsiteY32" fmla="*/ 380634 h 734113"/>
                  <a:gd name="connsiteX33" fmla="*/ 272338 w 928622"/>
                  <a:gd name="connsiteY33" fmla="*/ 382516 h 734113"/>
                  <a:gd name="connsiteX34" fmla="*/ 291789 w 928622"/>
                  <a:gd name="connsiteY34" fmla="*/ 531221 h 734113"/>
                  <a:gd name="connsiteX35" fmla="*/ 312495 w 928622"/>
                  <a:gd name="connsiteY35" fmla="*/ 654828 h 734113"/>
                  <a:gd name="connsiteX36" fmla="*/ 311240 w 928622"/>
                  <a:gd name="connsiteY36" fmla="*/ 670514 h 734113"/>
                  <a:gd name="connsiteX37" fmla="*/ 231554 w 928622"/>
                  <a:gd name="connsiteY37" fmla="*/ 635377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231554" y="635377"/>
                    </a:moveTo>
                    <a:cubicBezTo>
                      <a:pt x="213358" y="544398"/>
                      <a:pt x="197044" y="453418"/>
                      <a:pt x="184495" y="361810"/>
                    </a:cubicBezTo>
                    <a:cubicBezTo>
                      <a:pt x="180103" y="327928"/>
                      <a:pt x="182613" y="299066"/>
                      <a:pt x="203319" y="271458"/>
                    </a:cubicBezTo>
                    <a:cubicBezTo>
                      <a:pt x="207711" y="265811"/>
                      <a:pt x="222770" y="257026"/>
                      <a:pt x="206456" y="248870"/>
                    </a:cubicBezTo>
                    <a:cubicBezTo>
                      <a:pt x="194535" y="242595"/>
                      <a:pt x="185750" y="224399"/>
                      <a:pt x="167554" y="239458"/>
                    </a:cubicBezTo>
                    <a:cubicBezTo>
                      <a:pt x="157515" y="247615"/>
                      <a:pt x="145594" y="254517"/>
                      <a:pt x="133045" y="259536"/>
                    </a:cubicBezTo>
                    <a:cubicBezTo>
                      <a:pt x="64025" y="289026"/>
                      <a:pt x="1908" y="248242"/>
                      <a:pt x="26" y="172949"/>
                    </a:cubicBezTo>
                    <a:cubicBezTo>
                      <a:pt x="-1229" y="109576"/>
                      <a:pt x="43320" y="38047"/>
                      <a:pt x="101672" y="12322"/>
                    </a:cubicBezTo>
                    <a:cubicBezTo>
                      <a:pt x="136182" y="-3364"/>
                      <a:pt x="171319" y="-6501"/>
                      <a:pt x="202691" y="17342"/>
                    </a:cubicBezTo>
                    <a:cubicBezTo>
                      <a:pt x="234691" y="41812"/>
                      <a:pt x="241593" y="77577"/>
                      <a:pt x="238456" y="115224"/>
                    </a:cubicBezTo>
                    <a:cubicBezTo>
                      <a:pt x="237828" y="124008"/>
                      <a:pt x="237201" y="133419"/>
                      <a:pt x="233436" y="141576"/>
                    </a:cubicBezTo>
                    <a:cubicBezTo>
                      <a:pt x="222770" y="164792"/>
                      <a:pt x="244730" y="166047"/>
                      <a:pt x="254770" y="173576"/>
                    </a:cubicBezTo>
                    <a:cubicBezTo>
                      <a:pt x="269201" y="184243"/>
                      <a:pt x="270456" y="166674"/>
                      <a:pt x="274220" y="160400"/>
                    </a:cubicBezTo>
                    <a:cubicBezTo>
                      <a:pt x="286769" y="137811"/>
                      <a:pt x="304338" y="125890"/>
                      <a:pt x="329436" y="120243"/>
                    </a:cubicBezTo>
                    <a:cubicBezTo>
                      <a:pt x="415396" y="101420"/>
                      <a:pt x="501356" y="81969"/>
                      <a:pt x="588572" y="69420"/>
                    </a:cubicBezTo>
                    <a:cubicBezTo>
                      <a:pt x="616179" y="80714"/>
                      <a:pt x="643787" y="93263"/>
                      <a:pt x="651944" y="126517"/>
                    </a:cubicBezTo>
                    <a:cubicBezTo>
                      <a:pt x="624336" y="139694"/>
                      <a:pt x="593591" y="140949"/>
                      <a:pt x="564101" y="147223"/>
                    </a:cubicBezTo>
                    <a:cubicBezTo>
                      <a:pt x="508886" y="159772"/>
                      <a:pt x="453043" y="171694"/>
                      <a:pt x="392181" y="187380"/>
                    </a:cubicBezTo>
                    <a:cubicBezTo>
                      <a:pt x="458062" y="231929"/>
                      <a:pt x="515160" y="278360"/>
                      <a:pt x="580415" y="313497"/>
                    </a:cubicBezTo>
                    <a:cubicBezTo>
                      <a:pt x="687708" y="371849"/>
                      <a:pt x="796257" y="426437"/>
                      <a:pt x="902923" y="486045"/>
                    </a:cubicBezTo>
                    <a:cubicBezTo>
                      <a:pt x="913589" y="492319"/>
                      <a:pt x="925511" y="497339"/>
                      <a:pt x="932413" y="508633"/>
                    </a:cubicBezTo>
                    <a:cubicBezTo>
                      <a:pt x="929276" y="537496"/>
                      <a:pt x="911707" y="556946"/>
                      <a:pt x="889119" y="572633"/>
                    </a:cubicBezTo>
                    <a:cubicBezTo>
                      <a:pt x="859629" y="570750"/>
                      <a:pt x="835786" y="553809"/>
                      <a:pt x="809433" y="543143"/>
                    </a:cubicBezTo>
                    <a:cubicBezTo>
                      <a:pt x="739159" y="513025"/>
                      <a:pt x="667630" y="487300"/>
                      <a:pt x="597983" y="455300"/>
                    </a:cubicBezTo>
                    <a:cubicBezTo>
                      <a:pt x="594846" y="454045"/>
                      <a:pt x="597356" y="460320"/>
                      <a:pt x="597356" y="456555"/>
                    </a:cubicBezTo>
                    <a:cubicBezTo>
                      <a:pt x="597356" y="455300"/>
                      <a:pt x="597983" y="454672"/>
                      <a:pt x="599866" y="455927"/>
                    </a:cubicBezTo>
                    <a:cubicBezTo>
                      <a:pt x="628728" y="474123"/>
                      <a:pt x="650689" y="500476"/>
                      <a:pt x="675159" y="523692"/>
                    </a:cubicBezTo>
                    <a:cubicBezTo>
                      <a:pt x="717826" y="562593"/>
                      <a:pt x="759865" y="602123"/>
                      <a:pt x="803786" y="639769"/>
                    </a:cubicBezTo>
                    <a:cubicBezTo>
                      <a:pt x="812570" y="647299"/>
                      <a:pt x="821354" y="654828"/>
                      <a:pt x="826374" y="666122"/>
                    </a:cubicBezTo>
                    <a:cubicBezTo>
                      <a:pt x="823864" y="696240"/>
                      <a:pt x="811315" y="720710"/>
                      <a:pt x="786218" y="737651"/>
                    </a:cubicBezTo>
                    <a:cubicBezTo>
                      <a:pt x="777433" y="737651"/>
                      <a:pt x="771786" y="731377"/>
                      <a:pt x="765512" y="726985"/>
                    </a:cubicBezTo>
                    <a:cubicBezTo>
                      <a:pt x="666375" y="654201"/>
                      <a:pt x="571631" y="576397"/>
                      <a:pt x="475004" y="500476"/>
                    </a:cubicBezTo>
                    <a:cubicBezTo>
                      <a:pt x="414769" y="452790"/>
                      <a:pt x="345122" y="420163"/>
                      <a:pt x="279867" y="380634"/>
                    </a:cubicBezTo>
                    <a:cubicBezTo>
                      <a:pt x="278613" y="380006"/>
                      <a:pt x="276730" y="380006"/>
                      <a:pt x="272338" y="382516"/>
                    </a:cubicBezTo>
                    <a:cubicBezTo>
                      <a:pt x="276730" y="431457"/>
                      <a:pt x="284260" y="481653"/>
                      <a:pt x="291789" y="531221"/>
                    </a:cubicBezTo>
                    <a:cubicBezTo>
                      <a:pt x="298063" y="572633"/>
                      <a:pt x="303710" y="614044"/>
                      <a:pt x="312495" y="654828"/>
                    </a:cubicBezTo>
                    <a:cubicBezTo>
                      <a:pt x="313750" y="659848"/>
                      <a:pt x="314377" y="665495"/>
                      <a:pt x="311240" y="670514"/>
                    </a:cubicBezTo>
                    <a:cubicBezTo>
                      <a:pt x="278613" y="674279"/>
                      <a:pt x="254770" y="655456"/>
                      <a:pt x="231554" y="635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10D6332B-7240-4165-856F-862120EB2C04}"/>
                  </a:ext>
                </a:extLst>
              </p:cNvPr>
              <p:cNvSpPr/>
              <p:nvPr/>
            </p:nvSpPr>
            <p:spPr>
              <a:xfrm>
                <a:off x="4158114" y="5424283"/>
                <a:ext cx="734113" cy="928622"/>
              </a:xfrm>
              <a:custGeom>
                <a:avLst/>
                <a:gdLst>
                  <a:gd name="connsiteX0" fmla="*/ 71857 w 734113"/>
                  <a:gd name="connsiteY0" fmla="*/ 343841 h 928622"/>
                  <a:gd name="connsiteX1" fmla="*/ 125818 w 734113"/>
                  <a:gd name="connsiteY1" fmla="*/ 277959 h 928622"/>
                  <a:gd name="connsiteX2" fmla="*/ 137739 w 734113"/>
                  <a:gd name="connsiteY2" fmla="*/ 309332 h 928622"/>
                  <a:gd name="connsiteX3" fmla="*/ 185426 w 734113"/>
                  <a:gd name="connsiteY3" fmla="*/ 523291 h 928622"/>
                  <a:gd name="connsiteX4" fmla="*/ 190445 w 734113"/>
                  <a:gd name="connsiteY4" fmla="*/ 533330 h 928622"/>
                  <a:gd name="connsiteX5" fmla="*/ 206759 w 734113"/>
                  <a:gd name="connsiteY5" fmla="*/ 514507 h 928622"/>
                  <a:gd name="connsiteX6" fmla="*/ 370523 w 734113"/>
                  <a:gd name="connsiteY6" fmla="*/ 248469 h 928622"/>
                  <a:gd name="connsiteX7" fmla="*/ 490365 w 734113"/>
                  <a:gd name="connsiteY7" fmla="*/ 24471 h 928622"/>
                  <a:gd name="connsiteX8" fmla="*/ 510443 w 734113"/>
                  <a:gd name="connsiteY8" fmla="*/ 0 h 928622"/>
                  <a:gd name="connsiteX9" fmla="*/ 574443 w 734113"/>
                  <a:gd name="connsiteY9" fmla="*/ 43294 h 928622"/>
                  <a:gd name="connsiteX10" fmla="*/ 544953 w 734113"/>
                  <a:gd name="connsiteY10" fmla="*/ 122980 h 928622"/>
                  <a:gd name="connsiteX11" fmla="*/ 457110 w 734113"/>
                  <a:gd name="connsiteY11" fmla="*/ 334429 h 928622"/>
                  <a:gd name="connsiteX12" fmla="*/ 458365 w 734113"/>
                  <a:gd name="connsiteY12" fmla="*/ 335057 h 928622"/>
                  <a:gd name="connsiteX13" fmla="*/ 457738 w 734113"/>
                  <a:gd name="connsiteY13" fmla="*/ 332547 h 928622"/>
                  <a:gd name="connsiteX14" fmla="*/ 528639 w 734113"/>
                  <a:gd name="connsiteY14" fmla="*/ 252861 h 928622"/>
                  <a:gd name="connsiteX15" fmla="*/ 641580 w 734113"/>
                  <a:gd name="connsiteY15" fmla="*/ 127999 h 928622"/>
                  <a:gd name="connsiteX16" fmla="*/ 667933 w 734113"/>
                  <a:gd name="connsiteY16" fmla="*/ 105411 h 928622"/>
                  <a:gd name="connsiteX17" fmla="*/ 738834 w 734113"/>
                  <a:gd name="connsiteY17" fmla="*/ 145568 h 928622"/>
                  <a:gd name="connsiteX18" fmla="*/ 721893 w 734113"/>
                  <a:gd name="connsiteY18" fmla="*/ 175058 h 928622"/>
                  <a:gd name="connsiteX19" fmla="*/ 502286 w 734113"/>
                  <a:gd name="connsiteY19" fmla="*/ 457409 h 928622"/>
                  <a:gd name="connsiteX20" fmla="*/ 382444 w 734113"/>
                  <a:gd name="connsiteY20" fmla="*/ 653173 h 928622"/>
                  <a:gd name="connsiteX21" fmla="*/ 384326 w 734113"/>
                  <a:gd name="connsiteY21" fmla="*/ 660075 h 928622"/>
                  <a:gd name="connsiteX22" fmla="*/ 506678 w 734113"/>
                  <a:gd name="connsiteY22" fmla="*/ 645016 h 928622"/>
                  <a:gd name="connsiteX23" fmla="*/ 654129 w 734113"/>
                  <a:gd name="connsiteY23" fmla="*/ 620546 h 928622"/>
                  <a:gd name="connsiteX24" fmla="*/ 672325 w 734113"/>
                  <a:gd name="connsiteY24" fmla="*/ 621173 h 928622"/>
                  <a:gd name="connsiteX25" fmla="*/ 635933 w 734113"/>
                  <a:gd name="connsiteY25" fmla="*/ 701486 h 928622"/>
                  <a:gd name="connsiteX26" fmla="*/ 362366 w 734113"/>
                  <a:gd name="connsiteY26" fmla="*/ 748545 h 928622"/>
                  <a:gd name="connsiteX27" fmla="*/ 272013 w 734113"/>
                  <a:gd name="connsiteY27" fmla="*/ 729721 h 928622"/>
                  <a:gd name="connsiteX28" fmla="*/ 250680 w 734113"/>
                  <a:gd name="connsiteY28" fmla="*/ 724702 h 928622"/>
                  <a:gd name="connsiteX29" fmla="*/ 240013 w 734113"/>
                  <a:gd name="connsiteY29" fmla="*/ 766113 h 928622"/>
                  <a:gd name="connsiteX30" fmla="*/ 260092 w 734113"/>
                  <a:gd name="connsiteY30" fmla="*/ 800623 h 928622"/>
                  <a:gd name="connsiteX31" fmla="*/ 172877 w 734113"/>
                  <a:gd name="connsiteY31" fmla="*/ 933014 h 928622"/>
                  <a:gd name="connsiteX32" fmla="*/ 12250 w 734113"/>
                  <a:gd name="connsiteY32" fmla="*/ 831368 h 928622"/>
                  <a:gd name="connsiteX33" fmla="*/ 17897 w 734113"/>
                  <a:gd name="connsiteY33" fmla="*/ 730349 h 928622"/>
                  <a:gd name="connsiteX34" fmla="*/ 116406 w 734113"/>
                  <a:gd name="connsiteY34" fmla="*/ 694584 h 928622"/>
                  <a:gd name="connsiteX35" fmla="*/ 142759 w 734113"/>
                  <a:gd name="connsiteY35" fmla="*/ 699604 h 928622"/>
                  <a:gd name="connsiteX36" fmla="*/ 174759 w 734113"/>
                  <a:gd name="connsiteY36" fmla="*/ 677643 h 928622"/>
                  <a:gd name="connsiteX37" fmla="*/ 161582 w 734113"/>
                  <a:gd name="connsiteY37" fmla="*/ 658192 h 928622"/>
                  <a:gd name="connsiteX38" fmla="*/ 121426 w 734113"/>
                  <a:gd name="connsiteY38" fmla="*/ 602977 h 928622"/>
                  <a:gd name="connsiteX39" fmla="*/ 71857 w 734113"/>
                  <a:gd name="connsiteY39" fmla="*/ 34384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34113" h="928622">
                    <a:moveTo>
                      <a:pt x="71857" y="343841"/>
                    </a:moveTo>
                    <a:cubicBezTo>
                      <a:pt x="90053" y="321880"/>
                      <a:pt x="108249" y="299920"/>
                      <a:pt x="125818" y="277959"/>
                    </a:cubicBezTo>
                    <a:cubicBezTo>
                      <a:pt x="135857" y="286116"/>
                      <a:pt x="135857" y="298665"/>
                      <a:pt x="137739" y="309332"/>
                    </a:cubicBezTo>
                    <a:cubicBezTo>
                      <a:pt x="151543" y="381488"/>
                      <a:pt x="167857" y="452389"/>
                      <a:pt x="185426" y="523291"/>
                    </a:cubicBezTo>
                    <a:cubicBezTo>
                      <a:pt x="186053" y="526429"/>
                      <a:pt x="186680" y="530193"/>
                      <a:pt x="190445" y="533330"/>
                    </a:cubicBezTo>
                    <a:cubicBezTo>
                      <a:pt x="199857" y="530820"/>
                      <a:pt x="202366" y="521409"/>
                      <a:pt x="206759" y="514507"/>
                    </a:cubicBezTo>
                    <a:cubicBezTo>
                      <a:pt x="267621" y="429801"/>
                      <a:pt x="325346" y="343214"/>
                      <a:pt x="370523" y="248469"/>
                    </a:cubicBezTo>
                    <a:cubicBezTo>
                      <a:pt x="407542" y="171921"/>
                      <a:pt x="449581" y="98509"/>
                      <a:pt x="490365" y="24471"/>
                    </a:cubicBezTo>
                    <a:cubicBezTo>
                      <a:pt x="495385" y="15059"/>
                      <a:pt x="500404" y="5647"/>
                      <a:pt x="510443" y="0"/>
                    </a:cubicBezTo>
                    <a:cubicBezTo>
                      <a:pt x="539306" y="3137"/>
                      <a:pt x="558757" y="20706"/>
                      <a:pt x="574443" y="43294"/>
                    </a:cubicBezTo>
                    <a:cubicBezTo>
                      <a:pt x="572560" y="72784"/>
                      <a:pt x="556247" y="96627"/>
                      <a:pt x="544953" y="122980"/>
                    </a:cubicBezTo>
                    <a:cubicBezTo>
                      <a:pt x="514835" y="193254"/>
                      <a:pt x="489738" y="265410"/>
                      <a:pt x="457110" y="334429"/>
                    </a:cubicBezTo>
                    <a:cubicBezTo>
                      <a:pt x="455855" y="337567"/>
                      <a:pt x="462130" y="335057"/>
                      <a:pt x="458365" y="335057"/>
                    </a:cubicBezTo>
                    <a:cubicBezTo>
                      <a:pt x="457110" y="335057"/>
                      <a:pt x="456483" y="334429"/>
                      <a:pt x="457738" y="332547"/>
                    </a:cubicBezTo>
                    <a:cubicBezTo>
                      <a:pt x="477189" y="302430"/>
                      <a:pt x="504796" y="279214"/>
                      <a:pt x="528639" y="252861"/>
                    </a:cubicBezTo>
                    <a:cubicBezTo>
                      <a:pt x="566286" y="211450"/>
                      <a:pt x="605188" y="170666"/>
                      <a:pt x="641580" y="127999"/>
                    </a:cubicBezTo>
                    <a:cubicBezTo>
                      <a:pt x="649109" y="119215"/>
                      <a:pt x="656638" y="110431"/>
                      <a:pt x="667933" y="105411"/>
                    </a:cubicBezTo>
                    <a:cubicBezTo>
                      <a:pt x="698050" y="107293"/>
                      <a:pt x="721893" y="119842"/>
                      <a:pt x="738834" y="145568"/>
                    </a:cubicBezTo>
                    <a:cubicBezTo>
                      <a:pt x="737579" y="158117"/>
                      <a:pt x="728795" y="166274"/>
                      <a:pt x="721893" y="175058"/>
                    </a:cubicBezTo>
                    <a:cubicBezTo>
                      <a:pt x="651619" y="271685"/>
                      <a:pt x="575698" y="363292"/>
                      <a:pt x="502286" y="457409"/>
                    </a:cubicBezTo>
                    <a:cubicBezTo>
                      <a:pt x="455228" y="517644"/>
                      <a:pt x="421973" y="587291"/>
                      <a:pt x="382444" y="653173"/>
                    </a:cubicBezTo>
                    <a:cubicBezTo>
                      <a:pt x="381816" y="654428"/>
                      <a:pt x="381816" y="656310"/>
                      <a:pt x="384326" y="660075"/>
                    </a:cubicBezTo>
                    <a:cubicBezTo>
                      <a:pt x="425110" y="658192"/>
                      <a:pt x="465894" y="650663"/>
                      <a:pt x="506678" y="645016"/>
                    </a:cubicBezTo>
                    <a:cubicBezTo>
                      <a:pt x="556247" y="638114"/>
                      <a:pt x="605188" y="631840"/>
                      <a:pt x="654129" y="620546"/>
                    </a:cubicBezTo>
                    <a:cubicBezTo>
                      <a:pt x="660403" y="619291"/>
                      <a:pt x="666678" y="618036"/>
                      <a:pt x="672325" y="621173"/>
                    </a:cubicBezTo>
                    <a:cubicBezTo>
                      <a:pt x="674835" y="654428"/>
                      <a:pt x="656638" y="678898"/>
                      <a:pt x="635933" y="701486"/>
                    </a:cubicBezTo>
                    <a:cubicBezTo>
                      <a:pt x="544953" y="719682"/>
                      <a:pt x="453973" y="735996"/>
                      <a:pt x="362366" y="748545"/>
                    </a:cubicBezTo>
                    <a:cubicBezTo>
                      <a:pt x="328483" y="752937"/>
                      <a:pt x="299621" y="750427"/>
                      <a:pt x="272013" y="729721"/>
                    </a:cubicBezTo>
                    <a:cubicBezTo>
                      <a:pt x="266366" y="725329"/>
                      <a:pt x="257582" y="712153"/>
                      <a:pt x="250680" y="724702"/>
                    </a:cubicBezTo>
                    <a:cubicBezTo>
                      <a:pt x="243778" y="736623"/>
                      <a:pt x="224327" y="746662"/>
                      <a:pt x="240013" y="766113"/>
                    </a:cubicBezTo>
                    <a:cubicBezTo>
                      <a:pt x="248170" y="776153"/>
                      <a:pt x="255072" y="788074"/>
                      <a:pt x="260092" y="800623"/>
                    </a:cubicBezTo>
                    <a:cubicBezTo>
                      <a:pt x="288954" y="870270"/>
                      <a:pt x="248170" y="931759"/>
                      <a:pt x="172877" y="933014"/>
                    </a:cubicBezTo>
                    <a:cubicBezTo>
                      <a:pt x="109504" y="934269"/>
                      <a:pt x="37975" y="889093"/>
                      <a:pt x="12250" y="831368"/>
                    </a:cubicBezTo>
                    <a:cubicBezTo>
                      <a:pt x="-3436" y="796858"/>
                      <a:pt x="-6573" y="761721"/>
                      <a:pt x="17897" y="730349"/>
                    </a:cubicBezTo>
                    <a:cubicBezTo>
                      <a:pt x="42367" y="698349"/>
                      <a:pt x="78132" y="691447"/>
                      <a:pt x="116406" y="694584"/>
                    </a:cubicBezTo>
                    <a:cubicBezTo>
                      <a:pt x="125191" y="695212"/>
                      <a:pt x="134602" y="695839"/>
                      <a:pt x="142759" y="699604"/>
                    </a:cubicBezTo>
                    <a:cubicBezTo>
                      <a:pt x="165975" y="710271"/>
                      <a:pt x="167229" y="688310"/>
                      <a:pt x="174759" y="677643"/>
                    </a:cubicBezTo>
                    <a:cubicBezTo>
                      <a:pt x="184798" y="663839"/>
                      <a:pt x="167857" y="661957"/>
                      <a:pt x="161582" y="658192"/>
                    </a:cubicBezTo>
                    <a:cubicBezTo>
                      <a:pt x="138994" y="645644"/>
                      <a:pt x="127073" y="628075"/>
                      <a:pt x="121426" y="602977"/>
                    </a:cubicBezTo>
                    <a:cubicBezTo>
                      <a:pt x="103230" y="516389"/>
                      <a:pt x="83779" y="431056"/>
                      <a:pt x="71857" y="343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FE7FD2CC-2CD1-4F56-8CBB-760F54ED4806}"/>
                  </a:ext>
                </a:extLst>
              </p:cNvPr>
              <p:cNvSpPr/>
              <p:nvPr/>
            </p:nvSpPr>
            <p:spPr>
              <a:xfrm>
                <a:off x="7726108" y="5071030"/>
                <a:ext cx="828231" cy="859603"/>
              </a:xfrm>
              <a:custGeom>
                <a:avLst/>
                <a:gdLst>
                  <a:gd name="connsiteX0" fmla="*/ 643134 w 828230"/>
                  <a:gd name="connsiteY0" fmla="*/ 168156 h 859602"/>
                  <a:gd name="connsiteX1" fmla="*/ 709643 w 828230"/>
                  <a:gd name="connsiteY1" fmla="*/ 222116 h 859602"/>
                  <a:gd name="connsiteX2" fmla="*/ 693957 w 828230"/>
                  <a:gd name="connsiteY2" fmla="*/ 515762 h 859602"/>
                  <a:gd name="connsiteX3" fmla="*/ 656938 w 828230"/>
                  <a:gd name="connsiteY3" fmla="*/ 583526 h 859602"/>
                  <a:gd name="connsiteX4" fmla="*/ 648153 w 828230"/>
                  <a:gd name="connsiteY4" fmla="*/ 606114 h 859602"/>
                  <a:gd name="connsiteX5" fmla="*/ 683918 w 828230"/>
                  <a:gd name="connsiteY5" fmla="*/ 624310 h 859602"/>
                  <a:gd name="connsiteX6" fmla="*/ 735368 w 828230"/>
                  <a:gd name="connsiteY6" fmla="*/ 611134 h 859602"/>
                  <a:gd name="connsiteX7" fmla="*/ 833250 w 828230"/>
                  <a:gd name="connsiteY7" fmla="*/ 711525 h 859602"/>
                  <a:gd name="connsiteX8" fmla="*/ 683290 w 828230"/>
                  <a:gd name="connsiteY8" fmla="*/ 863367 h 859602"/>
                  <a:gd name="connsiteX9" fmla="*/ 583526 w 828230"/>
                  <a:gd name="connsiteY9" fmla="*/ 743525 h 859602"/>
                  <a:gd name="connsiteX10" fmla="*/ 598585 w 828230"/>
                  <a:gd name="connsiteY10" fmla="*/ 703996 h 859602"/>
                  <a:gd name="connsiteX11" fmla="*/ 596075 w 828230"/>
                  <a:gd name="connsiteY11" fmla="*/ 680780 h 859602"/>
                  <a:gd name="connsiteX12" fmla="*/ 559683 w 828230"/>
                  <a:gd name="connsiteY12" fmla="*/ 679525 h 859602"/>
                  <a:gd name="connsiteX13" fmla="*/ 501958 w 828230"/>
                  <a:gd name="connsiteY13" fmla="*/ 703996 h 859602"/>
                  <a:gd name="connsiteX14" fmla="*/ 234665 w 828230"/>
                  <a:gd name="connsiteY14" fmla="*/ 697722 h 859602"/>
                  <a:gd name="connsiteX15" fmla="*/ 183215 w 828230"/>
                  <a:gd name="connsiteY15" fmla="*/ 639369 h 859602"/>
                  <a:gd name="connsiteX16" fmla="*/ 185097 w 828230"/>
                  <a:gd name="connsiteY16" fmla="*/ 627447 h 859602"/>
                  <a:gd name="connsiteX17" fmla="*/ 224626 w 828230"/>
                  <a:gd name="connsiteY17" fmla="*/ 627447 h 859602"/>
                  <a:gd name="connsiteX18" fmla="*/ 433566 w 828230"/>
                  <a:gd name="connsiteY18" fmla="*/ 627447 h 859602"/>
                  <a:gd name="connsiteX19" fmla="*/ 447998 w 828230"/>
                  <a:gd name="connsiteY19" fmla="*/ 623055 h 859602"/>
                  <a:gd name="connsiteX20" fmla="*/ 411606 w 828230"/>
                  <a:gd name="connsiteY20" fmla="*/ 578507 h 859602"/>
                  <a:gd name="connsiteX21" fmla="*/ 182587 w 828230"/>
                  <a:gd name="connsiteY21" fmla="*/ 361410 h 859602"/>
                  <a:gd name="connsiteX22" fmla="*/ 10039 w 828230"/>
                  <a:gd name="connsiteY22" fmla="*/ 208940 h 859602"/>
                  <a:gd name="connsiteX23" fmla="*/ 0 w 828230"/>
                  <a:gd name="connsiteY23" fmla="*/ 196391 h 859602"/>
                  <a:gd name="connsiteX24" fmla="*/ 55215 w 828230"/>
                  <a:gd name="connsiteY24" fmla="*/ 138038 h 859602"/>
                  <a:gd name="connsiteX25" fmla="*/ 67764 w 828230"/>
                  <a:gd name="connsiteY25" fmla="*/ 142431 h 859602"/>
                  <a:gd name="connsiteX26" fmla="*/ 306822 w 828230"/>
                  <a:gd name="connsiteY26" fmla="*/ 313096 h 859602"/>
                  <a:gd name="connsiteX27" fmla="*/ 225254 w 828230"/>
                  <a:gd name="connsiteY27" fmla="*/ 194509 h 859602"/>
                  <a:gd name="connsiteX28" fmla="*/ 146823 w 828230"/>
                  <a:gd name="connsiteY28" fmla="*/ 83450 h 859602"/>
                  <a:gd name="connsiteX29" fmla="*/ 134274 w 828230"/>
                  <a:gd name="connsiteY29" fmla="*/ 60235 h 859602"/>
                  <a:gd name="connsiteX30" fmla="*/ 192626 w 828230"/>
                  <a:gd name="connsiteY30" fmla="*/ 0 h 859602"/>
                  <a:gd name="connsiteX31" fmla="*/ 270430 w 828230"/>
                  <a:gd name="connsiteY31" fmla="*/ 87215 h 859602"/>
                  <a:gd name="connsiteX32" fmla="*/ 439841 w 828230"/>
                  <a:gd name="connsiteY32" fmla="*/ 297410 h 859602"/>
                  <a:gd name="connsiteX33" fmla="*/ 598585 w 828230"/>
                  <a:gd name="connsiteY33" fmla="*/ 455527 h 859602"/>
                  <a:gd name="connsiteX34" fmla="*/ 612389 w 828230"/>
                  <a:gd name="connsiteY34" fmla="*/ 460546 h 859602"/>
                  <a:gd name="connsiteX35" fmla="*/ 617408 w 828230"/>
                  <a:gd name="connsiteY35" fmla="*/ 446115 h 859602"/>
                  <a:gd name="connsiteX36" fmla="*/ 628075 w 828230"/>
                  <a:gd name="connsiteY36" fmla="*/ 329410 h 859602"/>
                  <a:gd name="connsiteX37" fmla="*/ 634977 w 828230"/>
                  <a:gd name="connsiteY37" fmla="*/ 196391 h 859602"/>
                  <a:gd name="connsiteX38" fmla="*/ 643134 w 828230"/>
                  <a:gd name="connsiteY38" fmla="*/ 168156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643134" y="168156"/>
                    </a:moveTo>
                    <a:cubicBezTo>
                      <a:pt x="665094" y="186352"/>
                      <a:pt x="687055" y="204548"/>
                      <a:pt x="709643" y="222116"/>
                    </a:cubicBezTo>
                    <a:cubicBezTo>
                      <a:pt x="709016" y="319998"/>
                      <a:pt x="701486" y="417880"/>
                      <a:pt x="693957" y="515762"/>
                    </a:cubicBezTo>
                    <a:cubicBezTo>
                      <a:pt x="691447" y="545252"/>
                      <a:pt x="676388" y="564703"/>
                      <a:pt x="656938" y="583526"/>
                    </a:cubicBezTo>
                    <a:cubicBezTo>
                      <a:pt x="651290" y="589173"/>
                      <a:pt x="635604" y="594193"/>
                      <a:pt x="648153" y="606114"/>
                    </a:cubicBezTo>
                    <a:cubicBezTo>
                      <a:pt x="658192" y="614898"/>
                      <a:pt x="663212" y="634977"/>
                      <a:pt x="683918" y="624310"/>
                    </a:cubicBezTo>
                    <a:cubicBezTo>
                      <a:pt x="699604" y="616153"/>
                      <a:pt x="717172" y="611761"/>
                      <a:pt x="735368" y="611134"/>
                    </a:cubicBezTo>
                    <a:cubicBezTo>
                      <a:pt x="800623" y="609251"/>
                      <a:pt x="837015" y="646898"/>
                      <a:pt x="833250" y="711525"/>
                    </a:cubicBezTo>
                    <a:cubicBezTo>
                      <a:pt x="828858" y="783054"/>
                      <a:pt x="755447" y="857721"/>
                      <a:pt x="683290" y="863367"/>
                    </a:cubicBezTo>
                    <a:cubicBezTo>
                      <a:pt x="610506" y="869015"/>
                      <a:pt x="565330" y="814427"/>
                      <a:pt x="583526" y="743525"/>
                    </a:cubicBezTo>
                    <a:cubicBezTo>
                      <a:pt x="587291" y="729721"/>
                      <a:pt x="591683" y="715917"/>
                      <a:pt x="598585" y="703996"/>
                    </a:cubicBezTo>
                    <a:cubicBezTo>
                      <a:pt x="604232" y="693957"/>
                      <a:pt x="602350" y="688937"/>
                      <a:pt x="596075" y="680780"/>
                    </a:cubicBezTo>
                    <a:cubicBezTo>
                      <a:pt x="583526" y="665094"/>
                      <a:pt x="572859" y="660702"/>
                      <a:pt x="559683" y="679525"/>
                    </a:cubicBezTo>
                    <a:cubicBezTo>
                      <a:pt x="545252" y="698976"/>
                      <a:pt x="526429" y="703996"/>
                      <a:pt x="501958" y="703996"/>
                    </a:cubicBezTo>
                    <a:cubicBezTo>
                      <a:pt x="412860" y="702741"/>
                      <a:pt x="323763" y="705251"/>
                      <a:pt x="234665" y="697722"/>
                    </a:cubicBezTo>
                    <a:cubicBezTo>
                      <a:pt x="210823" y="683918"/>
                      <a:pt x="198901" y="660075"/>
                      <a:pt x="183215" y="639369"/>
                    </a:cubicBezTo>
                    <a:cubicBezTo>
                      <a:pt x="180705" y="635604"/>
                      <a:pt x="181960" y="630585"/>
                      <a:pt x="185097" y="627447"/>
                    </a:cubicBezTo>
                    <a:cubicBezTo>
                      <a:pt x="198274" y="620545"/>
                      <a:pt x="211450" y="628075"/>
                      <a:pt x="224626" y="627447"/>
                    </a:cubicBezTo>
                    <a:cubicBezTo>
                      <a:pt x="294273" y="627447"/>
                      <a:pt x="363920" y="627447"/>
                      <a:pt x="433566" y="627447"/>
                    </a:cubicBezTo>
                    <a:cubicBezTo>
                      <a:pt x="437958" y="627447"/>
                      <a:pt x="442350" y="628075"/>
                      <a:pt x="447998" y="623055"/>
                    </a:cubicBezTo>
                    <a:cubicBezTo>
                      <a:pt x="437331" y="607369"/>
                      <a:pt x="424155" y="592938"/>
                      <a:pt x="411606" y="578507"/>
                    </a:cubicBezTo>
                    <a:cubicBezTo>
                      <a:pt x="342587" y="498821"/>
                      <a:pt x="264156" y="428547"/>
                      <a:pt x="182587" y="361410"/>
                    </a:cubicBezTo>
                    <a:cubicBezTo>
                      <a:pt x="123607" y="312469"/>
                      <a:pt x="65882" y="261646"/>
                      <a:pt x="10039" y="208940"/>
                    </a:cubicBezTo>
                    <a:cubicBezTo>
                      <a:pt x="6274" y="205175"/>
                      <a:pt x="1882" y="201410"/>
                      <a:pt x="0" y="196391"/>
                    </a:cubicBezTo>
                    <a:cubicBezTo>
                      <a:pt x="4392" y="163764"/>
                      <a:pt x="28235" y="149960"/>
                      <a:pt x="55215" y="138038"/>
                    </a:cubicBezTo>
                    <a:cubicBezTo>
                      <a:pt x="59608" y="138038"/>
                      <a:pt x="64000" y="139921"/>
                      <a:pt x="67764" y="142431"/>
                    </a:cubicBezTo>
                    <a:cubicBezTo>
                      <a:pt x="148705" y="202038"/>
                      <a:pt x="230901" y="259136"/>
                      <a:pt x="306822" y="313096"/>
                    </a:cubicBezTo>
                    <a:cubicBezTo>
                      <a:pt x="279842" y="279214"/>
                      <a:pt x="254116" y="235293"/>
                      <a:pt x="225254" y="194509"/>
                    </a:cubicBezTo>
                    <a:cubicBezTo>
                      <a:pt x="198901" y="157489"/>
                      <a:pt x="172548" y="120470"/>
                      <a:pt x="146823" y="83450"/>
                    </a:cubicBezTo>
                    <a:cubicBezTo>
                      <a:pt x="141803" y="76549"/>
                      <a:pt x="134901" y="69647"/>
                      <a:pt x="134274" y="60235"/>
                    </a:cubicBezTo>
                    <a:cubicBezTo>
                      <a:pt x="149332" y="36392"/>
                      <a:pt x="161254" y="8784"/>
                      <a:pt x="192626" y="0"/>
                    </a:cubicBezTo>
                    <a:cubicBezTo>
                      <a:pt x="223999" y="24470"/>
                      <a:pt x="245332" y="57725"/>
                      <a:pt x="270430" y="87215"/>
                    </a:cubicBezTo>
                    <a:cubicBezTo>
                      <a:pt x="328783" y="155607"/>
                      <a:pt x="383998" y="226508"/>
                      <a:pt x="439841" y="297410"/>
                    </a:cubicBezTo>
                    <a:cubicBezTo>
                      <a:pt x="486899" y="356390"/>
                      <a:pt x="547134" y="401566"/>
                      <a:pt x="598585" y="455527"/>
                    </a:cubicBezTo>
                    <a:cubicBezTo>
                      <a:pt x="602350" y="459292"/>
                      <a:pt x="606114" y="464311"/>
                      <a:pt x="612389" y="460546"/>
                    </a:cubicBezTo>
                    <a:cubicBezTo>
                      <a:pt x="617408" y="457409"/>
                      <a:pt x="617408" y="451134"/>
                      <a:pt x="617408" y="446115"/>
                    </a:cubicBezTo>
                    <a:cubicBezTo>
                      <a:pt x="618663" y="407213"/>
                      <a:pt x="626820" y="368312"/>
                      <a:pt x="628075" y="329410"/>
                    </a:cubicBezTo>
                    <a:cubicBezTo>
                      <a:pt x="629330" y="284861"/>
                      <a:pt x="636859" y="240940"/>
                      <a:pt x="634977" y="196391"/>
                    </a:cubicBezTo>
                    <a:cubicBezTo>
                      <a:pt x="633095" y="185724"/>
                      <a:pt x="629957" y="173803"/>
                      <a:pt x="643134" y="1681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315E0D2B-479E-49F7-A7A5-40B3F164B7C6}"/>
                  </a:ext>
                </a:extLst>
              </p:cNvPr>
              <p:cNvSpPr/>
              <p:nvPr/>
            </p:nvSpPr>
            <p:spPr>
              <a:xfrm>
                <a:off x="3630493" y="921535"/>
                <a:ext cx="828231" cy="859603"/>
              </a:xfrm>
              <a:custGeom>
                <a:avLst/>
                <a:gdLst>
                  <a:gd name="connsiteX0" fmla="*/ 191010 w 828230"/>
                  <a:gd name="connsiteY0" fmla="*/ 694770 h 859602"/>
                  <a:gd name="connsiteX1" fmla="*/ 124500 w 828230"/>
                  <a:gd name="connsiteY1" fmla="*/ 640809 h 859602"/>
                  <a:gd name="connsiteX2" fmla="*/ 140187 w 828230"/>
                  <a:gd name="connsiteY2" fmla="*/ 347164 h 859602"/>
                  <a:gd name="connsiteX3" fmla="*/ 179088 w 828230"/>
                  <a:gd name="connsiteY3" fmla="*/ 277517 h 859602"/>
                  <a:gd name="connsiteX4" fmla="*/ 185990 w 828230"/>
                  <a:gd name="connsiteY4" fmla="*/ 256812 h 859602"/>
                  <a:gd name="connsiteX5" fmla="*/ 152108 w 828230"/>
                  <a:gd name="connsiteY5" fmla="*/ 237988 h 859602"/>
                  <a:gd name="connsiteX6" fmla="*/ 98148 w 828230"/>
                  <a:gd name="connsiteY6" fmla="*/ 252420 h 859602"/>
                  <a:gd name="connsiteX7" fmla="*/ 266 w 828230"/>
                  <a:gd name="connsiteY7" fmla="*/ 152028 h 859602"/>
                  <a:gd name="connsiteX8" fmla="*/ 152736 w 828230"/>
                  <a:gd name="connsiteY8" fmla="*/ 186 h 859602"/>
                  <a:gd name="connsiteX9" fmla="*/ 249990 w 828230"/>
                  <a:gd name="connsiteY9" fmla="*/ 120028 h 859602"/>
                  <a:gd name="connsiteX10" fmla="*/ 234931 w 828230"/>
                  <a:gd name="connsiteY10" fmla="*/ 159557 h 859602"/>
                  <a:gd name="connsiteX11" fmla="*/ 237441 w 828230"/>
                  <a:gd name="connsiteY11" fmla="*/ 182773 h 859602"/>
                  <a:gd name="connsiteX12" fmla="*/ 273833 w 828230"/>
                  <a:gd name="connsiteY12" fmla="*/ 184028 h 859602"/>
                  <a:gd name="connsiteX13" fmla="*/ 331558 w 828230"/>
                  <a:gd name="connsiteY13" fmla="*/ 159557 h 859602"/>
                  <a:gd name="connsiteX14" fmla="*/ 598851 w 828230"/>
                  <a:gd name="connsiteY14" fmla="*/ 165832 h 859602"/>
                  <a:gd name="connsiteX15" fmla="*/ 650301 w 828230"/>
                  <a:gd name="connsiteY15" fmla="*/ 224184 h 859602"/>
                  <a:gd name="connsiteX16" fmla="*/ 648419 w 828230"/>
                  <a:gd name="connsiteY16" fmla="*/ 236106 h 859602"/>
                  <a:gd name="connsiteX17" fmla="*/ 608890 w 828230"/>
                  <a:gd name="connsiteY17" fmla="*/ 236106 h 859602"/>
                  <a:gd name="connsiteX18" fmla="*/ 399950 w 828230"/>
                  <a:gd name="connsiteY18" fmla="*/ 236106 h 859602"/>
                  <a:gd name="connsiteX19" fmla="*/ 385519 w 828230"/>
                  <a:gd name="connsiteY19" fmla="*/ 240498 h 859602"/>
                  <a:gd name="connsiteX20" fmla="*/ 418146 w 828230"/>
                  <a:gd name="connsiteY20" fmla="*/ 281282 h 859602"/>
                  <a:gd name="connsiteX21" fmla="*/ 655321 w 828230"/>
                  <a:gd name="connsiteY21" fmla="*/ 505281 h 859602"/>
                  <a:gd name="connsiteX22" fmla="*/ 823477 w 828230"/>
                  <a:gd name="connsiteY22" fmla="*/ 653986 h 859602"/>
                  <a:gd name="connsiteX23" fmla="*/ 833516 w 828230"/>
                  <a:gd name="connsiteY23" fmla="*/ 666535 h 859602"/>
                  <a:gd name="connsiteX24" fmla="*/ 778301 w 828230"/>
                  <a:gd name="connsiteY24" fmla="*/ 724887 h 859602"/>
                  <a:gd name="connsiteX25" fmla="*/ 765752 w 828230"/>
                  <a:gd name="connsiteY25" fmla="*/ 720495 h 859602"/>
                  <a:gd name="connsiteX26" fmla="*/ 526067 w 828230"/>
                  <a:gd name="connsiteY26" fmla="*/ 549830 h 859602"/>
                  <a:gd name="connsiteX27" fmla="*/ 608262 w 828230"/>
                  <a:gd name="connsiteY27" fmla="*/ 669045 h 859602"/>
                  <a:gd name="connsiteX28" fmla="*/ 686693 w 828230"/>
                  <a:gd name="connsiteY28" fmla="*/ 780103 h 859602"/>
                  <a:gd name="connsiteX29" fmla="*/ 699242 w 828230"/>
                  <a:gd name="connsiteY29" fmla="*/ 803318 h 859602"/>
                  <a:gd name="connsiteX30" fmla="*/ 640890 w 828230"/>
                  <a:gd name="connsiteY30" fmla="*/ 863553 h 859602"/>
                  <a:gd name="connsiteX31" fmla="*/ 563086 w 828230"/>
                  <a:gd name="connsiteY31" fmla="*/ 776338 h 859602"/>
                  <a:gd name="connsiteX32" fmla="*/ 393675 w 828230"/>
                  <a:gd name="connsiteY32" fmla="*/ 566143 h 859602"/>
                  <a:gd name="connsiteX33" fmla="*/ 234931 w 828230"/>
                  <a:gd name="connsiteY33" fmla="*/ 408026 h 859602"/>
                  <a:gd name="connsiteX34" fmla="*/ 221127 w 828230"/>
                  <a:gd name="connsiteY34" fmla="*/ 403007 h 859602"/>
                  <a:gd name="connsiteX35" fmla="*/ 216108 w 828230"/>
                  <a:gd name="connsiteY35" fmla="*/ 417438 h 859602"/>
                  <a:gd name="connsiteX36" fmla="*/ 206069 w 828230"/>
                  <a:gd name="connsiteY36" fmla="*/ 534143 h 859602"/>
                  <a:gd name="connsiteX37" fmla="*/ 199167 w 828230"/>
                  <a:gd name="connsiteY37" fmla="*/ 667162 h 859602"/>
                  <a:gd name="connsiteX38" fmla="*/ 191010 w 828230"/>
                  <a:gd name="connsiteY38" fmla="*/ 694770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191010" y="694770"/>
                    </a:moveTo>
                    <a:cubicBezTo>
                      <a:pt x="169049" y="676574"/>
                      <a:pt x="147089" y="659005"/>
                      <a:pt x="124500" y="640809"/>
                    </a:cubicBezTo>
                    <a:cubicBezTo>
                      <a:pt x="125128" y="542928"/>
                      <a:pt x="132657" y="445046"/>
                      <a:pt x="140187" y="347164"/>
                    </a:cubicBezTo>
                    <a:cubicBezTo>
                      <a:pt x="142696" y="316419"/>
                      <a:pt x="159637" y="297596"/>
                      <a:pt x="179088" y="277517"/>
                    </a:cubicBezTo>
                    <a:cubicBezTo>
                      <a:pt x="184108" y="272498"/>
                      <a:pt x="197912" y="266851"/>
                      <a:pt x="185990" y="256812"/>
                    </a:cubicBezTo>
                    <a:cubicBezTo>
                      <a:pt x="175951" y="248655"/>
                      <a:pt x="171559" y="229831"/>
                      <a:pt x="152108" y="237988"/>
                    </a:cubicBezTo>
                    <a:cubicBezTo>
                      <a:pt x="135167" y="245518"/>
                      <a:pt x="117599" y="251792"/>
                      <a:pt x="98148" y="252420"/>
                    </a:cubicBezTo>
                    <a:cubicBezTo>
                      <a:pt x="32893" y="254302"/>
                      <a:pt x="-3499" y="216655"/>
                      <a:pt x="266" y="152028"/>
                    </a:cubicBezTo>
                    <a:cubicBezTo>
                      <a:pt x="4658" y="79244"/>
                      <a:pt x="80579" y="3950"/>
                      <a:pt x="152736" y="186"/>
                    </a:cubicBezTo>
                    <a:cubicBezTo>
                      <a:pt x="224265" y="-3579"/>
                      <a:pt x="268186" y="50381"/>
                      <a:pt x="249990" y="120028"/>
                    </a:cubicBezTo>
                    <a:cubicBezTo>
                      <a:pt x="246225" y="133832"/>
                      <a:pt x="241833" y="147636"/>
                      <a:pt x="234931" y="159557"/>
                    </a:cubicBezTo>
                    <a:cubicBezTo>
                      <a:pt x="229284" y="169596"/>
                      <a:pt x="231166" y="174616"/>
                      <a:pt x="237441" y="182773"/>
                    </a:cubicBezTo>
                    <a:cubicBezTo>
                      <a:pt x="249990" y="198459"/>
                      <a:pt x="260657" y="202851"/>
                      <a:pt x="273833" y="184028"/>
                    </a:cubicBezTo>
                    <a:cubicBezTo>
                      <a:pt x="288264" y="164577"/>
                      <a:pt x="307088" y="159557"/>
                      <a:pt x="331558" y="159557"/>
                    </a:cubicBezTo>
                    <a:cubicBezTo>
                      <a:pt x="420656" y="160812"/>
                      <a:pt x="509753" y="158302"/>
                      <a:pt x="598851" y="165832"/>
                    </a:cubicBezTo>
                    <a:cubicBezTo>
                      <a:pt x="622694" y="179636"/>
                      <a:pt x="634615" y="203479"/>
                      <a:pt x="650301" y="224184"/>
                    </a:cubicBezTo>
                    <a:cubicBezTo>
                      <a:pt x="652811" y="227949"/>
                      <a:pt x="651556" y="232969"/>
                      <a:pt x="648419" y="236106"/>
                    </a:cubicBezTo>
                    <a:cubicBezTo>
                      <a:pt x="635243" y="243008"/>
                      <a:pt x="622066" y="235478"/>
                      <a:pt x="608890" y="236106"/>
                    </a:cubicBezTo>
                    <a:cubicBezTo>
                      <a:pt x="539243" y="236106"/>
                      <a:pt x="469596" y="236106"/>
                      <a:pt x="399950" y="236106"/>
                    </a:cubicBezTo>
                    <a:cubicBezTo>
                      <a:pt x="395558" y="236106"/>
                      <a:pt x="391166" y="235478"/>
                      <a:pt x="385519" y="240498"/>
                    </a:cubicBezTo>
                    <a:cubicBezTo>
                      <a:pt x="394930" y="254929"/>
                      <a:pt x="406852" y="268106"/>
                      <a:pt x="418146" y="281282"/>
                    </a:cubicBezTo>
                    <a:cubicBezTo>
                      <a:pt x="490302" y="363478"/>
                      <a:pt x="570616" y="436262"/>
                      <a:pt x="655321" y="505281"/>
                    </a:cubicBezTo>
                    <a:cubicBezTo>
                      <a:pt x="713046" y="552967"/>
                      <a:pt x="768889" y="602535"/>
                      <a:pt x="823477" y="653986"/>
                    </a:cubicBezTo>
                    <a:cubicBezTo>
                      <a:pt x="827242" y="657751"/>
                      <a:pt x="831634" y="661515"/>
                      <a:pt x="833516" y="666535"/>
                    </a:cubicBezTo>
                    <a:cubicBezTo>
                      <a:pt x="829124" y="699162"/>
                      <a:pt x="805281" y="712966"/>
                      <a:pt x="778301" y="724887"/>
                    </a:cubicBezTo>
                    <a:cubicBezTo>
                      <a:pt x="773908" y="724887"/>
                      <a:pt x="769516" y="723005"/>
                      <a:pt x="765752" y="720495"/>
                    </a:cubicBezTo>
                    <a:cubicBezTo>
                      <a:pt x="684811" y="660888"/>
                      <a:pt x="602615" y="604418"/>
                      <a:pt x="526067" y="549830"/>
                    </a:cubicBezTo>
                    <a:cubicBezTo>
                      <a:pt x="553674" y="583712"/>
                      <a:pt x="578772" y="627633"/>
                      <a:pt x="608262" y="669045"/>
                    </a:cubicBezTo>
                    <a:cubicBezTo>
                      <a:pt x="634615" y="706064"/>
                      <a:pt x="660968" y="743083"/>
                      <a:pt x="686693" y="780103"/>
                    </a:cubicBezTo>
                    <a:cubicBezTo>
                      <a:pt x="691713" y="787005"/>
                      <a:pt x="698615" y="793907"/>
                      <a:pt x="699242" y="803318"/>
                    </a:cubicBezTo>
                    <a:cubicBezTo>
                      <a:pt x="684184" y="827161"/>
                      <a:pt x="672262" y="854769"/>
                      <a:pt x="640890" y="863553"/>
                    </a:cubicBezTo>
                    <a:cubicBezTo>
                      <a:pt x="609517" y="839083"/>
                      <a:pt x="588184" y="805828"/>
                      <a:pt x="563086" y="776338"/>
                    </a:cubicBezTo>
                    <a:cubicBezTo>
                      <a:pt x="504734" y="707946"/>
                      <a:pt x="449518" y="637045"/>
                      <a:pt x="393675" y="566143"/>
                    </a:cubicBezTo>
                    <a:cubicBezTo>
                      <a:pt x="346617" y="507163"/>
                      <a:pt x="286382" y="461987"/>
                      <a:pt x="234931" y="408026"/>
                    </a:cubicBezTo>
                    <a:cubicBezTo>
                      <a:pt x="231166" y="404262"/>
                      <a:pt x="227402" y="399242"/>
                      <a:pt x="221127" y="403007"/>
                    </a:cubicBezTo>
                    <a:cubicBezTo>
                      <a:pt x="216108" y="406144"/>
                      <a:pt x="216108" y="412419"/>
                      <a:pt x="216108" y="417438"/>
                    </a:cubicBezTo>
                    <a:cubicBezTo>
                      <a:pt x="212971" y="456340"/>
                      <a:pt x="207324" y="495242"/>
                      <a:pt x="206069" y="534143"/>
                    </a:cubicBezTo>
                    <a:cubicBezTo>
                      <a:pt x="204814" y="578692"/>
                      <a:pt x="197284" y="622614"/>
                      <a:pt x="199167" y="667162"/>
                    </a:cubicBezTo>
                    <a:cubicBezTo>
                      <a:pt x="201049" y="677201"/>
                      <a:pt x="204186" y="689123"/>
                      <a:pt x="191010" y="6947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FABA38AA-9129-475F-B196-B95A1F119826}"/>
                  </a:ext>
                </a:extLst>
              </p:cNvPr>
              <p:cNvSpPr/>
              <p:nvPr/>
            </p:nvSpPr>
            <p:spPr>
              <a:xfrm>
                <a:off x="4794674" y="5693319"/>
                <a:ext cx="652545" cy="985092"/>
              </a:xfrm>
              <a:custGeom>
                <a:avLst/>
                <a:gdLst>
                  <a:gd name="connsiteX0" fmla="*/ 0 w 652545"/>
                  <a:gd name="connsiteY0" fmla="*/ 432449 h 985092"/>
                  <a:gd name="connsiteX1" fmla="*/ 37647 w 652545"/>
                  <a:gd name="connsiteY1" fmla="*/ 354646 h 985092"/>
                  <a:gd name="connsiteX2" fmla="*/ 52706 w 652545"/>
                  <a:gd name="connsiteY2" fmla="*/ 370960 h 985092"/>
                  <a:gd name="connsiteX3" fmla="*/ 158744 w 652545"/>
                  <a:gd name="connsiteY3" fmla="*/ 593076 h 985092"/>
                  <a:gd name="connsiteX4" fmla="*/ 161881 w 652545"/>
                  <a:gd name="connsiteY4" fmla="*/ 595586 h 985092"/>
                  <a:gd name="connsiteX5" fmla="*/ 252861 w 652545"/>
                  <a:gd name="connsiteY5" fmla="*/ 348372 h 985092"/>
                  <a:gd name="connsiteX6" fmla="*/ 338822 w 652545"/>
                  <a:gd name="connsiteY6" fmla="*/ 30883 h 985092"/>
                  <a:gd name="connsiteX7" fmla="*/ 350116 w 652545"/>
                  <a:gd name="connsiteY7" fmla="*/ 3903 h 985092"/>
                  <a:gd name="connsiteX8" fmla="*/ 426664 w 652545"/>
                  <a:gd name="connsiteY8" fmla="*/ 25864 h 985092"/>
                  <a:gd name="connsiteX9" fmla="*/ 426664 w 652545"/>
                  <a:gd name="connsiteY9" fmla="*/ 54726 h 985092"/>
                  <a:gd name="connsiteX10" fmla="*/ 381488 w 652545"/>
                  <a:gd name="connsiteY10" fmla="*/ 315117 h 985092"/>
                  <a:gd name="connsiteX11" fmla="*/ 375213 w 652545"/>
                  <a:gd name="connsiteY11" fmla="*/ 336450 h 985092"/>
                  <a:gd name="connsiteX12" fmla="*/ 509487 w 652545"/>
                  <a:gd name="connsiteY12" fmla="*/ 95510 h 985092"/>
                  <a:gd name="connsiteX13" fmla="*/ 534585 w 652545"/>
                  <a:gd name="connsiteY13" fmla="*/ 62255 h 985092"/>
                  <a:gd name="connsiteX14" fmla="*/ 607997 w 652545"/>
                  <a:gd name="connsiteY14" fmla="*/ 89863 h 985092"/>
                  <a:gd name="connsiteX15" fmla="*/ 601095 w 652545"/>
                  <a:gd name="connsiteY15" fmla="*/ 119981 h 985092"/>
                  <a:gd name="connsiteX16" fmla="*/ 444233 w 652545"/>
                  <a:gd name="connsiteY16" fmla="*/ 456920 h 985092"/>
                  <a:gd name="connsiteX17" fmla="*/ 372076 w 652545"/>
                  <a:gd name="connsiteY17" fmla="*/ 670252 h 985092"/>
                  <a:gd name="connsiteX18" fmla="*/ 427919 w 652545"/>
                  <a:gd name="connsiteY18" fmla="*/ 653938 h 985092"/>
                  <a:gd name="connsiteX19" fmla="*/ 631212 w 652545"/>
                  <a:gd name="connsiteY19" fmla="*/ 571743 h 985092"/>
                  <a:gd name="connsiteX20" fmla="*/ 655683 w 652545"/>
                  <a:gd name="connsiteY20" fmla="*/ 569861 h 985092"/>
                  <a:gd name="connsiteX21" fmla="*/ 636232 w 652545"/>
                  <a:gd name="connsiteY21" fmla="*/ 652684 h 985092"/>
                  <a:gd name="connsiteX22" fmla="*/ 375841 w 652545"/>
                  <a:gd name="connsiteY22" fmla="*/ 761860 h 985092"/>
                  <a:gd name="connsiteX23" fmla="*/ 286743 w 652545"/>
                  <a:gd name="connsiteY23" fmla="*/ 762487 h 985092"/>
                  <a:gd name="connsiteX24" fmla="*/ 262900 w 652545"/>
                  <a:gd name="connsiteY24" fmla="*/ 763742 h 985092"/>
                  <a:gd name="connsiteX25" fmla="*/ 263528 w 652545"/>
                  <a:gd name="connsiteY25" fmla="*/ 805781 h 985092"/>
                  <a:gd name="connsiteX26" fmla="*/ 284234 w 652545"/>
                  <a:gd name="connsiteY26" fmla="*/ 826486 h 985092"/>
                  <a:gd name="connsiteX27" fmla="*/ 225254 w 652545"/>
                  <a:gd name="connsiteY27" fmla="*/ 983975 h 985092"/>
                  <a:gd name="connsiteX28" fmla="*/ 74039 w 652545"/>
                  <a:gd name="connsiteY28" fmla="*/ 939427 h 985092"/>
                  <a:gd name="connsiteX29" fmla="*/ 35764 w 652545"/>
                  <a:gd name="connsiteY29" fmla="*/ 825232 h 985092"/>
                  <a:gd name="connsiteX30" fmla="*/ 143685 w 652545"/>
                  <a:gd name="connsiteY30" fmla="*/ 761232 h 985092"/>
                  <a:gd name="connsiteX31" fmla="*/ 170666 w 652545"/>
                  <a:gd name="connsiteY31" fmla="*/ 757467 h 985092"/>
                  <a:gd name="connsiteX32" fmla="*/ 158744 w 652545"/>
                  <a:gd name="connsiteY32" fmla="*/ 717311 h 985092"/>
                  <a:gd name="connsiteX33" fmla="*/ 110431 w 652545"/>
                  <a:gd name="connsiteY33" fmla="*/ 672762 h 985092"/>
                  <a:gd name="connsiteX34" fmla="*/ 0 w 652545"/>
                  <a:gd name="connsiteY34" fmla="*/ 432449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85092">
                    <a:moveTo>
                      <a:pt x="0" y="432449"/>
                    </a:moveTo>
                    <a:cubicBezTo>
                      <a:pt x="12549" y="406724"/>
                      <a:pt x="25098" y="380371"/>
                      <a:pt x="37647" y="354646"/>
                    </a:cubicBezTo>
                    <a:cubicBezTo>
                      <a:pt x="48313" y="354646"/>
                      <a:pt x="49568" y="364058"/>
                      <a:pt x="52706" y="370960"/>
                    </a:cubicBezTo>
                    <a:cubicBezTo>
                      <a:pt x="87215" y="445626"/>
                      <a:pt x="120470" y="520292"/>
                      <a:pt x="158744" y="593076"/>
                    </a:cubicBezTo>
                    <a:cubicBezTo>
                      <a:pt x="159999" y="595586"/>
                      <a:pt x="160627" y="598096"/>
                      <a:pt x="161881" y="595586"/>
                    </a:cubicBezTo>
                    <a:cubicBezTo>
                      <a:pt x="188862" y="515900"/>
                      <a:pt x="231528" y="436214"/>
                      <a:pt x="252861" y="348372"/>
                    </a:cubicBezTo>
                    <a:cubicBezTo>
                      <a:pt x="279214" y="241706"/>
                      <a:pt x="307449" y="135667"/>
                      <a:pt x="338822" y="30883"/>
                    </a:cubicBezTo>
                    <a:cubicBezTo>
                      <a:pt x="341331" y="21471"/>
                      <a:pt x="343214" y="12060"/>
                      <a:pt x="350116" y="3903"/>
                    </a:cubicBezTo>
                    <a:cubicBezTo>
                      <a:pt x="370821" y="-6136"/>
                      <a:pt x="404704" y="3903"/>
                      <a:pt x="426664" y="25864"/>
                    </a:cubicBezTo>
                    <a:cubicBezTo>
                      <a:pt x="430429" y="35275"/>
                      <a:pt x="429174" y="45314"/>
                      <a:pt x="426664" y="54726"/>
                    </a:cubicBezTo>
                    <a:cubicBezTo>
                      <a:pt x="409096" y="140686"/>
                      <a:pt x="395919" y="227902"/>
                      <a:pt x="381488" y="315117"/>
                    </a:cubicBezTo>
                    <a:cubicBezTo>
                      <a:pt x="380233" y="323274"/>
                      <a:pt x="380233" y="332058"/>
                      <a:pt x="375213" y="336450"/>
                    </a:cubicBezTo>
                    <a:cubicBezTo>
                      <a:pt x="417253" y="256137"/>
                      <a:pt x="466821" y="178333"/>
                      <a:pt x="509487" y="95510"/>
                    </a:cubicBezTo>
                    <a:cubicBezTo>
                      <a:pt x="515762" y="82961"/>
                      <a:pt x="520781" y="69158"/>
                      <a:pt x="534585" y="62255"/>
                    </a:cubicBezTo>
                    <a:cubicBezTo>
                      <a:pt x="562193" y="63510"/>
                      <a:pt x="587918" y="68530"/>
                      <a:pt x="607997" y="89863"/>
                    </a:cubicBezTo>
                    <a:cubicBezTo>
                      <a:pt x="611134" y="101157"/>
                      <a:pt x="604859" y="110569"/>
                      <a:pt x="601095" y="119981"/>
                    </a:cubicBezTo>
                    <a:cubicBezTo>
                      <a:pt x="551526" y="233548"/>
                      <a:pt x="497566" y="345234"/>
                      <a:pt x="444233" y="456920"/>
                    </a:cubicBezTo>
                    <a:cubicBezTo>
                      <a:pt x="412860" y="523429"/>
                      <a:pt x="398429" y="596841"/>
                      <a:pt x="372076" y="670252"/>
                    </a:cubicBezTo>
                    <a:cubicBezTo>
                      <a:pt x="395292" y="667742"/>
                      <a:pt x="411606" y="660213"/>
                      <a:pt x="427919" y="653938"/>
                    </a:cubicBezTo>
                    <a:cubicBezTo>
                      <a:pt x="495683" y="627586"/>
                      <a:pt x="564703" y="601860"/>
                      <a:pt x="631212" y="571743"/>
                    </a:cubicBezTo>
                    <a:cubicBezTo>
                      <a:pt x="638741" y="567978"/>
                      <a:pt x="646898" y="561704"/>
                      <a:pt x="655683" y="569861"/>
                    </a:cubicBezTo>
                    <a:cubicBezTo>
                      <a:pt x="656937" y="599351"/>
                      <a:pt x="652545" y="627586"/>
                      <a:pt x="636232" y="652684"/>
                    </a:cubicBezTo>
                    <a:cubicBezTo>
                      <a:pt x="550899" y="692213"/>
                      <a:pt x="463684" y="727977"/>
                      <a:pt x="375841" y="761860"/>
                    </a:cubicBezTo>
                    <a:cubicBezTo>
                      <a:pt x="345096" y="773781"/>
                      <a:pt x="317488" y="777546"/>
                      <a:pt x="286743" y="762487"/>
                    </a:cubicBezTo>
                    <a:cubicBezTo>
                      <a:pt x="281096" y="759350"/>
                      <a:pt x="267920" y="747428"/>
                      <a:pt x="262900" y="763742"/>
                    </a:cubicBezTo>
                    <a:cubicBezTo>
                      <a:pt x="259136" y="776918"/>
                      <a:pt x="243450" y="791977"/>
                      <a:pt x="263528" y="805781"/>
                    </a:cubicBezTo>
                    <a:cubicBezTo>
                      <a:pt x="271685" y="811427"/>
                      <a:pt x="277959" y="818957"/>
                      <a:pt x="284234" y="826486"/>
                    </a:cubicBezTo>
                    <a:cubicBezTo>
                      <a:pt x="337567" y="892996"/>
                      <a:pt x="309332" y="970799"/>
                      <a:pt x="225254" y="983975"/>
                    </a:cubicBezTo>
                    <a:cubicBezTo>
                      <a:pt x="168783" y="992760"/>
                      <a:pt x="117333" y="978329"/>
                      <a:pt x="74039" y="939427"/>
                    </a:cubicBezTo>
                    <a:cubicBezTo>
                      <a:pt x="40157" y="908682"/>
                      <a:pt x="20078" y="871663"/>
                      <a:pt x="35764" y="825232"/>
                    </a:cubicBezTo>
                    <a:cubicBezTo>
                      <a:pt x="48313" y="786330"/>
                      <a:pt x="92235" y="762487"/>
                      <a:pt x="143685" y="761232"/>
                    </a:cubicBezTo>
                    <a:cubicBezTo>
                      <a:pt x="152470" y="761232"/>
                      <a:pt x="163136" y="767506"/>
                      <a:pt x="170666" y="757467"/>
                    </a:cubicBezTo>
                    <a:cubicBezTo>
                      <a:pt x="185097" y="738644"/>
                      <a:pt x="181960" y="724212"/>
                      <a:pt x="158744" y="717311"/>
                    </a:cubicBezTo>
                    <a:cubicBezTo>
                      <a:pt x="134901" y="709781"/>
                      <a:pt x="121725" y="694722"/>
                      <a:pt x="110431" y="672762"/>
                    </a:cubicBezTo>
                    <a:cubicBezTo>
                      <a:pt x="69019" y="594331"/>
                      <a:pt x="38274" y="511508"/>
                      <a:pt x="0" y="4324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6F47E7D1-A9B1-422B-8A26-9C48209CE39F}"/>
                  </a:ext>
                </a:extLst>
              </p:cNvPr>
              <p:cNvSpPr/>
              <p:nvPr/>
            </p:nvSpPr>
            <p:spPr>
              <a:xfrm>
                <a:off x="8360319" y="4072577"/>
                <a:ext cx="985092" cy="652545"/>
              </a:xfrm>
              <a:custGeom>
                <a:avLst/>
                <a:gdLst>
                  <a:gd name="connsiteX0" fmla="*/ 433077 w 985092"/>
                  <a:gd name="connsiteY0" fmla="*/ 655239 h 652545"/>
                  <a:gd name="connsiteX1" fmla="*/ 355273 w 985092"/>
                  <a:gd name="connsiteY1" fmla="*/ 617592 h 652545"/>
                  <a:gd name="connsiteX2" fmla="*/ 366567 w 985092"/>
                  <a:gd name="connsiteY2" fmla="*/ 605043 h 652545"/>
                  <a:gd name="connsiteX3" fmla="*/ 596213 w 985092"/>
                  <a:gd name="connsiteY3" fmla="*/ 495867 h 652545"/>
                  <a:gd name="connsiteX4" fmla="*/ 604997 w 985092"/>
                  <a:gd name="connsiteY4" fmla="*/ 496495 h 652545"/>
                  <a:gd name="connsiteX5" fmla="*/ 505234 w 985092"/>
                  <a:gd name="connsiteY5" fmla="*/ 457593 h 652545"/>
                  <a:gd name="connsiteX6" fmla="*/ 229784 w 985092"/>
                  <a:gd name="connsiteY6" fmla="*/ 371633 h 652545"/>
                  <a:gd name="connsiteX7" fmla="*/ 25864 w 985092"/>
                  <a:gd name="connsiteY7" fmla="*/ 315163 h 652545"/>
                  <a:gd name="connsiteX8" fmla="*/ 3903 w 985092"/>
                  <a:gd name="connsiteY8" fmla="*/ 305751 h 652545"/>
                  <a:gd name="connsiteX9" fmla="*/ 25864 w 985092"/>
                  <a:gd name="connsiteY9" fmla="*/ 229202 h 652545"/>
                  <a:gd name="connsiteX10" fmla="*/ 52216 w 985092"/>
                  <a:gd name="connsiteY10" fmla="*/ 228575 h 652545"/>
                  <a:gd name="connsiteX11" fmla="*/ 320137 w 985092"/>
                  <a:gd name="connsiteY11" fmla="*/ 275006 h 652545"/>
                  <a:gd name="connsiteX12" fmla="*/ 334568 w 985092"/>
                  <a:gd name="connsiteY12" fmla="*/ 280026 h 652545"/>
                  <a:gd name="connsiteX13" fmla="*/ 86098 w 985092"/>
                  <a:gd name="connsiteY13" fmla="*/ 141987 h 652545"/>
                  <a:gd name="connsiteX14" fmla="*/ 62255 w 985092"/>
                  <a:gd name="connsiteY14" fmla="*/ 121282 h 652545"/>
                  <a:gd name="connsiteX15" fmla="*/ 89863 w 985092"/>
                  <a:gd name="connsiteY15" fmla="*/ 47870 h 652545"/>
                  <a:gd name="connsiteX16" fmla="*/ 119981 w 985092"/>
                  <a:gd name="connsiteY16" fmla="*/ 54772 h 652545"/>
                  <a:gd name="connsiteX17" fmla="*/ 456920 w 985092"/>
                  <a:gd name="connsiteY17" fmla="*/ 211634 h 652545"/>
                  <a:gd name="connsiteX18" fmla="*/ 670252 w 985092"/>
                  <a:gd name="connsiteY18" fmla="*/ 283163 h 652545"/>
                  <a:gd name="connsiteX19" fmla="*/ 653938 w 985092"/>
                  <a:gd name="connsiteY19" fmla="*/ 227948 h 652545"/>
                  <a:gd name="connsiteX20" fmla="*/ 571743 w 985092"/>
                  <a:gd name="connsiteY20" fmla="*/ 24655 h 652545"/>
                  <a:gd name="connsiteX21" fmla="*/ 569861 w 985092"/>
                  <a:gd name="connsiteY21" fmla="*/ 184 h 652545"/>
                  <a:gd name="connsiteX22" fmla="*/ 652684 w 985092"/>
                  <a:gd name="connsiteY22" fmla="*/ 19635 h 652545"/>
                  <a:gd name="connsiteX23" fmla="*/ 762487 w 985092"/>
                  <a:gd name="connsiteY23" fmla="*/ 282535 h 652545"/>
                  <a:gd name="connsiteX24" fmla="*/ 762487 w 985092"/>
                  <a:gd name="connsiteY24" fmla="*/ 368496 h 652545"/>
                  <a:gd name="connsiteX25" fmla="*/ 763114 w 985092"/>
                  <a:gd name="connsiteY25" fmla="*/ 392339 h 652545"/>
                  <a:gd name="connsiteX26" fmla="*/ 805153 w 985092"/>
                  <a:gd name="connsiteY26" fmla="*/ 392339 h 652545"/>
                  <a:gd name="connsiteX27" fmla="*/ 880447 w 985092"/>
                  <a:gd name="connsiteY27" fmla="*/ 345908 h 652545"/>
                  <a:gd name="connsiteX28" fmla="*/ 983975 w 985092"/>
                  <a:gd name="connsiteY28" fmla="*/ 429985 h 652545"/>
                  <a:gd name="connsiteX29" fmla="*/ 941309 w 985092"/>
                  <a:gd name="connsiteY29" fmla="*/ 579318 h 652545"/>
                  <a:gd name="connsiteX30" fmla="*/ 825232 w 985092"/>
                  <a:gd name="connsiteY30" fmla="*/ 620102 h 652545"/>
                  <a:gd name="connsiteX31" fmla="*/ 760604 w 985092"/>
                  <a:gd name="connsiteY31" fmla="*/ 509671 h 652545"/>
                  <a:gd name="connsiteX32" fmla="*/ 756840 w 985092"/>
                  <a:gd name="connsiteY32" fmla="*/ 485201 h 652545"/>
                  <a:gd name="connsiteX33" fmla="*/ 716056 w 985092"/>
                  <a:gd name="connsiteY33" fmla="*/ 496495 h 652545"/>
                  <a:gd name="connsiteX34" fmla="*/ 671507 w 985092"/>
                  <a:gd name="connsiteY34" fmla="*/ 545436 h 652545"/>
                  <a:gd name="connsiteX35" fmla="*/ 433077 w 985092"/>
                  <a:gd name="connsiteY35" fmla="*/ 655239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5092" h="652545">
                    <a:moveTo>
                      <a:pt x="433077" y="655239"/>
                    </a:moveTo>
                    <a:cubicBezTo>
                      <a:pt x="407352" y="642690"/>
                      <a:pt x="381626" y="630141"/>
                      <a:pt x="355273" y="617592"/>
                    </a:cubicBezTo>
                    <a:cubicBezTo>
                      <a:pt x="354018" y="609436"/>
                      <a:pt x="361548" y="607553"/>
                      <a:pt x="366567" y="605043"/>
                    </a:cubicBezTo>
                    <a:cubicBezTo>
                      <a:pt x="443743" y="569279"/>
                      <a:pt x="520292" y="534769"/>
                      <a:pt x="596213" y="495867"/>
                    </a:cubicBezTo>
                    <a:cubicBezTo>
                      <a:pt x="598096" y="495240"/>
                      <a:pt x="599978" y="495240"/>
                      <a:pt x="604997" y="496495"/>
                    </a:cubicBezTo>
                    <a:cubicBezTo>
                      <a:pt x="569233" y="483946"/>
                      <a:pt x="536606" y="472025"/>
                      <a:pt x="505234" y="457593"/>
                    </a:cubicBezTo>
                    <a:cubicBezTo>
                      <a:pt x="416763" y="417437"/>
                      <a:pt x="322646" y="396731"/>
                      <a:pt x="229784" y="371633"/>
                    </a:cubicBezTo>
                    <a:cubicBezTo>
                      <a:pt x="161392" y="353437"/>
                      <a:pt x="93628" y="334614"/>
                      <a:pt x="25864" y="315163"/>
                    </a:cubicBezTo>
                    <a:cubicBezTo>
                      <a:pt x="18334" y="312653"/>
                      <a:pt x="10177" y="310770"/>
                      <a:pt x="3903" y="305751"/>
                    </a:cubicBezTo>
                    <a:cubicBezTo>
                      <a:pt x="-6136" y="285045"/>
                      <a:pt x="3903" y="251163"/>
                      <a:pt x="25864" y="229202"/>
                    </a:cubicBezTo>
                    <a:cubicBezTo>
                      <a:pt x="34648" y="226065"/>
                      <a:pt x="43432" y="226693"/>
                      <a:pt x="52216" y="228575"/>
                    </a:cubicBezTo>
                    <a:cubicBezTo>
                      <a:pt x="141314" y="246771"/>
                      <a:pt x="231039" y="260575"/>
                      <a:pt x="320137" y="275006"/>
                    </a:cubicBezTo>
                    <a:cubicBezTo>
                      <a:pt x="325783" y="275634"/>
                      <a:pt x="331431" y="276889"/>
                      <a:pt x="334568" y="280026"/>
                    </a:cubicBezTo>
                    <a:cubicBezTo>
                      <a:pt x="251745" y="236732"/>
                      <a:pt x="171431" y="184026"/>
                      <a:pt x="86098" y="141987"/>
                    </a:cubicBezTo>
                    <a:cubicBezTo>
                      <a:pt x="76687" y="136968"/>
                      <a:pt x="67275" y="131948"/>
                      <a:pt x="62255" y="121282"/>
                    </a:cubicBezTo>
                    <a:cubicBezTo>
                      <a:pt x="64138" y="94301"/>
                      <a:pt x="68530" y="67949"/>
                      <a:pt x="89863" y="47870"/>
                    </a:cubicBezTo>
                    <a:cubicBezTo>
                      <a:pt x="101157" y="44733"/>
                      <a:pt x="110569" y="51007"/>
                      <a:pt x="119981" y="54772"/>
                    </a:cubicBezTo>
                    <a:cubicBezTo>
                      <a:pt x="233548" y="104968"/>
                      <a:pt x="345234" y="158301"/>
                      <a:pt x="456920" y="211634"/>
                    </a:cubicBezTo>
                    <a:cubicBezTo>
                      <a:pt x="523429" y="243006"/>
                      <a:pt x="596841" y="258065"/>
                      <a:pt x="670252" y="283163"/>
                    </a:cubicBezTo>
                    <a:cubicBezTo>
                      <a:pt x="667742" y="260575"/>
                      <a:pt x="660213" y="244261"/>
                      <a:pt x="653938" y="227948"/>
                    </a:cubicBezTo>
                    <a:cubicBezTo>
                      <a:pt x="627586" y="160183"/>
                      <a:pt x="601860" y="91164"/>
                      <a:pt x="571743" y="24655"/>
                    </a:cubicBezTo>
                    <a:cubicBezTo>
                      <a:pt x="567978" y="17125"/>
                      <a:pt x="561704" y="8968"/>
                      <a:pt x="569861" y="184"/>
                    </a:cubicBezTo>
                    <a:cubicBezTo>
                      <a:pt x="599351" y="-1071"/>
                      <a:pt x="627586" y="3949"/>
                      <a:pt x="652684" y="19635"/>
                    </a:cubicBezTo>
                    <a:cubicBezTo>
                      <a:pt x="692213" y="106223"/>
                      <a:pt x="729232" y="193438"/>
                      <a:pt x="762487" y="282535"/>
                    </a:cubicBezTo>
                    <a:cubicBezTo>
                      <a:pt x="773781" y="312653"/>
                      <a:pt x="776918" y="339633"/>
                      <a:pt x="762487" y="368496"/>
                    </a:cubicBezTo>
                    <a:cubicBezTo>
                      <a:pt x="759350" y="374143"/>
                      <a:pt x="746801" y="387319"/>
                      <a:pt x="763114" y="392339"/>
                    </a:cubicBezTo>
                    <a:cubicBezTo>
                      <a:pt x="776291" y="396104"/>
                      <a:pt x="790095" y="412417"/>
                      <a:pt x="805153" y="392339"/>
                    </a:cubicBezTo>
                    <a:cubicBezTo>
                      <a:pt x="823976" y="367241"/>
                      <a:pt x="849074" y="350300"/>
                      <a:pt x="880447" y="345908"/>
                    </a:cubicBezTo>
                    <a:cubicBezTo>
                      <a:pt x="932525" y="337751"/>
                      <a:pt x="974564" y="371633"/>
                      <a:pt x="983975" y="429985"/>
                    </a:cubicBezTo>
                    <a:cubicBezTo>
                      <a:pt x="992760" y="485201"/>
                      <a:pt x="978956" y="536652"/>
                      <a:pt x="941309" y="579318"/>
                    </a:cubicBezTo>
                    <a:cubicBezTo>
                      <a:pt x="910564" y="614455"/>
                      <a:pt x="873545" y="635789"/>
                      <a:pt x="825232" y="620102"/>
                    </a:cubicBezTo>
                    <a:cubicBezTo>
                      <a:pt x="785075" y="606926"/>
                      <a:pt x="761232" y="563004"/>
                      <a:pt x="760604" y="509671"/>
                    </a:cubicBezTo>
                    <a:cubicBezTo>
                      <a:pt x="760604" y="501515"/>
                      <a:pt x="766252" y="492730"/>
                      <a:pt x="756840" y="485201"/>
                    </a:cubicBezTo>
                    <a:cubicBezTo>
                      <a:pt x="738644" y="470770"/>
                      <a:pt x="723585" y="473907"/>
                      <a:pt x="716056" y="496495"/>
                    </a:cubicBezTo>
                    <a:cubicBezTo>
                      <a:pt x="708526" y="519711"/>
                      <a:pt x="694095" y="533514"/>
                      <a:pt x="671507" y="545436"/>
                    </a:cubicBezTo>
                    <a:cubicBezTo>
                      <a:pt x="594958" y="586220"/>
                      <a:pt x="512763" y="617592"/>
                      <a:pt x="433077" y="655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C0BA0499-395A-4644-875C-CAA53FBB24F2}"/>
                  </a:ext>
                </a:extLst>
              </p:cNvPr>
              <p:cNvSpPr/>
              <p:nvPr/>
            </p:nvSpPr>
            <p:spPr>
              <a:xfrm>
                <a:off x="2843654" y="2127674"/>
                <a:ext cx="985092" cy="652545"/>
              </a:xfrm>
              <a:custGeom>
                <a:avLst/>
                <a:gdLst>
                  <a:gd name="connsiteX0" fmla="*/ 553695 w 985092"/>
                  <a:gd name="connsiteY0" fmla="*/ 0 h 652545"/>
                  <a:gd name="connsiteX1" fmla="*/ 631498 w 985092"/>
                  <a:gd name="connsiteY1" fmla="*/ 37647 h 652545"/>
                  <a:gd name="connsiteX2" fmla="*/ 617695 w 985092"/>
                  <a:gd name="connsiteY2" fmla="*/ 51451 h 652545"/>
                  <a:gd name="connsiteX3" fmla="*/ 393068 w 985092"/>
                  <a:gd name="connsiteY3" fmla="*/ 158117 h 652545"/>
                  <a:gd name="connsiteX4" fmla="*/ 385539 w 985092"/>
                  <a:gd name="connsiteY4" fmla="*/ 159372 h 652545"/>
                  <a:gd name="connsiteX5" fmla="*/ 640910 w 985092"/>
                  <a:gd name="connsiteY5" fmla="*/ 252861 h 652545"/>
                  <a:gd name="connsiteX6" fmla="*/ 955889 w 985092"/>
                  <a:gd name="connsiteY6" fmla="*/ 338194 h 652545"/>
                  <a:gd name="connsiteX7" fmla="*/ 982869 w 985092"/>
                  <a:gd name="connsiteY7" fmla="*/ 349488 h 652545"/>
                  <a:gd name="connsiteX8" fmla="*/ 960908 w 985092"/>
                  <a:gd name="connsiteY8" fmla="*/ 426037 h 652545"/>
                  <a:gd name="connsiteX9" fmla="*/ 934556 w 985092"/>
                  <a:gd name="connsiteY9" fmla="*/ 426664 h 652545"/>
                  <a:gd name="connsiteX10" fmla="*/ 666635 w 985092"/>
                  <a:gd name="connsiteY10" fmla="*/ 380233 h 652545"/>
                  <a:gd name="connsiteX11" fmla="*/ 652204 w 985092"/>
                  <a:gd name="connsiteY11" fmla="*/ 375213 h 652545"/>
                  <a:gd name="connsiteX12" fmla="*/ 900673 w 985092"/>
                  <a:gd name="connsiteY12" fmla="*/ 513252 h 652545"/>
                  <a:gd name="connsiteX13" fmla="*/ 924516 w 985092"/>
                  <a:gd name="connsiteY13" fmla="*/ 533958 h 652545"/>
                  <a:gd name="connsiteX14" fmla="*/ 896909 w 985092"/>
                  <a:gd name="connsiteY14" fmla="*/ 607369 h 652545"/>
                  <a:gd name="connsiteX15" fmla="*/ 866791 w 985092"/>
                  <a:gd name="connsiteY15" fmla="*/ 600467 h 652545"/>
                  <a:gd name="connsiteX16" fmla="*/ 529852 w 985092"/>
                  <a:gd name="connsiteY16" fmla="*/ 443605 h 652545"/>
                  <a:gd name="connsiteX17" fmla="*/ 316520 w 985092"/>
                  <a:gd name="connsiteY17" fmla="*/ 371449 h 652545"/>
                  <a:gd name="connsiteX18" fmla="*/ 332833 w 985092"/>
                  <a:gd name="connsiteY18" fmla="*/ 427292 h 652545"/>
                  <a:gd name="connsiteX19" fmla="*/ 415029 w 985092"/>
                  <a:gd name="connsiteY19" fmla="*/ 630585 h 652545"/>
                  <a:gd name="connsiteX20" fmla="*/ 416911 w 985092"/>
                  <a:gd name="connsiteY20" fmla="*/ 655055 h 652545"/>
                  <a:gd name="connsiteX21" fmla="*/ 334088 w 985092"/>
                  <a:gd name="connsiteY21" fmla="*/ 635604 h 652545"/>
                  <a:gd name="connsiteX22" fmla="*/ 224285 w 985092"/>
                  <a:gd name="connsiteY22" fmla="*/ 372704 h 652545"/>
                  <a:gd name="connsiteX23" fmla="*/ 223658 w 985092"/>
                  <a:gd name="connsiteY23" fmla="*/ 286743 h 652545"/>
                  <a:gd name="connsiteX24" fmla="*/ 223030 w 985092"/>
                  <a:gd name="connsiteY24" fmla="*/ 262900 h 652545"/>
                  <a:gd name="connsiteX25" fmla="*/ 180991 w 985092"/>
                  <a:gd name="connsiteY25" fmla="*/ 262900 h 652545"/>
                  <a:gd name="connsiteX26" fmla="*/ 158403 w 985092"/>
                  <a:gd name="connsiteY26" fmla="*/ 285489 h 652545"/>
                  <a:gd name="connsiteX27" fmla="*/ 2796 w 985092"/>
                  <a:gd name="connsiteY27" fmla="*/ 225254 h 652545"/>
                  <a:gd name="connsiteX28" fmla="*/ 44835 w 985092"/>
                  <a:gd name="connsiteY28" fmla="*/ 75921 h 652545"/>
                  <a:gd name="connsiteX29" fmla="*/ 160913 w 985092"/>
                  <a:gd name="connsiteY29" fmla="*/ 35137 h 652545"/>
                  <a:gd name="connsiteX30" fmla="*/ 225540 w 985092"/>
                  <a:gd name="connsiteY30" fmla="*/ 145568 h 652545"/>
                  <a:gd name="connsiteX31" fmla="*/ 229305 w 985092"/>
                  <a:gd name="connsiteY31" fmla="*/ 170038 h 652545"/>
                  <a:gd name="connsiteX32" fmla="*/ 270089 w 985092"/>
                  <a:gd name="connsiteY32" fmla="*/ 158744 h 652545"/>
                  <a:gd name="connsiteX33" fmla="*/ 314637 w 985092"/>
                  <a:gd name="connsiteY33" fmla="*/ 109803 h 652545"/>
                  <a:gd name="connsiteX34" fmla="*/ 553695 w 985092"/>
                  <a:gd name="connsiteY34" fmla="*/ 0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85092" h="652545">
                    <a:moveTo>
                      <a:pt x="553695" y="0"/>
                    </a:moveTo>
                    <a:cubicBezTo>
                      <a:pt x="579420" y="12549"/>
                      <a:pt x="605773" y="25098"/>
                      <a:pt x="631498" y="37647"/>
                    </a:cubicBezTo>
                    <a:cubicBezTo>
                      <a:pt x="632126" y="47059"/>
                      <a:pt x="623342" y="48941"/>
                      <a:pt x="617695" y="51451"/>
                    </a:cubicBezTo>
                    <a:cubicBezTo>
                      <a:pt x="542401" y="85960"/>
                      <a:pt x="466480" y="119842"/>
                      <a:pt x="393068" y="158117"/>
                    </a:cubicBezTo>
                    <a:cubicBezTo>
                      <a:pt x="390559" y="159372"/>
                      <a:pt x="388049" y="159999"/>
                      <a:pt x="385539" y="159372"/>
                    </a:cubicBezTo>
                    <a:cubicBezTo>
                      <a:pt x="471499" y="188862"/>
                      <a:pt x="552440" y="231528"/>
                      <a:pt x="640910" y="252861"/>
                    </a:cubicBezTo>
                    <a:cubicBezTo>
                      <a:pt x="746949" y="278587"/>
                      <a:pt x="851732" y="307449"/>
                      <a:pt x="955889" y="338194"/>
                    </a:cubicBezTo>
                    <a:cubicBezTo>
                      <a:pt x="965300" y="340704"/>
                      <a:pt x="974712" y="342586"/>
                      <a:pt x="982869" y="349488"/>
                    </a:cubicBezTo>
                    <a:cubicBezTo>
                      <a:pt x="992908" y="370194"/>
                      <a:pt x="982869" y="404076"/>
                      <a:pt x="960908" y="426037"/>
                    </a:cubicBezTo>
                    <a:cubicBezTo>
                      <a:pt x="952124" y="429174"/>
                      <a:pt x="943340" y="428547"/>
                      <a:pt x="934556" y="426664"/>
                    </a:cubicBezTo>
                    <a:cubicBezTo>
                      <a:pt x="845458" y="408468"/>
                      <a:pt x="755733" y="394664"/>
                      <a:pt x="666635" y="380233"/>
                    </a:cubicBezTo>
                    <a:cubicBezTo>
                      <a:pt x="660988" y="379606"/>
                      <a:pt x="654714" y="378978"/>
                      <a:pt x="652204" y="375213"/>
                    </a:cubicBezTo>
                    <a:cubicBezTo>
                      <a:pt x="735027" y="418507"/>
                      <a:pt x="815341" y="471213"/>
                      <a:pt x="900673" y="513252"/>
                    </a:cubicBezTo>
                    <a:cubicBezTo>
                      <a:pt x="910085" y="518272"/>
                      <a:pt x="919497" y="523291"/>
                      <a:pt x="924516" y="533958"/>
                    </a:cubicBezTo>
                    <a:cubicBezTo>
                      <a:pt x="922634" y="560938"/>
                      <a:pt x="918242" y="587291"/>
                      <a:pt x="896909" y="607369"/>
                    </a:cubicBezTo>
                    <a:cubicBezTo>
                      <a:pt x="885615" y="610506"/>
                      <a:pt x="876203" y="604232"/>
                      <a:pt x="866791" y="600467"/>
                    </a:cubicBezTo>
                    <a:cubicBezTo>
                      <a:pt x="753223" y="550271"/>
                      <a:pt x="641538" y="496938"/>
                      <a:pt x="529852" y="443605"/>
                    </a:cubicBezTo>
                    <a:cubicBezTo>
                      <a:pt x="463342" y="411606"/>
                      <a:pt x="389931" y="397802"/>
                      <a:pt x="316520" y="371449"/>
                    </a:cubicBezTo>
                    <a:cubicBezTo>
                      <a:pt x="319030" y="394664"/>
                      <a:pt x="326559" y="410978"/>
                      <a:pt x="332833" y="427292"/>
                    </a:cubicBezTo>
                    <a:cubicBezTo>
                      <a:pt x="359186" y="495056"/>
                      <a:pt x="384912" y="564075"/>
                      <a:pt x="415029" y="630585"/>
                    </a:cubicBezTo>
                    <a:cubicBezTo>
                      <a:pt x="418794" y="638114"/>
                      <a:pt x="425068" y="646271"/>
                      <a:pt x="416911" y="655055"/>
                    </a:cubicBezTo>
                    <a:cubicBezTo>
                      <a:pt x="387421" y="656310"/>
                      <a:pt x="359186" y="651290"/>
                      <a:pt x="334088" y="635604"/>
                    </a:cubicBezTo>
                    <a:cubicBezTo>
                      <a:pt x="294559" y="549016"/>
                      <a:pt x="257540" y="461801"/>
                      <a:pt x="224285" y="372704"/>
                    </a:cubicBezTo>
                    <a:cubicBezTo>
                      <a:pt x="212991" y="342586"/>
                      <a:pt x="209854" y="315606"/>
                      <a:pt x="223658" y="286743"/>
                    </a:cubicBezTo>
                    <a:cubicBezTo>
                      <a:pt x="226795" y="281096"/>
                      <a:pt x="239344" y="267920"/>
                      <a:pt x="223030" y="262900"/>
                    </a:cubicBezTo>
                    <a:cubicBezTo>
                      <a:pt x="209854" y="259136"/>
                      <a:pt x="195422" y="242822"/>
                      <a:pt x="180991" y="262900"/>
                    </a:cubicBezTo>
                    <a:cubicBezTo>
                      <a:pt x="174717" y="271685"/>
                      <a:pt x="166560" y="278587"/>
                      <a:pt x="158403" y="285489"/>
                    </a:cubicBezTo>
                    <a:cubicBezTo>
                      <a:pt x="91894" y="336939"/>
                      <a:pt x="15972" y="308077"/>
                      <a:pt x="2796" y="225254"/>
                    </a:cubicBezTo>
                    <a:cubicBezTo>
                      <a:pt x="-6616" y="170038"/>
                      <a:pt x="7816" y="118588"/>
                      <a:pt x="44835" y="75921"/>
                    </a:cubicBezTo>
                    <a:cubicBezTo>
                      <a:pt x="75580" y="40784"/>
                      <a:pt x="112599" y="19451"/>
                      <a:pt x="160913" y="35137"/>
                    </a:cubicBezTo>
                    <a:cubicBezTo>
                      <a:pt x="201069" y="48313"/>
                      <a:pt x="224912" y="92235"/>
                      <a:pt x="225540" y="145568"/>
                    </a:cubicBezTo>
                    <a:cubicBezTo>
                      <a:pt x="225540" y="153725"/>
                      <a:pt x="219893" y="162509"/>
                      <a:pt x="229305" y="170038"/>
                    </a:cubicBezTo>
                    <a:cubicBezTo>
                      <a:pt x="247501" y="184470"/>
                      <a:pt x="262559" y="181332"/>
                      <a:pt x="270089" y="158744"/>
                    </a:cubicBezTo>
                    <a:cubicBezTo>
                      <a:pt x="277618" y="135529"/>
                      <a:pt x="292049" y="121725"/>
                      <a:pt x="314637" y="109803"/>
                    </a:cubicBezTo>
                    <a:cubicBezTo>
                      <a:pt x="391813" y="69019"/>
                      <a:pt x="474009" y="37019"/>
                      <a:pt x="55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59826641-5CC2-4081-87B9-0EE81A6A950B}"/>
                  </a:ext>
                </a:extLst>
              </p:cNvPr>
              <p:cNvSpPr/>
              <p:nvPr/>
            </p:nvSpPr>
            <p:spPr>
              <a:xfrm>
                <a:off x="4208843" y="467539"/>
                <a:ext cx="709016" cy="947446"/>
              </a:xfrm>
              <a:custGeom>
                <a:avLst/>
                <a:gdLst>
                  <a:gd name="connsiteX0" fmla="*/ 71324 w 709015"/>
                  <a:gd name="connsiteY0" fmla="*/ 688219 h 947445"/>
                  <a:gd name="connsiteX1" fmla="*/ 21128 w 709015"/>
                  <a:gd name="connsiteY1" fmla="*/ 619828 h 947445"/>
                  <a:gd name="connsiteX2" fmla="*/ 107716 w 709015"/>
                  <a:gd name="connsiteY2" fmla="*/ 317398 h 947445"/>
                  <a:gd name="connsiteX3" fmla="*/ 151010 w 709015"/>
                  <a:gd name="connsiteY3" fmla="*/ 279751 h 947445"/>
                  <a:gd name="connsiteX4" fmla="*/ 163559 w 709015"/>
                  <a:gd name="connsiteY4" fmla="*/ 258418 h 947445"/>
                  <a:gd name="connsiteX5" fmla="*/ 134069 w 709015"/>
                  <a:gd name="connsiteY5" fmla="*/ 233320 h 947445"/>
                  <a:gd name="connsiteX6" fmla="*/ 83873 w 709015"/>
                  <a:gd name="connsiteY6" fmla="*/ 235830 h 947445"/>
                  <a:gd name="connsiteX7" fmla="*/ 14854 w 709015"/>
                  <a:gd name="connsiteY7" fmla="*/ 94654 h 947445"/>
                  <a:gd name="connsiteX8" fmla="*/ 193049 w 709015"/>
                  <a:gd name="connsiteY8" fmla="*/ 2419 h 947445"/>
                  <a:gd name="connsiteX9" fmla="*/ 258303 w 709015"/>
                  <a:gd name="connsiteY9" fmla="*/ 138575 h 947445"/>
                  <a:gd name="connsiteX10" fmla="*/ 236343 w 709015"/>
                  <a:gd name="connsiteY10" fmla="*/ 171830 h 947445"/>
                  <a:gd name="connsiteX11" fmla="*/ 238225 w 709015"/>
                  <a:gd name="connsiteY11" fmla="*/ 208849 h 947445"/>
                  <a:gd name="connsiteX12" fmla="*/ 267088 w 709015"/>
                  <a:gd name="connsiteY12" fmla="*/ 208222 h 947445"/>
                  <a:gd name="connsiteX13" fmla="*/ 334852 w 709015"/>
                  <a:gd name="connsiteY13" fmla="*/ 198810 h 947445"/>
                  <a:gd name="connsiteX14" fmla="*/ 588341 w 709015"/>
                  <a:gd name="connsiteY14" fmla="*/ 262182 h 947445"/>
                  <a:gd name="connsiteX15" fmla="*/ 624105 w 709015"/>
                  <a:gd name="connsiteY15" fmla="*/ 339986 h 947445"/>
                  <a:gd name="connsiteX16" fmla="*/ 596498 w 709015"/>
                  <a:gd name="connsiteY16" fmla="*/ 338731 h 947445"/>
                  <a:gd name="connsiteX17" fmla="*/ 393205 w 709015"/>
                  <a:gd name="connsiteY17" fmla="*/ 292300 h 947445"/>
                  <a:gd name="connsiteX18" fmla="*/ 366852 w 709015"/>
                  <a:gd name="connsiteY18" fmla="*/ 289163 h 947445"/>
                  <a:gd name="connsiteX19" fmla="*/ 371244 w 709015"/>
                  <a:gd name="connsiteY19" fmla="*/ 305476 h 947445"/>
                  <a:gd name="connsiteX20" fmla="*/ 566380 w 709015"/>
                  <a:gd name="connsiteY20" fmla="*/ 604769 h 947445"/>
                  <a:gd name="connsiteX21" fmla="*/ 701909 w 709015"/>
                  <a:gd name="connsiteY21" fmla="*/ 790493 h 947445"/>
                  <a:gd name="connsiteX22" fmla="*/ 710693 w 709015"/>
                  <a:gd name="connsiteY22" fmla="*/ 806807 h 947445"/>
                  <a:gd name="connsiteX23" fmla="*/ 639164 w 709015"/>
                  <a:gd name="connsiteY23" fmla="*/ 851356 h 947445"/>
                  <a:gd name="connsiteX24" fmla="*/ 550694 w 709015"/>
                  <a:gd name="connsiteY24" fmla="*/ 751591 h 947445"/>
                  <a:gd name="connsiteX25" fmla="*/ 427087 w 709015"/>
                  <a:gd name="connsiteY25" fmla="*/ 613553 h 947445"/>
                  <a:gd name="connsiteX26" fmla="*/ 437753 w 709015"/>
                  <a:gd name="connsiteY26" fmla="*/ 631122 h 947445"/>
                  <a:gd name="connsiteX27" fmla="*/ 540027 w 709015"/>
                  <a:gd name="connsiteY27" fmla="*/ 883355 h 947445"/>
                  <a:gd name="connsiteX28" fmla="*/ 545047 w 709015"/>
                  <a:gd name="connsiteY28" fmla="*/ 909081 h 947445"/>
                  <a:gd name="connsiteX29" fmla="*/ 476655 w 709015"/>
                  <a:gd name="connsiteY29" fmla="*/ 952375 h 947445"/>
                  <a:gd name="connsiteX30" fmla="*/ 457204 w 709015"/>
                  <a:gd name="connsiteY30" fmla="*/ 923512 h 947445"/>
                  <a:gd name="connsiteX31" fmla="*/ 314146 w 709015"/>
                  <a:gd name="connsiteY31" fmla="*/ 633631 h 947445"/>
                  <a:gd name="connsiteX32" fmla="*/ 195559 w 709015"/>
                  <a:gd name="connsiteY32" fmla="*/ 440378 h 947445"/>
                  <a:gd name="connsiteX33" fmla="*/ 171088 w 709015"/>
                  <a:gd name="connsiteY33" fmla="*/ 405868 h 947445"/>
                  <a:gd name="connsiteX34" fmla="*/ 158539 w 709015"/>
                  <a:gd name="connsiteY34" fmla="*/ 430966 h 947445"/>
                  <a:gd name="connsiteX35" fmla="*/ 87010 w 709015"/>
                  <a:gd name="connsiteY35" fmla="*/ 663121 h 947445"/>
                  <a:gd name="connsiteX36" fmla="*/ 71324 w 709015"/>
                  <a:gd name="connsiteY36" fmla="*/ 688219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71324" y="688219"/>
                    </a:moveTo>
                    <a:cubicBezTo>
                      <a:pt x="54383" y="665631"/>
                      <a:pt x="38069" y="643043"/>
                      <a:pt x="21128" y="619828"/>
                    </a:cubicBezTo>
                    <a:cubicBezTo>
                      <a:pt x="43089" y="516926"/>
                      <a:pt x="74461" y="417162"/>
                      <a:pt x="107716" y="317398"/>
                    </a:cubicBezTo>
                    <a:cubicBezTo>
                      <a:pt x="115245" y="296065"/>
                      <a:pt x="137206" y="292927"/>
                      <a:pt x="151010" y="279751"/>
                    </a:cubicBezTo>
                    <a:cubicBezTo>
                      <a:pt x="157284" y="274104"/>
                      <a:pt x="172343" y="272222"/>
                      <a:pt x="163559" y="258418"/>
                    </a:cubicBezTo>
                    <a:cubicBezTo>
                      <a:pt x="156657" y="247124"/>
                      <a:pt x="154147" y="230183"/>
                      <a:pt x="134069" y="233320"/>
                    </a:cubicBezTo>
                    <a:cubicBezTo>
                      <a:pt x="117755" y="235830"/>
                      <a:pt x="101442" y="238967"/>
                      <a:pt x="83873" y="235830"/>
                    </a:cubicBezTo>
                    <a:cubicBezTo>
                      <a:pt x="8579" y="220771"/>
                      <a:pt x="-20283" y="162418"/>
                      <a:pt x="14854" y="94654"/>
                    </a:cubicBezTo>
                    <a:cubicBezTo>
                      <a:pt x="47481" y="31282"/>
                      <a:pt x="128422" y="-10757"/>
                      <a:pt x="193049" y="2419"/>
                    </a:cubicBezTo>
                    <a:cubicBezTo>
                      <a:pt x="260813" y="16223"/>
                      <a:pt x="290303" y="77085"/>
                      <a:pt x="258303" y="138575"/>
                    </a:cubicBezTo>
                    <a:cubicBezTo>
                      <a:pt x="252029" y="150497"/>
                      <a:pt x="245754" y="163046"/>
                      <a:pt x="236343" y="171830"/>
                    </a:cubicBezTo>
                    <a:cubicBezTo>
                      <a:pt x="220029" y="186261"/>
                      <a:pt x="231323" y="196928"/>
                      <a:pt x="238225" y="208849"/>
                    </a:cubicBezTo>
                    <a:cubicBezTo>
                      <a:pt x="247637" y="225791"/>
                      <a:pt x="258931" y="213869"/>
                      <a:pt x="267088" y="208222"/>
                    </a:cubicBezTo>
                    <a:cubicBezTo>
                      <a:pt x="288421" y="191908"/>
                      <a:pt x="309754" y="193791"/>
                      <a:pt x="334852" y="198810"/>
                    </a:cubicBezTo>
                    <a:cubicBezTo>
                      <a:pt x="420185" y="215751"/>
                      <a:pt x="503635" y="240849"/>
                      <a:pt x="588341" y="262182"/>
                    </a:cubicBezTo>
                    <a:cubicBezTo>
                      <a:pt x="600262" y="287908"/>
                      <a:pt x="612184" y="313633"/>
                      <a:pt x="624105" y="339986"/>
                    </a:cubicBezTo>
                    <a:cubicBezTo>
                      <a:pt x="614694" y="348143"/>
                      <a:pt x="605282" y="341241"/>
                      <a:pt x="596498" y="338731"/>
                    </a:cubicBezTo>
                    <a:cubicBezTo>
                      <a:pt x="529361" y="321163"/>
                      <a:pt x="460969" y="306731"/>
                      <a:pt x="393205" y="292300"/>
                    </a:cubicBezTo>
                    <a:cubicBezTo>
                      <a:pt x="384420" y="290418"/>
                      <a:pt x="376264" y="287280"/>
                      <a:pt x="366852" y="289163"/>
                    </a:cubicBezTo>
                    <a:cubicBezTo>
                      <a:pt x="361832" y="296065"/>
                      <a:pt x="368107" y="300457"/>
                      <a:pt x="371244" y="305476"/>
                    </a:cubicBezTo>
                    <a:cubicBezTo>
                      <a:pt x="427087" y="411515"/>
                      <a:pt x="491714" y="511279"/>
                      <a:pt x="566380" y="604769"/>
                    </a:cubicBezTo>
                    <a:cubicBezTo>
                      <a:pt x="614066" y="664376"/>
                      <a:pt x="656733" y="728376"/>
                      <a:pt x="701909" y="790493"/>
                    </a:cubicBezTo>
                    <a:cubicBezTo>
                      <a:pt x="705674" y="795513"/>
                      <a:pt x="709438" y="800532"/>
                      <a:pt x="710693" y="806807"/>
                    </a:cubicBezTo>
                    <a:cubicBezTo>
                      <a:pt x="695007" y="835042"/>
                      <a:pt x="666144" y="841316"/>
                      <a:pt x="639164" y="851356"/>
                    </a:cubicBezTo>
                    <a:cubicBezTo>
                      <a:pt x="606537" y="820611"/>
                      <a:pt x="580811" y="784219"/>
                      <a:pt x="550694" y="751591"/>
                    </a:cubicBezTo>
                    <a:cubicBezTo>
                      <a:pt x="509282" y="705788"/>
                      <a:pt x="465989" y="660612"/>
                      <a:pt x="427087" y="613553"/>
                    </a:cubicBezTo>
                    <a:cubicBezTo>
                      <a:pt x="432106" y="617945"/>
                      <a:pt x="435244" y="624220"/>
                      <a:pt x="437753" y="631122"/>
                    </a:cubicBezTo>
                    <a:cubicBezTo>
                      <a:pt x="470381" y="715827"/>
                      <a:pt x="504263" y="799905"/>
                      <a:pt x="540027" y="883355"/>
                    </a:cubicBezTo>
                    <a:cubicBezTo>
                      <a:pt x="543164" y="891512"/>
                      <a:pt x="548184" y="899669"/>
                      <a:pt x="545047" y="909081"/>
                    </a:cubicBezTo>
                    <a:cubicBezTo>
                      <a:pt x="525596" y="928532"/>
                      <a:pt x="506773" y="949865"/>
                      <a:pt x="476655" y="952375"/>
                    </a:cubicBezTo>
                    <a:cubicBezTo>
                      <a:pt x="467871" y="944218"/>
                      <a:pt x="462224" y="934179"/>
                      <a:pt x="457204" y="923512"/>
                    </a:cubicBezTo>
                    <a:cubicBezTo>
                      <a:pt x="408891" y="827513"/>
                      <a:pt x="358067" y="732141"/>
                      <a:pt x="314146" y="633631"/>
                    </a:cubicBezTo>
                    <a:cubicBezTo>
                      <a:pt x="282774" y="563985"/>
                      <a:pt x="235715" y="504377"/>
                      <a:pt x="195559" y="440378"/>
                    </a:cubicBezTo>
                    <a:cubicBezTo>
                      <a:pt x="188029" y="428456"/>
                      <a:pt x="181127" y="416534"/>
                      <a:pt x="171088" y="405868"/>
                    </a:cubicBezTo>
                    <a:cubicBezTo>
                      <a:pt x="161049" y="412770"/>
                      <a:pt x="161049" y="422809"/>
                      <a:pt x="158539" y="430966"/>
                    </a:cubicBezTo>
                    <a:cubicBezTo>
                      <a:pt x="132186" y="507514"/>
                      <a:pt x="108971" y="585318"/>
                      <a:pt x="87010" y="663121"/>
                    </a:cubicBezTo>
                    <a:cubicBezTo>
                      <a:pt x="83873" y="672533"/>
                      <a:pt x="85755" y="685709"/>
                      <a:pt x="71324" y="6882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41946EEA-70D2-41CF-BB94-D2369A72B24F}"/>
                  </a:ext>
                </a:extLst>
              </p:cNvPr>
              <p:cNvSpPr/>
              <p:nvPr/>
            </p:nvSpPr>
            <p:spPr>
              <a:xfrm>
                <a:off x="7271209" y="5435577"/>
                <a:ext cx="709016" cy="947446"/>
              </a:xfrm>
              <a:custGeom>
                <a:avLst/>
                <a:gdLst>
                  <a:gd name="connsiteX0" fmla="*/ 638741 w 709015"/>
                  <a:gd name="connsiteY0" fmla="*/ 264156 h 947445"/>
                  <a:gd name="connsiteX1" fmla="*/ 688937 w 709015"/>
                  <a:gd name="connsiteY1" fmla="*/ 331920 h 947445"/>
                  <a:gd name="connsiteX2" fmla="*/ 602350 w 709015"/>
                  <a:gd name="connsiteY2" fmla="*/ 634350 h 947445"/>
                  <a:gd name="connsiteX3" fmla="*/ 559056 w 709015"/>
                  <a:gd name="connsiteY3" fmla="*/ 671996 h 947445"/>
                  <a:gd name="connsiteX4" fmla="*/ 545879 w 709015"/>
                  <a:gd name="connsiteY4" fmla="*/ 693329 h 947445"/>
                  <a:gd name="connsiteX5" fmla="*/ 575369 w 709015"/>
                  <a:gd name="connsiteY5" fmla="*/ 718427 h 947445"/>
                  <a:gd name="connsiteX6" fmla="*/ 625565 w 709015"/>
                  <a:gd name="connsiteY6" fmla="*/ 715918 h 947445"/>
                  <a:gd name="connsiteX7" fmla="*/ 694584 w 709015"/>
                  <a:gd name="connsiteY7" fmla="*/ 857093 h 947445"/>
                  <a:gd name="connsiteX8" fmla="*/ 516389 w 709015"/>
                  <a:gd name="connsiteY8" fmla="*/ 949328 h 947445"/>
                  <a:gd name="connsiteX9" fmla="*/ 448625 w 709015"/>
                  <a:gd name="connsiteY9" fmla="*/ 817564 h 947445"/>
                  <a:gd name="connsiteX10" fmla="*/ 471841 w 709015"/>
                  <a:gd name="connsiteY10" fmla="*/ 781800 h 947445"/>
                  <a:gd name="connsiteX11" fmla="*/ 471841 w 709015"/>
                  <a:gd name="connsiteY11" fmla="*/ 742898 h 947445"/>
                  <a:gd name="connsiteX12" fmla="*/ 441095 w 709015"/>
                  <a:gd name="connsiteY12" fmla="*/ 745407 h 947445"/>
                  <a:gd name="connsiteX13" fmla="*/ 378351 w 709015"/>
                  <a:gd name="connsiteY13" fmla="*/ 754192 h 947445"/>
                  <a:gd name="connsiteX14" fmla="*/ 122352 w 709015"/>
                  <a:gd name="connsiteY14" fmla="*/ 690192 h 947445"/>
                  <a:gd name="connsiteX15" fmla="*/ 86588 w 709015"/>
                  <a:gd name="connsiteY15" fmla="*/ 612389 h 947445"/>
                  <a:gd name="connsiteX16" fmla="*/ 114196 w 709015"/>
                  <a:gd name="connsiteY16" fmla="*/ 613644 h 947445"/>
                  <a:gd name="connsiteX17" fmla="*/ 317489 w 709015"/>
                  <a:gd name="connsiteY17" fmla="*/ 660075 h 947445"/>
                  <a:gd name="connsiteX18" fmla="*/ 343841 w 709015"/>
                  <a:gd name="connsiteY18" fmla="*/ 663212 h 947445"/>
                  <a:gd name="connsiteX19" fmla="*/ 339449 w 709015"/>
                  <a:gd name="connsiteY19" fmla="*/ 646899 h 947445"/>
                  <a:gd name="connsiteX20" fmla="*/ 144313 w 709015"/>
                  <a:gd name="connsiteY20" fmla="*/ 347606 h 947445"/>
                  <a:gd name="connsiteX21" fmla="*/ 8784 w 709015"/>
                  <a:gd name="connsiteY21" fmla="*/ 161881 h 947445"/>
                  <a:gd name="connsiteX22" fmla="*/ 0 w 709015"/>
                  <a:gd name="connsiteY22" fmla="*/ 145568 h 947445"/>
                  <a:gd name="connsiteX23" fmla="*/ 71529 w 709015"/>
                  <a:gd name="connsiteY23" fmla="*/ 101019 h 947445"/>
                  <a:gd name="connsiteX24" fmla="*/ 159999 w 709015"/>
                  <a:gd name="connsiteY24" fmla="*/ 200783 h 947445"/>
                  <a:gd name="connsiteX25" fmla="*/ 282979 w 709015"/>
                  <a:gd name="connsiteY25" fmla="*/ 338194 h 947445"/>
                  <a:gd name="connsiteX26" fmla="*/ 272312 w 709015"/>
                  <a:gd name="connsiteY26" fmla="*/ 319371 h 947445"/>
                  <a:gd name="connsiteX27" fmla="*/ 173176 w 709015"/>
                  <a:gd name="connsiteY27" fmla="*/ 74039 h 947445"/>
                  <a:gd name="connsiteX28" fmla="*/ 166274 w 709015"/>
                  <a:gd name="connsiteY28" fmla="*/ 43294 h 947445"/>
                  <a:gd name="connsiteX29" fmla="*/ 234665 w 709015"/>
                  <a:gd name="connsiteY29" fmla="*/ 0 h 947445"/>
                  <a:gd name="connsiteX30" fmla="*/ 269802 w 709015"/>
                  <a:gd name="connsiteY30" fmla="*/ 59608 h 947445"/>
                  <a:gd name="connsiteX31" fmla="*/ 398429 w 709015"/>
                  <a:gd name="connsiteY31" fmla="*/ 321253 h 947445"/>
                  <a:gd name="connsiteX32" fmla="*/ 535840 w 709015"/>
                  <a:gd name="connsiteY32" fmla="*/ 540860 h 947445"/>
                  <a:gd name="connsiteX33" fmla="*/ 543370 w 709015"/>
                  <a:gd name="connsiteY33" fmla="*/ 544624 h 947445"/>
                  <a:gd name="connsiteX34" fmla="*/ 553409 w 709015"/>
                  <a:gd name="connsiteY34" fmla="*/ 522036 h 947445"/>
                  <a:gd name="connsiteX35" fmla="*/ 624938 w 709015"/>
                  <a:gd name="connsiteY35" fmla="*/ 289881 h 947445"/>
                  <a:gd name="connsiteX36" fmla="*/ 638741 w 709015"/>
                  <a:gd name="connsiteY36" fmla="*/ 264156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638741" y="264156"/>
                    </a:moveTo>
                    <a:cubicBezTo>
                      <a:pt x="655683" y="286744"/>
                      <a:pt x="671996" y="309332"/>
                      <a:pt x="688937" y="331920"/>
                    </a:cubicBezTo>
                    <a:cubicBezTo>
                      <a:pt x="666977" y="434821"/>
                      <a:pt x="635604" y="534585"/>
                      <a:pt x="602350" y="634350"/>
                    </a:cubicBezTo>
                    <a:cubicBezTo>
                      <a:pt x="594820" y="655683"/>
                      <a:pt x="573487" y="658820"/>
                      <a:pt x="559056" y="671996"/>
                    </a:cubicBezTo>
                    <a:cubicBezTo>
                      <a:pt x="552781" y="677643"/>
                      <a:pt x="537723" y="679525"/>
                      <a:pt x="545879" y="693329"/>
                    </a:cubicBezTo>
                    <a:cubicBezTo>
                      <a:pt x="552781" y="704623"/>
                      <a:pt x="555291" y="721565"/>
                      <a:pt x="575369" y="718427"/>
                    </a:cubicBezTo>
                    <a:cubicBezTo>
                      <a:pt x="591683" y="715918"/>
                      <a:pt x="607997" y="712780"/>
                      <a:pt x="625565" y="715918"/>
                    </a:cubicBezTo>
                    <a:cubicBezTo>
                      <a:pt x="700859" y="730976"/>
                      <a:pt x="729721" y="789329"/>
                      <a:pt x="694584" y="857093"/>
                    </a:cubicBezTo>
                    <a:cubicBezTo>
                      <a:pt x="661957" y="920465"/>
                      <a:pt x="580389" y="962504"/>
                      <a:pt x="516389" y="949328"/>
                    </a:cubicBezTo>
                    <a:cubicBezTo>
                      <a:pt x="450507" y="936152"/>
                      <a:pt x="421017" y="878426"/>
                      <a:pt x="448625" y="817564"/>
                    </a:cubicBezTo>
                    <a:cubicBezTo>
                      <a:pt x="454272" y="805015"/>
                      <a:pt x="461802" y="791211"/>
                      <a:pt x="471841" y="781800"/>
                    </a:cubicBezTo>
                    <a:cubicBezTo>
                      <a:pt x="487527" y="767368"/>
                      <a:pt x="480625" y="756074"/>
                      <a:pt x="471841" y="742898"/>
                    </a:cubicBezTo>
                    <a:cubicBezTo>
                      <a:pt x="459919" y="724702"/>
                      <a:pt x="449253" y="739133"/>
                      <a:pt x="441095" y="745407"/>
                    </a:cubicBezTo>
                    <a:cubicBezTo>
                      <a:pt x="421017" y="759839"/>
                      <a:pt x="400939" y="758584"/>
                      <a:pt x="378351" y="754192"/>
                    </a:cubicBezTo>
                    <a:cubicBezTo>
                      <a:pt x="291763" y="736623"/>
                      <a:pt x="207685" y="711526"/>
                      <a:pt x="122352" y="690192"/>
                    </a:cubicBezTo>
                    <a:cubicBezTo>
                      <a:pt x="110431" y="664467"/>
                      <a:pt x="98509" y="638741"/>
                      <a:pt x="86588" y="612389"/>
                    </a:cubicBezTo>
                    <a:cubicBezTo>
                      <a:pt x="95999" y="604232"/>
                      <a:pt x="105411" y="611134"/>
                      <a:pt x="114196" y="613644"/>
                    </a:cubicBezTo>
                    <a:cubicBezTo>
                      <a:pt x="181960" y="630585"/>
                      <a:pt x="249097" y="646899"/>
                      <a:pt x="317489" y="660075"/>
                    </a:cubicBezTo>
                    <a:cubicBezTo>
                      <a:pt x="326273" y="661957"/>
                      <a:pt x="334429" y="665094"/>
                      <a:pt x="343841" y="663212"/>
                    </a:cubicBezTo>
                    <a:cubicBezTo>
                      <a:pt x="348861" y="656310"/>
                      <a:pt x="341959" y="651918"/>
                      <a:pt x="339449" y="646899"/>
                    </a:cubicBezTo>
                    <a:cubicBezTo>
                      <a:pt x="283606" y="541487"/>
                      <a:pt x="218979" y="441095"/>
                      <a:pt x="144313" y="347606"/>
                    </a:cubicBezTo>
                    <a:cubicBezTo>
                      <a:pt x="96627" y="287999"/>
                      <a:pt x="53961" y="223999"/>
                      <a:pt x="8784" y="161881"/>
                    </a:cubicBezTo>
                    <a:cubicBezTo>
                      <a:pt x="5020" y="156862"/>
                      <a:pt x="1255" y="151842"/>
                      <a:pt x="0" y="145568"/>
                    </a:cubicBezTo>
                    <a:cubicBezTo>
                      <a:pt x="15686" y="117333"/>
                      <a:pt x="44549" y="111058"/>
                      <a:pt x="71529" y="101019"/>
                    </a:cubicBezTo>
                    <a:cubicBezTo>
                      <a:pt x="104157" y="131764"/>
                      <a:pt x="129882" y="167529"/>
                      <a:pt x="159999" y="200783"/>
                    </a:cubicBezTo>
                    <a:cubicBezTo>
                      <a:pt x="201411" y="247214"/>
                      <a:pt x="245332" y="291136"/>
                      <a:pt x="282979" y="338194"/>
                    </a:cubicBezTo>
                    <a:cubicBezTo>
                      <a:pt x="277959" y="333802"/>
                      <a:pt x="274822" y="326273"/>
                      <a:pt x="272312" y="319371"/>
                    </a:cubicBezTo>
                    <a:cubicBezTo>
                      <a:pt x="240312" y="237175"/>
                      <a:pt x="207685" y="154980"/>
                      <a:pt x="173176" y="74039"/>
                    </a:cubicBezTo>
                    <a:cubicBezTo>
                      <a:pt x="168784" y="64627"/>
                      <a:pt x="163136" y="55215"/>
                      <a:pt x="166274" y="43294"/>
                    </a:cubicBezTo>
                    <a:cubicBezTo>
                      <a:pt x="185725" y="23843"/>
                      <a:pt x="204548" y="2510"/>
                      <a:pt x="234665" y="0"/>
                    </a:cubicBezTo>
                    <a:cubicBezTo>
                      <a:pt x="249097" y="18196"/>
                      <a:pt x="259763" y="38902"/>
                      <a:pt x="269802" y="59608"/>
                    </a:cubicBezTo>
                    <a:cubicBezTo>
                      <a:pt x="312469" y="146823"/>
                      <a:pt x="358273" y="232156"/>
                      <a:pt x="398429" y="321253"/>
                    </a:cubicBezTo>
                    <a:cubicBezTo>
                      <a:pt x="434194" y="400939"/>
                      <a:pt x="488782" y="468076"/>
                      <a:pt x="535840" y="540860"/>
                    </a:cubicBezTo>
                    <a:cubicBezTo>
                      <a:pt x="537095" y="543370"/>
                      <a:pt x="538977" y="545252"/>
                      <a:pt x="543370" y="544624"/>
                    </a:cubicBezTo>
                    <a:cubicBezTo>
                      <a:pt x="550271" y="539605"/>
                      <a:pt x="550899" y="529566"/>
                      <a:pt x="553409" y="522036"/>
                    </a:cubicBezTo>
                    <a:cubicBezTo>
                      <a:pt x="579762" y="445488"/>
                      <a:pt x="602977" y="367684"/>
                      <a:pt x="624938" y="289881"/>
                    </a:cubicBezTo>
                    <a:cubicBezTo>
                      <a:pt x="626192" y="279214"/>
                      <a:pt x="624310" y="266665"/>
                      <a:pt x="638741" y="2641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940CA257-F677-43AE-BC52-3A3FACB943F1}"/>
                  </a:ext>
                </a:extLst>
              </p:cNvPr>
              <p:cNvSpPr/>
              <p:nvPr/>
            </p:nvSpPr>
            <p:spPr>
              <a:xfrm>
                <a:off x="2673677" y="2762651"/>
                <a:ext cx="1003916" cy="671369"/>
              </a:xfrm>
              <a:custGeom>
                <a:avLst/>
                <a:gdLst>
                  <a:gd name="connsiteX0" fmla="*/ 503438 w 1003915"/>
                  <a:gd name="connsiteY0" fmla="*/ 0 h 671368"/>
                  <a:gd name="connsiteX1" fmla="*/ 586888 w 1003915"/>
                  <a:gd name="connsiteY1" fmla="*/ 16941 h 671368"/>
                  <a:gd name="connsiteX2" fmla="*/ 566810 w 1003915"/>
                  <a:gd name="connsiteY2" fmla="*/ 41412 h 671368"/>
                  <a:gd name="connsiteX3" fmla="*/ 392380 w 1003915"/>
                  <a:gd name="connsiteY3" fmla="*/ 178823 h 671368"/>
                  <a:gd name="connsiteX4" fmla="*/ 386105 w 1003915"/>
                  <a:gd name="connsiteY4" fmla="*/ 189489 h 671368"/>
                  <a:gd name="connsiteX5" fmla="*/ 444458 w 1003915"/>
                  <a:gd name="connsiteY5" fmla="*/ 200783 h 671368"/>
                  <a:gd name="connsiteX6" fmla="*/ 824691 w 1003915"/>
                  <a:gd name="connsiteY6" fmla="*/ 229646 h 671368"/>
                  <a:gd name="connsiteX7" fmla="*/ 984690 w 1003915"/>
                  <a:gd name="connsiteY7" fmla="*/ 239685 h 671368"/>
                  <a:gd name="connsiteX8" fmla="*/ 1007278 w 1003915"/>
                  <a:gd name="connsiteY8" fmla="*/ 246587 h 671368"/>
                  <a:gd name="connsiteX9" fmla="*/ 996611 w 1003915"/>
                  <a:gd name="connsiteY9" fmla="*/ 323135 h 671368"/>
                  <a:gd name="connsiteX10" fmla="*/ 974023 w 1003915"/>
                  <a:gd name="connsiteY10" fmla="*/ 329410 h 671368"/>
                  <a:gd name="connsiteX11" fmla="*/ 702339 w 1003915"/>
                  <a:gd name="connsiteY11" fmla="*/ 344469 h 671368"/>
                  <a:gd name="connsiteX12" fmla="*/ 678496 w 1003915"/>
                  <a:gd name="connsiteY12" fmla="*/ 341959 h 671368"/>
                  <a:gd name="connsiteX13" fmla="*/ 675358 w 1003915"/>
                  <a:gd name="connsiteY13" fmla="*/ 344469 h 671368"/>
                  <a:gd name="connsiteX14" fmla="*/ 676613 w 1003915"/>
                  <a:gd name="connsiteY14" fmla="*/ 343841 h 671368"/>
                  <a:gd name="connsiteX15" fmla="*/ 746260 w 1003915"/>
                  <a:gd name="connsiteY15" fmla="*/ 358900 h 671368"/>
                  <a:gd name="connsiteX16" fmla="*/ 953318 w 1003915"/>
                  <a:gd name="connsiteY16" fmla="*/ 420390 h 671368"/>
                  <a:gd name="connsiteX17" fmla="*/ 981553 w 1003915"/>
                  <a:gd name="connsiteY17" fmla="*/ 434194 h 671368"/>
                  <a:gd name="connsiteX18" fmla="*/ 977161 w 1003915"/>
                  <a:gd name="connsiteY18" fmla="*/ 507605 h 671368"/>
                  <a:gd name="connsiteX19" fmla="*/ 937004 w 1003915"/>
                  <a:gd name="connsiteY19" fmla="*/ 511997 h 671368"/>
                  <a:gd name="connsiteX20" fmla="*/ 608221 w 1003915"/>
                  <a:gd name="connsiteY20" fmla="*/ 441096 h 671368"/>
                  <a:gd name="connsiteX21" fmla="*/ 441320 w 1003915"/>
                  <a:gd name="connsiteY21" fmla="*/ 420390 h 671368"/>
                  <a:gd name="connsiteX22" fmla="*/ 350968 w 1003915"/>
                  <a:gd name="connsiteY22" fmla="*/ 412861 h 671368"/>
                  <a:gd name="connsiteX23" fmla="*/ 432536 w 1003915"/>
                  <a:gd name="connsiteY23" fmla="*/ 537723 h 671368"/>
                  <a:gd name="connsiteX24" fmla="*/ 503438 w 1003915"/>
                  <a:gd name="connsiteY24" fmla="*/ 638114 h 671368"/>
                  <a:gd name="connsiteX25" fmla="*/ 509085 w 1003915"/>
                  <a:gd name="connsiteY25" fmla="*/ 668232 h 671368"/>
                  <a:gd name="connsiteX26" fmla="*/ 427517 w 1003915"/>
                  <a:gd name="connsiteY26" fmla="*/ 664467 h 671368"/>
                  <a:gd name="connsiteX27" fmla="*/ 248694 w 1003915"/>
                  <a:gd name="connsiteY27" fmla="*/ 410978 h 671368"/>
                  <a:gd name="connsiteX28" fmla="*/ 243675 w 1003915"/>
                  <a:gd name="connsiteY28" fmla="*/ 362665 h 671368"/>
                  <a:gd name="connsiteX29" fmla="*/ 217949 w 1003915"/>
                  <a:gd name="connsiteY29" fmla="*/ 323135 h 671368"/>
                  <a:gd name="connsiteX30" fmla="*/ 194734 w 1003915"/>
                  <a:gd name="connsiteY30" fmla="*/ 339449 h 671368"/>
                  <a:gd name="connsiteX31" fmla="*/ 124460 w 1003915"/>
                  <a:gd name="connsiteY31" fmla="*/ 400939 h 671368"/>
                  <a:gd name="connsiteX32" fmla="*/ 10264 w 1003915"/>
                  <a:gd name="connsiteY32" fmla="*/ 330037 h 671368"/>
                  <a:gd name="connsiteX33" fmla="*/ 46029 w 1003915"/>
                  <a:gd name="connsiteY33" fmla="*/ 149960 h 671368"/>
                  <a:gd name="connsiteX34" fmla="*/ 189714 w 1003915"/>
                  <a:gd name="connsiteY34" fmla="*/ 159999 h 671368"/>
                  <a:gd name="connsiteX35" fmla="*/ 212302 w 1003915"/>
                  <a:gd name="connsiteY35" fmla="*/ 213332 h 671368"/>
                  <a:gd name="connsiteX36" fmla="*/ 245557 w 1003915"/>
                  <a:gd name="connsiteY36" fmla="*/ 237175 h 671368"/>
                  <a:gd name="connsiteX37" fmla="*/ 260616 w 1003915"/>
                  <a:gd name="connsiteY37" fmla="*/ 212077 h 671368"/>
                  <a:gd name="connsiteX38" fmla="*/ 290106 w 1003915"/>
                  <a:gd name="connsiteY38" fmla="*/ 159372 h 671368"/>
                  <a:gd name="connsiteX39" fmla="*/ 503438 w 1003915"/>
                  <a:gd name="connsiteY39" fmla="*/ 0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03915" h="671368">
                    <a:moveTo>
                      <a:pt x="503438" y="0"/>
                    </a:moveTo>
                    <a:cubicBezTo>
                      <a:pt x="531045" y="5647"/>
                      <a:pt x="559281" y="11294"/>
                      <a:pt x="586888" y="16941"/>
                    </a:cubicBezTo>
                    <a:cubicBezTo>
                      <a:pt x="588143" y="32000"/>
                      <a:pt x="575594" y="35137"/>
                      <a:pt x="566810" y="41412"/>
                    </a:cubicBezTo>
                    <a:cubicBezTo>
                      <a:pt x="507202" y="85333"/>
                      <a:pt x="450105" y="132391"/>
                      <a:pt x="392380" y="178823"/>
                    </a:cubicBezTo>
                    <a:cubicBezTo>
                      <a:pt x="389870" y="180705"/>
                      <a:pt x="386733" y="183215"/>
                      <a:pt x="386105" y="189489"/>
                    </a:cubicBezTo>
                    <a:cubicBezTo>
                      <a:pt x="404301" y="196391"/>
                      <a:pt x="425007" y="197019"/>
                      <a:pt x="444458" y="200783"/>
                    </a:cubicBezTo>
                    <a:cubicBezTo>
                      <a:pt x="569947" y="224626"/>
                      <a:pt x="697319" y="225881"/>
                      <a:pt x="824691" y="229646"/>
                    </a:cubicBezTo>
                    <a:cubicBezTo>
                      <a:pt x="878024" y="230901"/>
                      <a:pt x="931357" y="231528"/>
                      <a:pt x="984690" y="239685"/>
                    </a:cubicBezTo>
                    <a:cubicBezTo>
                      <a:pt x="992847" y="240940"/>
                      <a:pt x="1001004" y="240940"/>
                      <a:pt x="1007278" y="246587"/>
                    </a:cubicBezTo>
                    <a:cubicBezTo>
                      <a:pt x="1012298" y="272940"/>
                      <a:pt x="1005396" y="298038"/>
                      <a:pt x="996611" y="323135"/>
                    </a:cubicBezTo>
                    <a:cubicBezTo>
                      <a:pt x="990337" y="328783"/>
                      <a:pt x="982180" y="329410"/>
                      <a:pt x="974023" y="329410"/>
                    </a:cubicBezTo>
                    <a:cubicBezTo>
                      <a:pt x="883043" y="330037"/>
                      <a:pt x="792691" y="338822"/>
                      <a:pt x="702339" y="344469"/>
                    </a:cubicBezTo>
                    <a:cubicBezTo>
                      <a:pt x="693554" y="345096"/>
                      <a:pt x="684770" y="343214"/>
                      <a:pt x="678496" y="341959"/>
                    </a:cubicBezTo>
                    <a:cubicBezTo>
                      <a:pt x="672849" y="341332"/>
                      <a:pt x="675358" y="347606"/>
                      <a:pt x="675358" y="344469"/>
                    </a:cubicBezTo>
                    <a:cubicBezTo>
                      <a:pt x="675358" y="343841"/>
                      <a:pt x="675986" y="343841"/>
                      <a:pt x="676613" y="343841"/>
                    </a:cubicBezTo>
                    <a:cubicBezTo>
                      <a:pt x="701084" y="342586"/>
                      <a:pt x="723672" y="351998"/>
                      <a:pt x="746260" y="358900"/>
                    </a:cubicBezTo>
                    <a:cubicBezTo>
                      <a:pt x="815279" y="380233"/>
                      <a:pt x="883671" y="402194"/>
                      <a:pt x="953318" y="420390"/>
                    </a:cubicBezTo>
                    <a:cubicBezTo>
                      <a:pt x="963357" y="422900"/>
                      <a:pt x="974023" y="425409"/>
                      <a:pt x="981553" y="434194"/>
                    </a:cubicBezTo>
                    <a:cubicBezTo>
                      <a:pt x="991592" y="459292"/>
                      <a:pt x="984062" y="483762"/>
                      <a:pt x="977161" y="507605"/>
                    </a:cubicBezTo>
                    <a:cubicBezTo>
                      <a:pt x="965239" y="520781"/>
                      <a:pt x="950808" y="514507"/>
                      <a:pt x="937004" y="511997"/>
                    </a:cubicBezTo>
                    <a:cubicBezTo>
                      <a:pt x="826573" y="491919"/>
                      <a:pt x="717397" y="466821"/>
                      <a:pt x="608221" y="441096"/>
                    </a:cubicBezTo>
                    <a:cubicBezTo>
                      <a:pt x="553006" y="427919"/>
                      <a:pt x="497163" y="424782"/>
                      <a:pt x="441320" y="420390"/>
                    </a:cubicBezTo>
                    <a:cubicBezTo>
                      <a:pt x="411830" y="418508"/>
                      <a:pt x="382968" y="413488"/>
                      <a:pt x="350968" y="412861"/>
                    </a:cubicBezTo>
                    <a:cubicBezTo>
                      <a:pt x="375438" y="456154"/>
                      <a:pt x="404301" y="496938"/>
                      <a:pt x="432536" y="537723"/>
                    </a:cubicBezTo>
                    <a:cubicBezTo>
                      <a:pt x="455752" y="571605"/>
                      <a:pt x="479595" y="604859"/>
                      <a:pt x="503438" y="638114"/>
                    </a:cubicBezTo>
                    <a:cubicBezTo>
                      <a:pt x="509085" y="646271"/>
                      <a:pt x="521006" y="655683"/>
                      <a:pt x="509085" y="668232"/>
                    </a:cubicBezTo>
                    <a:cubicBezTo>
                      <a:pt x="481477" y="673251"/>
                      <a:pt x="453869" y="678271"/>
                      <a:pt x="427517" y="664467"/>
                    </a:cubicBezTo>
                    <a:cubicBezTo>
                      <a:pt x="364772" y="582271"/>
                      <a:pt x="303909" y="498821"/>
                      <a:pt x="248694" y="410978"/>
                    </a:cubicBezTo>
                    <a:cubicBezTo>
                      <a:pt x="238028" y="394037"/>
                      <a:pt x="240537" y="379606"/>
                      <a:pt x="243675" y="362665"/>
                    </a:cubicBezTo>
                    <a:cubicBezTo>
                      <a:pt x="247439" y="342586"/>
                      <a:pt x="249322" y="324390"/>
                      <a:pt x="217949" y="323135"/>
                    </a:cubicBezTo>
                    <a:cubicBezTo>
                      <a:pt x="202890" y="322508"/>
                      <a:pt x="199753" y="330037"/>
                      <a:pt x="194734" y="339449"/>
                    </a:cubicBezTo>
                    <a:cubicBezTo>
                      <a:pt x="178420" y="367684"/>
                      <a:pt x="157714" y="392782"/>
                      <a:pt x="124460" y="400939"/>
                    </a:cubicBezTo>
                    <a:cubicBezTo>
                      <a:pt x="74891" y="414115"/>
                      <a:pt x="28460" y="385880"/>
                      <a:pt x="10264" y="330037"/>
                    </a:cubicBezTo>
                    <a:cubicBezTo>
                      <a:pt x="-11069" y="264155"/>
                      <a:pt x="852" y="202666"/>
                      <a:pt x="46029" y="149960"/>
                    </a:cubicBezTo>
                    <a:cubicBezTo>
                      <a:pt x="87440" y="101647"/>
                      <a:pt x="153322" y="107294"/>
                      <a:pt x="189714" y="159999"/>
                    </a:cubicBezTo>
                    <a:cubicBezTo>
                      <a:pt x="201008" y="176313"/>
                      <a:pt x="211675" y="194509"/>
                      <a:pt x="212302" y="213332"/>
                    </a:cubicBezTo>
                    <a:cubicBezTo>
                      <a:pt x="212930" y="239058"/>
                      <a:pt x="231126" y="235920"/>
                      <a:pt x="245557" y="237175"/>
                    </a:cubicBezTo>
                    <a:cubicBezTo>
                      <a:pt x="263125" y="238430"/>
                      <a:pt x="260616" y="221489"/>
                      <a:pt x="260616" y="212077"/>
                    </a:cubicBezTo>
                    <a:cubicBezTo>
                      <a:pt x="259361" y="186979"/>
                      <a:pt x="271910" y="173803"/>
                      <a:pt x="290106" y="159372"/>
                    </a:cubicBezTo>
                    <a:cubicBezTo>
                      <a:pt x="359752" y="105411"/>
                      <a:pt x="428144" y="48314"/>
                      <a:pt x="503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2D6105CE-F7EA-4088-81FA-7AF650CE96B6}"/>
                  </a:ext>
                </a:extLst>
              </p:cNvPr>
              <p:cNvSpPr/>
              <p:nvPr/>
            </p:nvSpPr>
            <p:spPr>
              <a:xfrm>
                <a:off x="3135321" y="4603582"/>
                <a:ext cx="947446" cy="702741"/>
              </a:xfrm>
              <a:custGeom>
                <a:avLst/>
                <a:gdLst>
                  <a:gd name="connsiteX0" fmla="*/ 688065 w 947445"/>
                  <a:gd name="connsiteY0" fmla="*/ 638741 h 702741"/>
                  <a:gd name="connsiteX1" fmla="*/ 619673 w 947445"/>
                  <a:gd name="connsiteY1" fmla="*/ 688937 h 702741"/>
                  <a:gd name="connsiteX2" fmla="*/ 319753 w 947445"/>
                  <a:gd name="connsiteY2" fmla="*/ 602977 h 702741"/>
                  <a:gd name="connsiteX3" fmla="*/ 279597 w 947445"/>
                  <a:gd name="connsiteY3" fmla="*/ 558428 h 702741"/>
                  <a:gd name="connsiteX4" fmla="*/ 258264 w 947445"/>
                  <a:gd name="connsiteY4" fmla="*/ 545879 h 702741"/>
                  <a:gd name="connsiteX5" fmla="*/ 233166 w 947445"/>
                  <a:gd name="connsiteY5" fmla="*/ 575369 h 702741"/>
                  <a:gd name="connsiteX6" fmla="*/ 234421 w 947445"/>
                  <a:gd name="connsiteY6" fmla="*/ 630585 h 702741"/>
                  <a:gd name="connsiteX7" fmla="*/ 116460 w 947445"/>
                  <a:gd name="connsiteY7" fmla="*/ 703368 h 702741"/>
                  <a:gd name="connsiteX8" fmla="*/ 2265 w 947445"/>
                  <a:gd name="connsiteY8" fmla="*/ 515762 h 702741"/>
                  <a:gd name="connsiteX9" fmla="*/ 134029 w 947445"/>
                  <a:gd name="connsiteY9" fmla="*/ 448625 h 702741"/>
                  <a:gd name="connsiteX10" fmla="*/ 169793 w 947445"/>
                  <a:gd name="connsiteY10" fmla="*/ 471841 h 702741"/>
                  <a:gd name="connsiteX11" fmla="*/ 208695 w 947445"/>
                  <a:gd name="connsiteY11" fmla="*/ 471841 h 702741"/>
                  <a:gd name="connsiteX12" fmla="*/ 206185 w 947445"/>
                  <a:gd name="connsiteY12" fmla="*/ 441095 h 702741"/>
                  <a:gd name="connsiteX13" fmla="*/ 197401 w 947445"/>
                  <a:gd name="connsiteY13" fmla="*/ 378351 h 702741"/>
                  <a:gd name="connsiteX14" fmla="*/ 261401 w 947445"/>
                  <a:gd name="connsiteY14" fmla="*/ 122352 h 702741"/>
                  <a:gd name="connsiteX15" fmla="*/ 339204 w 947445"/>
                  <a:gd name="connsiteY15" fmla="*/ 86588 h 702741"/>
                  <a:gd name="connsiteX16" fmla="*/ 337949 w 947445"/>
                  <a:gd name="connsiteY16" fmla="*/ 114196 h 702741"/>
                  <a:gd name="connsiteX17" fmla="*/ 291518 w 947445"/>
                  <a:gd name="connsiteY17" fmla="*/ 317488 h 702741"/>
                  <a:gd name="connsiteX18" fmla="*/ 287754 w 947445"/>
                  <a:gd name="connsiteY18" fmla="*/ 343214 h 702741"/>
                  <a:gd name="connsiteX19" fmla="*/ 304695 w 947445"/>
                  <a:gd name="connsiteY19" fmla="*/ 339449 h 702741"/>
                  <a:gd name="connsiteX20" fmla="*/ 603987 w 947445"/>
                  <a:gd name="connsiteY20" fmla="*/ 144313 h 702741"/>
                  <a:gd name="connsiteX21" fmla="*/ 789711 w 947445"/>
                  <a:gd name="connsiteY21" fmla="*/ 8784 h 702741"/>
                  <a:gd name="connsiteX22" fmla="*/ 806025 w 947445"/>
                  <a:gd name="connsiteY22" fmla="*/ 0 h 702741"/>
                  <a:gd name="connsiteX23" fmla="*/ 850574 w 947445"/>
                  <a:gd name="connsiteY23" fmla="*/ 71529 h 702741"/>
                  <a:gd name="connsiteX24" fmla="*/ 744535 w 947445"/>
                  <a:gd name="connsiteY24" fmla="*/ 165646 h 702741"/>
                  <a:gd name="connsiteX25" fmla="*/ 630340 w 947445"/>
                  <a:gd name="connsiteY25" fmla="*/ 270430 h 702741"/>
                  <a:gd name="connsiteX26" fmla="*/ 611516 w 947445"/>
                  <a:gd name="connsiteY26" fmla="*/ 284234 h 702741"/>
                  <a:gd name="connsiteX27" fmla="*/ 714418 w 947445"/>
                  <a:gd name="connsiteY27" fmla="*/ 240312 h 702741"/>
                  <a:gd name="connsiteX28" fmla="*/ 867515 w 947445"/>
                  <a:gd name="connsiteY28" fmla="*/ 176940 h 702741"/>
                  <a:gd name="connsiteX29" fmla="*/ 908299 w 947445"/>
                  <a:gd name="connsiteY29" fmla="*/ 165646 h 702741"/>
                  <a:gd name="connsiteX30" fmla="*/ 951593 w 947445"/>
                  <a:gd name="connsiteY30" fmla="*/ 234038 h 702741"/>
                  <a:gd name="connsiteX31" fmla="*/ 891985 w 947445"/>
                  <a:gd name="connsiteY31" fmla="*/ 269175 h 702741"/>
                  <a:gd name="connsiteX32" fmla="*/ 630340 w 947445"/>
                  <a:gd name="connsiteY32" fmla="*/ 397801 h 702741"/>
                  <a:gd name="connsiteX33" fmla="*/ 410733 w 947445"/>
                  <a:gd name="connsiteY33" fmla="*/ 535213 h 702741"/>
                  <a:gd name="connsiteX34" fmla="*/ 406969 w 947445"/>
                  <a:gd name="connsiteY34" fmla="*/ 542114 h 702741"/>
                  <a:gd name="connsiteX35" fmla="*/ 430184 w 947445"/>
                  <a:gd name="connsiteY35" fmla="*/ 552781 h 702741"/>
                  <a:gd name="connsiteX36" fmla="*/ 662340 w 947445"/>
                  <a:gd name="connsiteY36" fmla="*/ 624310 h 702741"/>
                  <a:gd name="connsiteX37" fmla="*/ 688065 w 947445"/>
                  <a:gd name="connsiteY37" fmla="*/ 638741 h 70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2741">
                    <a:moveTo>
                      <a:pt x="688065" y="638741"/>
                    </a:moveTo>
                    <a:cubicBezTo>
                      <a:pt x="665477" y="655683"/>
                      <a:pt x="642889" y="671996"/>
                      <a:pt x="619673" y="688937"/>
                    </a:cubicBezTo>
                    <a:cubicBezTo>
                      <a:pt x="518027" y="666977"/>
                      <a:pt x="418263" y="636231"/>
                      <a:pt x="319753" y="602977"/>
                    </a:cubicBezTo>
                    <a:cubicBezTo>
                      <a:pt x="296538" y="595447"/>
                      <a:pt x="292773" y="573487"/>
                      <a:pt x="279597" y="558428"/>
                    </a:cubicBezTo>
                    <a:cubicBezTo>
                      <a:pt x="273950" y="552154"/>
                      <a:pt x="272067" y="537095"/>
                      <a:pt x="258264" y="545879"/>
                    </a:cubicBezTo>
                    <a:cubicBezTo>
                      <a:pt x="246969" y="552781"/>
                      <a:pt x="230028" y="555291"/>
                      <a:pt x="233166" y="575369"/>
                    </a:cubicBezTo>
                    <a:cubicBezTo>
                      <a:pt x="236303" y="593565"/>
                      <a:pt x="238185" y="611761"/>
                      <a:pt x="234421" y="630585"/>
                    </a:cubicBezTo>
                    <a:cubicBezTo>
                      <a:pt x="221872" y="692074"/>
                      <a:pt x="176695" y="720937"/>
                      <a:pt x="116460" y="703368"/>
                    </a:cubicBezTo>
                    <a:cubicBezTo>
                      <a:pt x="44304" y="682663"/>
                      <a:pt x="-12166" y="589173"/>
                      <a:pt x="2265" y="515762"/>
                    </a:cubicBezTo>
                    <a:cubicBezTo>
                      <a:pt x="15441" y="449880"/>
                      <a:pt x="73167" y="420390"/>
                      <a:pt x="134029" y="448625"/>
                    </a:cubicBezTo>
                    <a:cubicBezTo>
                      <a:pt x="146578" y="454272"/>
                      <a:pt x="160382" y="461801"/>
                      <a:pt x="169793" y="471841"/>
                    </a:cubicBezTo>
                    <a:cubicBezTo>
                      <a:pt x="184225" y="488154"/>
                      <a:pt x="196146" y="480625"/>
                      <a:pt x="208695" y="471841"/>
                    </a:cubicBezTo>
                    <a:cubicBezTo>
                      <a:pt x="226264" y="459919"/>
                      <a:pt x="211832" y="448625"/>
                      <a:pt x="206185" y="441095"/>
                    </a:cubicBezTo>
                    <a:cubicBezTo>
                      <a:pt x="190499" y="421017"/>
                      <a:pt x="193009" y="400939"/>
                      <a:pt x="197401" y="378351"/>
                    </a:cubicBezTo>
                    <a:cubicBezTo>
                      <a:pt x="214970" y="291763"/>
                      <a:pt x="239440" y="207685"/>
                      <a:pt x="261401" y="122352"/>
                    </a:cubicBezTo>
                    <a:cubicBezTo>
                      <a:pt x="287126" y="110431"/>
                      <a:pt x="312851" y="98509"/>
                      <a:pt x="339204" y="86588"/>
                    </a:cubicBezTo>
                    <a:cubicBezTo>
                      <a:pt x="347361" y="95999"/>
                      <a:pt x="340459" y="105411"/>
                      <a:pt x="337949" y="114196"/>
                    </a:cubicBezTo>
                    <a:cubicBezTo>
                      <a:pt x="320381" y="181332"/>
                      <a:pt x="305950" y="249724"/>
                      <a:pt x="291518" y="317488"/>
                    </a:cubicBezTo>
                    <a:cubicBezTo>
                      <a:pt x="289636" y="326273"/>
                      <a:pt x="287126" y="334429"/>
                      <a:pt x="287754" y="343214"/>
                    </a:cubicBezTo>
                    <a:cubicBezTo>
                      <a:pt x="295283" y="348861"/>
                      <a:pt x="299675" y="341959"/>
                      <a:pt x="304695" y="339449"/>
                    </a:cubicBezTo>
                    <a:cubicBezTo>
                      <a:pt x="410733" y="283606"/>
                      <a:pt x="510497" y="218979"/>
                      <a:pt x="603987" y="144313"/>
                    </a:cubicBezTo>
                    <a:cubicBezTo>
                      <a:pt x="663595" y="96627"/>
                      <a:pt x="727594" y="53960"/>
                      <a:pt x="789711" y="8784"/>
                    </a:cubicBezTo>
                    <a:cubicBezTo>
                      <a:pt x="794731" y="5020"/>
                      <a:pt x="799751" y="1255"/>
                      <a:pt x="806025" y="0"/>
                    </a:cubicBezTo>
                    <a:cubicBezTo>
                      <a:pt x="834260" y="15686"/>
                      <a:pt x="840535" y="44549"/>
                      <a:pt x="850574" y="71529"/>
                    </a:cubicBezTo>
                    <a:cubicBezTo>
                      <a:pt x="817947" y="106038"/>
                      <a:pt x="779045" y="133019"/>
                      <a:pt x="744535" y="165646"/>
                    </a:cubicBezTo>
                    <a:cubicBezTo>
                      <a:pt x="706888" y="200783"/>
                      <a:pt x="667359" y="234038"/>
                      <a:pt x="630340" y="270430"/>
                    </a:cubicBezTo>
                    <a:cubicBezTo>
                      <a:pt x="624693" y="276077"/>
                      <a:pt x="617163" y="279841"/>
                      <a:pt x="611516" y="284234"/>
                    </a:cubicBezTo>
                    <a:cubicBezTo>
                      <a:pt x="643516" y="265410"/>
                      <a:pt x="679908" y="254743"/>
                      <a:pt x="714418" y="240312"/>
                    </a:cubicBezTo>
                    <a:cubicBezTo>
                      <a:pt x="765241" y="218979"/>
                      <a:pt x="817319" y="200155"/>
                      <a:pt x="867515" y="176940"/>
                    </a:cubicBezTo>
                    <a:cubicBezTo>
                      <a:pt x="880064" y="171293"/>
                      <a:pt x="892613" y="162509"/>
                      <a:pt x="908299" y="165646"/>
                    </a:cubicBezTo>
                    <a:cubicBezTo>
                      <a:pt x="927750" y="185097"/>
                      <a:pt x="949083" y="203920"/>
                      <a:pt x="951593" y="234038"/>
                    </a:cubicBezTo>
                    <a:cubicBezTo>
                      <a:pt x="933397" y="248469"/>
                      <a:pt x="912691" y="259136"/>
                      <a:pt x="891985" y="269175"/>
                    </a:cubicBezTo>
                    <a:cubicBezTo>
                      <a:pt x="804770" y="311841"/>
                      <a:pt x="719437" y="357645"/>
                      <a:pt x="630340" y="397801"/>
                    </a:cubicBezTo>
                    <a:cubicBezTo>
                      <a:pt x="550654" y="433566"/>
                      <a:pt x="483517" y="488154"/>
                      <a:pt x="410733" y="535213"/>
                    </a:cubicBezTo>
                    <a:cubicBezTo>
                      <a:pt x="408223" y="536468"/>
                      <a:pt x="406969" y="538977"/>
                      <a:pt x="406969" y="542114"/>
                    </a:cubicBezTo>
                    <a:cubicBezTo>
                      <a:pt x="412616" y="549644"/>
                      <a:pt x="422027" y="549644"/>
                      <a:pt x="430184" y="552781"/>
                    </a:cubicBezTo>
                    <a:cubicBezTo>
                      <a:pt x="506733" y="579134"/>
                      <a:pt x="584536" y="602350"/>
                      <a:pt x="662340" y="624310"/>
                    </a:cubicBezTo>
                    <a:cubicBezTo>
                      <a:pt x="672379" y="626192"/>
                      <a:pt x="685555" y="624310"/>
                      <a:pt x="688065" y="63874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827170EA-4DCA-4384-8A93-837729A1CB4F}"/>
                  </a:ext>
                </a:extLst>
              </p:cNvPr>
              <p:cNvSpPr/>
              <p:nvPr/>
            </p:nvSpPr>
            <p:spPr>
              <a:xfrm>
                <a:off x="8507469" y="3425863"/>
                <a:ext cx="1003916" cy="665094"/>
              </a:xfrm>
              <a:custGeom>
                <a:avLst/>
                <a:gdLst>
                  <a:gd name="connsiteX0" fmla="*/ 505535 w 1003915"/>
                  <a:gd name="connsiteY0" fmla="*/ 666349 h 665094"/>
                  <a:gd name="connsiteX1" fmla="*/ 422084 w 1003915"/>
                  <a:gd name="connsiteY1" fmla="*/ 649408 h 665094"/>
                  <a:gd name="connsiteX2" fmla="*/ 442162 w 1003915"/>
                  <a:gd name="connsiteY2" fmla="*/ 624310 h 665094"/>
                  <a:gd name="connsiteX3" fmla="*/ 616592 w 1003915"/>
                  <a:gd name="connsiteY3" fmla="*/ 486899 h 665094"/>
                  <a:gd name="connsiteX4" fmla="*/ 622867 w 1003915"/>
                  <a:gd name="connsiteY4" fmla="*/ 476233 h 665094"/>
                  <a:gd name="connsiteX5" fmla="*/ 564514 w 1003915"/>
                  <a:gd name="connsiteY5" fmla="*/ 464938 h 665094"/>
                  <a:gd name="connsiteX6" fmla="*/ 184281 w 1003915"/>
                  <a:gd name="connsiteY6" fmla="*/ 436076 h 665094"/>
                  <a:gd name="connsiteX7" fmla="*/ 24282 w 1003915"/>
                  <a:gd name="connsiteY7" fmla="*/ 426037 h 665094"/>
                  <a:gd name="connsiteX8" fmla="*/ 1694 w 1003915"/>
                  <a:gd name="connsiteY8" fmla="*/ 419135 h 665094"/>
                  <a:gd name="connsiteX9" fmla="*/ 12361 w 1003915"/>
                  <a:gd name="connsiteY9" fmla="*/ 342586 h 665094"/>
                  <a:gd name="connsiteX10" fmla="*/ 29929 w 1003915"/>
                  <a:gd name="connsiteY10" fmla="*/ 336312 h 665094"/>
                  <a:gd name="connsiteX11" fmla="*/ 327967 w 1003915"/>
                  <a:gd name="connsiteY11" fmla="*/ 321253 h 665094"/>
                  <a:gd name="connsiteX12" fmla="*/ 327967 w 1003915"/>
                  <a:gd name="connsiteY12" fmla="*/ 320625 h 665094"/>
                  <a:gd name="connsiteX13" fmla="*/ 326084 w 1003915"/>
                  <a:gd name="connsiteY13" fmla="*/ 321880 h 665094"/>
                  <a:gd name="connsiteX14" fmla="*/ 251418 w 1003915"/>
                  <a:gd name="connsiteY14" fmla="*/ 302430 h 665094"/>
                  <a:gd name="connsiteX15" fmla="*/ 56282 w 1003915"/>
                  <a:gd name="connsiteY15" fmla="*/ 245332 h 665094"/>
                  <a:gd name="connsiteX16" fmla="*/ 28047 w 1003915"/>
                  <a:gd name="connsiteY16" fmla="*/ 231528 h 665094"/>
                  <a:gd name="connsiteX17" fmla="*/ 32439 w 1003915"/>
                  <a:gd name="connsiteY17" fmla="*/ 158117 h 665094"/>
                  <a:gd name="connsiteX18" fmla="*/ 69459 w 1003915"/>
                  <a:gd name="connsiteY18" fmla="*/ 152470 h 665094"/>
                  <a:gd name="connsiteX19" fmla="*/ 403888 w 1003915"/>
                  <a:gd name="connsiteY19" fmla="*/ 224626 h 665094"/>
                  <a:gd name="connsiteX20" fmla="*/ 565142 w 1003915"/>
                  <a:gd name="connsiteY20" fmla="*/ 244077 h 665094"/>
                  <a:gd name="connsiteX21" fmla="*/ 656122 w 1003915"/>
                  <a:gd name="connsiteY21" fmla="*/ 248469 h 665094"/>
                  <a:gd name="connsiteX22" fmla="*/ 574554 w 1003915"/>
                  <a:gd name="connsiteY22" fmla="*/ 124862 h 665094"/>
                  <a:gd name="connsiteX23" fmla="*/ 505535 w 1003915"/>
                  <a:gd name="connsiteY23" fmla="*/ 26353 h 665094"/>
                  <a:gd name="connsiteX24" fmla="*/ 496750 w 1003915"/>
                  <a:gd name="connsiteY24" fmla="*/ 0 h 665094"/>
                  <a:gd name="connsiteX25" fmla="*/ 581456 w 1003915"/>
                  <a:gd name="connsiteY25" fmla="*/ 0 h 665094"/>
                  <a:gd name="connsiteX26" fmla="*/ 760278 w 1003915"/>
                  <a:gd name="connsiteY26" fmla="*/ 253489 h 665094"/>
                  <a:gd name="connsiteX27" fmla="*/ 765298 w 1003915"/>
                  <a:gd name="connsiteY27" fmla="*/ 301802 h 665094"/>
                  <a:gd name="connsiteX28" fmla="*/ 791023 w 1003915"/>
                  <a:gd name="connsiteY28" fmla="*/ 341332 h 665094"/>
                  <a:gd name="connsiteX29" fmla="*/ 814238 w 1003915"/>
                  <a:gd name="connsiteY29" fmla="*/ 325018 h 665094"/>
                  <a:gd name="connsiteX30" fmla="*/ 884513 w 1003915"/>
                  <a:gd name="connsiteY30" fmla="*/ 263528 h 665094"/>
                  <a:gd name="connsiteX31" fmla="*/ 998081 w 1003915"/>
                  <a:gd name="connsiteY31" fmla="*/ 331920 h 665094"/>
                  <a:gd name="connsiteX32" fmla="*/ 963571 w 1003915"/>
                  <a:gd name="connsiteY32" fmla="*/ 514507 h 665094"/>
                  <a:gd name="connsiteX33" fmla="*/ 819886 w 1003915"/>
                  <a:gd name="connsiteY33" fmla="*/ 504468 h 665094"/>
                  <a:gd name="connsiteX34" fmla="*/ 797298 w 1003915"/>
                  <a:gd name="connsiteY34" fmla="*/ 451135 h 665094"/>
                  <a:gd name="connsiteX35" fmla="*/ 764043 w 1003915"/>
                  <a:gd name="connsiteY35" fmla="*/ 427292 h 665094"/>
                  <a:gd name="connsiteX36" fmla="*/ 748984 w 1003915"/>
                  <a:gd name="connsiteY36" fmla="*/ 452389 h 665094"/>
                  <a:gd name="connsiteX37" fmla="*/ 719494 w 1003915"/>
                  <a:gd name="connsiteY37" fmla="*/ 505095 h 665094"/>
                  <a:gd name="connsiteX38" fmla="*/ 505535 w 1003915"/>
                  <a:gd name="connsiteY38" fmla="*/ 666349 h 6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03915" h="665094">
                    <a:moveTo>
                      <a:pt x="505535" y="666349"/>
                    </a:moveTo>
                    <a:cubicBezTo>
                      <a:pt x="477927" y="660702"/>
                      <a:pt x="449692" y="655055"/>
                      <a:pt x="422084" y="649408"/>
                    </a:cubicBezTo>
                    <a:cubicBezTo>
                      <a:pt x="420829" y="634349"/>
                      <a:pt x="434005" y="631212"/>
                      <a:pt x="442162" y="624310"/>
                    </a:cubicBezTo>
                    <a:cubicBezTo>
                      <a:pt x="501142" y="579762"/>
                      <a:pt x="558868" y="533330"/>
                      <a:pt x="616592" y="486899"/>
                    </a:cubicBezTo>
                    <a:cubicBezTo>
                      <a:pt x="619102" y="485017"/>
                      <a:pt x="622240" y="482507"/>
                      <a:pt x="622867" y="476233"/>
                    </a:cubicBezTo>
                    <a:cubicBezTo>
                      <a:pt x="604671" y="469331"/>
                      <a:pt x="583966" y="468703"/>
                      <a:pt x="564514" y="464938"/>
                    </a:cubicBezTo>
                    <a:cubicBezTo>
                      <a:pt x="439025" y="441095"/>
                      <a:pt x="311653" y="439840"/>
                      <a:pt x="184281" y="436076"/>
                    </a:cubicBezTo>
                    <a:cubicBezTo>
                      <a:pt x="130948" y="434194"/>
                      <a:pt x="77615" y="434194"/>
                      <a:pt x="24282" y="426037"/>
                    </a:cubicBezTo>
                    <a:cubicBezTo>
                      <a:pt x="16126" y="424782"/>
                      <a:pt x="7968" y="424782"/>
                      <a:pt x="1694" y="419135"/>
                    </a:cubicBezTo>
                    <a:cubicBezTo>
                      <a:pt x="-3326" y="392782"/>
                      <a:pt x="3577" y="367684"/>
                      <a:pt x="12361" y="342586"/>
                    </a:cubicBezTo>
                    <a:cubicBezTo>
                      <a:pt x="17380" y="338194"/>
                      <a:pt x="23655" y="336312"/>
                      <a:pt x="29929" y="336312"/>
                    </a:cubicBezTo>
                    <a:cubicBezTo>
                      <a:pt x="129693" y="336312"/>
                      <a:pt x="228830" y="323763"/>
                      <a:pt x="327967" y="321253"/>
                    </a:cubicBezTo>
                    <a:cubicBezTo>
                      <a:pt x="331732" y="321253"/>
                      <a:pt x="326712" y="316861"/>
                      <a:pt x="327967" y="320625"/>
                    </a:cubicBezTo>
                    <a:cubicBezTo>
                      <a:pt x="328594" y="321253"/>
                      <a:pt x="327339" y="321880"/>
                      <a:pt x="326084" y="321880"/>
                    </a:cubicBezTo>
                    <a:cubicBezTo>
                      <a:pt x="299732" y="320625"/>
                      <a:pt x="275889" y="309959"/>
                      <a:pt x="251418" y="302430"/>
                    </a:cubicBezTo>
                    <a:cubicBezTo>
                      <a:pt x="186791" y="282351"/>
                      <a:pt x="122164" y="262901"/>
                      <a:pt x="56282" y="245332"/>
                    </a:cubicBezTo>
                    <a:cubicBezTo>
                      <a:pt x="46243" y="242822"/>
                      <a:pt x="35576" y="240312"/>
                      <a:pt x="28047" y="231528"/>
                    </a:cubicBezTo>
                    <a:cubicBezTo>
                      <a:pt x="18008" y="206430"/>
                      <a:pt x="25537" y="182587"/>
                      <a:pt x="32439" y="158117"/>
                    </a:cubicBezTo>
                    <a:cubicBezTo>
                      <a:pt x="43106" y="145568"/>
                      <a:pt x="56910" y="150587"/>
                      <a:pt x="69459" y="152470"/>
                    </a:cubicBezTo>
                    <a:cubicBezTo>
                      <a:pt x="181771" y="173175"/>
                      <a:pt x="292830" y="198273"/>
                      <a:pt x="403888" y="224626"/>
                    </a:cubicBezTo>
                    <a:cubicBezTo>
                      <a:pt x="457221" y="237175"/>
                      <a:pt x="511181" y="240940"/>
                      <a:pt x="565142" y="244077"/>
                    </a:cubicBezTo>
                    <a:cubicBezTo>
                      <a:pt x="594005" y="245959"/>
                      <a:pt x="622867" y="254116"/>
                      <a:pt x="656122" y="248469"/>
                    </a:cubicBezTo>
                    <a:cubicBezTo>
                      <a:pt x="630397" y="204548"/>
                      <a:pt x="602789" y="165019"/>
                      <a:pt x="574554" y="124862"/>
                    </a:cubicBezTo>
                    <a:cubicBezTo>
                      <a:pt x="551965" y="92235"/>
                      <a:pt x="528750" y="58980"/>
                      <a:pt x="505535" y="26353"/>
                    </a:cubicBezTo>
                    <a:cubicBezTo>
                      <a:pt x="499887" y="18823"/>
                      <a:pt x="492358" y="11294"/>
                      <a:pt x="496750" y="0"/>
                    </a:cubicBezTo>
                    <a:cubicBezTo>
                      <a:pt x="524985" y="0"/>
                      <a:pt x="553220" y="0"/>
                      <a:pt x="581456" y="0"/>
                    </a:cubicBezTo>
                    <a:cubicBezTo>
                      <a:pt x="644200" y="82195"/>
                      <a:pt x="705062" y="165646"/>
                      <a:pt x="760278" y="253489"/>
                    </a:cubicBezTo>
                    <a:cubicBezTo>
                      <a:pt x="770944" y="270430"/>
                      <a:pt x="768435" y="284861"/>
                      <a:pt x="765298" y="301802"/>
                    </a:cubicBezTo>
                    <a:cubicBezTo>
                      <a:pt x="761533" y="321880"/>
                      <a:pt x="760278" y="340077"/>
                      <a:pt x="791023" y="341332"/>
                    </a:cubicBezTo>
                    <a:cubicBezTo>
                      <a:pt x="806082" y="341959"/>
                      <a:pt x="809219" y="334429"/>
                      <a:pt x="814238" y="325018"/>
                    </a:cubicBezTo>
                    <a:cubicBezTo>
                      <a:pt x="830552" y="296783"/>
                      <a:pt x="851258" y="271685"/>
                      <a:pt x="884513" y="263528"/>
                    </a:cubicBezTo>
                    <a:cubicBezTo>
                      <a:pt x="933453" y="250979"/>
                      <a:pt x="979257" y="277332"/>
                      <a:pt x="998081" y="331920"/>
                    </a:cubicBezTo>
                    <a:cubicBezTo>
                      <a:pt x="1020669" y="398429"/>
                      <a:pt x="1009374" y="460547"/>
                      <a:pt x="963571" y="514507"/>
                    </a:cubicBezTo>
                    <a:cubicBezTo>
                      <a:pt x="922160" y="562820"/>
                      <a:pt x="856278" y="557173"/>
                      <a:pt x="819886" y="504468"/>
                    </a:cubicBezTo>
                    <a:cubicBezTo>
                      <a:pt x="808591" y="488154"/>
                      <a:pt x="797925" y="469958"/>
                      <a:pt x="797298" y="451135"/>
                    </a:cubicBezTo>
                    <a:cubicBezTo>
                      <a:pt x="796670" y="425409"/>
                      <a:pt x="778474" y="428547"/>
                      <a:pt x="764043" y="427292"/>
                    </a:cubicBezTo>
                    <a:cubicBezTo>
                      <a:pt x="746475" y="425409"/>
                      <a:pt x="748984" y="442978"/>
                      <a:pt x="748984" y="452389"/>
                    </a:cubicBezTo>
                    <a:cubicBezTo>
                      <a:pt x="750239" y="477487"/>
                      <a:pt x="737690" y="490664"/>
                      <a:pt x="719494" y="505095"/>
                    </a:cubicBezTo>
                    <a:cubicBezTo>
                      <a:pt x="649220" y="561565"/>
                      <a:pt x="580828" y="618036"/>
                      <a:pt x="505535" y="6663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29854C72-442F-49A3-BC10-0AA6A5E57A0F}"/>
                  </a:ext>
                </a:extLst>
              </p:cNvPr>
              <p:cNvSpPr/>
              <p:nvPr/>
            </p:nvSpPr>
            <p:spPr>
              <a:xfrm>
                <a:off x="2666849" y="3427745"/>
                <a:ext cx="1010190" cy="658820"/>
              </a:xfrm>
              <a:custGeom>
                <a:avLst/>
                <a:gdLst>
                  <a:gd name="connsiteX0" fmla="*/ 434972 w 1010190"/>
                  <a:gd name="connsiteY0" fmla="*/ 0 h 658819"/>
                  <a:gd name="connsiteX1" fmla="*/ 519677 w 1010190"/>
                  <a:gd name="connsiteY1" fmla="*/ 0 h 658819"/>
                  <a:gd name="connsiteX2" fmla="*/ 508383 w 1010190"/>
                  <a:gd name="connsiteY2" fmla="*/ 25098 h 658819"/>
                  <a:gd name="connsiteX3" fmla="*/ 377247 w 1010190"/>
                  <a:gd name="connsiteY3" fmla="*/ 187607 h 658819"/>
                  <a:gd name="connsiteX4" fmla="*/ 360306 w 1010190"/>
                  <a:gd name="connsiteY4" fmla="*/ 213332 h 658819"/>
                  <a:gd name="connsiteX5" fmla="*/ 513403 w 1010190"/>
                  <a:gd name="connsiteY5" fmla="*/ 203293 h 658819"/>
                  <a:gd name="connsiteX6" fmla="*/ 948224 w 1010190"/>
                  <a:gd name="connsiteY6" fmla="*/ 128627 h 658819"/>
                  <a:gd name="connsiteX7" fmla="*/ 983988 w 1010190"/>
                  <a:gd name="connsiteY7" fmla="*/ 129882 h 658819"/>
                  <a:gd name="connsiteX8" fmla="*/ 988381 w 1010190"/>
                  <a:gd name="connsiteY8" fmla="*/ 207685 h 658819"/>
                  <a:gd name="connsiteX9" fmla="*/ 953871 w 1010190"/>
                  <a:gd name="connsiteY9" fmla="*/ 220234 h 658819"/>
                  <a:gd name="connsiteX10" fmla="*/ 722970 w 1010190"/>
                  <a:gd name="connsiteY10" fmla="*/ 286744 h 658819"/>
                  <a:gd name="connsiteX11" fmla="*/ 679049 w 1010190"/>
                  <a:gd name="connsiteY11" fmla="*/ 294273 h 658819"/>
                  <a:gd name="connsiteX12" fmla="*/ 903048 w 1010190"/>
                  <a:gd name="connsiteY12" fmla="*/ 307449 h 658819"/>
                  <a:gd name="connsiteX13" fmla="*/ 997792 w 1010190"/>
                  <a:gd name="connsiteY13" fmla="*/ 318743 h 658819"/>
                  <a:gd name="connsiteX14" fmla="*/ 1009714 w 1010190"/>
                  <a:gd name="connsiteY14" fmla="*/ 395292 h 658819"/>
                  <a:gd name="connsiteX15" fmla="*/ 902420 w 1010190"/>
                  <a:gd name="connsiteY15" fmla="*/ 407841 h 658819"/>
                  <a:gd name="connsiteX16" fmla="*/ 645794 w 1010190"/>
                  <a:gd name="connsiteY16" fmla="*/ 407841 h 658819"/>
                  <a:gd name="connsiteX17" fmla="*/ 379757 w 1010190"/>
                  <a:gd name="connsiteY17" fmla="*/ 436076 h 658819"/>
                  <a:gd name="connsiteX18" fmla="*/ 434344 w 1010190"/>
                  <a:gd name="connsiteY18" fmla="*/ 492546 h 658819"/>
                  <a:gd name="connsiteX19" fmla="*/ 584304 w 1010190"/>
                  <a:gd name="connsiteY19" fmla="*/ 628702 h 658819"/>
                  <a:gd name="connsiteX20" fmla="*/ 593716 w 1010190"/>
                  <a:gd name="connsiteY20" fmla="*/ 648153 h 658819"/>
                  <a:gd name="connsiteX21" fmla="*/ 511520 w 1010190"/>
                  <a:gd name="connsiteY21" fmla="*/ 663839 h 658819"/>
                  <a:gd name="connsiteX22" fmla="*/ 406737 w 1010190"/>
                  <a:gd name="connsiteY22" fmla="*/ 577879 h 658819"/>
                  <a:gd name="connsiteX23" fmla="*/ 293796 w 1010190"/>
                  <a:gd name="connsiteY23" fmla="*/ 471841 h 658819"/>
                  <a:gd name="connsiteX24" fmla="*/ 262424 w 1010190"/>
                  <a:gd name="connsiteY24" fmla="*/ 404704 h 658819"/>
                  <a:gd name="connsiteX25" fmla="*/ 249247 w 1010190"/>
                  <a:gd name="connsiteY25" fmla="*/ 377096 h 658819"/>
                  <a:gd name="connsiteX26" fmla="*/ 210346 w 1010190"/>
                  <a:gd name="connsiteY26" fmla="*/ 398429 h 658819"/>
                  <a:gd name="connsiteX27" fmla="*/ 182738 w 1010190"/>
                  <a:gd name="connsiteY27" fmla="*/ 452390 h 658819"/>
                  <a:gd name="connsiteX28" fmla="*/ 38425 w 1010190"/>
                  <a:gd name="connsiteY28" fmla="*/ 444860 h 658819"/>
                  <a:gd name="connsiteX29" fmla="*/ 15210 w 1010190"/>
                  <a:gd name="connsiteY29" fmla="*/ 266038 h 658819"/>
                  <a:gd name="connsiteX30" fmla="*/ 92386 w 1010190"/>
                  <a:gd name="connsiteY30" fmla="*/ 202038 h 658819"/>
                  <a:gd name="connsiteX31" fmla="*/ 192150 w 1010190"/>
                  <a:gd name="connsiteY31" fmla="*/ 259136 h 658819"/>
                  <a:gd name="connsiteX32" fmla="*/ 205326 w 1010190"/>
                  <a:gd name="connsiteY32" fmla="*/ 285489 h 658819"/>
                  <a:gd name="connsiteX33" fmla="*/ 226032 w 1010190"/>
                  <a:gd name="connsiteY33" fmla="*/ 291763 h 658819"/>
                  <a:gd name="connsiteX34" fmla="*/ 245483 w 1010190"/>
                  <a:gd name="connsiteY34" fmla="*/ 277959 h 658819"/>
                  <a:gd name="connsiteX35" fmla="*/ 323286 w 1010190"/>
                  <a:gd name="connsiteY35" fmla="*/ 128627 h 658819"/>
                  <a:gd name="connsiteX36" fmla="*/ 434972 w 1010190"/>
                  <a:gd name="connsiteY36" fmla="*/ 0 h 65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10190" h="658819">
                    <a:moveTo>
                      <a:pt x="434972" y="0"/>
                    </a:moveTo>
                    <a:cubicBezTo>
                      <a:pt x="463207" y="0"/>
                      <a:pt x="491442" y="0"/>
                      <a:pt x="519677" y="0"/>
                    </a:cubicBezTo>
                    <a:cubicBezTo>
                      <a:pt x="523442" y="11922"/>
                      <a:pt x="514030" y="18196"/>
                      <a:pt x="508383" y="25098"/>
                    </a:cubicBezTo>
                    <a:cubicBezTo>
                      <a:pt x="464462" y="79059"/>
                      <a:pt x="420541" y="133019"/>
                      <a:pt x="377247" y="187607"/>
                    </a:cubicBezTo>
                    <a:cubicBezTo>
                      <a:pt x="371600" y="195136"/>
                      <a:pt x="364070" y="202038"/>
                      <a:pt x="360306" y="213332"/>
                    </a:cubicBezTo>
                    <a:cubicBezTo>
                      <a:pt x="413011" y="212705"/>
                      <a:pt x="463207" y="208313"/>
                      <a:pt x="513403" y="203293"/>
                    </a:cubicBezTo>
                    <a:cubicBezTo>
                      <a:pt x="660226" y="188862"/>
                      <a:pt x="802656" y="148705"/>
                      <a:pt x="948224" y="128627"/>
                    </a:cubicBezTo>
                    <a:cubicBezTo>
                      <a:pt x="960145" y="126744"/>
                      <a:pt x="972067" y="119843"/>
                      <a:pt x="983988" y="129882"/>
                    </a:cubicBezTo>
                    <a:cubicBezTo>
                      <a:pt x="989008" y="155607"/>
                      <a:pt x="994655" y="181332"/>
                      <a:pt x="988381" y="207685"/>
                    </a:cubicBezTo>
                    <a:cubicBezTo>
                      <a:pt x="978969" y="217097"/>
                      <a:pt x="965792" y="217097"/>
                      <a:pt x="953871" y="220234"/>
                    </a:cubicBezTo>
                    <a:cubicBezTo>
                      <a:pt x="876067" y="240312"/>
                      <a:pt x="799519" y="262901"/>
                      <a:pt x="722970" y="286744"/>
                    </a:cubicBezTo>
                    <a:cubicBezTo>
                      <a:pt x="708539" y="291136"/>
                      <a:pt x="694108" y="294900"/>
                      <a:pt x="679049" y="294273"/>
                    </a:cubicBezTo>
                    <a:cubicBezTo>
                      <a:pt x="753715" y="294273"/>
                      <a:pt x="828381" y="306822"/>
                      <a:pt x="903048" y="307449"/>
                    </a:cubicBezTo>
                    <a:cubicBezTo>
                      <a:pt x="935047" y="308077"/>
                      <a:pt x="967047" y="309332"/>
                      <a:pt x="997792" y="318743"/>
                    </a:cubicBezTo>
                    <a:cubicBezTo>
                      <a:pt x="1011596" y="342587"/>
                      <a:pt x="1015361" y="368312"/>
                      <a:pt x="1009714" y="395292"/>
                    </a:cubicBezTo>
                    <a:cubicBezTo>
                      <a:pt x="975204" y="408468"/>
                      <a:pt x="938185" y="406586"/>
                      <a:pt x="902420" y="407841"/>
                    </a:cubicBezTo>
                    <a:cubicBezTo>
                      <a:pt x="817087" y="410351"/>
                      <a:pt x="731755" y="410351"/>
                      <a:pt x="645794" y="407841"/>
                    </a:cubicBezTo>
                    <a:cubicBezTo>
                      <a:pt x="556697" y="405331"/>
                      <a:pt x="470736" y="426664"/>
                      <a:pt x="379757" y="436076"/>
                    </a:cubicBezTo>
                    <a:cubicBezTo>
                      <a:pt x="396698" y="459919"/>
                      <a:pt x="415521" y="476233"/>
                      <a:pt x="434344" y="492546"/>
                    </a:cubicBezTo>
                    <a:cubicBezTo>
                      <a:pt x="485168" y="537095"/>
                      <a:pt x="532854" y="585408"/>
                      <a:pt x="584304" y="628702"/>
                    </a:cubicBezTo>
                    <a:cubicBezTo>
                      <a:pt x="589951" y="633095"/>
                      <a:pt x="598736" y="637487"/>
                      <a:pt x="593716" y="648153"/>
                    </a:cubicBezTo>
                    <a:cubicBezTo>
                      <a:pt x="566108" y="653173"/>
                      <a:pt x="538501" y="658820"/>
                      <a:pt x="511520" y="663839"/>
                    </a:cubicBezTo>
                    <a:cubicBezTo>
                      <a:pt x="476383" y="635604"/>
                      <a:pt x="439991" y="607997"/>
                      <a:pt x="406737" y="577879"/>
                    </a:cubicBezTo>
                    <a:cubicBezTo>
                      <a:pt x="367835" y="543370"/>
                      <a:pt x="332071" y="506350"/>
                      <a:pt x="293796" y="471841"/>
                    </a:cubicBezTo>
                    <a:cubicBezTo>
                      <a:pt x="273718" y="453644"/>
                      <a:pt x="261169" y="433566"/>
                      <a:pt x="262424" y="404704"/>
                    </a:cubicBezTo>
                    <a:cubicBezTo>
                      <a:pt x="263051" y="394665"/>
                      <a:pt x="263679" y="377096"/>
                      <a:pt x="249247" y="377096"/>
                    </a:cubicBezTo>
                    <a:cubicBezTo>
                      <a:pt x="234816" y="377096"/>
                      <a:pt x="214738" y="373331"/>
                      <a:pt x="210346" y="398429"/>
                    </a:cubicBezTo>
                    <a:cubicBezTo>
                      <a:pt x="206581" y="418508"/>
                      <a:pt x="197797" y="436704"/>
                      <a:pt x="182738" y="452390"/>
                    </a:cubicBezTo>
                    <a:cubicBezTo>
                      <a:pt x="136307" y="500076"/>
                      <a:pt x="77327" y="498821"/>
                      <a:pt x="38425" y="444860"/>
                    </a:cubicBezTo>
                    <a:cubicBezTo>
                      <a:pt x="-1104" y="390272"/>
                      <a:pt x="-12398" y="330038"/>
                      <a:pt x="15210" y="266038"/>
                    </a:cubicBezTo>
                    <a:cubicBezTo>
                      <a:pt x="29641" y="232156"/>
                      <a:pt x="51602" y="205803"/>
                      <a:pt x="92386" y="202038"/>
                    </a:cubicBezTo>
                    <a:cubicBezTo>
                      <a:pt x="139444" y="197646"/>
                      <a:pt x="169562" y="222117"/>
                      <a:pt x="192150" y="259136"/>
                    </a:cubicBezTo>
                    <a:cubicBezTo>
                      <a:pt x="197169" y="267293"/>
                      <a:pt x="200307" y="276705"/>
                      <a:pt x="205326" y="285489"/>
                    </a:cubicBezTo>
                    <a:cubicBezTo>
                      <a:pt x="210346" y="294273"/>
                      <a:pt x="218503" y="294900"/>
                      <a:pt x="226032" y="291763"/>
                    </a:cubicBezTo>
                    <a:cubicBezTo>
                      <a:pt x="233561" y="288626"/>
                      <a:pt x="247365" y="289881"/>
                      <a:pt x="245483" y="277959"/>
                    </a:cubicBezTo>
                    <a:cubicBezTo>
                      <a:pt x="234189" y="208313"/>
                      <a:pt x="288777" y="173176"/>
                      <a:pt x="323286" y="128627"/>
                    </a:cubicBezTo>
                    <a:cubicBezTo>
                      <a:pt x="359051" y="84705"/>
                      <a:pt x="397953" y="43294"/>
                      <a:pt x="434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910C91D0-0EEA-4513-8237-7D1B77619C02}"/>
                  </a:ext>
                </a:extLst>
              </p:cNvPr>
              <p:cNvSpPr/>
              <p:nvPr/>
            </p:nvSpPr>
            <p:spPr>
              <a:xfrm>
                <a:off x="8363522" y="2129556"/>
                <a:ext cx="1003916" cy="646271"/>
              </a:xfrm>
              <a:custGeom>
                <a:avLst/>
                <a:gdLst>
                  <a:gd name="connsiteX0" fmla="*/ 648227 w 1003915"/>
                  <a:gd name="connsiteY0" fmla="*/ 633094 h 646270"/>
                  <a:gd name="connsiteX1" fmla="*/ 566031 w 1003915"/>
                  <a:gd name="connsiteY1" fmla="*/ 648781 h 646270"/>
                  <a:gd name="connsiteX2" fmla="*/ 574188 w 1003915"/>
                  <a:gd name="connsiteY2" fmla="*/ 621800 h 646270"/>
                  <a:gd name="connsiteX3" fmla="*/ 678344 w 1003915"/>
                  <a:gd name="connsiteY3" fmla="*/ 405959 h 646270"/>
                  <a:gd name="connsiteX4" fmla="*/ 547835 w 1003915"/>
                  <a:gd name="connsiteY4" fmla="*/ 444233 h 646270"/>
                  <a:gd name="connsiteX5" fmla="*/ 246032 w 1003915"/>
                  <a:gd name="connsiteY5" fmla="*/ 568467 h 646270"/>
                  <a:gd name="connsiteX6" fmla="*/ 114896 w 1003915"/>
                  <a:gd name="connsiteY6" fmla="*/ 623055 h 646270"/>
                  <a:gd name="connsiteX7" fmla="*/ 91681 w 1003915"/>
                  <a:gd name="connsiteY7" fmla="*/ 627447 h 646270"/>
                  <a:gd name="connsiteX8" fmla="*/ 64073 w 1003915"/>
                  <a:gd name="connsiteY8" fmla="*/ 554036 h 646270"/>
                  <a:gd name="connsiteX9" fmla="*/ 81642 w 1003915"/>
                  <a:gd name="connsiteY9" fmla="*/ 538350 h 646270"/>
                  <a:gd name="connsiteX10" fmla="*/ 311287 w 1003915"/>
                  <a:gd name="connsiteY10" fmla="*/ 412233 h 646270"/>
                  <a:gd name="connsiteX11" fmla="*/ 333875 w 1003915"/>
                  <a:gd name="connsiteY11" fmla="*/ 401566 h 646270"/>
                  <a:gd name="connsiteX12" fmla="*/ 146269 w 1003915"/>
                  <a:gd name="connsiteY12" fmla="*/ 431684 h 646270"/>
                  <a:gd name="connsiteX13" fmla="*/ 59681 w 1003915"/>
                  <a:gd name="connsiteY13" fmla="*/ 447370 h 646270"/>
                  <a:gd name="connsiteX14" fmla="*/ 28309 w 1003915"/>
                  <a:gd name="connsiteY14" fmla="*/ 448625 h 646270"/>
                  <a:gd name="connsiteX15" fmla="*/ 73 w 1003915"/>
                  <a:gd name="connsiteY15" fmla="*/ 371449 h 646270"/>
                  <a:gd name="connsiteX16" fmla="*/ 28936 w 1003915"/>
                  <a:gd name="connsiteY16" fmla="*/ 359527 h 646270"/>
                  <a:gd name="connsiteX17" fmla="*/ 372150 w 1003915"/>
                  <a:gd name="connsiteY17" fmla="*/ 277332 h 646270"/>
                  <a:gd name="connsiteX18" fmla="*/ 602423 w 1003915"/>
                  <a:gd name="connsiteY18" fmla="*/ 195764 h 646270"/>
                  <a:gd name="connsiteX19" fmla="*/ 566031 w 1003915"/>
                  <a:gd name="connsiteY19" fmla="*/ 167529 h 646270"/>
                  <a:gd name="connsiteX20" fmla="*/ 369012 w 1003915"/>
                  <a:gd name="connsiteY20" fmla="*/ 55215 h 646270"/>
                  <a:gd name="connsiteX21" fmla="*/ 348307 w 1003915"/>
                  <a:gd name="connsiteY21" fmla="*/ 36392 h 646270"/>
                  <a:gd name="connsiteX22" fmla="*/ 428620 w 1003915"/>
                  <a:gd name="connsiteY22" fmla="*/ 0 h 646270"/>
                  <a:gd name="connsiteX23" fmla="*/ 669559 w 1003915"/>
                  <a:gd name="connsiteY23" fmla="*/ 131764 h 646270"/>
                  <a:gd name="connsiteX24" fmla="*/ 731677 w 1003915"/>
                  <a:gd name="connsiteY24" fmla="*/ 205803 h 646270"/>
                  <a:gd name="connsiteX25" fmla="*/ 746736 w 1003915"/>
                  <a:gd name="connsiteY25" fmla="*/ 221489 h 646270"/>
                  <a:gd name="connsiteX26" fmla="*/ 779363 w 1003915"/>
                  <a:gd name="connsiteY26" fmla="*/ 197646 h 646270"/>
                  <a:gd name="connsiteX27" fmla="*/ 783127 w 1003915"/>
                  <a:gd name="connsiteY27" fmla="*/ 168783 h 646270"/>
                  <a:gd name="connsiteX28" fmla="*/ 945009 w 1003915"/>
                  <a:gd name="connsiteY28" fmla="*/ 116078 h 646270"/>
                  <a:gd name="connsiteX29" fmla="*/ 997715 w 1003915"/>
                  <a:gd name="connsiteY29" fmla="*/ 293646 h 646270"/>
                  <a:gd name="connsiteX30" fmla="*/ 850892 w 1003915"/>
                  <a:gd name="connsiteY30" fmla="*/ 345096 h 646270"/>
                  <a:gd name="connsiteX31" fmla="*/ 815128 w 1003915"/>
                  <a:gd name="connsiteY31" fmla="*/ 309332 h 646270"/>
                  <a:gd name="connsiteX32" fmla="*/ 791284 w 1003915"/>
                  <a:gd name="connsiteY32" fmla="*/ 301175 h 646270"/>
                  <a:gd name="connsiteX33" fmla="*/ 774971 w 1003915"/>
                  <a:gd name="connsiteY33" fmla="*/ 333802 h 646270"/>
                  <a:gd name="connsiteX34" fmla="*/ 770578 w 1003915"/>
                  <a:gd name="connsiteY34" fmla="*/ 398429 h 646270"/>
                  <a:gd name="connsiteX35" fmla="*/ 648227 w 1003915"/>
                  <a:gd name="connsiteY35" fmla="*/ 633094 h 64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3915" h="646270">
                    <a:moveTo>
                      <a:pt x="648227" y="633094"/>
                    </a:moveTo>
                    <a:cubicBezTo>
                      <a:pt x="620619" y="638114"/>
                      <a:pt x="593011" y="643134"/>
                      <a:pt x="566031" y="648781"/>
                    </a:cubicBezTo>
                    <a:cubicBezTo>
                      <a:pt x="562266" y="638114"/>
                      <a:pt x="570423" y="629957"/>
                      <a:pt x="574188" y="621800"/>
                    </a:cubicBezTo>
                    <a:cubicBezTo>
                      <a:pt x="608070" y="550899"/>
                      <a:pt x="646344" y="482507"/>
                      <a:pt x="678344" y="405959"/>
                    </a:cubicBezTo>
                    <a:cubicBezTo>
                      <a:pt x="631913" y="418508"/>
                      <a:pt x="590501" y="432311"/>
                      <a:pt x="547835" y="444233"/>
                    </a:cubicBezTo>
                    <a:cubicBezTo>
                      <a:pt x="442424" y="473723"/>
                      <a:pt x="346424" y="527056"/>
                      <a:pt x="246032" y="568467"/>
                    </a:cubicBezTo>
                    <a:cubicBezTo>
                      <a:pt x="202111" y="586663"/>
                      <a:pt x="158818" y="604232"/>
                      <a:pt x="114896" y="623055"/>
                    </a:cubicBezTo>
                    <a:cubicBezTo>
                      <a:pt x="107367" y="626193"/>
                      <a:pt x="99837" y="629330"/>
                      <a:pt x="91681" y="627447"/>
                    </a:cubicBezTo>
                    <a:cubicBezTo>
                      <a:pt x="69720" y="607997"/>
                      <a:pt x="68465" y="580389"/>
                      <a:pt x="64073" y="554036"/>
                    </a:cubicBezTo>
                    <a:cubicBezTo>
                      <a:pt x="67838" y="545879"/>
                      <a:pt x="74739" y="542115"/>
                      <a:pt x="81642" y="538350"/>
                    </a:cubicBezTo>
                    <a:cubicBezTo>
                      <a:pt x="160072" y="499448"/>
                      <a:pt x="235366" y="455527"/>
                      <a:pt x="311287" y="412233"/>
                    </a:cubicBezTo>
                    <a:cubicBezTo>
                      <a:pt x="320072" y="407213"/>
                      <a:pt x="328856" y="404076"/>
                      <a:pt x="333875" y="401566"/>
                    </a:cubicBezTo>
                    <a:cubicBezTo>
                      <a:pt x="274895" y="414115"/>
                      <a:pt x="210268" y="419762"/>
                      <a:pt x="146269" y="431684"/>
                    </a:cubicBezTo>
                    <a:cubicBezTo>
                      <a:pt x="117406" y="436703"/>
                      <a:pt x="88543" y="442350"/>
                      <a:pt x="59681" y="447370"/>
                    </a:cubicBezTo>
                    <a:cubicBezTo>
                      <a:pt x="49014" y="449252"/>
                      <a:pt x="38975" y="453017"/>
                      <a:pt x="28309" y="448625"/>
                    </a:cubicBezTo>
                    <a:cubicBezTo>
                      <a:pt x="13877" y="424782"/>
                      <a:pt x="-1182" y="400939"/>
                      <a:pt x="73" y="371449"/>
                    </a:cubicBezTo>
                    <a:cubicBezTo>
                      <a:pt x="8230" y="363292"/>
                      <a:pt x="18897" y="362037"/>
                      <a:pt x="28936" y="359527"/>
                    </a:cubicBezTo>
                    <a:cubicBezTo>
                      <a:pt x="142504" y="328782"/>
                      <a:pt x="257327" y="303057"/>
                      <a:pt x="372150" y="277332"/>
                    </a:cubicBezTo>
                    <a:cubicBezTo>
                      <a:pt x="451208" y="259763"/>
                      <a:pt x="523992" y="222116"/>
                      <a:pt x="602423" y="195764"/>
                    </a:cubicBezTo>
                    <a:cubicBezTo>
                      <a:pt x="591129" y="180705"/>
                      <a:pt x="577952" y="174430"/>
                      <a:pt x="566031" y="167529"/>
                    </a:cubicBezTo>
                    <a:cubicBezTo>
                      <a:pt x="500149" y="129882"/>
                      <a:pt x="436149" y="89725"/>
                      <a:pt x="369012" y="55215"/>
                    </a:cubicBezTo>
                    <a:cubicBezTo>
                      <a:pt x="360856" y="50823"/>
                      <a:pt x="350189" y="47686"/>
                      <a:pt x="348307" y="36392"/>
                    </a:cubicBezTo>
                    <a:cubicBezTo>
                      <a:pt x="371522" y="16314"/>
                      <a:pt x="397248" y="2510"/>
                      <a:pt x="428620" y="0"/>
                    </a:cubicBezTo>
                    <a:cubicBezTo>
                      <a:pt x="510188" y="41412"/>
                      <a:pt x="590501" y="85333"/>
                      <a:pt x="669559" y="131764"/>
                    </a:cubicBezTo>
                    <a:cubicBezTo>
                      <a:pt x="699677" y="149960"/>
                      <a:pt x="724147" y="169411"/>
                      <a:pt x="731677" y="205803"/>
                    </a:cubicBezTo>
                    <a:cubicBezTo>
                      <a:pt x="732932" y="212077"/>
                      <a:pt x="732932" y="227764"/>
                      <a:pt x="746736" y="221489"/>
                    </a:cubicBezTo>
                    <a:cubicBezTo>
                      <a:pt x="758657" y="215842"/>
                      <a:pt x="779363" y="220862"/>
                      <a:pt x="779363" y="197646"/>
                    </a:cubicBezTo>
                    <a:cubicBezTo>
                      <a:pt x="779363" y="188234"/>
                      <a:pt x="780618" y="178195"/>
                      <a:pt x="783127" y="168783"/>
                    </a:cubicBezTo>
                    <a:cubicBezTo>
                      <a:pt x="802579" y="81568"/>
                      <a:pt x="880382" y="55215"/>
                      <a:pt x="945009" y="116078"/>
                    </a:cubicBezTo>
                    <a:cubicBezTo>
                      <a:pt x="995832" y="163764"/>
                      <a:pt x="1015283" y="224626"/>
                      <a:pt x="997715" y="293646"/>
                    </a:cubicBezTo>
                    <a:cubicBezTo>
                      <a:pt x="979519" y="363292"/>
                      <a:pt x="909245" y="387135"/>
                      <a:pt x="850892" y="345096"/>
                    </a:cubicBezTo>
                    <a:cubicBezTo>
                      <a:pt x="837088" y="335057"/>
                      <a:pt x="824539" y="323135"/>
                      <a:pt x="815128" y="309332"/>
                    </a:cubicBezTo>
                    <a:cubicBezTo>
                      <a:pt x="808853" y="299292"/>
                      <a:pt x="803206" y="298665"/>
                      <a:pt x="791284" y="301175"/>
                    </a:cubicBezTo>
                    <a:cubicBezTo>
                      <a:pt x="769951" y="306194"/>
                      <a:pt x="764932" y="315606"/>
                      <a:pt x="774971" y="333802"/>
                    </a:cubicBezTo>
                    <a:cubicBezTo>
                      <a:pt x="787520" y="356390"/>
                      <a:pt x="781245" y="376468"/>
                      <a:pt x="770578" y="398429"/>
                    </a:cubicBezTo>
                    <a:cubicBezTo>
                      <a:pt x="732304" y="476860"/>
                      <a:pt x="694657" y="557173"/>
                      <a:pt x="648227" y="6330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C16C3857-15A8-4C15-8E6F-B2B40EF8B7D6}"/>
                  </a:ext>
                </a:extLst>
              </p:cNvPr>
              <p:cNvSpPr/>
              <p:nvPr/>
            </p:nvSpPr>
            <p:spPr>
              <a:xfrm>
                <a:off x="7293170" y="497540"/>
                <a:ext cx="734113" cy="928622"/>
              </a:xfrm>
              <a:custGeom>
                <a:avLst/>
                <a:gdLst>
                  <a:gd name="connsiteX0" fmla="*/ 102274 w 734113"/>
                  <a:gd name="connsiteY0" fmla="*/ 232181 h 928622"/>
                  <a:gd name="connsiteX1" fmla="*/ 375841 w 734113"/>
                  <a:gd name="connsiteY1" fmla="*/ 185123 h 928622"/>
                  <a:gd name="connsiteX2" fmla="*/ 466193 w 734113"/>
                  <a:gd name="connsiteY2" fmla="*/ 203946 h 928622"/>
                  <a:gd name="connsiteX3" fmla="*/ 487527 w 734113"/>
                  <a:gd name="connsiteY3" fmla="*/ 208966 h 928622"/>
                  <a:gd name="connsiteX4" fmla="*/ 498193 w 734113"/>
                  <a:gd name="connsiteY4" fmla="*/ 167554 h 928622"/>
                  <a:gd name="connsiteX5" fmla="*/ 478115 w 734113"/>
                  <a:gd name="connsiteY5" fmla="*/ 133045 h 928622"/>
                  <a:gd name="connsiteX6" fmla="*/ 565330 w 734113"/>
                  <a:gd name="connsiteY6" fmla="*/ 26 h 928622"/>
                  <a:gd name="connsiteX7" fmla="*/ 725957 w 734113"/>
                  <a:gd name="connsiteY7" fmla="*/ 101672 h 928622"/>
                  <a:gd name="connsiteX8" fmla="*/ 720310 w 734113"/>
                  <a:gd name="connsiteY8" fmla="*/ 202691 h 928622"/>
                  <a:gd name="connsiteX9" fmla="*/ 621801 w 734113"/>
                  <a:gd name="connsiteY9" fmla="*/ 238456 h 928622"/>
                  <a:gd name="connsiteX10" fmla="*/ 595448 w 734113"/>
                  <a:gd name="connsiteY10" fmla="*/ 233436 h 928622"/>
                  <a:gd name="connsiteX11" fmla="*/ 563448 w 734113"/>
                  <a:gd name="connsiteY11" fmla="*/ 255397 h 928622"/>
                  <a:gd name="connsiteX12" fmla="*/ 576624 w 734113"/>
                  <a:gd name="connsiteY12" fmla="*/ 274848 h 928622"/>
                  <a:gd name="connsiteX13" fmla="*/ 616781 w 734113"/>
                  <a:gd name="connsiteY13" fmla="*/ 330691 h 928622"/>
                  <a:gd name="connsiteX14" fmla="*/ 667604 w 734113"/>
                  <a:gd name="connsiteY14" fmla="*/ 589826 h 928622"/>
                  <a:gd name="connsiteX15" fmla="*/ 610506 w 734113"/>
                  <a:gd name="connsiteY15" fmla="*/ 653199 h 928622"/>
                  <a:gd name="connsiteX16" fmla="*/ 589801 w 734113"/>
                  <a:gd name="connsiteY16" fmla="*/ 565356 h 928622"/>
                  <a:gd name="connsiteX17" fmla="*/ 549016 w 734113"/>
                  <a:gd name="connsiteY17" fmla="*/ 394690 h 928622"/>
                  <a:gd name="connsiteX18" fmla="*/ 424782 w 734113"/>
                  <a:gd name="connsiteY18" fmla="*/ 579787 h 928622"/>
                  <a:gd name="connsiteX19" fmla="*/ 248469 w 734113"/>
                  <a:gd name="connsiteY19" fmla="*/ 909825 h 928622"/>
                  <a:gd name="connsiteX20" fmla="*/ 228391 w 734113"/>
                  <a:gd name="connsiteY20" fmla="*/ 934295 h 928622"/>
                  <a:gd name="connsiteX21" fmla="*/ 164391 w 734113"/>
                  <a:gd name="connsiteY21" fmla="*/ 891001 h 928622"/>
                  <a:gd name="connsiteX22" fmla="*/ 193881 w 734113"/>
                  <a:gd name="connsiteY22" fmla="*/ 811315 h 928622"/>
                  <a:gd name="connsiteX23" fmla="*/ 281724 w 734113"/>
                  <a:gd name="connsiteY23" fmla="*/ 599866 h 928622"/>
                  <a:gd name="connsiteX24" fmla="*/ 280469 w 734113"/>
                  <a:gd name="connsiteY24" fmla="*/ 599238 h 928622"/>
                  <a:gd name="connsiteX25" fmla="*/ 281096 w 734113"/>
                  <a:gd name="connsiteY25" fmla="*/ 601748 h 928622"/>
                  <a:gd name="connsiteX26" fmla="*/ 210195 w 734113"/>
                  <a:gd name="connsiteY26" fmla="*/ 681434 h 928622"/>
                  <a:gd name="connsiteX27" fmla="*/ 97254 w 734113"/>
                  <a:gd name="connsiteY27" fmla="*/ 806296 h 928622"/>
                  <a:gd name="connsiteX28" fmla="*/ 70901 w 734113"/>
                  <a:gd name="connsiteY28" fmla="*/ 828884 h 928622"/>
                  <a:gd name="connsiteX29" fmla="*/ 0 w 734113"/>
                  <a:gd name="connsiteY29" fmla="*/ 788727 h 928622"/>
                  <a:gd name="connsiteX30" fmla="*/ 16941 w 734113"/>
                  <a:gd name="connsiteY30" fmla="*/ 759237 h 928622"/>
                  <a:gd name="connsiteX31" fmla="*/ 236548 w 734113"/>
                  <a:gd name="connsiteY31" fmla="*/ 476886 h 928622"/>
                  <a:gd name="connsiteX32" fmla="*/ 356390 w 734113"/>
                  <a:gd name="connsiteY32" fmla="*/ 281122 h 928622"/>
                  <a:gd name="connsiteX33" fmla="*/ 354508 w 734113"/>
                  <a:gd name="connsiteY33" fmla="*/ 274220 h 928622"/>
                  <a:gd name="connsiteX34" fmla="*/ 232156 w 734113"/>
                  <a:gd name="connsiteY34" fmla="*/ 289279 h 928622"/>
                  <a:gd name="connsiteX35" fmla="*/ 84705 w 734113"/>
                  <a:gd name="connsiteY35" fmla="*/ 313750 h 928622"/>
                  <a:gd name="connsiteX36" fmla="*/ 66510 w 734113"/>
                  <a:gd name="connsiteY36" fmla="*/ 313122 h 928622"/>
                  <a:gd name="connsiteX37" fmla="*/ 102274 w 734113"/>
                  <a:gd name="connsiteY37" fmla="*/ 23218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4113" h="928622">
                    <a:moveTo>
                      <a:pt x="102274" y="232181"/>
                    </a:moveTo>
                    <a:cubicBezTo>
                      <a:pt x="192626" y="213985"/>
                      <a:pt x="284234" y="197672"/>
                      <a:pt x="375841" y="185123"/>
                    </a:cubicBezTo>
                    <a:cubicBezTo>
                      <a:pt x="409723" y="180731"/>
                      <a:pt x="438586" y="183240"/>
                      <a:pt x="466193" y="203946"/>
                    </a:cubicBezTo>
                    <a:cubicBezTo>
                      <a:pt x="471841" y="208338"/>
                      <a:pt x="480625" y="221515"/>
                      <a:pt x="487527" y="208966"/>
                    </a:cubicBezTo>
                    <a:cubicBezTo>
                      <a:pt x="494428" y="197044"/>
                      <a:pt x="513880" y="187005"/>
                      <a:pt x="498193" y="167554"/>
                    </a:cubicBezTo>
                    <a:cubicBezTo>
                      <a:pt x="490037" y="157515"/>
                      <a:pt x="483135" y="145594"/>
                      <a:pt x="478115" y="133045"/>
                    </a:cubicBezTo>
                    <a:cubicBezTo>
                      <a:pt x="449253" y="63398"/>
                      <a:pt x="490037" y="1908"/>
                      <a:pt x="565330" y="26"/>
                    </a:cubicBezTo>
                    <a:cubicBezTo>
                      <a:pt x="629330" y="-1229"/>
                      <a:pt x="700232" y="43320"/>
                      <a:pt x="725957" y="101672"/>
                    </a:cubicBezTo>
                    <a:cubicBezTo>
                      <a:pt x="741643" y="136182"/>
                      <a:pt x="744780" y="171319"/>
                      <a:pt x="720310" y="202691"/>
                    </a:cubicBezTo>
                    <a:cubicBezTo>
                      <a:pt x="695839" y="234691"/>
                      <a:pt x="660075" y="241593"/>
                      <a:pt x="621801" y="238456"/>
                    </a:cubicBezTo>
                    <a:cubicBezTo>
                      <a:pt x="613016" y="237828"/>
                      <a:pt x="603604" y="237201"/>
                      <a:pt x="595448" y="233436"/>
                    </a:cubicBezTo>
                    <a:cubicBezTo>
                      <a:pt x="572232" y="222770"/>
                      <a:pt x="570977" y="244730"/>
                      <a:pt x="563448" y="255397"/>
                    </a:cubicBezTo>
                    <a:cubicBezTo>
                      <a:pt x="553409" y="269201"/>
                      <a:pt x="570350" y="271083"/>
                      <a:pt x="576624" y="274848"/>
                    </a:cubicBezTo>
                    <a:cubicBezTo>
                      <a:pt x="599212" y="287397"/>
                      <a:pt x="611134" y="304965"/>
                      <a:pt x="616781" y="330691"/>
                    </a:cubicBezTo>
                    <a:cubicBezTo>
                      <a:pt x="635604" y="416651"/>
                      <a:pt x="655683" y="502611"/>
                      <a:pt x="667604" y="589826"/>
                    </a:cubicBezTo>
                    <a:cubicBezTo>
                      <a:pt x="656310" y="617434"/>
                      <a:pt x="644389" y="645042"/>
                      <a:pt x="610506" y="653199"/>
                    </a:cubicBezTo>
                    <a:cubicBezTo>
                      <a:pt x="597330" y="625591"/>
                      <a:pt x="596075" y="594846"/>
                      <a:pt x="589801" y="565356"/>
                    </a:cubicBezTo>
                    <a:cubicBezTo>
                      <a:pt x="577252" y="510141"/>
                      <a:pt x="566585" y="454298"/>
                      <a:pt x="549016" y="394690"/>
                    </a:cubicBezTo>
                    <a:cubicBezTo>
                      <a:pt x="505723" y="458690"/>
                      <a:pt x="459919" y="515788"/>
                      <a:pt x="424782" y="579787"/>
                    </a:cubicBezTo>
                    <a:cubicBezTo>
                      <a:pt x="365174" y="688963"/>
                      <a:pt x="308704" y="800649"/>
                      <a:pt x="248469" y="909825"/>
                    </a:cubicBezTo>
                    <a:cubicBezTo>
                      <a:pt x="243450" y="919236"/>
                      <a:pt x="239058" y="929275"/>
                      <a:pt x="228391" y="934295"/>
                    </a:cubicBezTo>
                    <a:cubicBezTo>
                      <a:pt x="199528" y="930530"/>
                      <a:pt x="180077" y="912962"/>
                      <a:pt x="164391" y="891001"/>
                    </a:cubicBezTo>
                    <a:cubicBezTo>
                      <a:pt x="166274" y="861511"/>
                      <a:pt x="182587" y="837668"/>
                      <a:pt x="193881" y="811315"/>
                    </a:cubicBezTo>
                    <a:cubicBezTo>
                      <a:pt x="223999" y="741041"/>
                      <a:pt x="249097" y="668885"/>
                      <a:pt x="281724" y="599866"/>
                    </a:cubicBezTo>
                    <a:cubicBezTo>
                      <a:pt x="282979" y="596728"/>
                      <a:pt x="276705" y="599238"/>
                      <a:pt x="280469" y="599238"/>
                    </a:cubicBezTo>
                    <a:cubicBezTo>
                      <a:pt x="281724" y="599238"/>
                      <a:pt x="282351" y="599866"/>
                      <a:pt x="281096" y="601748"/>
                    </a:cubicBezTo>
                    <a:cubicBezTo>
                      <a:pt x="261646" y="631865"/>
                      <a:pt x="234038" y="655081"/>
                      <a:pt x="210195" y="681434"/>
                    </a:cubicBezTo>
                    <a:cubicBezTo>
                      <a:pt x="172548" y="722845"/>
                      <a:pt x="133646" y="763002"/>
                      <a:pt x="97254" y="806296"/>
                    </a:cubicBezTo>
                    <a:cubicBezTo>
                      <a:pt x="89725" y="815080"/>
                      <a:pt x="82196" y="823864"/>
                      <a:pt x="70901" y="828884"/>
                    </a:cubicBezTo>
                    <a:cubicBezTo>
                      <a:pt x="40784" y="827002"/>
                      <a:pt x="16941" y="814453"/>
                      <a:pt x="0" y="788727"/>
                    </a:cubicBezTo>
                    <a:cubicBezTo>
                      <a:pt x="1255" y="776178"/>
                      <a:pt x="10039" y="768021"/>
                      <a:pt x="16941" y="759237"/>
                    </a:cubicBezTo>
                    <a:cubicBezTo>
                      <a:pt x="87215" y="662610"/>
                      <a:pt x="163136" y="571003"/>
                      <a:pt x="236548" y="476886"/>
                    </a:cubicBezTo>
                    <a:cubicBezTo>
                      <a:pt x="283606" y="416651"/>
                      <a:pt x="316861" y="347004"/>
                      <a:pt x="356390" y="281122"/>
                    </a:cubicBezTo>
                    <a:cubicBezTo>
                      <a:pt x="357018" y="279867"/>
                      <a:pt x="357018" y="277985"/>
                      <a:pt x="354508" y="274220"/>
                    </a:cubicBezTo>
                    <a:cubicBezTo>
                      <a:pt x="313724" y="276103"/>
                      <a:pt x="272940" y="283632"/>
                      <a:pt x="232156" y="289279"/>
                    </a:cubicBezTo>
                    <a:cubicBezTo>
                      <a:pt x="182587" y="296181"/>
                      <a:pt x="133646" y="302456"/>
                      <a:pt x="84705" y="313750"/>
                    </a:cubicBezTo>
                    <a:cubicBezTo>
                      <a:pt x="78431" y="315004"/>
                      <a:pt x="72156" y="316259"/>
                      <a:pt x="66510" y="313122"/>
                    </a:cubicBezTo>
                    <a:cubicBezTo>
                      <a:pt x="63372" y="279240"/>
                      <a:pt x="81568" y="255397"/>
                      <a:pt x="102274" y="2321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AA106AF2-B6DF-4DF8-A087-AED2DFC41F84}"/>
                  </a:ext>
                </a:extLst>
              </p:cNvPr>
              <p:cNvSpPr/>
              <p:nvPr/>
            </p:nvSpPr>
            <p:spPr>
              <a:xfrm>
                <a:off x="7739285" y="963493"/>
                <a:ext cx="859603" cy="834505"/>
              </a:xfrm>
              <a:custGeom>
                <a:avLst/>
                <a:gdLst>
                  <a:gd name="connsiteX0" fmla="*/ 166901 w 859602"/>
                  <a:gd name="connsiteY0" fmla="*/ 190382 h 834505"/>
                  <a:gd name="connsiteX1" fmla="*/ 220861 w 859602"/>
                  <a:gd name="connsiteY1" fmla="*/ 124500 h 834505"/>
                  <a:gd name="connsiteX2" fmla="*/ 514507 w 859602"/>
                  <a:gd name="connsiteY2" fmla="*/ 140187 h 834505"/>
                  <a:gd name="connsiteX3" fmla="*/ 584153 w 859602"/>
                  <a:gd name="connsiteY3" fmla="*/ 179088 h 834505"/>
                  <a:gd name="connsiteX4" fmla="*/ 604859 w 859602"/>
                  <a:gd name="connsiteY4" fmla="*/ 185990 h 834505"/>
                  <a:gd name="connsiteX5" fmla="*/ 623055 w 859602"/>
                  <a:gd name="connsiteY5" fmla="*/ 152108 h 834505"/>
                  <a:gd name="connsiteX6" fmla="*/ 609251 w 859602"/>
                  <a:gd name="connsiteY6" fmla="*/ 98148 h 834505"/>
                  <a:gd name="connsiteX7" fmla="*/ 710270 w 859602"/>
                  <a:gd name="connsiteY7" fmla="*/ 266 h 834505"/>
                  <a:gd name="connsiteX8" fmla="*/ 862113 w 859602"/>
                  <a:gd name="connsiteY8" fmla="*/ 153363 h 834505"/>
                  <a:gd name="connsiteX9" fmla="*/ 742270 w 859602"/>
                  <a:gd name="connsiteY9" fmla="*/ 250617 h 834505"/>
                  <a:gd name="connsiteX10" fmla="*/ 702741 w 859602"/>
                  <a:gd name="connsiteY10" fmla="*/ 235559 h 834505"/>
                  <a:gd name="connsiteX11" fmla="*/ 681408 w 859602"/>
                  <a:gd name="connsiteY11" fmla="*/ 236814 h 834505"/>
                  <a:gd name="connsiteX12" fmla="*/ 678271 w 859602"/>
                  <a:gd name="connsiteY12" fmla="*/ 275088 h 834505"/>
                  <a:gd name="connsiteX13" fmla="*/ 702113 w 859602"/>
                  <a:gd name="connsiteY13" fmla="*/ 332813 h 834505"/>
                  <a:gd name="connsiteX14" fmla="*/ 695839 w 859602"/>
                  <a:gd name="connsiteY14" fmla="*/ 600106 h 834505"/>
                  <a:gd name="connsiteX15" fmla="*/ 637486 w 859602"/>
                  <a:gd name="connsiteY15" fmla="*/ 651556 h 834505"/>
                  <a:gd name="connsiteX16" fmla="*/ 625565 w 859602"/>
                  <a:gd name="connsiteY16" fmla="*/ 649674 h 834505"/>
                  <a:gd name="connsiteX17" fmla="*/ 625565 w 859602"/>
                  <a:gd name="connsiteY17" fmla="*/ 417518 h 834505"/>
                  <a:gd name="connsiteX18" fmla="*/ 621800 w 859602"/>
                  <a:gd name="connsiteY18" fmla="*/ 386773 h 834505"/>
                  <a:gd name="connsiteX19" fmla="*/ 582898 w 859602"/>
                  <a:gd name="connsiteY19" fmla="*/ 418773 h 834505"/>
                  <a:gd name="connsiteX20" fmla="*/ 360155 w 859602"/>
                  <a:gd name="connsiteY20" fmla="*/ 653439 h 834505"/>
                  <a:gd name="connsiteX21" fmla="*/ 208312 w 859602"/>
                  <a:gd name="connsiteY21" fmla="*/ 825987 h 834505"/>
                  <a:gd name="connsiteX22" fmla="*/ 195763 w 859602"/>
                  <a:gd name="connsiteY22" fmla="*/ 836026 h 834505"/>
                  <a:gd name="connsiteX23" fmla="*/ 137411 w 859602"/>
                  <a:gd name="connsiteY23" fmla="*/ 780810 h 834505"/>
                  <a:gd name="connsiteX24" fmla="*/ 141803 w 859602"/>
                  <a:gd name="connsiteY24" fmla="*/ 768261 h 834505"/>
                  <a:gd name="connsiteX25" fmla="*/ 314351 w 859602"/>
                  <a:gd name="connsiteY25" fmla="*/ 526067 h 834505"/>
                  <a:gd name="connsiteX26" fmla="*/ 314351 w 859602"/>
                  <a:gd name="connsiteY26" fmla="*/ 527322 h 834505"/>
                  <a:gd name="connsiteX27" fmla="*/ 65254 w 859602"/>
                  <a:gd name="connsiteY27" fmla="*/ 701125 h 834505"/>
                  <a:gd name="connsiteX28" fmla="*/ 60235 w 859602"/>
                  <a:gd name="connsiteY28" fmla="*/ 702380 h 834505"/>
                  <a:gd name="connsiteX29" fmla="*/ 0 w 859602"/>
                  <a:gd name="connsiteY29" fmla="*/ 644027 h 834505"/>
                  <a:gd name="connsiteX30" fmla="*/ 87215 w 859602"/>
                  <a:gd name="connsiteY30" fmla="*/ 566223 h 834505"/>
                  <a:gd name="connsiteX31" fmla="*/ 295528 w 859602"/>
                  <a:gd name="connsiteY31" fmla="*/ 399322 h 834505"/>
                  <a:gd name="connsiteX32" fmla="*/ 454899 w 859602"/>
                  <a:gd name="connsiteY32" fmla="*/ 238068 h 834505"/>
                  <a:gd name="connsiteX33" fmla="*/ 459919 w 859602"/>
                  <a:gd name="connsiteY33" fmla="*/ 224265 h 834505"/>
                  <a:gd name="connsiteX34" fmla="*/ 445488 w 859602"/>
                  <a:gd name="connsiteY34" fmla="*/ 219245 h 834505"/>
                  <a:gd name="connsiteX35" fmla="*/ 328782 w 859602"/>
                  <a:gd name="connsiteY35" fmla="*/ 209206 h 834505"/>
                  <a:gd name="connsiteX36" fmla="*/ 195763 w 859602"/>
                  <a:gd name="connsiteY36" fmla="*/ 202304 h 834505"/>
                  <a:gd name="connsiteX37" fmla="*/ 166901 w 859602"/>
                  <a:gd name="connsiteY37" fmla="*/ 190382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166901" y="190382"/>
                    </a:moveTo>
                    <a:cubicBezTo>
                      <a:pt x="185097" y="168422"/>
                      <a:pt x="203293" y="146461"/>
                      <a:pt x="220861" y="124500"/>
                    </a:cubicBezTo>
                    <a:cubicBezTo>
                      <a:pt x="318743" y="125128"/>
                      <a:pt x="416625" y="132657"/>
                      <a:pt x="514507" y="140187"/>
                    </a:cubicBezTo>
                    <a:cubicBezTo>
                      <a:pt x="545252" y="142696"/>
                      <a:pt x="564703" y="159637"/>
                      <a:pt x="584153" y="179088"/>
                    </a:cubicBezTo>
                    <a:cubicBezTo>
                      <a:pt x="589173" y="184108"/>
                      <a:pt x="595447" y="197284"/>
                      <a:pt x="604859" y="185990"/>
                    </a:cubicBezTo>
                    <a:cubicBezTo>
                      <a:pt x="613016" y="176579"/>
                      <a:pt x="632467" y="172186"/>
                      <a:pt x="623055" y="152108"/>
                    </a:cubicBezTo>
                    <a:cubicBezTo>
                      <a:pt x="615526" y="135167"/>
                      <a:pt x="609251" y="117599"/>
                      <a:pt x="609251" y="98148"/>
                    </a:cubicBezTo>
                    <a:cubicBezTo>
                      <a:pt x="607369" y="32893"/>
                      <a:pt x="645016" y="-3499"/>
                      <a:pt x="710270" y="266"/>
                    </a:cubicBezTo>
                    <a:cubicBezTo>
                      <a:pt x="783054" y="4658"/>
                      <a:pt x="858348" y="80579"/>
                      <a:pt x="862113" y="153363"/>
                    </a:cubicBezTo>
                    <a:cubicBezTo>
                      <a:pt x="865877" y="224892"/>
                      <a:pt x="811917" y="268186"/>
                      <a:pt x="742270" y="250617"/>
                    </a:cubicBezTo>
                    <a:cubicBezTo>
                      <a:pt x="728466" y="246853"/>
                      <a:pt x="715290" y="241833"/>
                      <a:pt x="702741" y="235559"/>
                    </a:cubicBezTo>
                    <a:cubicBezTo>
                      <a:pt x="694584" y="231166"/>
                      <a:pt x="689564" y="230539"/>
                      <a:pt x="681408" y="236814"/>
                    </a:cubicBezTo>
                    <a:cubicBezTo>
                      <a:pt x="666349" y="249362"/>
                      <a:pt x="657565" y="260029"/>
                      <a:pt x="678271" y="275088"/>
                    </a:cubicBezTo>
                    <a:cubicBezTo>
                      <a:pt x="697721" y="289519"/>
                      <a:pt x="702741" y="308343"/>
                      <a:pt x="702113" y="332813"/>
                    </a:cubicBezTo>
                    <a:cubicBezTo>
                      <a:pt x="700858" y="421911"/>
                      <a:pt x="703368" y="511008"/>
                      <a:pt x="695839" y="600106"/>
                    </a:cubicBezTo>
                    <a:cubicBezTo>
                      <a:pt x="682035" y="623321"/>
                      <a:pt x="657565" y="635243"/>
                      <a:pt x="637486" y="651556"/>
                    </a:cubicBezTo>
                    <a:cubicBezTo>
                      <a:pt x="633722" y="654066"/>
                      <a:pt x="628702" y="652811"/>
                      <a:pt x="625565" y="649674"/>
                    </a:cubicBezTo>
                    <a:cubicBezTo>
                      <a:pt x="625565" y="572498"/>
                      <a:pt x="625565" y="494694"/>
                      <a:pt x="625565" y="417518"/>
                    </a:cubicBezTo>
                    <a:cubicBezTo>
                      <a:pt x="625565" y="408107"/>
                      <a:pt x="628075" y="398068"/>
                      <a:pt x="621800" y="386773"/>
                    </a:cubicBezTo>
                    <a:cubicBezTo>
                      <a:pt x="607996" y="396813"/>
                      <a:pt x="594820" y="407479"/>
                      <a:pt x="582898" y="418773"/>
                    </a:cubicBezTo>
                    <a:cubicBezTo>
                      <a:pt x="502585" y="490930"/>
                      <a:pt x="428547" y="569361"/>
                      <a:pt x="360155" y="653439"/>
                    </a:cubicBezTo>
                    <a:cubicBezTo>
                      <a:pt x="311841" y="713046"/>
                      <a:pt x="260391" y="770144"/>
                      <a:pt x="208312" y="825987"/>
                    </a:cubicBezTo>
                    <a:cubicBezTo>
                      <a:pt x="204548" y="829751"/>
                      <a:pt x="200783" y="834143"/>
                      <a:pt x="195763" y="836026"/>
                    </a:cubicBezTo>
                    <a:cubicBezTo>
                      <a:pt x="163136" y="831634"/>
                      <a:pt x="148077" y="808418"/>
                      <a:pt x="137411" y="780810"/>
                    </a:cubicBezTo>
                    <a:cubicBezTo>
                      <a:pt x="138038" y="776418"/>
                      <a:pt x="139293" y="772026"/>
                      <a:pt x="141803" y="768261"/>
                    </a:cubicBezTo>
                    <a:cubicBezTo>
                      <a:pt x="201410" y="687948"/>
                      <a:pt x="257881" y="604498"/>
                      <a:pt x="314351" y="526067"/>
                    </a:cubicBezTo>
                    <a:cubicBezTo>
                      <a:pt x="316861" y="524812"/>
                      <a:pt x="315606" y="526067"/>
                      <a:pt x="314351" y="527322"/>
                    </a:cubicBezTo>
                    <a:cubicBezTo>
                      <a:pt x="231528" y="585674"/>
                      <a:pt x="148077" y="642772"/>
                      <a:pt x="65254" y="701125"/>
                    </a:cubicBezTo>
                    <a:cubicBezTo>
                      <a:pt x="63999" y="702380"/>
                      <a:pt x="62117" y="701752"/>
                      <a:pt x="60235" y="702380"/>
                    </a:cubicBezTo>
                    <a:cubicBezTo>
                      <a:pt x="36392" y="687321"/>
                      <a:pt x="8784" y="675399"/>
                      <a:pt x="0" y="644027"/>
                    </a:cubicBezTo>
                    <a:cubicBezTo>
                      <a:pt x="24470" y="612655"/>
                      <a:pt x="57725" y="591321"/>
                      <a:pt x="87215" y="566223"/>
                    </a:cubicBezTo>
                    <a:cubicBezTo>
                      <a:pt x="154979" y="508498"/>
                      <a:pt x="225253" y="453910"/>
                      <a:pt x="295528" y="399322"/>
                    </a:cubicBezTo>
                    <a:cubicBezTo>
                      <a:pt x="355135" y="352264"/>
                      <a:pt x="400311" y="290147"/>
                      <a:pt x="454899" y="238068"/>
                    </a:cubicBezTo>
                    <a:cubicBezTo>
                      <a:pt x="458664" y="234304"/>
                      <a:pt x="463683" y="230539"/>
                      <a:pt x="459919" y="224265"/>
                    </a:cubicBezTo>
                    <a:cubicBezTo>
                      <a:pt x="456782" y="219245"/>
                      <a:pt x="450507" y="219245"/>
                      <a:pt x="445488" y="219245"/>
                    </a:cubicBezTo>
                    <a:cubicBezTo>
                      <a:pt x="406586" y="216108"/>
                      <a:pt x="367684" y="210461"/>
                      <a:pt x="328782" y="209206"/>
                    </a:cubicBezTo>
                    <a:cubicBezTo>
                      <a:pt x="284234" y="207951"/>
                      <a:pt x="240312" y="200422"/>
                      <a:pt x="195763" y="202304"/>
                    </a:cubicBezTo>
                    <a:cubicBezTo>
                      <a:pt x="185097" y="200422"/>
                      <a:pt x="172548" y="203559"/>
                      <a:pt x="166901" y="190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68523185-D780-4F21-A5FA-FF48BF77BBFF}"/>
                  </a:ext>
                </a:extLst>
              </p:cNvPr>
              <p:cNvSpPr/>
              <p:nvPr/>
            </p:nvSpPr>
            <p:spPr>
              <a:xfrm>
                <a:off x="6740815" y="175711"/>
                <a:ext cx="652545" cy="985092"/>
              </a:xfrm>
              <a:custGeom>
                <a:avLst/>
                <a:gdLst>
                  <a:gd name="connsiteX0" fmla="*/ 654629 w 652545"/>
                  <a:gd name="connsiteY0" fmla="*/ 554011 h 985092"/>
                  <a:gd name="connsiteX1" fmla="*/ 616982 w 652545"/>
                  <a:gd name="connsiteY1" fmla="*/ 631814 h 985092"/>
                  <a:gd name="connsiteX2" fmla="*/ 604433 w 652545"/>
                  <a:gd name="connsiteY2" fmla="*/ 620520 h 985092"/>
                  <a:gd name="connsiteX3" fmla="*/ 495257 w 652545"/>
                  <a:gd name="connsiteY3" fmla="*/ 390874 h 985092"/>
                  <a:gd name="connsiteX4" fmla="*/ 495885 w 652545"/>
                  <a:gd name="connsiteY4" fmla="*/ 382718 h 985092"/>
                  <a:gd name="connsiteX5" fmla="*/ 456983 w 652545"/>
                  <a:gd name="connsiteY5" fmla="*/ 481854 h 985092"/>
                  <a:gd name="connsiteX6" fmla="*/ 371650 w 652545"/>
                  <a:gd name="connsiteY6" fmla="*/ 757304 h 985092"/>
                  <a:gd name="connsiteX7" fmla="*/ 315180 w 652545"/>
                  <a:gd name="connsiteY7" fmla="*/ 960597 h 985092"/>
                  <a:gd name="connsiteX8" fmla="*/ 305768 w 652545"/>
                  <a:gd name="connsiteY8" fmla="*/ 982557 h 985092"/>
                  <a:gd name="connsiteX9" fmla="*/ 229220 w 652545"/>
                  <a:gd name="connsiteY9" fmla="*/ 960597 h 985092"/>
                  <a:gd name="connsiteX10" fmla="*/ 229220 w 652545"/>
                  <a:gd name="connsiteY10" fmla="*/ 931734 h 985092"/>
                  <a:gd name="connsiteX11" fmla="*/ 274396 w 652545"/>
                  <a:gd name="connsiteY11" fmla="*/ 671343 h 985092"/>
                  <a:gd name="connsiteX12" fmla="*/ 280670 w 652545"/>
                  <a:gd name="connsiteY12" fmla="*/ 650010 h 985092"/>
                  <a:gd name="connsiteX13" fmla="*/ 146396 w 652545"/>
                  <a:gd name="connsiteY13" fmla="*/ 890950 h 985092"/>
                  <a:gd name="connsiteX14" fmla="*/ 121299 w 652545"/>
                  <a:gd name="connsiteY14" fmla="*/ 924205 h 985092"/>
                  <a:gd name="connsiteX15" fmla="*/ 47888 w 652545"/>
                  <a:gd name="connsiteY15" fmla="*/ 896597 h 985092"/>
                  <a:gd name="connsiteX16" fmla="*/ 54789 w 652545"/>
                  <a:gd name="connsiteY16" fmla="*/ 866480 h 985092"/>
                  <a:gd name="connsiteX17" fmla="*/ 211651 w 652545"/>
                  <a:gd name="connsiteY17" fmla="*/ 529540 h 985092"/>
                  <a:gd name="connsiteX18" fmla="*/ 283808 w 652545"/>
                  <a:gd name="connsiteY18" fmla="*/ 316208 h 985092"/>
                  <a:gd name="connsiteX19" fmla="*/ 227965 w 652545"/>
                  <a:gd name="connsiteY19" fmla="*/ 332522 h 985092"/>
                  <a:gd name="connsiteX20" fmla="*/ 24672 w 652545"/>
                  <a:gd name="connsiteY20" fmla="*/ 414717 h 985092"/>
                  <a:gd name="connsiteX21" fmla="*/ 201 w 652545"/>
                  <a:gd name="connsiteY21" fmla="*/ 416600 h 985092"/>
                  <a:gd name="connsiteX22" fmla="*/ 19652 w 652545"/>
                  <a:gd name="connsiteY22" fmla="*/ 333777 h 985092"/>
                  <a:gd name="connsiteX23" fmla="*/ 283180 w 652545"/>
                  <a:gd name="connsiteY23" fmla="*/ 223973 h 985092"/>
                  <a:gd name="connsiteX24" fmla="*/ 369140 w 652545"/>
                  <a:gd name="connsiteY24" fmla="*/ 223973 h 985092"/>
                  <a:gd name="connsiteX25" fmla="*/ 392984 w 652545"/>
                  <a:gd name="connsiteY25" fmla="*/ 222718 h 985092"/>
                  <a:gd name="connsiteX26" fmla="*/ 392356 w 652545"/>
                  <a:gd name="connsiteY26" fmla="*/ 180679 h 985092"/>
                  <a:gd name="connsiteX27" fmla="*/ 371650 w 652545"/>
                  <a:gd name="connsiteY27" fmla="*/ 159974 h 985092"/>
                  <a:gd name="connsiteX28" fmla="*/ 430630 w 652545"/>
                  <a:gd name="connsiteY28" fmla="*/ 2484 h 985092"/>
                  <a:gd name="connsiteX29" fmla="*/ 581845 w 652545"/>
                  <a:gd name="connsiteY29" fmla="*/ 47033 h 985092"/>
                  <a:gd name="connsiteX30" fmla="*/ 620119 w 652545"/>
                  <a:gd name="connsiteY30" fmla="*/ 161229 h 985092"/>
                  <a:gd name="connsiteX31" fmla="*/ 512199 w 652545"/>
                  <a:gd name="connsiteY31" fmla="*/ 225228 h 985092"/>
                  <a:gd name="connsiteX32" fmla="*/ 485218 w 652545"/>
                  <a:gd name="connsiteY32" fmla="*/ 228993 h 985092"/>
                  <a:gd name="connsiteX33" fmla="*/ 496512 w 652545"/>
                  <a:gd name="connsiteY33" fmla="*/ 269150 h 985092"/>
                  <a:gd name="connsiteX34" fmla="*/ 544826 w 652545"/>
                  <a:gd name="connsiteY34" fmla="*/ 313698 h 985092"/>
                  <a:gd name="connsiteX35" fmla="*/ 654629 w 652545"/>
                  <a:gd name="connsiteY35" fmla="*/ 554011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545" h="985092">
                    <a:moveTo>
                      <a:pt x="654629" y="554011"/>
                    </a:moveTo>
                    <a:cubicBezTo>
                      <a:pt x="642080" y="579736"/>
                      <a:pt x="629531" y="606089"/>
                      <a:pt x="616982" y="631814"/>
                    </a:cubicBezTo>
                    <a:cubicBezTo>
                      <a:pt x="608825" y="633069"/>
                      <a:pt x="606943" y="625540"/>
                      <a:pt x="604433" y="620520"/>
                    </a:cubicBezTo>
                    <a:cubicBezTo>
                      <a:pt x="568669" y="543344"/>
                      <a:pt x="534159" y="466795"/>
                      <a:pt x="495257" y="390874"/>
                    </a:cubicBezTo>
                    <a:cubicBezTo>
                      <a:pt x="494630" y="388992"/>
                      <a:pt x="494630" y="387110"/>
                      <a:pt x="495885" y="382718"/>
                    </a:cubicBezTo>
                    <a:cubicBezTo>
                      <a:pt x="483963" y="418482"/>
                      <a:pt x="471415" y="450482"/>
                      <a:pt x="456983" y="481854"/>
                    </a:cubicBezTo>
                    <a:cubicBezTo>
                      <a:pt x="416827" y="570324"/>
                      <a:pt x="395493" y="664441"/>
                      <a:pt x="371650" y="757304"/>
                    </a:cubicBezTo>
                    <a:cubicBezTo>
                      <a:pt x="354082" y="825695"/>
                      <a:pt x="334003" y="892832"/>
                      <a:pt x="315180" y="960597"/>
                    </a:cubicBezTo>
                    <a:cubicBezTo>
                      <a:pt x="313298" y="968126"/>
                      <a:pt x="310788" y="976283"/>
                      <a:pt x="305768" y="982557"/>
                    </a:cubicBezTo>
                    <a:cubicBezTo>
                      <a:pt x="285063" y="992596"/>
                      <a:pt x="251180" y="982557"/>
                      <a:pt x="229220" y="960597"/>
                    </a:cubicBezTo>
                    <a:cubicBezTo>
                      <a:pt x="225455" y="951185"/>
                      <a:pt x="226710" y="941146"/>
                      <a:pt x="229220" y="931734"/>
                    </a:cubicBezTo>
                    <a:cubicBezTo>
                      <a:pt x="246788" y="845146"/>
                      <a:pt x="259965" y="758559"/>
                      <a:pt x="274396" y="671343"/>
                    </a:cubicBezTo>
                    <a:cubicBezTo>
                      <a:pt x="275651" y="663187"/>
                      <a:pt x="275651" y="654402"/>
                      <a:pt x="280670" y="650010"/>
                    </a:cubicBezTo>
                    <a:cubicBezTo>
                      <a:pt x="238631" y="730323"/>
                      <a:pt x="188435" y="808127"/>
                      <a:pt x="146396" y="890950"/>
                    </a:cubicBezTo>
                    <a:cubicBezTo>
                      <a:pt x="140122" y="903499"/>
                      <a:pt x="135102" y="917303"/>
                      <a:pt x="121299" y="924205"/>
                    </a:cubicBezTo>
                    <a:cubicBezTo>
                      <a:pt x="93691" y="922950"/>
                      <a:pt x="67966" y="917930"/>
                      <a:pt x="47888" y="896597"/>
                    </a:cubicBezTo>
                    <a:cubicBezTo>
                      <a:pt x="44750" y="885303"/>
                      <a:pt x="51025" y="875891"/>
                      <a:pt x="54789" y="866480"/>
                    </a:cubicBezTo>
                    <a:cubicBezTo>
                      <a:pt x="104358" y="752912"/>
                      <a:pt x="158318" y="641226"/>
                      <a:pt x="211651" y="529540"/>
                    </a:cubicBezTo>
                    <a:cubicBezTo>
                      <a:pt x="243651" y="463031"/>
                      <a:pt x="257455" y="389619"/>
                      <a:pt x="283808" y="316208"/>
                    </a:cubicBezTo>
                    <a:cubicBezTo>
                      <a:pt x="260592" y="318718"/>
                      <a:pt x="244278" y="326247"/>
                      <a:pt x="227965" y="332522"/>
                    </a:cubicBezTo>
                    <a:cubicBezTo>
                      <a:pt x="160200" y="358875"/>
                      <a:pt x="91181" y="384600"/>
                      <a:pt x="24672" y="414717"/>
                    </a:cubicBezTo>
                    <a:cubicBezTo>
                      <a:pt x="17142" y="418482"/>
                      <a:pt x="8986" y="424756"/>
                      <a:pt x="201" y="416600"/>
                    </a:cubicBezTo>
                    <a:cubicBezTo>
                      <a:pt x="-1054" y="387110"/>
                      <a:pt x="3339" y="358875"/>
                      <a:pt x="19652" y="333777"/>
                    </a:cubicBezTo>
                    <a:cubicBezTo>
                      <a:pt x="106240" y="293620"/>
                      <a:pt x="193455" y="257228"/>
                      <a:pt x="283180" y="223973"/>
                    </a:cubicBezTo>
                    <a:cubicBezTo>
                      <a:pt x="313298" y="212679"/>
                      <a:pt x="340278" y="209542"/>
                      <a:pt x="369140" y="223973"/>
                    </a:cubicBezTo>
                    <a:cubicBezTo>
                      <a:pt x="375415" y="227111"/>
                      <a:pt x="387964" y="239032"/>
                      <a:pt x="392984" y="222718"/>
                    </a:cubicBezTo>
                    <a:cubicBezTo>
                      <a:pt x="396748" y="209542"/>
                      <a:pt x="412434" y="194483"/>
                      <a:pt x="392356" y="180679"/>
                    </a:cubicBezTo>
                    <a:cubicBezTo>
                      <a:pt x="384199" y="175032"/>
                      <a:pt x="377925" y="167503"/>
                      <a:pt x="371650" y="159974"/>
                    </a:cubicBezTo>
                    <a:cubicBezTo>
                      <a:pt x="318317" y="93464"/>
                      <a:pt x="347180" y="15661"/>
                      <a:pt x="430630" y="2484"/>
                    </a:cubicBezTo>
                    <a:cubicBezTo>
                      <a:pt x="487101" y="-6300"/>
                      <a:pt x="538551" y="8131"/>
                      <a:pt x="581845" y="47033"/>
                    </a:cubicBezTo>
                    <a:cubicBezTo>
                      <a:pt x="615727" y="77778"/>
                      <a:pt x="635805" y="114797"/>
                      <a:pt x="620119" y="161229"/>
                    </a:cubicBezTo>
                    <a:cubicBezTo>
                      <a:pt x="607570" y="200130"/>
                      <a:pt x="563022" y="224601"/>
                      <a:pt x="512199" y="225228"/>
                    </a:cubicBezTo>
                    <a:cubicBezTo>
                      <a:pt x="503414" y="225228"/>
                      <a:pt x="492747" y="218954"/>
                      <a:pt x="485218" y="228993"/>
                    </a:cubicBezTo>
                    <a:cubicBezTo>
                      <a:pt x="470787" y="247816"/>
                      <a:pt x="473924" y="262248"/>
                      <a:pt x="496512" y="269150"/>
                    </a:cubicBezTo>
                    <a:cubicBezTo>
                      <a:pt x="520355" y="276679"/>
                      <a:pt x="533532" y="291738"/>
                      <a:pt x="544826" y="313698"/>
                    </a:cubicBezTo>
                    <a:cubicBezTo>
                      <a:pt x="585610" y="392129"/>
                      <a:pt x="616982" y="474325"/>
                      <a:pt x="654629" y="5540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2F4FCFDC-CD61-4B57-AF65-D1E341ACA1A7}"/>
                  </a:ext>
                </a:extLst>
              </p:cNvPr>
              <p:cNvSpPr/>
              <p:nvPr/>
            </p:nvSpPr>
            <p:spPr>
              <a:xfrm>
                <a:off x="6094745" y="5229"/>
                <a:ext cx="665094" cy="1010190"/>
              </a:xfrm>
              <a:custGeom>
                <a:avLst/>
                <a:gdLst>
                  <a:gd name="connsiteX0" fmla="*/ 665094 w 665094"/>
                  <a:gd name="connsiteY0" fmla="*/ 504258 h 1010190"/>
                  <a:gd name="connsiteX1" fmla="*/ 648153 w 665094"/>
                  <a:gd name="connsiteY1" fmla="*/ 587709 h 1010190"/>
                  <a:gd name="connsiteX2" fmla="*/ 624938 w 665094"/>
                  <a:gd name="connsiteY2" fmla="*/ 570140 h 1010190"/>
                  <a:gd name="connsiteX3" fmla="*/ 489409 w 665094"/>
                  <a:gd name="connsiteY3" fmla="*/ 398220 h 1010190"/>
                  <a:gd name="connsiteX4" fmla="*/ 474978 w 665094"/>
                  <a:gd name="connsiteY4" fmla="*/ 387553 h 1010190"/>
                  <a:gd name="connsiteX5" fmla="*/ 452390 w 665094"/>
                  <a:gd name="connsiteY5" fmla="*/ 520572 h 1010190"/>
                  <a:gd name="connsiteX6" fmla="*/ 436704 w 665094"/>
                  <a:gd name="connsiteY6" fmla="*/ 778453 h 1010190"/>
                  <a:gd name="connsiteX7" fmla="*/ 425409 w 665094"/>
                  <a:gd name="connsiteY7" fmla="*/ 983628 h 1010190"/>
                  <a:gd name="connsiteX8" fmla="*/ 418508 w 665094"/>
                  <a:gd name="connsiteY8" fmla="*/ 1008726 h 1010190"/>
                  <a:gd name="connsiteX9" fmla="*/ 341959 w 665094"/>
                  <a:gd name="connsiteY9" fmla="*/ 998059 h 1010190"/>
                  <a:gd name="connsiteX10" fmla="*/ 335684 w 665094"/>
                  <a:gd name="connsiteY10" fmla="*/ 975471 h 1010190"/>
                  <a:gd name="connsiteX11" fmla="*/ 320626 w 665094"/>
                  <a:gd name="connsiteY11" fmla="*/ 706296 h 1010190"/>
                  <a:gd name="connsiteX12" fmla="*/ 323135 w 665094"/>
                  <a:gd name="connsiteY12" fmla="*/ 681198 h 1010190"/>
                  <a:gd name="connsiteX13" fmla="*/ 321253 w 665094"/>
                  <a:gd name="connsiteY13" fmla="*/ 676179 h 1010190"/>
                  <a:gd name="connsiteX14" fmla="*/ 321880 w 665094"/>
                  <a:gd name="connsiteY14" fmla="*/ 677434 h 1010190"/>
                  <a:gd name="connsiteX15" fmla="*/ 306822 w 665094"/>
                  <a:gd name="connsiteY15" fmla="*/ 747080 h 1010190"/>
                  <a:gd name="connsiteX16" fmla="*/ 245332 w 665094"/>
                  <a:gd name="connsiteY16" fmla="*/ 954138 h 1010190"/>
                  <a:gd name="connsiteX17" fmla="*/ 231528 w 665094"/>
                  <a:gd name="connsiteY17" fmla="*/ 982373 h 1010190"/>
                  <a:gd name="connsiteX18" fmla="*/ 158117 w 665094"/>
                  <a:gd name="connsiteY18" fmla="*/ 977981 h 1010190"/>
                  <a:gd name="connsiteX19" fmla="*/ 153097 w 665094"/>
                  <a:gd name="connsiteY19" fmla="*/ 937824 h 1010190"/>
                  <a:gd name="connsiteX20" fmla="*/ 226509 w 665094"/>
                  <a:gd name="connsiteY20" fmla="*/ 598375 h 1010190"/>
                  <a:gd name="connsiteX21" fmla="*/ 244077 w 665094"/>
                  <a:gd name="connsiteY21" fmla="*/ 439631 h 1010190"/>
                  <a:gd name="connsiteX22" fmla="*/ 248469 w 665094"/>
                  <a:gd name="connsiteY22" fmla="*/ 353671 h 1010190"/>
                  <a:gd name="connsiteX23" fmla="*/ 124862 w 665094"/>
                  <a:gd name="connsiteY23" fmla="*/ 434611 h 1010190"/>
                  <a:gd name="connsiteX24" fmla="*/ 26353 w 665094"/>
                  <a:gd name="connsiteY24" fmla="*/ 503631 h 1010190"/>
                  <a:gd name="connsiteX25" fmla="*/ 0 w 665094"/>
                  <a:gd name="connsiteY25" fmla="*/ 512415 h 1010190"/>
                  <a:gd name="connsiteX26" fmla="*/ 0 w 665094"/>
                  <a:gd name="connsiteY26" fmla="*/ 427710 h 1010190"/>
                  <a:gd name="connsiteX27" fmla="*/ 253489 w 665094"/>
                  <a:gd name="connsiteY27" fmla="*/ 248887 h 1010190"/>
                  <a:gd name="connsiteX28" fmla="*/ 299292 w 665094"/>
                  <a:gd name="connsiteY28" fmla="*/ 242613 h 1010190"/>
                  <a:gd name="connsiteX29" fmla="*/ 336939 w 665094"/>
                  <a:gd name="connsiteY29" fmla="*/ 236338 h 1010190"/>
                  <a:gd name="connsiteX30" fmla="*/ 318743 w 665094"/>
                  <a:gd name="connsiteY30" fmla="*/ 189280 h 1010190"/>
                  <a:gd name="connsiteX31" fmla="*/ 263528 w 665094"/>
                  <a:gd name="connsiteY31" fmla="*/ 76966 h 1010190"/>
                  <a:gd name="connsiteX32" fmla="*/ 325018 w 665094"/>
                  <a:gd name="connsiteY32" fmla="*/ 13594 h 1010190"/>
                  <a:gd name="connsiteX33" fmla="*/ 527056 w 665094"/>
                  <a:gd name="connsiteY33" fmla="*/ 59398 h 1010190"/>
                  <a:gd name="connsiteX34" fmla="*/ 488782 w 665094"/>
                  <a:gd name="connsiteY34" fmla="*/ 198691 h 1010190"/>
                  <a:gd name="connsiteX35" fmla="*/ 448625 w 665094"/>
                  <a:gd name="connsiteY35" fmla="*/ 211868 h 1010190"/>
                  <a:gd name="connsiteX36" fmla="*/ 428547 w 665094"/>
                  <a:gd name="connsiteY36" fmla="*/ 231318 h 1010190"/>
                  <a:gd name="connsiteX37" fmla="*/ 449253 w 665094"/>
                  <a:gd name="connsiteY37" fmla="*/ 259554 h 1010190"/>
                  <a:gd name="connsiteX38" fmla="*/ 508232 w 665094"/>
                  <a:gd name="connsiteY38" fmla="*/ 293436 h 1010190"/>
                  <a:gd name="connsiteX39" fmla="*/ 665094 w 665094"/>
                  <a:gd name="connsiteY39" fmla="*/ 504258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5094" h="1010190">
                    <a:moveTo>
                      <a:pt x="665094" y="504258"/>
                    </a:moveTo>
                    <a:cubicBezTo>
                      <a:pt x="659447" y="531866"/>
                      <a:pt x="653800" y="560101"/>
                      <a:pt x="648153" y="587709"/>
                    </a:cubicBezTo>
                    <a:cubicBezTo>
                      <a:pt x="634350" y="590218"/>
                      <a:pt x="630585" y="577669"/>
                      <a:pt x="624938" y="570140"/>
                    </a:cubicBezTo>
                    <a:cubicBezTo>
                      <a:pt x="581644" y="511160"/>
                      <a:pt x="535840" y="454062"/>
                      <a:pt x="489409" y="398220"/>
                    </a:cubicBezTo>
                    <a:cubicBezTo>
                      <a:pt x="486272" y="394455"/>
                      <a:pt x="483762" y="388808"/>
                      <a:pt x="474978" y="387553"/>
                    </a:cubicBezTo>
                    <a:cubicBezTo>
                      <a:pt x="464311" y="431474"/>
                      <a:pt x="461174" y="476023"/>
                      <a:pt x="452390" y="520572"/>
                    </a:cubicBezTo>
                    <a:cubicBezTo>
                      <a:pt x="436076" y="605905"/>
                      <a:pt x="441095" y="692492"/>
                      <a:pt x="436704" y="778453"/>
                    </a:cubicBezTo>
                    <a:cubicBezTo>
                      <a:pt x="432939" y="846844"/>
                      <a:pt x="431684" y="915236"/>
                      <a:pt x="425409" y="983628"/>
                    </a:cubicBezTo>
                    <a:cubicBezTo>
                      <a:pt x="424782" y="992412"/>
                      <a:pt x="424782" y="1001824"/>
                      <a:pt x="418508" y="1008726"/>
                    </a:cubicBezTo>
                    <a:cubicBezTo>
                      <a:pt x="392155" y="1013745"/>
                      <a:pt x="367057" y="1006844"/>
                      <a:pt x="341959" y="998059"/>
                    </a:cubicBezTo>
                    <a:cubicBezTo>
                      <a:pt x="336312" y="991785"/>
                      <a:pt x="335684" y="983628"/>
                      <a:pt x="335684" y="975471"/>
                    </a:cubicBezTo>
                    <a:cubicBezTo>
                      <a:pt x="335057" y="885746"/>
                      <a:pt x="326900" y="796021"/>
                      <a:pt x="320626" y="706296"/>
                    </a:cubicBezTo>
                    <a:cubicBezTo>
                      <a:pt x="319998" y="696884"/>
                      <a:pt x="322508" y="686845"/>
                      <a:pt x="323135" y="681198"/>
                    </a:cubicBezTo>
                    <a:cubicBezTo>
                      <a:pt x="323763" y="673669"/>
                      <a:pt x="317489" y="676179"/>
                      <a:pt x="321253" y="676179"/>
                    </a:cubicBezTo>
                    <a:cubicBezTo>
                      <a:pt x="321880" y="676179"/>
                      <a:pt x="321880" y="676806"/>
                      <a:pt x="321880" y="677434"/>
                    </a:cubicBezTo>
                    <a:cubicBezTo>
                      <a:pt x="323135" y="701904"/>
                      <a:pt x="313724" y="724492"/>
                      <a:pt x="306822" y="747080"/>
                    </a:cubicBezTo>
                    <a:cubicBezTo>
                      <a:pt x="285489" y="816099"/>
                      <a:pt x="263528" y="884491"/>
                      <a:pt x="245332" y="954138"/>
                    </a:cubicBezTo>
                    <a:cubicBezTo>
                      <a:pt x="242822" y="964177"/>
                      <a:pt x="240312" y="974844"/>
                      <a:pt x="231528" y="982373"/>
                    </a:cubicBezTo>
                    <a:cubicBezTo>
                      <a:pt x="206430" y="992412"/>
                      <a:pt x="182587" y="984883"/>
                      <a:pt x="158117" y="977981"/>
                    </a:cubicBezTo>
                    <a:cubicBezTo>
                      <a:pt x="144941" y="966059"/>
                      <a:pt x="150587" y="951628"/>
                      <a:pt x="153097" y="937824"/>
                    </a:cubicBezTo>
                    <a:cubicBezTo>
                      <a:pt x="173803" y="823629"/>
                      <a:pt x="200156" y="711316"/>
                      <a:pt x="226509" y="598375"/>
                    </a:cubicBezTo>
                    <a:cubicBezTo>
                      <a:pt x="239058" y="546297"/>
                      <a:pt x="240312" y="492337"/>
                      <a:pt x="244077" y="439631"/>
                    </a:cubicBezTo>
                    <a:cubicBezTo>
                      <a:pt x="245959" y="412651"/>
                      <a:pt x="254116" y="385671"/>
                      <a:pt x="248469" y="353671"/>
                    </a:cubicBezTo>
                    <a:cubicBezTo>
                      <a:pt x="204548" y="379396"/>
                      <a:pt x="165019" y="407004"/>
                      <a:pt x="124862" y="434611"/>
                    </a:cubicBezTo>
                    <a:cubicBezTo>
                      <a:pt x="92235" y="457200"/>
                      <a:pt x="58980" y="480415"/>
                      <a:pt x="26353" y="503631"/>
                    </a:cubicBezTo>
                    <a:cubicBezTo>
                      <a:pt x="18823" y="509278"/>
                      <a:pt x="11294" y="516807"/>
                      <a:pt x="0" y="512415"/>
                    </a:cubicBezTo>
                    <a:cubicBezTo>
                      <a:pt x="0" y="484180"/>
                      <a:pt x="0" y="455945"/>
                      <a:pt x="0" y="427710"/>
                    </a:cubicBezTo>
                    <a:cubicBezTo>
                      <a:pt x="82196" y="364965"/>
                      <a:pt x="165646" y="304730"/>
                      <a:pt x="253489" y="248887"/>
                    </a:cubicBezTo>
                    <a:cubicBezTo>
                      <a:pt x="269175" y="238848"/>
                      <a:pt x="282979" y="240730"/>
                      <a:pt x="299292" y="242613"/>
                    </a:cubicBezTo>
                    <a:cubicBezTo>
                      <a:pt x="311841" y="243867"/>
                      <a:pt x="330038" y="253907"/>
                      <a:pt x="336939" y="236338"/>
                    </a:cubicBezTo>
                    <a:cubicBezTo>
                      <a:pt x="343841" y="218142"/>
                      <a:pt x="343214" y="201828"/>
                      <a:pt x="318743" y="189280"/>
                    </a:cubicBezTo>
                    <a:cubicBezTo>
                      <a:pt x="271057" y="165437"/>
                      <a:pt x="250352" y="119633"/>
                      <a:pt x="263528" y="76966"/>
                    </a:cubicBezTo>
                    <a:cubicBezTo>
                      <a:pt x="272940" y="46221"/>
                      <a:pt x="296155" y="26771"/>
                      <a:pt x="325018" y="13594"/>
                    </a:cubicBezTo>
                    <a:cubicBezTo>
                      <a:pt x="391527" y="-16523"/>
                      <a:pt x="488154" y="5437"/>
                      <a:pt x="527056" y="59398"/>
                    </a:cubicBezTo>
                    <a:cubicBezTo>
                      <a:pt x="564703" y="111476"/>
                      <a:pt x="549644" y="167946"/>
                      <a:pt x="488782" y="198691"/>
                    </a:cubicBezTo>
                    <a:cubicBezTo>
                      <a:pt x="476233" y="204966"/>
                      <a:pt x="462429" y="209358"/>
                      <a:pt x="448625" y="211868"/>
                    </a:cubicBezTo>
                    <a:cubicBezTo>
                      <a:pt x="436076" y="214377"/>
                      <a:pt x="431056" y="218142"/>
                      <a:pt x="428547" y="231318"/>
                    </a:cubicBezTo>
                    <a:cubicBezTo>
                      <a:pt x="424155" y="251397"/>
                      <a:pt x="431056" y="260809"/>
                      <a:pt x="449253" y="259554"/>
                    </a:cubicBezTo>
                    <a:cubicBezTo>
                      <a:pt x="477488" y="257671"/>
                      <a:pt x="492546" y="273357"/>
                      <a:pt x="508232" y="293436"/>
                    </a:cubicBezTo>
                    <a:cubicBezTo>
                      <a:pt x="562193" y="363710"/>
                      <a:pt x="618036" y="430847"/>
                      <a:pt x="665094" y="504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0B91F901-6A8B-4D4F-8655-3DBCC2CBB3AE}"/>
                  </a:ext>
                </a:extLst>
              </p:cNvPr>
              <p:cNvSpPr/>
              <p:nvPr/>
            </p:nvSpPr>
            <p:spPr>
              <a:xfrm>
                <a:off x="8103204" y="1542829"/>
                <a:ext cx="947446" cy="709016"/>
              </a:xfrm>
              <a:custGeom>
                <a:avLst/>
                <a:gdLst>
                  <a:gd name="connsiteX0" fmla="*/ 264155 w 947445"/>
                  <a:gd name="connsiteY0" fmla="*/ 70338 h 709015"/>
                  <a:gd name="connsiteX1" fmla="*/ 331919 w 947445"/>
                  <a:gd name="connsiteY1" fmla="*/ 20142 h 709015"/>
                  <a:gd name="connsiteX2" fmla="*/ 631839 w 947445"/>
                  <a:gd name="connsiteY2" fmla="*/ 106102 h 709015"/>
                  <a:gd name="connsiteX3" fmla="*/ 671996 w 947445"/>
                  <a:gd name="connsiteY3" fmla="*/ 150024 h 709015"/>
                  <a:gd name="connsiteX4" fmla="*/ 693329 w 947445"/>
                  <a:gd name="connsiteY4" fmla="*/ 162573 h 709015"/>
                  <a:gd name="connsiteX5" fmla="*/ 718427 w 947445"/>
                  <a:gd name="connsiteY5" fmla="*/ 133083 h 709015"/>
                  <a:gd name="connsiteX6" fmla="*/ 717172 w 947445"/>
                  <a:gd name="connsiteY6" fmla="*/ 77867 h 709015"/>
                  <a:gd name="connsiteX7" fmla="*/ 835132 w 947445"/>
                  <a:gd name="connsiteY7" fmla="*/ 5083 h 709015"/>
                  <a:gd name="connsiteX8" fmla="*/ 949328 w 947445"/>
                  <a:gd name="connsiteY8" fmla="*/ 192063 h 709015"/>
                  <a:gd name="connsiteX9" fmla="*/ 817564 w 947445"/>
                  <a:gd name="connsiteY9" fmla="*/ 259827 h 709015"/>
                  <a:gd name="connsiteX10" fmla="*/ 781799 w 947445"/>
                  <a:gd name="connsiteY10" fmla="*/ 236611 h 709015"/>
                  <a:gd name="connsiteX11" fmla="*/ 742898 w 947445"/>
                  <a:gd name="connsiteY11" fmla="*/ 236611 h 709015"/>
                  <a:gd name="connsiteX12" fmla="*/ 745407 w 947445"/>
                  <a:gd name="connsiteY12" fmla="*/ 267356 h 709015"/>
                  <a:gd name="connsiteX13" fmla="*/ 754191 w 947445"/>
                  <a:gd name="connsiteY13" fmla="*/ 330101 h 709015"/>
                  <a:gd name="connsiteX14" fmla="*/ 690192 w 947445"/>
                  <a:gd name="connsiteY14" fmla="*/ 586100 h 709015"/>
                  <a:gd name="connsiteX15" fmla="*/ 612389 w 947445"/>
                  <a:gd name="connsiteY15" fmla="*/ 622492 h 709015"/>
                  <a:gd name="connsiteX16" fmla="*/ 613644 w 947445"/>
                  <a:gd name="connsiteY16" fmla="*/ 594884 h 709015"/>
                  <a:gd name="connsiteX17" fmla="*/ 660074 w 947445"/>
                  <a:gd name="connsiteY17" fmla="*/ 391591 h 709015"/>
                  <a:gd name="connsiteX18" fmla="*/ 663839 w 947445"/>
                  <a:gd name="connsiteY18" fmla="*/ 365866 h 709015"/>
                  <a:gd name="connsiteX19" fmla="*/ 646898 w 947445"/>
                  <a:gd name="connsiteY19" fmla="*/ 369630 h 709015"/>
                  <a:gd name="connsiteX20" fmla="*/ 347606 w 947445"/>
                  <a:gd name="connsiteY20" fmla="*/ 564766 h 709015"/>
                  <a:gd name="connsiteX21" fmla="*/ 161881 w 947445"/>
                  <a:gd name="connsiteY21" fmla="*/ 700295 h 709015"/>
                  <a:gd name="connsiteX22" fmla="*/ 145567 w 947445"/>
                  <a:gd name="connsiteY22" fmla="*/ 709079 h 709015"/>
                  <a:gd name="connsiteX23" fmla="*/ 101019 w 947445"/>
                  <a:gd name="connsiteY23" fmla="*/ 637550 h 709015"/>
                  <a:gd name="connsiteX24" fmla="*/ 207058 w 947445"/>
                  <a:gd name="connsiteY24" fmla="*/ 543433 h 709015"/>
                  <a:gd name="connsiteX25" fmla="*/ 321253 w 947445"/>
                  <a:gd name="connsiteY25" fmla="*/ 438649 h 709015"/>
                  <a:gd name="connsiteX26" fmla="*/ 340076 w 947445"/>
                  <a:gd name="connsiteY26" fmla="*/ 424846 h 709015"/>
                  <a:gd name="connsiteX27" fmla="*/ 237175 w 947445"/>
                  <a:gd name="connsiteY27" fmla="*/ 468767 h 709015"/>
                  <a:gd name="connsiteX28" fmla="*/ 84078 w 947445"/>
                  <a:gd name="connsiteY28" fmla="*/ 532139 h 709015"/>
                  <a:gd name="connsiteX29" fmla="*/ 43294 w 947445"/>
                  <a:gd name="connsiteY29" fmla="*/ 543433 h 709015"/>
                  <a:gd name="connsiteX30" fmla="*/ 0 w 947445"/>
                  <a:gd name="connsiteY30" fmla="*/ 475041 h 709015"/>
                  <a:gd name="connsiteX31" fmla="*/ 59608 w 947445"/>
                  <a:gd name="connsiteY31" fmla="*/ 439904 h 709015"/>
                  <a:gd name="connsiteX32" fmla="*/ 321253 w 947445"/>
                  <a:gd name="connsiteY32" fmla="*/ 311278 h 709015"/>
                  <a:gd name="connsiteX33" fmla="*/ 540859 w 947445"/>
                  <a:gd name="connsiteY33" fmla="*/ 173867 h 709015"/>
                  <a:gd name="connsiteX34" fmla="*/ 544624 w 947445"/>
                  <a:gd name="connsiteY34" fmla="*/ 166965 h 709015"/>
                  <a:gd name="connsiteX35" fmla="*/ 521409 w 947445"/>
                  <a:gd name="connsiteY35" fmla="*/ 156298 h 709015"/>
                  <a:gd name="connsiteX36" fmla="*/ 289253 w 947445"/>
                  <a:gd name="connsiteY36" fmla="*/ 84769 h 709015"/>
                  <a:gd name="connsiteX37" fmla="*/ 264155 w 947445"/>
                  <a:gd name="connsiteY37" fmla="*/ 70338 h 70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9015">
                    <a:moveTo>
                      <a:pt x="264155" y="70338"/>
                    </a:moveTo>
                    <a:cubicBezTo>
                      <a:pt x="286743" y="53397"/>
                      <a:pt x="309332" y="37083"/>
                      <a:pt x="331919" y="20142"/>
                    </a:cubicBezTo>
                    <a:cubicBezTo>
                      <a:pt x="433566" y="42103"/>
                      <a:pt x="533330" y="72848"/>
                      <a:pt x="631839" y="106102"/>
                    </a:cubicBezTo>
                    <a:cubicBezTo>
                      <a:pt x="655055" y="113632"/>
                      <a:pt x="658820" y="135592"/>
                      <a:pt x="671996" y="150024"/>
                    </a:cubicBezTo>
                    <a:cubicBezTo>
                      <a:pt x="677643" y="156298"/>
                      <a:pt x="678898" y="171357"/>
                      <a:pt x="693329" y="162573"/>
                    </a:cubicBezTo>
                    <a:cubicBezTo>
                      <a:pt x="704623" y="155671"/>
                      <a:pt x="721565" y="153161"/>
                      <a:pt x="718427" y="133083"/>
                    </a:cubicBezTo>
                    <a:cubicBezTo>
                      <a:pt x="715290" y="114887"/>
                      <a:pt x="713407" y="96691"/>
                      <a:pt x="717172" y="77867"/>
                    </a:cubicBezTo>
                    <a:cubicBezTo>
                      <a:pt x="729721" y="16377"/>
                      <a:pt x="774898" y="-12485"/>
                      <a:pt x="835132" y="5083"/>
                    </a:cubicBezTo>
                    <a:cubicBezTo>
                      <a:pt x="907289" y="25789"/>
                      <a:pt x="964386" y="119279"/>
                      <a:pt x="949328" y="192063"/>
                    </a:cubicBezTo>
                    <a:cubicBezTo>
                      <a:pt x="936151" y="257945"/>
                      <a:pt x="878426" y="287435"/>
                      <a:pt x="817564" y="259827"/>
                    </a:cubicBezTo>
                    <a:cubicBezTo>
                      <a:pt x="805015" y="254180"/>
                      <a:pt x="791211" y="247278"/>
                      <a:pt x="781799" y="236611"/>
                    </a:cubicBezTo>
                    <a:cubicBezTo>
                      <a:pt x="767368" y="220298"/>
                      <a:pt x="756074" y="227827"/>
                      <a:pt x="742898" y="236611"/>
                    </a:cubicBezTo>
                    <a:cubicBezTo>
                      <a:pt x="724702" y="248533"/>
                      <a:pt x="739133" y="259827"/>
                      <a:pt x="745407" y="267356"/>
                    </a:cubicBezTo>
                    <a:cubicBezTo>
                      <a:pt x="761094" y="287435"/>
                      <a:pt x="759211" y="307513"/>
                      <a:pt x="754191" y="330101"/>
                    </a:cubicBezTo>
                    <a:cubicBezTo>
                      <a:pt x="736623" y="416061"/>
                      <a:pt x="712153" y="500767"/>
                      <a:pt x="690192" y="586100"/>
                    </a:cubicBezTo>
                    <a:cubicBezTo>
                      <a:pt x="664467" y="598021"/>
                      <a:pt x="638741" y="610570"/>
                      <a:pt x="612389" y="622492"/>
                    </a:cubicBezTo>
                    <a:cubicBezTo>
                      <a:pt x="604232" y="613080"/>
                      <a:pt x="611134" y="603668"/>
                      <a:pt x="613644" y="594884"/>
                    </a:cubicBezTo>
                    <a:cubicBezTo>
                      <a:pt x="631212" y="527747"/>
                      <a:pt x="645643" y="459355"/>
                      <a:pt x="660074" y="391591"/>
                    </a:cubicBezTo>
                    <a:cubicBezTo>
                      <a:pt x="661957" y="382807"/>
                      <a:pt x="664467" y="374650"/>
                      <a:pt x="663839" y="365866"/>
                    </a:cubicBezTo>
                    <a:cubicBezTo>
                      <a:pt x="656310" y="360219"/>
                      <a:pt x="651918" y="367120"/>
                      <a:pt x="646898" y="369630"/>
                    </a:cubicBezTo>
                    <a:cubicBezTo>
                      <a:pt x="541487" y="425473"/>
                      <a:pt x="441095" y="490100"/>
                      <a:pt x="347606" y="564766"/>
                    </a:cubicBezTo>
                    <a:cubicBezTo>
                      <a:pt x="287998" y="612452"/>
                      <a:pt x="223998" y="655119"/>
                      <a:pt x="161881" y="700295"/>
                    </a:cubicBezTo>
                    <a:cubicBezTo>
                      <a:pt x="156862" y="704060"/>
                      <a:pt x="151842" y="707825"/>
                      <a:pt x="145567" y="709079"/>
                    </a:cubicBezTo>
                    <a:cubicBezTo>
                      <a:pt x="117332" y="693393"/>
                      <a:pt x="111058" y="664531"/>
                      <a:pt x="101019" y="637550"/>
                    </a:cubicBezTo>
                    <a:cubicBezTo>
                      <a:pt x="133646" y="603041"/>
                      <a:pt x="172548" y="576061"/>
                      <a:pt x="207058" y="543433"/>
                    </a:cubicBezTo>
                    <a:cubicBezTo>
                      <a:pt x="244704" y="508296"/>
                      <a:pt x="284234" y="475041"/>
                      <a:pt x="321253" y="438649"/>
                    </a:cubicBezTo>
                    <a:cubicBezTo>
                      <a:pt x="326900" y="433002"/>
                      <a:pt x="334429" y="429238"/>
                      <a:pt x="340076" y="424846"/>
                    </a:cubicBezTo>
                    <a:cubicBezTo>
                      <a:pt x="308077" y="443669"/>
                      <a:pt x="271685" y="454336"/>
                      <a:pt x="237175" y="468767"/>
                    </a:cubicBezTo>
                    <a:cubicBezTo>
                      <a:pt x="186352" y="490100"/>
                      <a:pt x="134274" y="508924"/>
                      <a:pt x="84078" y="532139"/>
                    </a:cubicBezTo>
                    <a:cubicBezTo>
                      <a:pt x="71529" y="537786"/>
                      <a:pt x="58980" y="546570"/>
                      <a:pt x="43294" y="543433"/>
                    </a:cubicBezTo>
                    <a:cubicBezTo>
                      <a:pt x="23843" y="523982"/>
                      <a:pt x="2510" y="505159"/>
                      <a:pt x="0" y="475041"/>
                    </a:cubicBezTo>
                    <a:cubicBezTo>
                      <a:pt x="18196" y="460610"/>
                      <a:pt x="38901" y="449944"/>
                      <a:pt x="59608" y="439904"/>
                    </a:cubicBezTo>
                    <a:cubicBezTo>
                      <a:pt x="146822" y="397238"/>
                      <a:pt x="232156" y="351434"/>
                      <a:pt x="321253" y="311278"/>
                    </a:cubicBezTo>
                    <a:cubicBezTo>
                      <a:pt x="400939" y="275513"/>
                      <a:pt x="468076" y="220925"/>
                      <a:pt x="540859" y="173867"/>
                    </a:cubicBezTo>
                    <a:cubicBezTo>
                      <a:pt x="543369" y="172612"/>
                      <a:pt x="544624" y="170102"/>
                      <a:pt x="544624" y="166965"/>
                    </a:cubicBezTo>
                    <a:cubicBezTo>
                      <a:pt x="538977" y="159435"/>
                      <a:pt x="529565" y="159435"/>
                      <a:pt x="521409" y="156298"/>
                    </a:cubicBezTo>
                    <a:cubicBezTo>
                      <a:pt x="444860" y="129945"/>
                      <a:pt x="367057" y="106730"/>
                      <a:pt x="289253" y="84769"/>
                    </a:cubicBezTo>
                    <a:cubicBezTo>
                      <a:pt x="279214" y="82259"/>
                      <a:pt x="266037" y="84142"/>
                      <a:pt x="264155" y="70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23ECB899-970C-4044-AEF3-B48CE4949C7C}"/>
                </a:ext>
              </a:extLst>
            </p:cNvPr>
            <p:cNvGrpSpPr/>
            <p:nvPr/>
          </p:nvGrpSpPr>
          <p:grpSpPr>
            <a:xfrm>
              <a:off x="5701063" y="3222518"/>
              <a:ext cx="793271" cy="1280940"/>
              <a:chOff x="5488239" y="3038488"/>
              <a:chExt cx="881796" cy="1423886"/>
            </a:xfrm>
          </p:grpSpPr>
          <p:sp>
            <p:nvSpPr>
              <p:cNvPr id="7" name="Freeform: Shape 7">
                <a:extLst>
                  <a:ext uri="{FF2B5EF4-FFF2-40B4-BE49-F238E27FC236}">
                    <a16:creationId xmlns:a16="http://schemas.microsoft.com/office/drawing/2014/main" id="{3854D44D-7684-4A33-9241-38E05D85542C}"/>
                  </a:ext>
                </a:extLst>
              </p:cNvPr>
              <p:cNvSpPr/>
              <p:nvPr/>
            </p:nvSpPr>
            <p:spPr>
              <a:xfrm>
                <a:off x="5488239" y="3038488"/>
                <a:ext cx="881796" cy="1423886"/>
              </a:xfrm>
              <a:custGeom>
                <a:avLst/>
                <a:gdLst>
                  <a:gd name="connsiteX0" fmla="*/ 0 w 561676"/>
                  <a:gd name="connsiteY0" fmla="*/ 637244 h 906969"/>
                  <a:gd name="connsiteX1" fmla="*/ 51564 w 561676"/>
                  <a:gd name="connsiteY1" fmla="*/ 448484 h 906969"/>
                  <a:gd name="connsiteX2" fmla="*/ 246770 w 561676"/>
                  <a:gd name="connsiteY2" fmla="*/ 27226 h 906969"/>
                  <a:gd name="connsiteX3" fmla="*/ 280378 w 561676"/>
                  <a:gd name="connsiteY3" fmla="*/ 63 h 906969"/>
                  <a:gd name="connsiteX4" fmla="*/ 314447 w 561676"/>
                  <a:gd name="connsiteY4" fmla="*/ 23083 h 906969"/>
                  <a:gd name="connsiteX5" fmla="*/ 534514 w 561676"/>
                  <a:gd name="connsiteY5" fmla="*/ 502810 h 906969"/>
                  <a:gd name="connsiteX6" fmla="*/ 562598 w 561676"/>
                  <a:gd name="connsiteY6" fmla="*/ 658882 h 906969"/>
                  <a:gd name="connsiteX7" fmla="*/ 394095 w 561676"/>
                  <a:gd name="connsiteY7" fmla="*/ 886316 h 906969"/>
                  <a:gd name="connsiteX8" fmla="*/ 2762 w 561676"/>
                  <a:gd name="connsiteY8" fmla="*/ 677758 h 906969"/>
                  <a:gd name="connsiteX9" fmla="*/ 0 w 561676"/>
                  <a:gd name="connsiteY9" fmla="*/ 637244 h 9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676" h="906969">
                    <a:moveTo>
                      <a:pt x="0" y="637244"/>
                    </a:moveTo>
                    <a:cubicBezTo>
                      <a:pt x="0" y="569567"/>
                      <a:pt x="23940" y="508335"/>
                      <a:pt x="51564" y="448484"/>
                    </a:cubicBezTo>
                    <a:cubicBezTo>
                      <a:pt x="116018" y="307604"/>
                      <a:pt x="181854" y="167645"/>
                      <a:pt x="246770" y="27226"/>
                    </a:cubicBezTo>
                    <a:cubicBezTo>
                      <a:pt x="253675" y="12494"/>
                      <a:pt x="262883" y="984"/>
                      <a:pt x="280378" y="63"/>
                    </a:cubicBezTo>
                    <a:cubicBezTo>
                      <a:pt x="296952" y="-858"/>
                      <a:pt x="308001" y="8350"/>
                      <a:pt x="314447" y="23083"/>
                    </a:cubicBezTo>
                    <a:cubicBezTo>
                      <a:pt x="388109" y="182838"/>
                      <a:pt x="465915" y="340752"/>
                      <a:pt x="534514" y="502810"/>
                    </a:cubicBezTo>
                    <a:cubicBezTo>
                      <a:pt x="555692" y="552072"/>
                      <a:pt x="568583" y="604556"/>
                      <a:pt x="562598" y="658882"/>
                    </a:cubicBezTo>
                    <a:cubicBezTo>
                      <a:pt x="550627" y="767074"/>
                      <a:pt x="491237" y="842118"/>
                      <a:pt x="394095" y="886316"/>
                    </a:cubicBezTo>
                    <a:cubicBezTo>
                      <a:pt x="229735" y="960899"/>
                      <a:pt x="33609" y="855930"/>
                      <a:pt x="2762" y="677758"/>
                    </a:cubicBezTo>
                    <a:cubicBezTo>
                      <a:pt x="921" y="664407"/>
                      <a:pt x="921" y="650595"/>
                      <a:pt x="0" y="637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8">
                <a:extLst>
                  <a:ext uri="{FF2B5EF4-FFF2-40B4-BE49-F238E27FC236}">
                    <a16:creationId xmlns:a16="http://schemas.microsoft.com/office/drawing/2014/main" id="{E7454FF2-8155-4B75-98F1-5D1B40890646}"/>
                  </a:ext>
                </a:extLst>
              </p:cNvPr>
              <p:cNvSpPr/>
              <p:nvPr/>
            </p:nvSpPr>
            <p:spPr>
              <a:xfrm>
                <a:off x="5587341" y="3661590"/>
                <a:ext cx="683593" cy="683524"/>
              </a:xfrm>
              <a:custGeom>
                <a:avLst/>
                <a:gdLst>
                  <a:gd name="connsiteX0" fmla="*/ 1529845 w 3140536"/>
                  <a:gd name="connsiteY0" fmla="*/ 1046057 h 3140220"/>
                  <a:gd name="connsiteX1" fmla="*/ 1511512 w 3140536"/>
                  <a:gd name="connsiteY1" fmla="*/ 1064914 h 3140220"/>
                  <a:gd name="connsiteX2" fmla="*/ 1502083 w 3140536"/>
                  <a:gd name="connsiteY2" fmla="*/ 1166270 h 3140220"/>
                  <a:gd name="connsiteX3" fmla="*/ 1471965 w 3140536"/>
                  <a:gd name="connsiteY3" fmla="*/ 1489719 h 3140220"/>
                  <a:gd name="connsiteX4" fmla="*/ 1438179 w 3140536"/>
                  <a:gd name="connsiteY4" fmla="*/ 1845643 h 3140220"/>
                  <a:gd name="connsiteX5" fmla="*/ 1430060 w 3140536"/>
                  <a:gd name="connsiteY5" fmla="*/ 1928666 h 3140220"/>
                  <a:gd name="connsiteX6" fmla="*/ 1422203 w 3140536"/>
                  <a:gd name="connsiteY6" fmla="*/ 1894095 h 3140220"/>
                  <a:gd name="connsiteX7" fmla="*/ 1338395 w 3140536"/>
                  <a:gd name="connsiteY7" fmla="*/ 1430006 h 3140220"/>
                  <a:gd name="connsiteX8" fmla="*/ 1320847 w 3140536"/>
                  <a:gd name="connsiteY8" fmla="*/ 1412196 h 3140220"/>
                  <a:gd name="connsiteX9" fmla="*/ 1301205 w 3140536"/>
                  <a:gd name="connsiteY9" fmla="*/ 1427911 h 3140220"/>
                  <a:gd name="connsiteX10" fmla="*/ 1263491 w 3140536"/>
                  <a:gd name="connsiteY10" fmla="*/ 1550480 h 3140220"/>
                  <a:gd name="connsiteX11" fmla="*/ 1243849 w 3140536"/>
                  <a:gd name="connsiteY11" fmla="*/ 1565147 h 3140220"/>
                  <a:gd name="connsiteX12" fmla="*/ 716116 w 3140536"/>
                  <a:gd name="connsiteY12" fmla="*/ 1564361 h 3140220"/>
                  <a:gd name="connsiteX13" fmla="*/ 678403 w 3140536"/>
                  <a:gd name="connsiteY13" fmla="*/ 1585837 h 3140220"/>
                  <a:gd name="connsiteX14" fmla="*/ 647760 w 3140536"/>
                  <a:gd name="connsiteY14" fmla="*/ 1634027 h 3140220"/>
                  <a:gd name="connsiteX15" fmla="*/ 631260 w 3140536"/>
                  <a:gd name="connsiteY15" fmla="*/ 1485529 h 3140220"/>
                  <a:gd name="connsiteX16" fmla="*/ 585428 w 3140536"/>
                  <a:gd name="connsiteY16" fmla="*/ 1064129 h 3140220"/>
                  <a:gd name="connsiteX17" fmla="*/ 561071 w 3140536"/>
                  <a:gd name="connsiteY17" fmla="*/ 1046843 h 3140220"/>
                  <a:gd name="connsiteX18" fmla="*/ 548500 w 3140536"/>
                  <a:gd name="connsiteY18" fmla="*/ 1068581 h 3140220"/>
                  <a:gd name="connsiteX19" fmla="*/ 515762 w 3140536"/>
                  <a:gd name="connsiteY19" fmla="*/ 1419268 h 3140220"/>
                  <a:gd name="connsiteX20" fmla="*/ 475167 w 3140536"/>
                  <a:gd name="connsiteY20" fmla="*/ 1847738 h 3140220"/>
                  <a:gd name="connsiteX21" fmla="*/ 467310 w 3140536"/>
                  <a:gd name="connsiteY21" fmla="*/ 1929713 h 3140220"/>
                  <a:gd name="connsiteX22" fmla="*/ 464691 w 3140536"/>
                  <a:gd name="connsiteY22" fmla="*/ 1926832 h 3140220"/>
                  <a:gd name="connsiteX23" fmla="*/ 418859 w 3140536"/>
                  <a:gd name="connsiteY23" fmla="*/ 1670955 h 3140220"/>
                  <a:gd name="connsiteX24" fmla="*/ 375121 w 3140536"/>
                  <a:gd name="connsiteY24" fmla="*/ 1429220 h 3140220"/>
                  <a:gd name="connsiteX25" fmla="*/ 358359 w 3140536"/>
                  <a:gd name="connsiteY25" fmla="*/ 1412196 h 3140220"/>
                  <a:gd name="connsiteX26" fmla="*/ 338455 w 3140536"/>
                  <a:gd name="connsiteY26" fmla="*/ 1427387 h 3140220"/>
                  <a:gd name="connsiteX27" fmla="*/ 301527 w 3140536"/>
                  <a:gd name="connsiteY27" fmla="*/ 1546028 h 3140220"/>
                  <a:gd name="connsiteX28" fmla="*/ 268789 w 3140536"/>
                  <a:gd name="connsiteY28" fmla="*/ 1562790 h 3140220"/>
                  <a:gd name="connsiteX29" fmla="*/ 256742 w 3140536"/>
                  <a:gd name="connsiteY29" fmla="*/ 1561742 h 3140220"/>
                  <a:gd name="connsiteX30" fmla="*/ 72101 w 3140536"/>
                  <a:gd name="connsiteY30" fmla="*/ 1561742 h 3140220"/>
                  <a:gd name="connsiteX31" fmla="*/ 60578 w 3140536"/>
                  <a:gd name="connsiteY31" fmla="*/ 1562790 h 3140220"/>
                  <a:gd name="connsiteX32" fmla="*/ 16054 w 3140536"/>
                  <a:gd name="connsiteY32" fmla="*/ 1563314 h 3140220"/>
                  <a:gd name="connsiteX33" fmla="*/ 6364 w 3140536"/>
                  <a:gd name="connsiteY33" fmla="*/ 1565147 h 3140220"/>
                  <a:gd name="connsiteX34" fmla="*/ 5316 w 3140536"/>
                  <a:gd name="connsiteY34" fmla="*/ 1590813 h 3140220"/>
                  <a:gd name="connsiteX35" fmla="*/ 17626 w 3140536"/>
                  <a:gd name="connsiteY35" fmla="*/ 1594480 h 3140220"/>
                  <a:gd name="connsiteX36" fmla="*/ 303098 w 3140536"/>
                  <a:gd name="connsiteY36" fmla="*/ 1594480 h 3140220"/>
                  <a:gd name="connsiteX37" fmla="*/ 330074 w 3140536"/>
                  <a:gd name="connsiteY37" fmla="*/ 1573528 h 3140220"/>
                  <a:gd name="connsiteX38" fmla="*/ 352336 w 3140536"/>
                  <a:gd name="connsiteY38" fmla="*/ 1502029 h 3140220"/>
                  <a:gd name="connsiteX39" fmla="*/ 354693 w 3140536"/>
                  <a:gd name="connsiteY39" fmla="*/ 1513814 h 3140220"/>
                  <a:gd name="connsiteX40" fmla="*/ 424358 w 3140536"/>
                  <a:gd name="connsiteY40" fmla="*/ 1899333 h 3140220"/>
                  <a:gd name="connsiteX41" fmla="*/ 453430 w 3140536"/>
                  <a:gd name="connsiteY41" fmla="*/ 2061188 h 3140220"/>
                  <a:gd name="connsiteX42" fmla="*/ 478834 w 3140536"/>
                  <a:gd name="connsiteY42" fmla="*/ 2079259 h 3140220"/>
                  <a:gd name="connsiteX43" fmla="*/ 491143 w 3140536"/>
                  <a:gd name="connsiteY43" fmla="*/ 2054116 h 3140220"/>
                  <a:gd name="connsiteX44" fmla="*/ 518905 w 3140536"/>
                  <a:gd name="connsiteY44" fmla="*/ 1757906 h 3140220"/>
                  <a:gd name="connsiteX45" fmla="*/ 559500 w 3140536"/>
                  <a:gd name="connsiteY45" fmla="*/ 1332055 h 3140220"/>
                  <a:gd name="connsiteX46" fmla="*/ 567618 w 3140536"/>
                  <a:gd name="connsiteY46" fmla="*/ 1244055 h 3140220"/>
                  <a:gd name="connsiteX47" fmla="*/ 570761 w 3140536"/>
                  <a:gd name="connsiteY47" fmla="*/ 1249817 h 3140220"/>
                  <a:gd name="connsiteX48" fmla="*/ 597475 w 3140536"/>
                  <a:gd name="connsiteY48" fmla="*/ 1497576 h 3140220"/>
                  <a:gd name="connsiteX49" fmla="*/ 617118 w 3140536"/>
                  <a:gd name="connsiteY49" fmla="*/ 1677764 h 3140220"/>
                  <a:gd name="connsiteX50" fmla="*/ 627594 w 3140536"/>
                  <a:gd name="connsiteY50" fmla="*/ 1694526 h 3140220"/>
                  <a:gd name="connsiteX51" fmla="*/ 648284 w 3140536"/>
                  <a:gd name="connsiteY51" fmla="*/ 1691121 h 3140220"/>
                  <a:gd name="connsiteX52" fmla="*/ 664522 w 3140536"/>
                  <a:gd name="connsiteY52" fmla="*/ 1672526 h 3140220"/>
                  <a:gd name="connsiteX53" fmla="*/ 706164 w 3140536"/>
                  <a:gd name="connsiteY53" fmla="*/ 1606003 h 3140220"/>
                  <a:gd name="connsiteX54" fmla="*/ 727902 w 3140536"/>
                  <a:gd name="connsiteY54" fmla="*/ 1593956 h 3140220"/>
                  <a:gd name="connsiteX55" fmla="*/ 1260872 w 3140536"/>
                  <a:gd name="connsiteY55" fmla="*/ 1594218 h 3140220"/>
                  <a:gd name="connsiteX56" fmla="*/ 1293610 w 3140536"/>
                  <a:gd name="connsiteY56" fmla="*/ 1570385 h 3140220"/>
                  <a:gd name="connsiteX57" fmla="*/ 1313514 w 3140536"/>
                  <a:gd name="connsiteY57" fmla="*/ 1507005 h 3140220"/>
                  <a:gd name="connsiteX58" fmla="*/ 1329490 w 3140536"/>
                  <a:gd name="connsiteY58" fmla="*/ 1581647 h 3140220"/>
                  <a:gd name="connsiteX59" fmla="*/ 1395751 w 3140536"/>
                  <a:gd name="connsiteY59" fmla="*/ 1946475 h 3140220"/>
                  <a:gd name="connsiteX60" fmla="*/ 1416441 w 3140536"/>
                  <a:gd name="connsiteY60" fmla="*/ 2062235 h 3140220"/>
                  <a:gd name="connsiteX61" fmla="*/ 1436084 w 3140536"/>
                  <a:gd name="connsiteY61" fmla="*/ 2080307 h 3140220"/>
                  <a:gd name="connsiteX62" fmla="*/ 1453108 w 3140536"/>
                  <a:gd name="connsiteY62" fmla="*/ 2060926 h 3140220"/>
                  <a:gd name="connsiteX63" fmla="*/ 1455203 w 3140536"/>
                  <a:gd name="connsiteY63" fmla="*/ 2041545 h 3140220"/>
                  <a:gd name="connsiteX64" fmla="*/ 1490559 w 3140536"/>
                  <a:gd name="connsiteY64" fmla="*/ 1661003 h 3140220"/>
                  <a:gd name="connsiteX65" fmla="*/ 1523297 w 3140536"/>
                  <a:gd name="connsiteY65" fmla="*/ 1316863 h 3140220"/>
                  <a:gd name="connsiteX66" fmla="*/ 1530368 w 3140536"/>
                  <a:gd name="connsiteY66" fmla="*/ 1244579 h 3140220"/>
                  <a:gd name="connsiteX67" fmla="*/ 1553416 w 3140536"/>
                  <a:gd name="connsiteY67" fmla="*/ 1437863 h 3140220"/>
                  <a:gd name="connsiteX68" fmla="*/ 1579606 w 3140536"/>
                  <a:gd name="connsiteY68" fmla="*/ 1679074 h 3140220"/>
                  <a:gd name="connsiteX69" fmla="*/ 1609201 w 3140536"/>
                  <a:gd name="connsiteY69" fmla="*/ 1692431 h 3140220"/>
                  <a:gd name="connsiteX70" fmla="*/ 1627272 w 3140536"/>
                  <a:gd name="connsiteY70" fmla="*/ 1672003 h 3140220"/>
                  <a:gd name="connsiteX71" fmla="*/ 1668390 w 3140536"/>
                  <a:gd name="connsiteY71" fmla="*/ 1606789 h 3140220"/>
                  <a:gd name="connsiteX72" fmla="*/ 1691176 w 3140536"/>
                  <a:gd name="connsiteY72" fmla="*/ 1594218 h 3140220"/>
                  <a:gd name="connsiteX73" fmla="*/ 2374738 w 3140536"/>
                  <a:gd name="connsiteY73" fmla="*/ 1594480 h 3140220"/>
                  <a:gd name="connsiteX74" fmla="*/ 2404595 w 3140536"/>
                  <a:gd name="connsiteY74" fmla="*/ 1572218 h 3140220"/>
                  <a:gd name="connsiteX75" fmla="*/ 2426856 w 3140536"/>
                  <a:gd name="connsiteY75" fmla="*/ 1502290 h 3140220"/>
                  <a:gd name="connsiteX76" fmla="*/ 2429214 w 3140536"/>
                  <a:gd name="connsiteY76" fmla="*/ 1513552 h 3140220"/>
                  <a:gd name="connsiteX77" fmla="*/ 2499141 w 3140536"/>
                  <a:gd name="connsiteY77" fmla="*/ 1900380 h 3140220"/>
                  <a:gd name="connsiteX78" fmla="*/ 2528474 w 3140536"/>
                  <a:gd name="connsiteY78" fmla="*/ 2062235 h 3140220"/>
                  <a:gd name="connsiteX79" fmla="*/ 2552045 w 3140536"/>
                  <a:gd name="connsiteY79" fmla="*/ 2079521 h 3140220"/>
                  <a:gd name="connsiteX80" fmla="*/ 2565402 w 3140536"/>
                  <a:gd name="connsiteY80" fmla="*/ 2056474 h 3140220"/>
                  <a:gd name="connsiteX81" fmla="*/ 2583997 w 3140536"/>
                  <a:gd name="connsiteY81" fmla="*/ 1859000 h 3140220"/>
                  <a:gd name="connsiteX82" fmla="*/ 2609926 w 3140536"/>
                  <a:gd name="connsiteY82" fmla="*/ 1586361 h 3140220"/>
                  <a:gd name="connsiteX83" fmla="*/ 2632449 w 3140536"/>
                  <a:gd name="connsiteY83" fmla="*/ 1343316 h 3140220"/>
                  <a:gd name="connsiteX84" fmla="*/ 2642139 w 3140536"/>
                  <a:gd name="connsiteY84" fmla="*/ 1243793 h 3140220"/>
                  <a:gd name="connsiteX85" fmla="*/ 2645020 w 3140536"/>
                  <a:gd name="connsiteY85" fmla="*/ 1249555 h 3140220"/>
                  <a:gd name="connsiteX86" fmla="*/ 2671734 w 3140536"/>
                  <a:gd name="connsiteY86" fmla="*/ 1497314 h 3140220"/>
                  <a:gd name="connsiteX87" fmla="*/ 2691377 w 3140536"/>
                  <a:gd name="connsiteY87" fmla="*/ 1677502 h 3140220"/>
                  <a:gd name="connsiteX88" fmla="*/ 2722543 w 3140536"/>
                  <a:gd name="connsiteY88" fmla="*/ 1690859 h 3140220"/>
                  <a:gd name="connsiteX89" fmla="*/ 2739567 w 3140536"/>
                  <a:gd name="connsiteY89" fmla="*/ 1671217 h 3140220"/>
                  <a:gd name="connsiteX90" fmla="*/ 2781471 w 3140536"/>
                  <a:gd name="connsiteY90" fmla="*/ 1604694 h 3140220"/>
                  <a:gd name="connsiteX91" fmla="*/ 2801113 w 3140536"/>
                  <a:gd name="connsiteY91" fmla="*/ 1593694 h 3140220"/>
                  <a:gd name="connsiteX92" fmla="*/ 3056467 w 3140536"/>
                  <a:gd name="connsiteY92" fmla="*/ 1593956 h 3140220"/>
                  <a:gd name="connsiteX93" fmla="*/ 3127180 w 3140536"/>
                  <a:gd name="connsiteY93" fmla="*/ 1593956 h 3140220"/>
                  <a:gd name="connsiteX94" fmla="*/ 3137395 w 3140536"/>
                  <a:gd name="connsiteY94" fmla="*/ 1590813 h 3140220"/>
                  <a:gd name="connsiteX95" fmla="*/ 3136871 w 3140536"/>
                  <a:gd name="connsiteY95" fmla="*/ 1567504 h 3140220"/>
                  <a:gd name="connsiteX96" fmla="*/ 3122466 w 3140536"/>
                  <a:gd name="connsiteY96" fmla="*/ 1565147 h 3140220"/>
                  <a:gd name="connsiteX97" fmla="*/ 2785923 w 3140536"/>
                  <a:gd name="connsiteY97" fmla="*/ 1564623 h 3140220"/>
                  <a:gd name="connsiteX98" fmla="*/ 2756328 w 3140536"/>
                  <a:gd name="connsiteY98" fmla="*/ 1581123 h 3140220"/>
                  <a:gd name="connsiteX99" fmla="*/ 2722805 w 3140536"/>
                  <a:gd name="connsiteY99" fmla="*/ 1634027 h 3140220"/>
                  <a:gd name="connsiteX100" fmla="*/ 2721757 w 3140536"/>
                  <a:gd name="connsiteY100" fmla="*/ 1626170 h 3140220"/>
                  <a:gd name="connsiteX101" fmla="*/ 2700020 w 3140536"/>
                  <a:gd name="connsiteY101" fmla="*/ 1428958 h 3140220"/>
                  <a:gd name="connsiteX102" fmla="*/ 2676972 w 3140536"/>
                  <a:gd name="connsiteY102" fmla="*/ 1216293 h 3140220"/>
                  <a:gd name="connsiteX103" fmla="*/ 2660211 w 3140536"/>
                  <a:gd name="connsiteY103" fmla="*/ 1063343 h 3140220"/>
                  <a:gd name="connsiteX104" fmla="*/ 2640306 w 3140536"/>
                  <a:gd name="connsiteY104" fmla="*/ 1046319 h 3140220"/>
                  <a:gd name="connsiteX105" fmla="*/ 2623544 w 3140536"/>
                  <a:gd name="connsiteY105" fmla="*/ 1066748 h 3140220"/>
                  <a:gd name="connsiteX106" fmla="*/ 2610187 w 3140536"/>
                  <a:gd name="connsiteY106" fmla="*/ 1208436 h 3140220"/>
                  <a:gd name="connsiteX107" fmla="*/ 2582688 w 3140536"/>
                  <a:gd name="connsiteY107" fmla="*/ 1503338 h 3140220"/>
                  <a:gd name="connsiteX108" fmla="*/ 2552569 w 3140536"/>
                  <a:gd name="connsiteY108" fmla="*/ 1816310 h 3140220"/>
                  <a:gd name="connsiteX109" fmla="*/ 2542093 w 3140536"/>
                  <a:gd name="connsiteY109" fmla="*/ 1928666 h 3140220"/>
                  <a:gd name="connsiteX110" fmla="*/ 2538688 w 3140536"/>
                  <a:gd name="connsiteY110" fmla="*/ 1924737 h 3140220"/>
                  <a:gd name="connsiteX111" fmla="*/ 2508832 w 3140536"/>
                  <a:gd name="connsiteY111" fmla="*/ 1756335 h 3140220"/>
                  <a:gd name="connsiteX112" fmla="*/ 2450951 w 3140536"/>
                  <a:gd name="connsiteY112" fmla="*/ 1434982 h 3140220"/>
                  <a:gd name="connsiteX113" fmla="*/ 2432095 w 3140536"/>
                  <a:gd name="connsiteY113" fmla="*/ 1412458 h 3140220"/>
                  <a:gd name="connsiteX114" fmla="*/ 2411404 w 3140536"/>
                  <a:gd name="connsiteY114" fmla="*/ 1433410 h 3140220"/>
                  <a:gd name="connsiteX115" fmla="*/ 2375262 w 3140536"/>
                  <a:gd name="connsiteY115" fmla="*/ 1550742 h 3140220"/>
                  <a:gd name="connsiteX116" fmla="*/ 2355357 w 3140536"/>
                  <a:gd name="connsiteY116" fmla="*/ 1565147 h 3140220"/>
                  <a:gd name="connsiteX117" fmla="*/ 1675724 w 3140536"/>
                  <a:gd name="connsiteY117" fmla="*/ 1564361 h 3140220"/>
                  <a:gd name="connsiteX118" fmla="*/ 1642986 w 3140536"/>
                  <a:gd name="connsiteY118" fmla="*/ 1582432 h 3140220"/>
                  <a:gd name="connsiteX119" fmla="*/ 1610510 w 3140536"/>
                  <a:gd name="connsiteY119" fmla="*/ 1634027 h 3140220"/>
                  <a:gd name="connsiteX120" fmla="*/ 1604748 w 3140536"/>
                  <a:gd name="connsiteY120" fmla="*/ 1583480 h 3140220"/>
                  <a:gd name="connsiteX121" fmla="*/ 1548178 w 3140536"/>
                  <a:gd name="connsiteY121" fmla="*/ 1064652 h 3140220"/>
                  <a:gd name="connsiteX122" fmla="*/ 1529845 w 3140536"/>
                  <a:gd name="connsiteY122" fmla="*/ 1046057 h 3140220"/>
                  <a:gd name="connsiteX123" fmla="*/ 1041397 w 3140536"/>
                  <a:gd name="connsiteY123" fmla="*/ 24 h 3140220"/>
                  <a:gd name="connsiteX124" fmla="*/ 2092931 w 3140536"/>
                  <a:gd name="connsiteY124" fmla="*/ 24 h 3140220"/>
                  <a:gd name="connsiteX125" fmla="*/ 2113097 w 3140536"/>
                  <a:gd name="connsiteY125" fmla="*/ 20714 h 3140220"/>
                  <a:gd name="connsiteX126" fmla="*/ 2113097 w 3140536"/>
                  <a:gd name="connsiteY126" fmla="*/ 1009391 h 3140220"/>
                  <a:gd name="connsiteX127" fmla="*/ 2131169 w 3140536"/>
                  <a:gd name="connsiteY127" fmla="*/ 1027725 h 3140220"/>
                  <a:gd name="connsiteX128" fmla="*/ 3121155 w 3140536"/>
                  <a:gd name="connsiteY128" fmla="*/ 1027725 h 3140220"/>
                  <a:gd name="connsiteX129" fmla="*/ 3140536 w 3140536"/>
                  <a:gd name="connsiteY129" fmla="*/ 1046581 h 3140220"/>
                  <a:gd name="connsiteX130" fmla="*/ 3140536 w 3140536"/>
                  <a:gd name="connsiteY130" fmla="*/ 2096805 h 3140220"/>
                  <a:gd name="connsiteX131" fmla="*/ 3122989 w 3140536"/>
                  <a:gd name="connsiteY131" fmla="*/ 2114615 h 3140220"/>
                  <a:gd name="connsiteX132" fmla="*/ 2139549 w 3140536"/>
                  <a:gd name="connsiteY132" fmla="*/ 2114615 h 3140220"/>
                  <a:gd name="connsiteX133" fmla="*/ 2121216 w 3140536"/>
                  <a:gd name="connsiteY133" fmla="*/ 2132948 h 3140220"/>
                  <a:gd name="connsiteX134" fmla="*/ 2121216 w 3140536"/>
                  <a:gd name="connsiteY134" fmla="*/ 3121625 h 3140220"/>
                  <a:gd name="connsiteX135" fmla="*/ 2102883 w 3140536"/>
                  <a:gd name="connsiteY135" fmla="*/ 3140220 h 3140220"/>
                  <a:gd name="connsiteX136" fmla="*/ 1574105 w 3140536"/>
                  <a:gd name="connsiteY136" fmla="*/ 3139958 h 3140220"/>
                  <a:gd name="connsiteX137" fmla="*/ 1042445 w 3140536"/>
                  <a:gd name="connsiteY137" fmla="*/ 3140220 h 3140220"/>
                  <a:gd name="connsiteX138" fmla="*/ 1026469 w 3140536"/>
                  <a:gd name="connsiteY138" fmla="*/ 3124506 h 3140220"/>
                  <a:gd name="connsiteX139" fmla="*/ 1026731 w 3140536"/>
                  <a:gd name="connsiteY139" fmla="*/ 2134519 h 3140220"/>
                  <a:gd name="connsiteX140" fmla="*/ 1006303 w 3140536"/>
                  <a:gd name="connsiteY140" fmla="*/ 2114615 h 3140220"/>
                  <a:gd name="connsiteX141" fmla="*/ 18935 w 3140536"/>
                  <a:gd name="connsiteY141" fmla="*/ 2114615 h 3140220"/>
                  <a:gd name="connsiteX142" fmla="*/ 78 w 3140536"/>
                  <a:gd name="connsiteY142" fmla="*/ 2095496 h 3140220"/>
                  <a:gd name="connsiteX143" fmla="*/ 78 w 3140536"/>
                  <a:gd name="connsiteY143" fmla="*/ 1046581 h 3140220"/>
                  <a:gd name="connsiteX144" fmla="*/ 18935 w 3140536"/>
                  <a:gd name="connsiteY144" fmla="*/ 1027725 h 3140220"/>
                  <a:gd name="connsiteX145" fmla="*/ 1003684 w 3140536"/>
                  <a:gd name="connsiteY145" fmla="*/ 1027725 h 3140220"/>
                  <a:gd name="connsiteX146" fmla="*/ 1022802 w 3140536"/>
                  <a:gd name="connsiteY146" fmla="*/ 1009130 h 3140220"/>
                  <a:gd name="connsiteX147" fmla="*/ 1022802 w 3140536"/>
                  <a:gd name="connsiteY147" fmla="*/ 19143 h 3140220"/>
                  <a:gd name="connsiteX148" fmla="*/ 1041397 w 3140536"/>
                  <a:gd name="connsiteY148" fmla="*/ 24 h 314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3140536" h="3140220">
                    <a:moveTo>
                      <a:pt x="1529845" y="1046057"/>
                    </a:moveTo>
                    <a:cubicBezTo>
                      <a:pt x="1516488" y="1046057"/>
                      <a:pt x="1512559" y="1053653"/>
                      <a:pt x="1511512" y="1064914"/>
                    </a:cubicBezTo>
                    <a:cubicBezTo>
                      <a:pt x="1508369" y="1098700"/>
                      <a:pt x="1505226" y="1132485"/>
                      <a:pt x="1502083" y="1166270"/>
                    </a:cubicBezTo>
                    <a:cubicBezTo>
                      <a:pt x="1492131" y="1274173"/>
                      <a:pt x="1482179" y="1381816"/>
                      <a:pt x="1471965" y="1489719"/>
                    </a:cubicBezTo>
                    <a:cubicBezTo>
                      <a:pt x="1460703" y="1608360"/>
                      <a:pt x="1449441" y="1727002"/>
                      <a:pt x="1438179" y="1845643"/>
                    </a:cubicBezTo>
                    <a:cubicBezTo>
                      <a:pt x="1435560" y="1873405"/>
                      <a:pt x="1432679" y="1900904"/>
                      <a:pt x="1430060" y="1928666"/>
                    </a:cubicBezTo>
                    <a:cubicBezTo>
                      <a:pt x="1426132" y="1917142"/>
                      <a:pt x="1424298" y="1905618"/>
                      <a:pt x="1422203" y="1894095"/>
                    </a:cubicBezTo>
                    <a:cubicBezTo>
                      <a:pt x="1394180" y="1739311"/>
                      <a:pt x="1366156" y="1584789"/>
                      <a:pt x="1338395" y="1430006"/>
                    </a:cubicBezTo>
                    <a:cubicBezTo>
                      <a:pt x="1336562" y="1419792"/>
                      <a:pt x="1331585" y="1412720"/>
                      <a:pt x="1320847" y="1412196"/>
                    </a:cubicBezTo>
                    <a:cubicBezTo>
                      <a:pt x="1310371" y="1411673"/>
                      <a:pt x="1304348" y="1417958"/>
                      <a:pt x="1301205" y="1427911"/>
                    </a:cubicBezTo>
                    <a:cubicBezTo>
                      <a:pt x="1288634" y="1468767"/>
                      <a:pt x="1275277" y="1509362"/>
                      <a:pt x="1263491" y="1550480"/>
                    </a:cubicBezTo>
                    <a:cubicBezTo>
                      <a:pt x="1260348" y="1561742"/>
                      <a:pt x="1255372" y="1565147"/>
                      <a:pt x="1243849" y="1565147"/>
                    </a:cubicBezTo>
                    <a:cubicBezTo>
                      <a:pt x="1067850" y="1564623"/>
                      <a:pt x="892114" y="1565147"/>
                      <a:pt x="716116" y="1564361"/>
                    </a:cubicBezTo>
                    <a:cubicBezTo>
                      <a:pt x="697783" y="1564361"/>
                      <a:pt x="686784" y="1570385"/>
                      <a:pt x="678403" y="1585837"/>
                    </a:cubicBezTo>
                    <a:cubicBezTo>
                      <a:pt x="669760" y="1601551"/>
                      <a:pt x="659022" y="1616217"/>
                      <a:pt x="647760" y="1634027"/>
                    </a:cubicBezTo>
                    <a:cubicBezTo>
                      <a:pt x="641998" y="1582170"/>
                      <a:pt x="636499" y="1533981"/>
                      <a:pt x="631260" y="1485529"/>
                    </a:cubicBezTo>
                    <a:cubicBezTo>
                      <a:pt x="616070" y="1345150"/>
                      <a:pt x="600618" y="1204508"/>
                      <a:pt x="585428" y="1064129"/>
                    </a:cubicBezTo>
                    <a:cubicBezTo>
                      <a:pt x="583594" y="1049462"/>
                      <a:pt x="574952" y="1043177"/>
                      <a:pt x="561071" y="1046843"/>
                    </a:cubicBezTo>
                    <a:cubicBezTo>
                      <a:pt x="549547" y="1049724"/>
                      <a:pt x="549285" y="1059414"/>
                      <a:pt x="548500" y="1068581"/>
                    </a:cubicBezTo>
                    <a:cubicBezTo>
                      <a:pt x="537500" y="1185389"/>
                      <a:pt x="526762" y="1302459"/>
                      <a:pt x="515762" y="1419268"/>
                    </a:cubicBezTo>
                    <a:cubicBezTo>
                      <a:pt x="502405" y="1562004"/>
                      <a:pt x="488786" y="1705002"/>
                      <a:pt x="475167" y="1847738"/>
                    </a:cubicBezTo>
                    <a:cubicBezTo>
                      <a:pt x="472548" y="1874714"/>
                      <a:pt x="469929" y="1901690"/>
                      <a:pt x="467310" y="1929713"/>
                    </a:cubicBezTo>
                    <a:cubicBezTo>
                      <a:pt x="465739" y="1928142"/>
                      <a:pt x="464691" y="1927618"/>
                      <a:pt x="464691" y="1926832"/>
                    </a:cubicBezTo>
                    <a:cubicBezTo>
                      <a:pt x="449239" y="1841453"/>
                      <a:pt x="434049" y="1756335"/>
                      <a:pt x="418859" y="1670955"/>
                    </a:cubicBezTo>
                    <a:cubicBezTo>
                      <a:pt x="404192" y="1590289"/>
                      <a:pt x="389526" y="1509886"/>
                      <a:pt x="375121" y="1429220"/>
                    </a:cubicBezTo>
                    <a:cubicBezTo>
                      <a:pt x="373288" y="1419268"/>
                      <a:pt x="368573" y="1412982"/>
                      <a:pt x="358359" y="1412196"/>
                    </a:cubicBezTo>
                    <a:cubicBezTo>
                      <a:pt x="347883" y="1411411"/>
                      <a:pt x="341598" y="1417696"/>
                      <a:pt x="338455" y="1427387"/>
                    </a:cubicBezTo>
                    <a:cubicBezTo>
                      <a:pt x="326146" y="1466934"/>
                      <a:pt x="313574" y="1506481"/>
                      <a:pt x="301527" y="1546028"/>
                    </a:cubicBezTo>
                    <a:cubicBezTo>
                      <a:pt x="294979" y="1566980"/>
                      <a:pt x="291575" y="1568813"/>
                      <a:pt x="268789" y="1562790"/>
                    </a:cubicBezTo>
                    <a:cubicBezTo>
                      <a:pt x="265122" y="1559123"/>
                      <a:pt x="260670" y="1560956"/>
                      <a:pt x="256742" y="1561742"/>
                    </a:cubicBezTo>
                    <a:cubicBezTo>
                      <a:pt x="195195" y="1561742"/>
                      <a:pt x="133648" y="1561742"/>
                      <a:pt x="72101" y="1561742"/>
                    </a:cubicBezTo>
                    <a:cubicBezTo>
                      <a:pt x="68435" y="1561742"/>
                      <a:pt x="64244" y="1561218"/>
                      <a:pt x="60578" y="1562790"/>
                    </a:cubicBezTo>
                    <a:cubicBezTo>
                      <a:pt x="45649" y="1563052"/>
                      <a:pt x="30983" y="1563052"/>
                      <a:pt x="16054" y="1563314"/>
                    </a:cubicBezTo>
                    <a:cubicBezTo>
                      <a:pt x="12650" y="1563314"/>
                      <a:pt x="7935" y="1562004"/>
                      <a:pt x="6364" y="1565147"/>
                    </a:cubicBezTo>
                    <a:cubicBezTo>
                      <a:pt x="2697" y="1573266"/>
                      <a:pt x="3745" y="1582432"/>
                      <a:pt x="5316" y="1590813"/>
                    </a:cubicBezTo>
                    <a:cubicBezTo>
                      <a:pt x="6626" y="1597099"/>
                      <a:pt x="13435" y="1594480"/>
                      <a:pt x="17626" y="1594480"/>
                    </a:cubicBezTo>
                    <a:cubicBezTo>
                      <a:pt x="112696" y="1594480"/>
                      <a:pt x="208028" y="1594480"/>
                      <a:pt x="303098" y="1594480"/>
                    </a:cubicBezTo>
                    <a:cubicBezTo>
                      <a:pt x="322217" y="1594480"/>
                      <a:pt x="324312" y="1592646"/>
                      <a:pt x="330074" y="1573528"/>
                    </a:cubicBezTo>
                    <a:cubicBezTo>
                      <a:pt x="336883" y="1550742"/>
                      <a:pt x="344217" y="1528219"/>
                      <a:pt x="352336" y="1502029"/>
                    </a:cubicBezTo>
                    <a:cubicBezTo>
                      <a:pt x="353645" y="1508838"/>
                      <a:pt x="354169" y="1511195"/>
                      <a:pt x="354693" y="1513814"/>
                    </a:cubicBezTo>
                    <a:cubicBezTo>
                      <a:pt x="378002" y="1642408"/>
                      <a:pt x="401049" y="1770739"/>
                      <a:pt x="424358" y="1899333"/>
                    </a:cubicBezTo>
                    <a:cubicBezTo>
                      <a:pt x="434049" y="1953284"/>
                      <a:pt x="443739" y="2007236"/>
                      <a:pt x="453430" y="2061188"/>
                    </a:cubicBezTo>
                    <a:cubicBezTo>
                      <a:pt x="456310" y="2076640"/>
                      <a:pt x="466263" y="2083973"/>
                      <a:pt x="478834" y="2079259"/>
                    </a:cubicBezTo>
                    <a:cubicBezTo>
                      <a:pt x="490881" y="2074807"/>
                      <a:pt x="490096" y="2063807"/>
                      <a:pt x="491143" y="2054116"/>
                    </a:cubicBezTo>
                    <a:cubicBezTo>
                      <a:pt x="500572" y="1955380"/>
                      <a:pt x="509476" y="1856643"/>
                      <a:pt x="518905" y="1757906"/>
                    </a:cubicBezTo>
                    <a:cubicBezTo>
                      <a:pt x="532262" y="1615956"/>
                      <a:pt x="545881" y="1474005"/>
                      <a:pt x="559500" y="1332055"/>
                    </a:cubicBezTo>
                    <a:cubicBezTo>
                      <a:pt x="562119" y="1302721"/>
                      <a:pt x="564999" y="1273650"/>
                      <a:pt x="567618" y="1244055"/>
                    </a:cubicBezTo>
                    <a:cubicBezTo>
                      <a:pt x="571285" y="1245364"/>
                      <a:pt x="570499" y="1247983"/>
                      <a:pt x="570761" y="1249817"/>
                    </a:cubicBezTo>
                    <a:cubicBezTo>
                      <a:pt x="579666" y="1332317"/>
                      <a:pt x="588571" y="1415077"/>
                      <a:pt x="597475" y="1497576"/>
                    </a:cubicBezTo>
                    <a:cubicBezTo>
                      <a:pt x="604023" y="1557552"/>
                      <a:pt x="610570" y="1617789"/>
                      <a:pt x="617118" y="1677764"/>
                    </a:cubicBezTo>
                    <a:cubicBezTo>
                      <a:pt x="617903" y="1685359"/>
                      <a:pt x="620261" y="1691383"/>
                      <a:pt x="627594" y="1694526"/>
                    </a:cubicBezTo>
                    <a:cubicBezTo>
                      <a:pt x="635189" y="1697931"/>
                      <a:pt x="641998" y="1696097"/>
                      <a:pt x="648284" y="1691121"/>
                    </a:cubicBezTo>
                    <a:cubicBezTo>
                      <a:pt x="654832" y="1685883"/>
                      <a:pt x="660070" y="1679598"/>
                      <a:pt x="664522" y="1672526"/>
                    </a:cubicBezTo>
                    <a:cubicBezTo>
                      <a:pt x="678403" y="1650265"/>
                      <a:pt x="692807" y="1628527"/>
                      <a:pt x="706164" y="1606003"/>
                    </a:cubicBezTo>
                    <a:cubicBezTo>
                      <a:pt x="711402" y="1597099"/>
                      <a:pt x="717426" y="1593956"/>
                      <a:pt x="727902" y="1593956"/>
                    </a:cubicBezTo>
                    <a:cubicBezTo>
                      <a:pt x="905471" y="1594218"/>
                      <a:pt x="1083302" y="1594218"/>
                      <a:pt x="1260872" y="1594218"/>
                    </a:cubicBezTo>
                    <a:cubicBezTo>
                      <a:pt x="1286277" y="1594218"/>
                      <a:pt x="1286277" y="1594218"/>
                      <a:pt x="1293610" y="1570385"/>
                    </a:cubicBezTo>
                    <a:cubicBezTo>
                      <a:pt x="1300157" y="1549171"/>
                      <a:pt x="1306967" y="1528219"/>
                      <a:pt x="1313514" y="1507005"/>
                    </a:cubicBezTo>
                    <a:cubicBezTo>
                      <a:pt x="1320586" y="1532147"/>
                      <a:pt x="1325038" y="1557028"/>
                      <a:pt x="1329490" y="1581647"/>
                    </a:cubicBezTo>
                    <a:cubicBezTo>
                      <a:pt x="1351490" y="1703169"/>
                      <a:pt x="1373752" y="1824953"/>
                      <a:pt x="1395751" y="1946475"/>
                    </a:cubicBezTo>
                    <a:cubicBezTo>
                      <a:pt x="1402823" y="1984975"/>
                      <a:pt x="1409894" y="2023736"/>
                      <a:pt x="1416441" y="2062235"/>
                    </a:cubicBezTo>
                    <a:cubicBezTo>
                      <a:pt x="1418537" y="2073759"/>
                      <a:pt x="1423513" y="2080830"/>
                      <a:pt x="1436084" y="2080307"/>
                    </a:cubicBezTo>
                    <a:cubicBezTo>
                      <a:pt x="1448393" y="2079783"/>
                      <a:pt x="1452060" y="2071402"/>
                      <a:pt x="1453108" y="2060926"/>
                    </a:cubicBezTo>
                    <a:cubicBezTo>
                      <a:pt x="1453893" y="2054378"/>
                      <a:pt x="1454679" y="2048093"/>
                      <a:pt x="1455203" y="2041545"/>
                    </a:cubicBezTo>
                    <a:cubicBezTo>
                      <a:pt x="1466988" y="1914785"/>
                      <a:pt x="1478512" y="1787763"/>
                      <a:pt x="1490559" y="1661003"/>
                    </a:cubicBezTo>
                    <a:cubicBezTo>
                      <a:pt x="1501297" y="1546290"/>
                      <a:pt x="1512297" y="1431577"/>
                      <a:pt x="1523297" y="1316863"/>
                    </a:cubicBezTo>
                    <a:cubicBezTo>
                      <a:pt x="1525654" y="1292768"/>
                      <a:pt x="1528011" y="1268674"/>
                      <a:pt x="1530368" y="1244579"/>
                    </a:cubicBezTo>
                    <a:cubicBezTo>
                      <a:pt x="1539273" y="1309006"/>
                      <a:pt x="1546345" y="1373435"/>
                      <a:pt x="1553416" y="1437863"/>
                    </a:cubicBezTo>
                    <a:cubicBezTo>
                      <a:pt x="1562059" y="1518266"/>
                      <a:pt x="1570701" y="1598670"/>
                      <a:pt x="1579606" y="1679074"/>
                    </a:cubicBezTo>
                    <a:cubicBezTo>
                      <a:pt x="1581177" y="1694788"/>
                      <a:pt x="1596368" y="1701597"/>
                      <a:pt x="1609201" y="1692431"/>
                    </a:cubicBezTo>
                    <a:cubicBezTo>
                      <a:pt x="1616796" y="1686931"/>
                      <a:pt x="1622296" y="1679860"/>
                      <a:pt x="1627272" y="1672003"/>
                    </a:cubicBezTo>
                    <a:cubicBezTo>
                      <a:pt x="1640891" y="1650265"/>
                      <a:pt x="1655295" y="1628789"/>
                      <a:pt x="1668390" y="1606789"/>
                    </a:cubicBezTo>
                    <a:cubicBezTo>
                      <a:pt x="1673890" y="1597623"/>
                      <a:pt x="1680176" y="1594218"/>
                      <a:pt x="1691176" y="1594218"/>
                    </a:cubicBezTo>
                    <a:cubicBezTo>
                      <a:pt x="1919030" y="1594480"/>
                      <a:pt x="2146884" y="1594480"/>
                      <a:pt x="2374738" y="1594480"/>
                    </a:cubicBezTo>
                    <a:cubicBezTo>
                      <a:pt x="2397524" y="1594480"/>
                      <a:pt x="2398047" y="1593694"/>
                      <a:pt x="2404595" y="1572218"/>
                    </a:cubicBezTo>
                    <a:cubicBezTo>
                      <a:pt x="2411404" y="1549956"/>
                      <a:pt x="2418738" y="1527957"/>
                      <a:pt x="2426856" y="1502290"/>
                    </a:cubicBezTo>
                    <a:cubicBezTo>
                      <a:pt x="2428166" y="1508576"/>
                      <a:pt x="2428690" y="1510933"/>
                      <a:pt x="2429214" y="1513552"/>
                    </a:cubicBezTo>
                    <a:cubicBezTo>
                      <a:pt x="2452523" y="1642408"/>
                      <a:pt x="2475832" y="1771525"/>
                      <a:pt x="2499141" y="1900380"/>
                    </a:cubicBezTo>
                    <a:cubicBezTo>
                      <a:pt x="2508832" y="1954332"/>
                      <a:pt x="2518522" y="2008284"/>
                      <a:pt x="2528474" y="2062235"/>
                    </a:cubicBezTo>
                    <a:cubicBezTo>
                      <a:pt x="2530831" y="2076378"/>
                      <a:pt x="2539998" y="2082664"/>
                      <a:pt x="2552045" y="2079521"/>
                    </a:cubicBezTo>
                    <a:cubicBezTo>
                      <a:pt x="2564093" y="2076116"/>
                      <a:pt x="2564617" y="2065902"/>
                      <a:pt x="2565402" y="2056474"/>
                    </a:cubicBezTo>
                    <a:cubicBezTo>
                      <a:pt x="2571688" y="1990736"/>
                      <a:pt x="2577712" y="1924737"/>
                      <a:pt x="2583997" y="1859000"/>
                    </a:cubicBezTo>
                    <a:cubicBezTo>
                      <a:pt x="2592640" y="1768120"/>
                      <a:pt x="2601283" y="1677241"/>
                      <a:pt x="2609926" y="1586361"/>
                    </a:cubicBezTo>
                    <a:cubicBezTo>
                      <a:pt x="2617521" y="1505171"/>
                      <a:pt x="2624854" y="1424244"/>
                      <a:pt x="2632449" y="1343316"/>
                    </a:cubicBezTo>
                    <a:cubicBezTo>
                      <a:pt x="2635592" y="1310316"/>
                      <a:pt x="2638996" y="1277054"/>
                      <a:pt x="2642139" y="1243793"/>
                    </a:cubicBezTo>
                    <a:cubicBezTo>
                      <a:pt x="2645544" y="1245102"/>
                      <a:pt x="2644758" y="1247721"/>
                      <a:pt x="2645020" y="1249555"/>
                    </a:cubicBezTo>
                    <a:cubicBezTo>
                      <a:pt x="2653925" y="1332055"/>
                      <a:pt x="2662830" y="1414815"/>
                      <a:pt x="2671734" y="1497314"/>
                    </a:cubicBezTo>
                    <a:cubicBezTo>
                      <a:pt x="2678282" y="1557290"/>
                      <a:pt x="2684829" y="1617527"/>
                      <a:pt x="2691377" y="1677502"/>
                    </a:cubicBezTo>
                    <a:cubicBezTo>
                      <a:pt x="2693472" y="1695050"/>
                      <a:pt x="2708662" y="1701597"/>
                      <a:pt x="2722543" y="1690859"/>
                    </a:cubicBezTo>
                    <a:cubicBezTo>
                      <a:pt x="2729614" y="1685621"/>
                      <a:pt x="2734852" y="1678550"/>
                      <a:pt x="2739567" y="1671217"/>
                    </a:cubicBezTo>
                    <a:cubicBezTo>
                      <a:pt x="2753709" y="1648955"/>
                      <a:pt x="2768114" y="1627217"/>
                      <a:pt x="2781471" y="1604694"/>
                    </a:cubicBezTo>
                    <a:cubicBezTo>
                      <a:pt x="2786185" y="1596575"/>
                      <a:pt x="2791685" y="1593694"/>
                      <a:pt x="2801113" y="1593694"/>
                    </a:cubicBezTo>
                    <a:cubicBezTo>
                      <a:pt x="2886231" y="1594218"/>
                      <a:pt x="2971349" y="1593956"/>
                      <a:pt x="3056467" y="1593956"/>
                    </a:cubicBezTo>
                    <a:cubicBezTo>
                      <a:pt x="3080038" y="1593956"/>
                      <a:pt x="3103609" y="1594218"/>
                      <a:pt x="3127180" y="1593956"/>
                    </a:cubicBezTo>
                    <a:cubicBezTo>
                      <a:pt x="3130847" y="1593694"/>
                      <a:pt x="3136609" y="1595789"/>
                      <a:pt x="3137395" y="1590813"/>
                    </a:cubicBezTo>
                    <a:cubicBezTo>
                      <a:pt x="3138442" y="1582956"/>
                      <a:pt x="3139228" y="1574575"/>
                      <a:pt x="3136871" y="1567504"/>
                    </a:cubicBezTo>
                    <a:cubicBezTo>
                      <a:pt x="3135299" y="1562528"/>
                      <a:pt x="3127442" y="1565147"/>
                      <a:pt x="3122466" y="1565147"/>
                    </a:cubicBezTo>
                    <a:cubicBezTo>
                      <a:pt x="3010373" y="1564885"/>
                      <a:pt x="2898017" y="1565147"/>
                      <a:pt x="2785923" y="1564623"/>
                    </a:cubicBezTo>
                    <a:cubicBezTo>
                      <a:pt x="2771781" y="1564623"/>
                      <a:pt x="2763138" y="1569337"/>
                      <a:pt x="2756328" y="1581123"/>
                    </a:cubicBezTo>
                    <a:cubicBezTo>
                      <a:pt x="2746376" y="1598408"/>
                      <a:pt x="2735114" y="1614646"/>
                      <a:pt x="2722805" y="1634027"/>
                    </a:cubicBezTo>
                    <a:cubicBezTo>
                      <a:pt x="2722019" y="1629313"/>
                      <a:pt x="2722019" y="1627741"/>
                      <a:pt x="2721757" y="1626170"/>
                    </a:cubicBezTo>
                    <a:cubicBezTo>
                      <a:pt x="2714424" y="1560433"/>
                      <a:pt x="2707091" y="1494695"/>
                      <a:pt x="2700020" y="1428958"/>
                    </a:cubicBezTo>
                    <a:cubicBezTo>
                      <a:pt x="2692163" y="1357983"/>
                      <a:pt x="2684567" y="1287269"/>
                      <a:pt x="2676972" y="1216293"/>
                    </a:cubicBezTo>
                    <a:cubicBezTo>
                      <a:pt x="2671472" y="1165223"/>
                      <a:pt x="2665972" y="1114414"/>
                      <a:pt x="2660211" y="1063343"/>
                    </a:cubicBezTo>
                    <a:cubicBezTo>
                      <a:pt x="2658639" y="1049986"/>
                      <a:pt x="2653401" y="1046057"/>
                      <a:pt x="2640306" y="1046319"/>
                    </a:cubicBezTo>
                    <a:cubicBezTo>
                      <a:pt x="2626687" y="1046581"/>
                      <a:pt x="2624592" y="1056272"/>
                      <a:pt x="2623544" y="1066748"/>
                    </a:cubicBezTo>
                    <a:cubicBezTo>
                      <a:pt x="2619092" y="1114152"/>
                      <a:pt x="2614640" y="1161294"/>
                      <a:pt x="2610187" y="1208436"/>
                    </a:cubicBezTo>
                    <a:cubicBezTo>
                      <a:pt x="2601021" y="1306649"/>
                      <a:pt x="2592116" y="1405125"/>
                      <a:pt x="2582688" y="1503338"/>
                    </a:cubicBezTo>
                    <a:cubicBezTo>
                      <a:pt x="2572736" y="1607575"/>
                      <a:pt x="2562521" y="1712073"/>
                      <a:pt x="2552569" y="1816310"/>
                    </a:cubicBezTo>
                    <a:cubicBezTo>
                      <a:pt x="2548903" y="1853762"/>
                      <a:pt x="2545498" y="1891214"/>
                      <a:pt x="2542093" y="1928666"/>
                    </a:cubicBezTo>
                    <a:cubicBezTo>
                      <a:pt x="2538950" y="1928142"/>
                      <a:pt x="2538950" y="1926309"/>
                      <a:pt x="2538688" y="1924737"/>
                    </a:cubicBezTo>
                    <a:cubicBezTo>
                      <a:pt x="2528736" y="1868690"/>
                      <a:pt x="2518784" y="1812382"/>
                      <a:pt x="2508832" y="1756335"/>
                    </a:cubicBezTo>
                    <a:cubicBezTo>
                      <a:pt x="2489713" y="1649217"/>
                      <a:pt x="2470070" y="1542099"/>
                      <a:pt x="2450951" y="1434982"/>
                    </a:cubicBezTo>
                    <a:cubicBezTo>
                      <a:pt x="2448856" y="1423720"/>
                      <a:pt x="2446237" y="1412720"/>
                      <a:pt x="2432095" y="1412458"/>
                    </a:cubicBezTo>
                    <a:cubicBezTo>
                      <a:pt x="2418476" y="1411934"/>
                      <a:pt x="2414809" y="1422149"/>
                      <a:pt x="2411404" y="1433410"/>
                    </a:cubicBezTo>
                    <a:cubicBezTo>
                      <a:pt x="2399619" y="1472434"/>
                      <a:pt x="2386786" y="1511457"/>
                      <a:pt x="2375262" y="1550742"/>
                    </a:cubicBezTo>
                    <a:cubicBezTo>
                      <a:pt x="2372119" y="1561742"/>
                      <a:pt x="2367143" y="1565147"/>
                      <a:pt x="2355357" y="1565147"/>
                    </a:cubicBezTo>
                    <a:cubicBezTo>
                      <a:pt x="2128813" y="1564623"/>
                      <a:pt x="1902268" y="1564885"/>
                      <a:pt x="1675724" y="1564361"/>
                    </a:cubicBezTo>
                    <a:cubicBezTo>
                      <a:pt x="1660010" y="1564361"/>
                      <a:pt x="1650581" y="1569337"/>
                      <a:pt x="1642986" y="1582432"/>
                    </a:cubicBezTo>
                    <a:cubicBezTo>
                      <a:pt x="1633296" y="1599194"/>
                      <a:pt x="1622558" y="1615170"/>
                      <a:pt x="1610510" y="1634027"/>
                    </a:cubicBezTo>
                    <a:cubicBezTo>
                      <a:pt x="1608415" y="1615170"/>
                      <a:pt x="1606582" y="1599456"/>
                      <a:pt x="1604748" y="1583480"/>
                    </a:cubicBezTo>
                    <a:cubicBezTo>
                      <a:pt x="1585892" y="1410625"/>
                      <a:pt x="1566773" y="1237507"/>
                      <a:pt x="1548178" y="1064652"/>
                    </a:cubicBezTo>
                    <a:cubicBezTo>
                      <a:pt x="1546868" y="1053129"/>
                      <a:pt x="1542940" y="1046057"/>
                      <a:pt x="1529845" y="1046057"/>
                    </a:cubicBezTo>
                    <a:close/>
                    <a:moveTo>
                      <a:pt x="1041397" y="24"/>
                    </a:moveTo>
                    <a:cubicBezTo>
                      <a:pt x="1391821" y="24"/>
                      <a:pt x="1742507" y="24"/>
                      <a:pt x="2092931" y="24"/>
                    </a:cubicBezTo>
                    <a:cubicBezTo>
                      <a:pt x="2116240" y="24"/>
                      <a:pt x="2113097" y="-1547"/>
                      <a:pt x="2113097" y="20714"/>
                    </a:cubicBezTo>
                    <a:cubicBezTo>
                      <a:pt x="2113097" y="350186"/>
                      <a:pt x="2113097" y="679920"/>
                      <a:pt x="2113097" y="1009391"/>
                    </a:cubicBezTo>
                    <a:cubicBezTo>
                      <a:pt x="2113097" y="1027725"/>
                      <a:pt x="2113097" y="1027725"/>
                      <a:pt x="2131169" y="1027725"/>
                    </a:cubicBezTo>
                    <a:cubicBezTo>
                      <a:pt x="2461164" y="1027725"/>
                      <a:pt x="2791160" y="1027725"/>
                      <a:pt x="3121155" y="1027725"/>
                    </a:cubicBezTo>
                    <a:cubicBezTo>
                      <a:pt x="3140274" y="1027725"/>
                      <a:pt x="3140536" y="1027725"/>
                      <a:pt x="3140536" y="1046581"/>
                    </a:cubicBezTo>
                    <a:cubicBezTo>
                      <a:pt x="3140536" y="1396743"/>
                      <a:pt x="3140536" y="1746644"/>
                      <a:pt x="3140536" y="2096805"/>
                    </a:cubicBezTo>
                    <a:cubicBezTo>
                      <a:pt x="3140536" y="2114615"/>
                      <a:pt x="3140536" y="2114615"/>
                      <a:pt x="3122989" y="2114615"/>
                    </a:cubicBezTo>
                    <a:cubicBezTo>
                      <a:pt x="2795088" y="2114615"/>
                      <a:pt x="2467450" y="2114615"/>
                      <a:pt x="2139549" y="2114615"/>
                    </a:cubicBezTo>
                    <a:cubicBezTo>
                      <a:pt x="2121216" y="2114615"/>
                      <a:pt x="2121216" y="2114615"/>
                      <a:pt x="2121216" y="2132948"/>
                    </a:cubicBezTo>
                    <a:cubicBezTo>
                      <a:pt x="2121216" y="2462420"/>
                      <a:pt x="2121216" y="2792153"/>
                      <a:pt x="2121216" y="3121625"/>
                    </a:cubicBezTo>
                    <a:cubicBezTo>
                      <a:pt x="2121216" y="3140220"/>
                      <a:pt x="2121216" y="3140220"/>
                      <a:pt x="2102883" y="3140220"/>
                    </a:cubicBezTo>
                    <a:cubicBezTo>
                      <a:pt x="1926886" y="3139958"/>
                      <a:pt x="1750364" y="3139958"/>
                      <a:pt x="1574105" y="3139958"/>
                    </a:cubicBezTo>
                    <a:cubicBezTo>
                      <a:pt x="1396797" y="3139958"/>
                      <a:pt x="1219752" y="3139696"/>
                      <a:pt x="1042445" y="3140220"/>
                    </a:cubicBezTo>
                    <a:cubicBezTo>
                      <a:pt x="1029874" y="3140220"/>
                      <a:pt x="1026469" y="3137077"/>
                      <a:pt x="1026469" y="3124506"/>
                    </a:cubicBezTo>
                    <a:cubicBezTo>
                      <a:pt x="1026731" y="2794511"/>
                      <a:pt x="1026731" y="2464515"/>
                      <a:pt x="1026731" y="2134519"/>
                    </a:cubicBezTo>
                    <a:cubicBezTo>
                      <a:pt x="1026731" y="2111734"/>
                      <a:pt x="1029350" y="2114615"/>
                      <a:pt x="1006303" y="2114615"/>
                    </a:cubicBezTo>
                    <a:cubicBezTo>
                      <a:pt x="677093" y="2114615"/>
                      <a:pt x="348145" y="2114615"/>
                      <a:pt x="18935" y="2114615"/>
                    </a:cubicBezTo>
                    <a:cubicBezTo>
                      <a:pt x="-1755" y="2114615"/>
                      <a:pt x="78" y="2117234"/>
                      <a:pt x="78" y="2095496"/>
                    </a:cubicBezTo>
                    <a:cubicBezTo>
                      <a:pt x="78" y="1745858"/>
                      <a:pt x="78" y="1396220"/>
                      <a:pt x="78" y="1046581"/>
                    </a:cubicBezTo>
                    <a:cubicBezTo>
                      <a:pt x="78" y="1025367"/>
                      <a:pt x="-2279" y="1027725"/>
                      <a:pt x="18935" y="1027725"/>
                    </a:cubicBezTo>
                    <a:cubicBezTo>
                      <a:pt x="347097" y="1027725"/>
                      <a:pt x="675521" y="1027725"/>
                      <a:pt x="1003684" y="1027725"/>
                    </a:cubicBezTo>
                    <a:cubicBezTo>
                      <a:pt x="1024636" y="1027725"/>
                      <a:pt x="1022802" y="1030344"/>
                      <a:pt x="1022802" y="1009130"/>
                    </a:cubicBezTo>
                    <a:cubicBezTo>
                      <a:pt x="1022802" y="679134"/>
                      <a:pt x="1022802" y="349138"/>
                      <a:pt x="1022802" y="19143"/>
                    </a:cubicBezTo>
                    <a:cubicBezTo>
                      <a:pt x="1022802" y="-2333"/>
                      <a:pt x="1020445" y="286"/>
                      <a:pt x="1041397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2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39" name="Straight Connector 39">
            <a:extLst>
              <a:ext uri="{FF2B5EF4-FFF2-40B4-BE49-F238E27FC236}">
                <a16:creationId xmlns:a16="http://schemas.microsoft.com/office/drawing/2014/main" id="{F4F81A74-A012-4259-B7AA-D12C4FD3D76A}"/>
              </a:ext>
            </a:extLst>
          </p:cNvPr>
          <p:cNvCxnSpPr>
            <a:cxnSpLocks/>
          </p:cNvCxnSpPr>
          <p:nvPr/>
        </p:nvCxnSpPr>
        <p:spPr>
          <a:xfrm flipH="1">
            <a:off x="-1113" y="4082040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40">
            <a:extLst>
              <a:ext uri="{FF2B5EF4-FFF2-40B4-BE49-F238E27FC236}">
                <a16:creationId xmlns:a16="http://schemas.microsoft.com/office/drawing/2014/main" id="{511F1500-37EF-4182-87CA-3924148A433E}"/>
              </a:ext>
            </a:extLst>
          </p:cNvPr>
          <p:cNvSpPr/>
          <p:nvPr/>
        </p:nvSpPr>
        <p:spPr>
          <a:xfrm flipH="1">
            <a:off x="6599208" y="2011700"/>
            <a:ext cx="605549" cy="605549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2" name="Group 42">
            <a:extLst>
              <a:ext uri="{FF2B5EF4-FFF2-40B4-BE49-F238E27FC236}">
                <a16:creationId xmlns:a16="http://schemas.microsoft.com/office/drawing/2014/main" id="{75AC2DCB-D02B-4BB1-B42D-FC6BA4E980DF}"/>
              </a:ext>
            </a:extLst>
          </p:cNvPr>
          <p:cNvGrpSpPr/>
          <p:nvPr/>
        </p:nvGrpSpPr>
        <p:grpSpPr>
          <a:xfrm flipH="1">
            <a:off x="1701614" y="1960531"/>
            <a:ext cx="4735786" cy="707886"/>
            <a:chOff x="592509" y="1556792"/>
            <a:chExt cx="2361076" cy="70788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3810FEC-339B-4E46-AEDE-3F854488FE33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448270-D70E-43C4-B51D-BA31597571C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5">
            <a:extLst>
              <a:ext uri="{FF2B5EF4-FFF2-40B4-BE49-F238E27FC236}">
                <a16:creationId xmlns:a16="http://schemas.microsoft.com/office/drawing/2014/main" id="{37BB5194-F2F9-479B-B781-A3C4F9AFD8E9}"/>
              </a:ext>
            </a:extLst>
          </p:cNvPr>
          <p:cNvSpPr/>
          <p:nvPr/>
        </p:nvSpPr>
        <p:spPr>
          <a:xfrm flipH="1">
            <a:off x="6599208" y="5480247"/>
            <a:ext cx="605549" cy="60554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7" name="Group 47">
            <a:extLst>
              <a:ext uri="{FF2B5EF4-FFF2-40B4-BE49-F238E27FC236}">
                <a16:creationId xmlns:a16="http://schemas.microsoft.com/office/drawing/2014/main" id="{475EC02C-AC64-4CA6-A6CC-3AB4DBF7475F}"/>
              </a:ext>
            </a:extLst>
          </p:cNvPr>
          <p:cNvGrpSpPr/>
          <p:nvPr/>
        </p:nvGrpSpPr>
        <p:grpSpPr>
          <a:xfrm flipH="1">
            <a:off x="1701615" y="5429078"/>
            <a:ext cx="4735786" cy="707886"/>
            <a:chOff x="592509" y="1556792"/>
            <a:chExt cx="2361076" cy="7078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34E05F-13B0-4CF7-8705-991E54811A9C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B88083-061B-441F-8F0E-81091248000E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Oval 50">
            <a:extLst>
              <a:ext uri="{FF2B5EF4-FFF2-40B4-BE49-F238E27FC236}">
                <a16:creationId xmlns:a16="http://schemas.microsoft.com/office/drawing/2014/main" id="{418A03E0-E384-40DF-8892-B77AFCA1AF6D}"/>
              </a:ext>
            </a:extLst>
          </p:cNvPr>
          <p:cNvSpPr/>
          <p:nvPr/>
        </p:nvSpPr>
        <p:spPr>
          <a:xfrm flipH="1">
            <a:off x="5363442" y="4370446"/>
            <a:ext cx="605549" cy="605549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2" name="Group 52">
            <a:extLst>
              <a:ext uri="{FF2B5EF4-FFF2-40B4-BE49-F238E27FC236}">
                <a16:creationId xmlns:a16="http://schemas.microsoft.com/office/drawing/2014/main" id="{D5C0E29C-CA91-411A-A905-F1BE8FB6E982}"/>
              </a:ext>
            </a:extLst>
          </p:cNvPr>
          <p:cNvGrpSpPr/>
          <p:nvPr/>
        </p:nvGrpSpPr>
        <p:grpSpPr>
          <a:xfrm flipH="1">
            <a:off x="465847" y="4319277"/>
            <a:ext cx="4735786" cy="707886"/>
            <a:chOff x="592509" y="1556792"/>
            <a:chExt cx="2361076" cy="70788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61A3319-1BBC-437F-B805-65E40B332F9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0C7E402-8BE8-4E33-AD11-B7005FB59775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Oval 55">
            <a:extLst>
              <a:ext uri="{FF2B5EF4-FFF2-40B4-BE49-F238E27FC236}">
                <a16:creationId xmlns:a16="http://schemas.microsoft.com/office/drawing/2014/main" id="{D2E42976-FCBE-4F82-9B6A-AE285C380E79}"/>
              </a:ext>
            </a:extLst>
          </p:cNvPr>
          <p:cNvSpPr/>
          <p:nvPr/>
        </p:nvSpPr>
        <p:spPr>
          <a:xfrm flipH="1">
            <a:off x="5363442" y="3121500"/>
            <a:ext cx="605549" cy="60554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57" name="Group 57">
            <a:extLst>
              <a:ext uri="{FF2B5EF4-FFF2-40B4-BE49-F238E27FC236}">
                <a16:creationId xmlns:a16="http://schemas.microsoft.com/office/drawing/2014/main" id="{3F0CC422-E009-4CF1-81A2-4F4DF0C7F384}"/>
              </a:ext>
            </a:extLst>
          </p:cNvPr>
          <p:cNvGrpSpPr/>
          <p:nvPr/>
        </p:nvGrpSpPr>
        <p:grpSpPr>
          <a:xfrm flipH="1">
            <a:off x="465848" y="3070331"/>
            <a:ext cx="4735786" cy="707886"/>
            <a:chOff x="592509" y="1556792"/>
            <a:chExt cx="2361076" cy="70788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F9BF20-6F6B-4BD8-8250-CDBC6A4D5FC4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5FB6ED-1150-408A-B8F8-93DC2D59BEE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Freeform 47">
            <a:extLst>
              <a:ext uri="{FF2B5EF4-FFF2-40B4-BE49-F238E27FC236}">
                <a16:creationId xmlns:a16="http://schemas.microsoft.com/office/drawing/2014/main" id="{F9C38022-230F-4EF0-984B-6F22EE0AAE8B}"/>
              </a:ext>
            </a:extLst>
          </p:cNvPr>
          <p:cNvSpPr>
            <a:spLocks noChangeAspect="1"/>
          </p:cNvSpPr>
          <p:nvPr/>
        </p:nvSpPr>
        <p:spPr>
          <a:xfrm>
            <a:off x="6700125" y="5550713"/>
            <a:ext cx="379080" cy="37884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Freeform 49">
            <a:extLst>
              <a:ext uri="{FF2B5EF4-FFF2-40B4-BE49-F238E27FC236}">
                <a16:creationId xmlns:a16="http://schemas.microsoft.com/office/drawing/2014/main" id="{CE2FCCB9-F43D-4593-8369-C9AF5F4A55F5}"/>
              </a:ext>
            </a:extLst>
          </p:cNvPr>
          <p:cNvSpPr>
            <a:spLocks noChangeAspect="1"/>
          </p:cNvSpPr>
          <p:nvPr/>
        </p:nvSpPr>
        <p:spPr>
          <a:xfrm>
            <a:off x="5516477" y="4480023"/>
            <a:ext cx="336728" cy="336728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Freeform 97">
            <a:extLst>
              <a:ext uri="{FF2B5EF4-FFF2-40B4-BE49-F238E27FC236}">
                <a16:creationId xmlns:a16="http://schemas.microsoft.com/office/drawing/2014/main" id="{8B086544-9005-4F31-8F98-6323818B8125}"/>
              </a:ext>
            </a:extLst>
          </p:cNvPr>
          <p:cNvSpPr>
            <a:spLocks noChangeAspect="1"/>
          </p:cNvSpPr>
          <p:nvPr/>
        </p:nvSpPr>
        <p:spPr>
          <a:xfrm>
            <a:off x="5449614" y="3316552"/>
            <a:ext cx="442699" cy="330813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99">
            <a:extLst>
              <a:ext uri="{FF2B5EF4-FFF2-40B4-BE49-F238E27FC236}">
                <a16:creationId xmlns:a16="http://schemas.microsoft.com/office/drawing/2014/main" id="{C1A367A6-C169-40AA-BF23-C409D5F23B84}"/>
              </a:ext>
            </a:extLst>
          </p:cNvPr>
          <p:cNvSpPr>
            <a:spLocks noChangeAspect="1"/>
          </p:cNvSpPr>
          <p:nvPr/>
        </p:nvSpPr>
        <p:spPr>
          <a:xfrm>
            <a:off x="6765428" y="2138779"/>
            <a:ext cx="277992" cy="347835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3E077D36-4E75-4251-BA34-F9F0B4CE9F1F}"/>
              </a:ext>
            </a:extLst>
          </p:cNvPr>
          <p:cNvGrpSpPr/>
          <p:nvPr/>
        </p:nvGrpSpPr>
        <p:grpSpPr>
          <a:xfrm>
            <a:off x="6905625" y="1414176"/>
            <a:ext cx="5288285" cy="5081624"/>
            <a:chOff x="6905625" y="1414176"/>
            <a:chExt cx="5288285" cy="5081624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28AD3A4A-06F3-4BF7-A212-04269B07D42E}"/>
                </a:ext>
              </a:extLst>
            </p:cNvPr>
            <p:cNvGrpSpPr/>
            <p:nvPr/>
          </p:nvGrpSpPr>
          <p:grpSpPr>
            <a:xfrm rot="19158866">
              <a:off x="7135651" y="3053306"/>
              <a:ext cx="1448069" cy="1596148"/>
              <a:chOff x="3185141" y="3670581"/>
              <a:chExt cx="1448069" cy="1596148"/>
            </a:xfrm>
          </p:grpSpPr>
          <p:sp>
            <p:nvSpPr>
              <p:cNvPr id="26" name="Graphic 2">
                <a:extLst>
                  <a:ext uri="{FF2B5EF4-FFF2-40B4-BE49-F238E27FC236}">
                    <a16:creationId xmlns:a16="http://schemas.microsoft.com/office/drawing/2014/main" id="{0CEBD3B2-5860-426F-BF57-46E0641CCDCC}"/>
                  </a:ext>
                </a:extLst>
              </p:cNvPr>
              <p:cNvSpPr/>
              <p:nvPr/>
            </p:nvSpPr>
            <p:spPr>
              <a:xfrm rot="19445399">
                <a:off x="3292187" y="3670581"/>
                <a:ext cx="1341023" cy="1596148"/>
              </a:xfrm>
              <a:custGeom>
                <a:avLst/>
                <a:gdLst>
                  <a:gd name="connsiteX0" fmla="*/ 980937 w 1010870"/>
                  <a:gd name="connsiteY0" fmla="*/ 191858 h 1151138"/>
                  <a:gd name="connsiteX1" fmla="*/ 905642 w 1010870"/>
                  <a:gd name="connsiteY1" fmla="*/ 182792 h 1151138"/>
                  <a:gd name="connsiteX2" fmla="*/ 831774 w 1010870"/>
                  <a:gd name="connsiteY2" fmla="*/ 128566 h 1151138"/>
                  <a:gd name="connsiteX3" fmla="*/ 400484 w 1010870"/>
                  <a:gd name="connsiteY3" fmla="*/ 8446 h 1151138"/>
                  <a:gd name="connsiteX4" fmla="*/ 140853 w 1010870"/>
                  <a:gd name="connsiteY4" fmla="*/ 229044 h 1151138"/>
                  <a:gd name="connsiteX5" fmla="*/ 133383 w 1010870"/>
                  <a:gd name="connsiteY5" fmla="*/ 434700 h 1151138"/>
                  <a:gd name="connsiteX6" fmla="*/ 121967 w 1010870"/>
                  <a:gd name="connsiteY6" fmla="*/ 705914 h 1151138"/>
                  <a:gd name="connsiteX7" fmla="*/ 0 w 1010870"/>
                  <a:gd name="connsiteY7" fmla="*/ 886555 h 1151138"/>
                  <a:gd name="connsiteX8" fmla="*/ 340969 w 1010870"/>
                  <a:gd name="connsiteY8" fmla="*/ 1151138 h 1151138"/>
                  <a:gd name="connsiteX9" fmla="*/ 403673 w 1010870"/>
                  <a:gd name="connsiteY9" fmla="*/ 969909 h 1151138"/>
                  <a:gd name="connsiteX10" fmla="*/ 511874 w 1010870"/>
                  <a:gd name="connsiteY10" fmla="*/ 889158 h 1151138"/>
                  <a:gd name="connsiteX11" fmla="*/ 511874 w 1010870"/>
                  <a:gd name="connsiteY11" fmla="*/ 889158 h 1151138"/>
                  <a:gd name="connsiteX12" fmla="*/ 511874 w 1010870"/>
                  <a:gd name="connsiteY12" fmla="*/ 889158 h 1151138"/>
                  <a:gd name="connsiteX13" fmla="*/ 593633 w 1010870"/>
                  <a:gd name="connsiteY13" fmla="*/ 941873 h 1151138"/>
                  <a:gd name="connsiteX14" fmla="*/ 676063 w 1010870"/>
                  <a:gd name="connsiteY14" fmla="*/ 905442 h 1151138"/>
                  <a:gd name="connsiteX15" fmla="*/ 715935 w 1010870"/>
                  <a:gd name="connsiteY15" fmla="*/ 839548 h 1151138"/>
                  <a:gd name="connsiteX16" fmla="*/ 754884 w 1010870"/>
                  <a:gd name="connsiteY16" fmla="*/ 792457 h 1151138"/>
                  <a:gd name="connsiteX17" fmla="*/ 792825 w 1010870"/>
                  <a:gd name="connsiteY17" fmla="*/ 747465 h 1151138"/>
                  <a:gd name="connsiteX18" fmla="*/ 828500 w 1010870"/>
                  <a:gd name="connsiteY18" fmla="*/ 683418 h 1151138"/>
                  <a:gd name="connsiteX19" fmla="*/ 844617 w 1010870"/>
                  <a:gd name="connsiteY19" fmla="*/ 564053 h 1151138"/>
                  <a:gd name="connsiteX20" fmla="*/ 862161 w 1010870"/>
                  <a:gd name="connsiteY20" fmla="*/ 513101 h 1151138"/>
                  <a:gd name="connsiteX21" fmla="*/ 867869 w 1010870"/>
                  <a:gd name="connsiteY21" fmla="*/ 399864 h 1151138"/>
                  <a:gd name="connsiteX22" fmla="*/ 867869 w 1010870"/>
                  <a:gd name="connsiteY22" fmla="*/ 399864 h 1151138"/>
                  <a:gd name="connsiteX23" fmla="*/ 973551 w 1010870"/>
                  <a:gd name="connsiteY23" fmla="*/ 323310 h 1151138"/>
                  <a:gd name="connsiteX24" fmla="*/ 909000 w 1010870"/>
                  <a:gd name="connsiteY24" fmla="*/ 326416 h 1151138"/>
                  <a:gd name="connsiteX25" fmla="*/ 1010149 w 1010870"/>
                  <a:gd name="connsiteY25" fmla="*/ 219726 h 1151138"/>
                  <a:gd name="connsiteX26" fmla="*/ 980937 w 1010870"/>
                  <a:gd name="connsiteY26" fmla="*/ 191858 h 1151138"/>
                  <a:gd name="connsiteX0" fmla="*/ 922565 w 952498"/>
                  <a:gd name="connsiteY0" fmla="*/ 191858 h 1151138"/>
                  <a:gd name="connsiteX1" fmla="*/ 847270 w 952498"/>
                  <a:gd name="connsiteY1" fmla="*/ 182792 h 1151138"/>
                  <a:gd name="connsiteX2" fmla="*/ 773402 w 952498"/>
                  <a:gd name="connsiteY2" fmla="*/ 128566 h 1151138"/>
                  <a:gd name="connsiteX3" fmla="*/ 342112 w 952498"/>
                  <a:gd name="connsiteY3" fmla="*/ 8446 h 1151138"/>
                  <a:gd name="connsiteX4" fmla="*/ 82481 w 952498"/>
                  <a:gd name="connsiteY4" fmla="*/ 229044 h 1151138"/>
                  <a:gd name="connsiteX5" fmla="*/ 75011 w 952498"/>
                  <a:gd name="connsiteY5" fmla="*/ 434700 h 1151138"/>
                  <a:gd name="connsiteX6" fmla="*/ 63595 w 952498"/>
                  <a:gd name="connsiteY6" fmla="*/ 705914 h 1151138"/>
                  <a:gd name="connsiteX7" fmla="*/ 0 w 952498"/>
                  <a:gd name="connsiteY7" fmla="*/ 736755 h 1151138"/>
                  <a:gd name="connsiteX8" fmla="*/ 282597 w 952498"/>
                  <a:gd name="connsiteY8" fmla="*/ 1151138 h 1151138"/>
                  <a:gd name="connsiteX9" fmla="*/ 345301 w 952498"/>
                  <a:gd name="connsiteY9" fmla="*/ 969909 h 1151138"/>
                  <a:gd name="connsiteX10" fmla="*/ 453502 w 952498"/>
                  <a:gd name="connsiteY10" fmla="*/ 889158 h 1151138"/>
                  <a:gd name="connsiteX11" fmla="*/ 453502 w 952498"/>
                  <a:gd name="connsiteY11" fmla="*/ 889158 h 1151138"/>
                  <a:gd name="connsiteX12" fmla="*/ 453502 w 952498"/>
                  <a:gd name="connsiteY12" fmla="*/ 889158 h 1151138"/>
                  <a:gd name="connsiteX13" fmla="*/ 535261 w 952498"/>
                  <a:gd name="connsiteY13" fmla="*/ 941873 h 1151138"/>
                  <a:gd name="connsiteX14" fmla="*/ 617691 w 952498"/>
                  <a:gd name="connsiteY14" fmla="*/ 905442 h 1151138"/>
                  <a:gd name="connsiteX15" fmla="*/ 657563 w 952498"/>
                  <a:gd name="connsiteY15" fmla="*/ 839548 h 1151138"/>
                  <a:gd name="connsiteX16" fmla="*/ 696512 w 952498"/>
                  <a:gd name="connsiteY16" fmla="*/ 792457 h 1151138"/>
                  <a:gd name="connsiteX17" fmla="*/ 734453 w 952498"/>
                  <a:gd name="connsiteY17" fmla="*/ 747465 h 1151138"/>
                  <a:gd name="connsiteX18" fmla="*/ 770128 w 952498"/>
                  <a:gd name="connsiteY18" fmla="*/ 683418 h 1151138"/>
                  <a:gd name="connsiteX19" fmla="*/ 786245 w 952498"/>
                  <a:gd name="connsiteY19" fmla="*/ 564053 h 1151138"/>
                  <a:gd name="connsiteX20" fmla="*/ 803789 w 952498"/>
                  <a:gd name="connsiteY20" fmla="*/ 513101 h 1151138"/>
                  <a:gd name="connsiteX21" fmla="*/ 809497 w 952498"/>
                  <a:gd name="connsiteY21" fmla="*/ 399864 h 1151138"/>
                  <a:gd name="connsiteX22" fmla="*/ 809497 w 952498"/>
                  <a:gd name="connsiteY22" fmla="*/ 399864 h 1151138"/>
                  <a:gd name="connsiteX23" fmla="*/ 915179 w 952498"/>
                  <a:gd name="connsiteY23" fmla="*/ 323310 h 1151138"/>
                  <a:gd name="connsiteX24" fmla="*/ 850628 w 952498"/>
                  <a:gd name="connsiteY24" fmla="*/ 326416 h 1151138"/>
                  <a:gd name="connsiteX25" fmla="*/ 951777 w 952498"/>
                  <a:gd name="connsiteY25" fmla="*/ 219726 h 1151138"/>
                  <a:gd name="connsiteX26" fmla="*/ 922565 w 952498"/>
                  <a:gd name="connsiteY26" fmla="*/ 191858 h 1151138"/>
                  <a:gd name="connsiteX0" fmla="*/ 922565 w 952498"/>
                  <a:gd name="connsiteY0" fmla="*/ 191858 h 1151138"/>
                  <a:gd name="connsiteX1" fmla="*/ 847270 w 952498"/>
                  <a:gd name="connsiteY1" fmla="*/ 182792 h 1151138"/>
                  <a:gd name="connsiteX2" fmla="*/ 773402 w 952498"/>
                  <a:gd name="connsiteY2" fmla="*/ 128566 h 1151138"/>
                  <a:gd name="connsiteX3" fmla="*/ 342112 w 952498"/>
                  <a:gd name="connsiteY3" fmla="*/ 8446 h 1151138"/>
                  <a:gd name="connsiteX4" fmla="*/ 82481 w 952498"/>
                  <a:gd name="connsiteY4" fmla="*/ 229044 h 1151138"/>
                  <a:gd name="connsiteX5" fmla="*/ 75011 w 952498"/>
                  <a:gd name="connsiteY5" fmla="*/ 434700 h 1151138"/>
                  <a:gd name="connsiteX6" fmla="*/ 63595 w 952498"/>
                  <a:gd name="connsiteY6" fmla="*/ 705914 h 1151138"/>
                  <a:gd name="connsiteX7" fmla="*/ 0 w 952498"/>
                  <a:gd name="connsiteY7" fmla="*/ 736755 h 1151138"/>
                  <a:gd name="connsiteX8" fmla="*/ 282597 w 952498"/>
                  <a:gd name="connsiteY8" fmla="*/ 1151138 h 1151138"/>
                  <a:gd name="connsiteX9" fmla="*/ 345301 w 952498"/>
                  <a:gd name="connsiteY9" fmla="*/ 969909 h 1151138"/>
                  <a:gd name="connsiteX10" fmla="*/ 453502 w 952498"/>
                  <a:gd name="connsiteY10" fmla="*/ 889158 h 1151138"/>
                  <a:gd name="connsiteX11" fmla="*/ 453502 w 952498"/>
                  <a:gd name="connsiteY11" fmla="*/ 889158 h 1151138"/>
                  <a:gd name="connsiteX12" fmla="*/ 453502 w 952498"/>
                  <a:gd name="connsiteY12" fmla="*/ 889158 h 1151138"/>
                  <a:gd name="connsiteX13" fmla="*/ 535261 w 952498"/>
                  <a:gd name="connsiteY13" fmla="*/ 941873 h 1151138"/>
                  <a:gd name="connsiteX14" fmla="*/ 617691 w 952498"/>
                  <a:gd name="connsiteY14" fmla="*/ 905442 h 1151138"/>
                  <a:gd name="connsiteX15" fmla="*/ 657563 w 952498"/>
                  <a:gd name="connsiteY15" fmla="*/ 839548 h 1151138"/>
                  <a:gd name="connsiteX16" fmla="*/ 696512 w 952498"/>
                  <a:gd name="connsiteY16" fmla="*/ 792457 h 1151138"/>
                  <a:gd name="connsiteX17" fmla="*/ 734453 w 952498"/>
                  <a:gd name="connsiteY17" fmla="*/ 747465 h 1151138"/>
                  <a:gd name="connsiteX18" fmla="*/ 770128 w 952498"/>
                  <a:gd name="connsiteY18" fmla="*/ 683418 h 1151138"/>
                  <a:gd name="connsiteX19" fmla="*/ 786245 w 952498"/>
                  <a:gd name="connsiteY19" fmla="*/ 564053 h 1151138"/>
                  <a:gd name="connsiteX20" fmla="*/ 803789 w 952498"/>
                  <a:gd name="connsiteY20" fmla="*/ 513101 h 1151138"/>
                  <a:gd name="connsiteX21" fmla="*/ 809497 w 952498"/>
                  <a:gd name="connsiteY21" fmla="*/ 399864 h 1151138"/>
                  <a:gd name="connsiteX22" fmla="*/ 809497 w 952498"/>
                  <a:gd name="connsiteY22" fmla="*/ 399864 h 1151138"/>
                  <a:gd name="connsiteX23" fmla="*/ 915179 w 952498"/>
                  <a:gd name="connsiteY23" fmla="*/ 323310 h 1151138"/>
                  <a:gd name="connsiteX24" fmla="*/ 850628 w 952498"/>
                  <a:gd name="connsiteY24" fmla="*/ 326416 h 1151138"/>
                  <a:gd name="connsiteX25" fmla="*/ 951777 w 952498"/>
                  <a:gd name="connsiteY25" fmla="*/ 219726 h 1151138"/>
                  <a:gd name="connsiteX26" fmla="*/ 922565 w 952498"/>
                  <a:gd name="connsiteY26" fmla="*/ 191858 h 1151138"/>
                  <a:gd name="connsiteX0" fmla="*/ 922565 w 952498"/>
                  <a:gd name="connsiteY0" fmla="*/ 191858 h 1125257"/>
                  <a:gd name="connsiteX1" fmla="*/ 847270 w 952498"/>
                  <a:gd name="connsiteY1" fmla="*/ 182792 h 1125257"/>
                  <a:gd name="connsiteX2" fmla="*/ 773402 w 952498"/>
                  <a:gd name="connsiteY2" fmla="*/ 128566 h 1125257"/>
                  <a:gd name="connsiteX3" fmla="*/ 342112 w 952498"/>
                  <a:gd name="connsiteY3" fmla="*/ 8446 h 1125257"/>
                  <a:gd name="connsiteX4" fmla="*/ 82481 w 952498"/>
                  <a:gd name="connsiteY4" fmla="*/ 229044 h 1125257"/>
                  <a:gd name="connsiteX5" fmla="*/ 75011 w 952498"/>
                  <a:gd name="connsiteY5" fmla="*/ 434700 h 1125257"/>
                  <a:gd name="connsiteX6" fmla="*/ 63595 w 952498"/>
                  <a:gd name="connsiteY6" fmla="*/ 705914 h 1125257"/>
                  <a:gd name="connsiteX7" fmla="*/ 0 w 952498"/>
                  <a:gd name="connsiteY7" fmla="*/ 736755 h 1125257"/>
                  <a:gd name="connsiteX8" fmla="*/ 171900 w 952498"/>
                  <a:gd name="connsiteY8" fmla="*/ 1125257 h 1125257"/>
                  <a:gd name="connsiteX9" fmla="*/ 345301 w 952498"/>
                  <a:gd name="connsiteY9" fmla="*/ 969909 h 1125257"/>
                  <a:gd name="connsiteX10" fmla="*/ 453502 w 952498"/>
                  <a:gd name="connsiteY10" fmla="*/ 889158 h 1125257"/>
                  <a:gd name="connsiteX11" fmla="*/ 453502 w 952498"/>
                  <a:gd name="connsiteY11" fmla="*/ 889158 h 1125257"/>
                  <a:gd name="connsiteX12" fmla="*/ 453502 w 952498"/>
                  <a:gd name="connsiteY12" fmla="*/ 889158 h 1125257"/>
                  <a:gd name="connsiteX13" fmla="*/ 535261 w 952498"/>
                  <a:gd name="connsiteY13" fmla="*/ 941873 h 1125257"/>
                  <a:gd name="connsiteX14" fmla="*/ 617691 w 952498"/>
                  <a:gd name="connsiteY14" fmla="*/ 905442 h 1125257"/>
                  <a:gd name="connsiteX15" fmla="*/ 657563 w 952498"/>
                  <a:gd name="connsiteY15" fmla="*/ 839548 h 1125257"/>
                  <a:gd name="connsiteX16" fmla="*/ 696512 w 952498"/>
                  <a:gd name="connsiteY16" fmla="*/ 792457 h 1125257"/>
                  <a:gd name="connsiteX17" fmla="*/ 734453 w 952498"/>
                  <a:gd name="connsiteY17" fmla="*/ 747465 h 1125257"/>
                  <a:gd name="connsiteX18" fmla="*/ 770128 w 952498"/>
                  <a:gd name="connsiteY18" fmla="*/ 683418 h 1125257"/>
                  <a:gd name="connsiteX19" fmla="*/ 786245 w 952498"/>
                  <a:gd name="connsiteY19" fmla="*/ 564053 h 1125257"/>
                  <a:gd name="connsiteX20" fmla="*/ 803789 w 952498"/>
                  <a:gd name="connsiteY20" fmla="*/ 513101 h 1125257"/>
                  <a:gd name="connsiteX21" fmla="*/ 809497 w 952498"/>
                  <a:gd name="connsiteY21" fmla="*/ 399864 h 1125257"/>
                  <a:gd name="connsiteX22" fmla="*/ 809497 w 952498"/>
                  <a:gd name="connsiteY22" fmla="*/ 399864 h 1125257"/>
                  <a:gd name="connsiteX23" fmla="*/ 915179 w 952498"/>
                  <a:gd name="connsiteY23" fmla="*/ 323310 h 1125257"/>
                  <a:gd name="connsiteX24" fmla="*/ 850628 w 952498"/>
                  <a:gd name="connsiteY24" fmla="*/ 326416 h 1125257"/>
                  <a:gd name="connsiteX25" fmla="*/ 951777 w 952498"/>
                  <a:gd name="connsiteY25" fmla="*/ 219726 h 1125257"/>
                  <a:gd name="connsiteX26" fmla="*/ 922565 w 952498"/>
                  <a:gd name="connsiteY26" fmla="*/ 191858 h 1125257"/>
                  <a:gd name="connsiteX0" fmla="*/ 922565 w 952498"/>
                  <a:gd name="connsiteY0" fmla="*/ 191858 h 1125257"/>
                  <a:gd name="connsiteX1" fmla="*/ 847270 w 952498"/>
                  <a:gd name="connsiteY1" fmla="*/ 182792 h 1125257"/>
                  <a:gd name="connsiteX2" fmla="*/ 773402 w 952498"/>
                  <a:gd name="connsiteY2" fmla="*/ 128566 h 1125257"/>
                  <a:gd name="connsiteX3" fmla="*/ 342112 w 952498"/>
                  <a:gd name="connsiteY3" fmla="*/ 8446 h 1125257"/>
                  <a:gd name="connsiteX4" fmla="*/ 82481 w 952498"/>
                  <a:gd name="connsiteY4" fmla="*/ 229044 h 1125257"/>
                  <a:gd name="connsiteX5" fmla="*/ 75011 w 952498"/>
                  <a:gd name="connsiteY5" fmla="*/ 434700 h 1125257"/>
                  <a:gd name="connsiteX6" fmla="*/ 64996 w 952498"/>
                  <a:gd name="connsiteY6" fmla="*/ 669767 h 1125257"/>
                  <a:gd name="connsiteX7" fmla="*/ 0 w 952498"/>
                  <a:gd name="connsiteY7" fmla="*/ 736755 h 1125257"/>
                  <a:gd name="connsiteX8" fmla="*/ 171900 w 952498"/>
                  <a:gd name="connsiteY8" fmla="*/ 1125257 h 1125257"/>
                  <a:gd name="connsiteX9" fmla="*/ 345301 w 952498"/>
                  <a:gd name="connsiteY9" fmla="*/ 969909 h 1125257"/>
                  <a:gd name="connsiteX10" fmla="*/ 453502 w 952498"/>
                  <a:gd name="connsiteY10" fmla="*/ 889158 h 1125257"/>
                  <a:gd name="connsiteX11" fmla="*/ 453502 w 952498"/>
                  <a:gd name="connsiteY11" fmla="*/ 889158 h 1125257"/>
                  <a:gd name="connsiteX12" fmla="*/ 453502 w 952498"/>
                  <a:gd name="connsiteY12" fmla="*/ 889158 h 1125257"/>
                  <a:gd name="connsiteX13" fmla="*/ 535261 w 952498"/>
                  <a:gd name="connsiteY13" fmla="*/ 941873 h 1125257"/>
                  <a:gd name="connsiteX14" fmla="*/ 617691 w 952498"/>
                  <a:gd name="connsiteY14" fmla="*/ 905442 h 1125257"/>
                  <a:gd name="connsiteX15" fmla="*/ 657563 w 952498"/>
                  <a:gd name="connsiteY15" fmla="*/ 839548 h 1125257"/>
                  <a:gd name="connsiteX16" fmla="*/ 696512 w 952498"/>
                  <a:gd name="connsiteY16" fmla="*/ 792457 h 1125257"/>
                  <a:gd name="connsiteX17" fmla="*/ 734453 w 952498"/>
                  <a:gd name="connsiteY17" fmla="*/ 747465 h 1125257"/>
                  <a:gd name="connsiteX18" fmla="*/ 770128 w 952498"/>
                  <a:gd name="connsiteY18" fmla="*/ 683418 h 1125257"/>
                  <a:gd name="connsiteX19" fmla="*/ 786245 w 952498"/>
                  <a:gd name="connsiteY19" fmla="*/ 564053 h 1125257"/>
                  <a:gd name="connsiteX20" fmla="*/ 803789 w 952498"/>
                  <a:gd name="connsiteY20" fmla="*/ 513101 h 1125257"/>
                  <a:gd name="connsiteX21" fmla="*/ 809497 w 952498"/>
                  <a:gd name="connsiteY21" fmla="*/ 399864 h 1125257"/>
                  <a:gd name="connsiteX22" fmla="*/ 809497 w 952498"/>
                  <a:gd name="connsiteY22" fmla="*/ 399864 h 1125257"/>
                  <a:gd name="connsiteX23" fmla="*/ 915179 w 952498"/>
                  <a:gd name="connsiteY23" fmla="*/ 323310 h 1125257"/>
                  <a:gd name="connsiteX24" fmla="*/ 850628 w 952498"/>
                  <a:gd name="connsiteY24" fmla="*/ 326416 h 1125257"/>
                  <a:gd name="connsiteX25" fmla="*/ 951777 w 952498"/>
                  <a:gd name="connsiteY25" fmla="*/ 219726 h 1125257"/>
                  <a:gd name="connsiteX26" fmla="*/ 922565 w 952498"/>
                  <a:gd name="connsiteY26" fmla="*/ 191858 h 1125257"/>
                  <a:gd name="connsiteX0" fmla="*/ 917556 w 947489"/>
                  <a:gd name="connsiteY0" fmla="*/ 191858 h 1125257"/>
                  <a:gd name="connsiteX1" fmla="*/ 842261 w 947489"/>
                  <a:gd name="connsiteY1" fmla="*/ 182792 h 1125257"/>
                  <a:gd name="connsiteX2" fmla="*/ 768393 w 947489"/>
                  <a:gd name="connsiteY2" fmla="*/ 128566 h 1125257"/>
                  <a:gd name="connsiteX3" fmla="*/ 337103 w 947489"/>
                  <a:gd name="connsiteY3" fmla="*/ 8446 h 1125257"/>
                  <a:gd name="connsiteX4" fmla="*/ 77472 w 947489"/>
                  <a:gd name="connsiteY4" fmla="*/ 229044 h 1125257"/>
                  <a:gd name="connsiteX5" fmla="*/ 70002 w 947489"/>
                  <a:gd name="connsiteY5" fmla="*/ 434700 h 1125257"/>
                  <a:gd name="connsiteX6" fmla="*/ 59987 w 947489"/>
                  <a:gd name="connsiteY6" fmla="*/ 669767 h 1125257"/>
                  <a:gd name="connsiteX7" fmla="*/ 0 w 947489"/>
                  <a:gd name="connsiteY7" fmla="*/ 706318 h 1125257"/>
                  <a:gd name="connsiteX8" fmla="*/ 166891 w 947489"/>
                  <a:gd name="connsiteY8" fmla="*/ 1125257 h 1125257"/>
                  <a:gd name="connsiteX9" fmla="*/ 340292 w 947489"/>
                  <a:gd name="connsiteY9" fmla="*/ 969909 h 1125257"/>
                  <a:gd name="connsiteX10" fmla="*/ 448493 w 947489"/>
                  <a:gd name="connsiteY10" fmla="*/ 889158 h 1125257"/>
                  <a:gd name="connsiteX11" fmla="*/ 448493 w 947489"/>
                  <a:gd name="connsiteY11" fmla="*/ 889158 h 1125257"/>
                  <a:gd name="connsiteX12" fmla="*/ 448493 w 947489"/>
                  <a:gd name="connsiteY12" fmla="*/ 889158 h 1125257"/>
                  <a:gd name="connsiteX13" fmla="*/ 530252 w 947489"/>
                  <a:gd name="connsiteY13" fmla="*/ 941873 h 1125257"/>
                  <a:gd name="connsiteX14" fmla="*/ 612682 w 947489"/>
                  <a:gd name="connsiteY14" fmla="*/ 905442 h 1125257"/>
                  <a:gd name="connsiteX15" fmla="*/ 652554 w 947489"/>
                  <a:gd name="connsiteY15" fmla="*/ 839548 h 1125257"/>
                  <a:gd name="connsiteX16" fmla="*/ 691503 w 947489"/>
                  <a:gd name="connsiteY16" fmla="*/ 792457 h 1125257"/>
                  <a:gd name="connsiteX17" fmla="*/ 729444 w 947489"/>
                  <a:gd name="connsiteY17" fmla="*/ 747465 h 1125257"/>
                  <a:gd name="connsiteX18" fmla="*/ 765119 w 947489"/>
                  <a:gd name="connsiteY18" fmla="*/ 683418 h 1125257"/>
                  <a:gd name="connsiteX19" fmla="*/ 781236 w 947489"/>
                  <a:gd name="connsiteY19" fmla="*/ 564053 h 1125257"/>
                  <a:gd name="connsiteX20" fmla="*/ 798780 w 947489"/>
                  <a:gd name="connsiteY20" fmla="*/ 513101 h 1125257"/>
                  <a:gd name="connsiteX21" fmla="*/ 804488 w 947489"/>
                  <a:gd name="connsiteY21" fmla="*/ 399864 h 1125257"/>
                  <a:gd name="connsiteX22" fmla="*/ 804488 w 947489"/>
                  <a:gd name="connsiteY22" fmla="*/ 399864 h 1125257"/>
                  <a:gd name="connsiteX23" fmla="*/ 910170 w 947489"/>
                  <a:gd name="connsiteY23" fmla="*/ 323310 h 1125257"/>
                  <a:gd name="connsiteX24" fmla="*/ 845619 w 947489"/>
                  <a:gd name="connsiteY24" fmla="*/ 326416 h 1125257"/>
                  <a:gd name="connsiteX25" fmla="*/ 946768 w 947489"/>
                  <a:gd name="connsiteY25" fmla="*/ 219726 h 1125257"/>
                  <a:gd name="connsiteX26" fmla="*/ 917556 w 947489"/>
                  <a:gd name="connsiteY26" fmla="*/ 191858 h 1125257"/>
                  <a:gd name="connsiteX0" fmla="*/ 917556 w 947489"/>
                  <a:gd name="connsiteY0" fmla="*/ 191858 h 1125257"/>
                  <a:gd name="connsiteX1" fmla="*/ 842261 w 947489"/>
                  <a:gd name="connsiteY1" fmla="*/ 182792 h 1125257"/>
                  <a:gd name="connsiteX2" fmla="*/ 768393 w 947489"/>
                  <a:gd name="connsiteY2" fmla="*/ 128566 h 1125257"/>
                  <a:gd name="connsiteX3" fmla="*/ 337103 w 947489"/>
                  <a:gd name="connsiteY3" fmla="*/ 8446 h 1125257"/>
                  <a:gd name="connsiteX4" fmla="*/ 77472 w 947489"/>
                  <a:gd name="connsiteY4" fmla="*/ 229044 h 1125257"/>
                  <a:gd name="connsiteX5" fmla="*/ 70002 w 947489"/>
                  <a:gd name="connsiteY5" fmla="*/ 434700 h 1125257"/>
                  <a:gd name="connsiteX6" fmla="*/ 59987 w 947489"/>
                  <a:gd name="connsiteY6" fmla="*/ 669767 h 1125257"/>
                  <a:gd name="connsiteX7" fmla="*/ 0 w 947489"/>
                  <a:gd name="connsiteY7" fmla="*/ 706318 h 1125257"/>
                  <a:gd name="connsiteX8" fmla="*/ 166891 w 947489"/>
                  <a:gd name="connsiteY8" fmla="*/ 1125257 h 1125257"/>
                  <a:gd name="connsiteX9" fmla="*/ 340292 w 947489"/>
                  <a:gd name="connsiteY9" fmla="*/ 969909 h 1125257"/>
                  <a:gd name="connsiteX10" fmla="*/ 448493 w 947489"/>
                  <a:gd name="connsiteY10" fmla="*/ 889158 h 1125257"/>
                  <a:gd name="connsiteX11" fmla="*/ 448493 w 947489"/>
                  <a:gd name="connsiteY11" fmla="*/ 889158 h 1125257"/>
                  <a:gd name="connsiteX12" fmla="*/ 448493 w 947489"/>
                  <a:gd name="connsiteY12" fmla="*/ 889158 h 1125257"/>
                  <a:gd name="connsiteX13" fmla="*/ 530252 w 947489"/>
                  <a:gd name="connsiteY13" fmla="*/ 941873 h 1125257"/>
                  <a:gd name="connsiteX14" fmla="*/ 612682 w 947489"/>
                  <a:gd name="connsiteY14" fmla="*/ 905442 h 1125257"/>
                  <a:gd name="connsiteX15" fmla="*/ 652554 w 947489"/>
                  <a:gd name="connsiteY15" fmla="*/ 839548 h 1125257"/>
                  <a:gd name="connsiteX16" fmla="*/ 691503 w 947489"/>
                  <a:gd name="connsiteY16" fmla="*/ 792457 h 1125257"/>
                  <a:gd name="connsiteX17" fmla="*/ 729444 w 947489"/>
                  <a:gd name="connsiteY17" fmla="*/ 747465 h 1125257"/>
                  <a:gd name="connsiteX18" fmla="*/ 765119 w 947489"/>
                  <a:gd name="connsiteY18" fmla="*/ 683418 h 1125257"/>
                  <a:gd name="connsiteX19" fmla="*/ 781236 w 947489"/>
                  <a:gd name="connsiteY19" fmla="*/ 564053 h 1125257"/>
                  <a:gd name="connsiteX20" fmla="*/ 798780 w 947489"/>
                  <a:gd name="connsiteY20" fmla="*/ 513101 h 1125257"/>
                  <a:gd name="connsiteX21" fmla="*/ 804488 w 947489"/>
                  <a:gd name="connsiteY21" fmla="*/ 399864 h 1125257"/>
                  <a:gd name="connsiteX22" fmla="*/ 804488 w 947489"/>
                  <a:gd name="connsiteY22" fmla="*/ 399864 h 1125257"/>
                  <a:gd name="connsiteX23" fmla="*/ 910170 w 947489"/>
                  <a:gd name="connsiteY23" fmla="*/ 323310 h 1125257"/>
                  <a:gd name="connsiteX24" fmla="*/ 845619 w 947489"/>
                  <a:gd name="connsiteY24" fmla="*/ 326416 h 1125257"/>
                  <a:gd name="connsiteX25" fmla="*/ 946768 w 947489"/>
                  <a:gd name="connsiteY25" fmla="*/ 219726 h 1125257"/>
                  <a:gd name="connsiteX26" fmla="*/ 917556 w 947489"/>
                  <a:gd name="connsiteY26" fmla="*/ 191858 h 1125257"/>
                  <a:gd name="connsiteX0" fmla="*/ 917556 w 947489"/>
                  <a:gd name="connsiteY0" fmla="*/ 191858 h 1125257"/>
                  <a:gd name="connsiteX1" fmla="*/ 842261 w 947489"/>
                  <a:gd name="connsiteY1" fmla="*/ 182792 h 1125257"/>
                  <a:gd name="connsiteX2" fmla="*/ 768393 w 947489"/>
                  <a:gd name="connsiteY2" fmla="*/ 128566 h 1125257"/>
                  <a:gd name="connsiteX3" fmla="*/ 337103 w 947489"/>
                  <a:gd name="connsiteY3" fmla="*/ 8446 h 1125257"/>
                  <a:gd name="connsiteX4" fmla="*/ 77472 w 947489"/>
                  <a:gd name="connsiteY4" fmla="*/ 229044 h 1125257"/>
                  <a:gd name="connsiteX5" fmla="*/ 70002 w 947489"/>
                  <a:gd name="connsiteY5" fmla="*/ 434700 h 1125257"/>
                  <a:gd name="connsiteX6" fmla="*/ 59987 w 947489"/>
                  <a:gd name="connsiteY6" fmla="*/ 669767 h 1125257"/>
                  <a:gd name="connsiteX7" fmla="*/ 0 w 947489"/>
                  <a:gd name="connsiteY7" fmla="*/ 706318 h 1125257"/>
                  <a:gd name="connsiteX8" fmla="*/ 166891 w 947489"/>
                  <a:gd name="connsiteY8" fmla="*/ 1125257 h 1125257"/>
                  <a:gd name="connsiteX9" fmla="*/ 340292 w 947489"/>
                  <a:gd name="connsiteY9" fmla="*/ 969909 h 1125257"/>
                  <a:gd name="connsiteX10" fmla="*/ 448493 w 947489"/>
                  <a:gd name="connsiteY10" fmla="*/ 889158 h 1125257"/>
                  <a:gd name="connsiteX11" fmla="*/ 448493 w 947489"/>
                  <a:gd name="connsiteY11" fmla="*/ 889158 h 1125257"/>
                  <a:gd name="connsiteX12" fmla="*/ 448493 w 947489"/>
                  <a:gd name="connsiteY12" fmla="*/ 889158 h 1125257"/>
                  <a:gd name="connsiteX13" fmla="*/ 530252 w 947489"/>
                  <a:gd name="connsiteY13" fmla="*/ 941873 h 1125257"/>
                  <a:gd name="connsiteX14" fmla="*/ 612682 w 947489"/>
                  <a:gd name="connsiteY14" fmla="*/ 905442 h 1125257"/>
                  <a:gd name="connsiteX15" fmla="*/ 652554 w 947489"/>
                  <a:gd name="connsiteY15" fmla="*/ 839548 h 1125257"/>
                  <a:gd name="connsiteX16" fmla="*/ 691503 w 947489"/>
                  <a:gd name="connsiteY16" fmla="*/ 792457 h 1125257"/>
                  <a:gd name="connsiteX17" fmla="*/ 729444 w 947489"/>
                  <a:gd name="connsiteY17" fmla="*/ 747465 h 1125257"/>
                  <a:gd name="connsiteX18" fmla="*/ 765119 w 947489"/>
                  <a:gd name="connsiteY18" fmla="*/ 683418 h 1125257"/>
                  <a:gd name="connsiteX19" fmla="*/ 781236 w 947489"/>
                  <a:gd name="connsiteY19" fmla="*/ 564053 h 1125257"/>
                  <a:gd name="connsiteX20" fmla="*/ 798780 w 947489"/>
                  <a:gd name="connsiteY20" fmla="*/ 513101 h 1125257"/>
                  <a:gd name="connsiteX21" fmla="*/ 804488 w 947489"/>
                  <a:gd name="connsiteY21" fmla="*/ 399864 h 1125257"/>
                  <a:gd name="connsiteX22" fmla="*/ 804488 w 947489"/>
                  <a:gd name="connsiteY22" fmla="*/ 399864 h 1125257"/>
                  <a:gd name="connsiteX23" fmla="*/ 910170 w 947489"/>
                  <a:gd name="connsiteY23" fmla="*/ 323310 h 1125257"/>
                  <a:gd name="connsiteX24" fmla="*/ 845619 w 947489"/>
                  <a:gd name="connsiteY24" fmla="*/ 326416 h 1125257"/>
                  <a:gd name="connsiteX25" fmla="*/ 946768 w 947489"/>
                  <a:gd name="connsiteY25" fmla="*/ 219726 h 1125257"/>
                  <a:gd name="connsiteX26" fmla="*/ 917556 w 947489"/>
                  <a:gd name="connsiteY26" fmla="*/ 191858 h 1125257"/>
                  <a:gd name="connsiteX0" fmla="*/ 912407 w 942340"/>
                  <a:gd name="connsiteY0" fmla="*/ 191858 h 1125257"/>
                  <a:gd name="connsiteX1" fmla="*/ 837112 w 942340"/>
                  <a:gd name="connsiteY1" fmla="*/ 182792 h 1125257"/>
                  <a:gd name="connsiteX2" fmla="*/ 763244 w 942340"/>
                  <a:gd name="connsiteY2" fmla="*/ 128566 h 1125257"/>
                  <a:gd name="connsiteX3" fmla="*/ 331954 w 942340"/>
                  <a:gd name="connsiteY3" fmla="*/ 8446 h 1125257"/>
                  <a:gd name="connsiteX4" fmla="*/ 72323 w 942340"/>
                  <a:gd name="connsiteY4" fmla="*/ 229044 h 1125257"/>
                  <a:gd name="connsiteX5" fmla="*/ 64853 w 942340"/>
                  <a:gd name="connsiteY5" fmla="*/ 434700 h 1125257"/>
                  <a:gd name="connsiteX6" fmla="*/ 54838 w 942340"/>
                  <a:gd name="connsiteY6" fmla="*/ 669767 h 1125257"/>
                  <a:gd name="connsiteX7" fmla="*/ 0 w 942340"/>
                  <a:gd name="connsiteY7" fmla="*/ 699208 h 1125257"/>
                  <a:gd name="connsiteX8" fmla="*/ 161742 w 942340"/>
                  <a:gd name="connsiteY8" fmla="*/ 1125257 h 1125257"/>
                  <a:gd name="connsiteX9" fmla="*/ 335143 w 942340"/>
                  <a:gd name="connsiteY9" fmla="*/ 969909 h 1125257"/>
                  <a:gd name="connsiteX10" fmla="*/ 443344 w 942340"/>
                  <a:gd name="connsiteY10" fmla="*/ 889158 h 1125257"/>
                  <a:gd name="connsiteX11" fmla="*/ 443344 w 942340"/>
                  <a:gd name="connsiteY11" fmla="*/ 889158 h 1125257"/>
                  <a:gd name="connsiteX12" fmla="*/ 443344 w 942340"/>
                  <a:gd name="connsiteY12" fmla="*/ 889158 h 1125257"/>
                  <a:gd name="connsiteX13" fmla="*/ 525103 w 942340"/>
                  <a:gd name="connsiteY13" fmla="*/ 941873 h 1125257"/>
                  <a:gd name="connsiteX14" fmla="*/ 607533 w 942340"/>
                  <a:gd name="connsiteY14" fmla="*/ 905442 h 1125257"/>
                  <a:gd name="connsiteX15" fmla="*/ 647405 w 942340"/>
                  <a:gd name="connsiteY15" fmla="*/ 839548 h 1125257"/>
                  <a:gd name="connsiteX16" fmla="*/ 686354 w 942340"/>
                  <a:gd name="connsiteY16" fmla="*/ 792457 h 1125257"/>
                  <a:gd name="connsiteX17" fmla="*/ 724295 w 942340"/>
                  <a:gd name="connsiteY17" fmla="*/ 747465 h 1125257"/>
                  <a:gd name="connsiteX18" fmla="*/ 759970 w 942340"/>
                  <a:gd name="connsiteY18" fmla="*/ 683418 h 1125257"/>
                  <a:gd name="connsiteX19" fmla="*/ 776087 w 942340"/>
                  <a:gd name="connsiteY19" fmla="*/ 564053 h 1125257"/>
                  <a:gd name="connsiteX20" fmla="*/ 793631 w 942340"/>
                  <a:gd name="connsiteY20" fmla="*/ 513101 h 1125257"/>
                  <a:gd name="connsiteX21" fmla="*/ 799339 w 942340"/>
                  <a:gd name="connsiteY21" fmla="*/ 399864 h 1125257"/>
                  <a:gd name="connsiteX22" fmla="*/ 799339 w 942340"/>
                  <a:gd name="connsiteY22" fmla="*/ 399864 h 1125257"/>
                  <a:gd name="connsiteX23" fmla="*/ 905021 w 942340"/>
                  <a:gd name="connsiteY23" fmla="*/ 323310 h 1125257"/>
                  <a:gd name="connsiteX24" fmla="*/ 840470 w 942340"/>
                  <a:gd name="connsiteY24" fmla="*/ 326416 h 1125257"/>
                  <a:gd name="connsiteX25" fmla="*/ 941619 w 942340"/>
                  <a:gd name="connsiteY25" fmla="*/ 219726 h 1125257"/>
                  <a:gd name="connsiteX26" fmla="*/ 912407 w 942340"/>
                  <a:gd name="connsiteY26" fmla="*/ 191858 h 1125257"/>
                  <a:gd name="connsiteX0" fmla="*/ 912407 w 942340"/>
                  <a:gd name="connsiteY0" fmla="*/ 191858 h 1121614"/>
                  <a:gd name="connsiteX1" fmla="*/ 837112 w 942340"/>
                  <a:gd name="connsiteY1" fmla="*/ 182792 h 1121614"/>
                  <a:gd name="connsiteX2" fmla="*/ 763244 w 942340"/>
                  <a:gd name="connsiteY2" fmla="*/ 128566 h 1121614"/>
                  <a:gd name="connsiteX3" fmla="*/ 331954 w 942340"/>
                  <a:gd name="connsiteY3" fmla="*/ 8446 h 1121614"/>
                  <a:gd name="connsiteX4" fmla="*/ 72323 w 942340"/>
                  <a:gd name="connsiteY4" fmla="*/ 229044 h 1121614"/>
                  <a:gd name="connsiteX5" fmla="*/ 64853 w 942340"/>
                  <a:gd name="connsiteY5" fmla="*/ 434700 h 1121614"/>
                  <a:gd name="connsiteX6" fmla="*/ 54838 w 942340"/>
                  <a:gd name="connsiteY6" fmla="*/ 669767 h 1121614"/>
                  <a:gd name="connsiteX7" fmla="*/ 0 w 942340"/>
                  <a:gd name="connsiteY7" fmla="*/ 699208 h 1121614"/>
                  <a:gd name="connsiteX8" fmla="*/ 139606 w 942340"/>
                  <a:gd name="connsiteY8" fmla="*/ 1121614 h 1121614"/>
                  <a:gd name="connsiteX9" fmla="*/ 335143 w 942340"/>
                  <a:gd name="connsiteY9" fmla="*/ 969909 h 1121614"/>
                  <a:gd name="connsiteX10" fmla="*/ 443344 w 942340"/>
                  <a:gd name="connsiteY10" fmla="*/ 889158 h 1121614"/>
                  <a:gd name="connsiteX11" fmla="*/ 443344 w 942340"/>
                  <a:gd name="connsiteY11" fmla="*/ 889158 h 1121614"/>
                  <a:gd name="connsiteX12" fmla="*/ 443344 w 942340"/>
                  <a:gd name="connsiteY12" fmla="*/ 889158 h 1121614"/>
                  <a:gd name="connsiteX13" fmla="*/ 525103 w 942340"/>
                  <a:gd name="connsiteY13" fmla="*/ 941873 h 1121614"/>
                  <a:gd name="connsiteX14" fmla="*/ 607533 w 942340"/>
                  <a:gd name="connsiteY14" fmla="*/ 905442 h 1121614"/>
                  <a:gd name="connsiteX15" fmla="*/ 647405 w 942340"/>
                  <a:gd name="connsiteY15" fmla="*/ 839548 h 1121614"/>
                  <a:gd name="connsiteX16" fmla="*/ 686354 w 942340"/>
                  <a:gd name="connsiteY16" fmla="*/ 792457 h 1121614"/>
                  <a:gd name="connsiteX17" fmla="*/ 724295 w 942340"/>
                  <a:gd name="connsiteY17" fmla="*/ 747465 h 1121614"/>
                  <a:gd name="connsiteX18" fmla="*/ 759970 w 942340"/>
                  <a:gd name="connsiteY18" fmla="*/ 683418 h 1121614"/>
                  <a:gd name="connsiteX19" fmla="*/ 776087 w 942340"/>
                  <a:gd name="connsiteY19" fmla="*/ 564053 h 1121614"/>
                  <a:gd name="connsiteX20" fmla="*/ 793631 w 942340"/>
                  <a:gd name="connsiteY20" fmla="*/ 513101 h 1121614"/>
                  <a:gd name="connsiteX21" fmla="*/ 799339 w 942340"/>
                  <a:gd name="connsiteY21" fmla="*/ 399864 h 1121614"/>
                  <a:gd name="connsiteX22" fmla="*/ 799339 w 942340"/>
                  <a:gd name="connsiteY22" fmla="*/ 399864 h 1121614"/>
                  <a:gd name="connsiteX23" fmla="*/ 905021 w 942340"/>
                  <a:gd name="connsiteY23" fmla="*/ 323310 h 1121614"/>
                  <a:gd name="connsiteX24" fmla="*/ 840470 w 942340"/>
                  <a:gd name="connsiteY24" fmla="*/ 326416 h 1121614"/>
                  <a:gd name="connsiteX25" fmla="*/ 941619 w 942340"/>
                  <a:gd name="connsiteY25" fmla="*/ 219726 h 1121614"/>
                  <a:gd name="connsiteX26" fmla="*/ 912407 w 942340"/>
                  <a:gd name="connsiteY26" fmla="*/ 191858 h 112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2340" h="1121614">
                    <a:moveTo>
                      <a:pt x="912407" y="191858"/>
                    </a:moveTo>
                    <a:cubicBezTo>
                      <a:pt x="884875" y="201931"/>
                      <a:pt x="860784" y="195299"/>
                      <a:pt x="837112" y="182792"/>
                    </a:cubicBezTo>
                    <a:cubicBezTo>
                      <a:pt x="809915" y="168354"/>
                      <a:pt x="787335" y="147453"/>
                      <a:pt x="763244" y="128566"/>
                    </a:cubicBezTo>
                    <a:cubicBezTo>
                      <a:pt x="636241" y="28760"/>
                      <a:pt x="492365" y="-21101"/>
                      <a:pt x="331954" y="8446"/>
                    </a:cubicBezTo>
                    <a:cubicBezTo>
                      <a:pt x="207385" y="31362"/>
                      <a:pt x="108586" y="97088"/>
                      <a:pt x="72323" y="229044"/>
                    </a:cubicBezTo>
                    <a:cubicBezTo>
                      <a:pt x="53772" y="296700"/>
                      <a:pt x="67767" y="361246"/>
                      <a:pt x="64853" y="434700"/>
                    </a:cubicBezTo>
                    <a:cubicBezTo>
                      <a:pt x="61939" y="508154"/>
                      <a:pt x="74816" y="580034"/>
                      <a:pt x="54838" y="669767"/>
                    </a:cubicBezTo>
                    <a:cubicBezTo>
                      <a:pt x="47294" y="688866"/>
                      <a:pt x="31234" y="689411"/>
                      <a:pt x="0" y="699208"/>
                    </a:cubicBezTo>
                    <a:cubicBezTo>
                      <a:pt x="21909" y="717172"/>
                      <a:pt x="53651" y="1043801"/>
                      <a:pt x="139606" y="1121614"/>
                    </a:cubicBezTo>
                    <a:cubicBezTo>
                      <a:pt x="153960" y="1058994"/>
                      <a:pt x="284520" y="1008652"/>
                      <a:pt x="335143" y="969909"/>
                    </a:cubicBezTo>
                    <a:cubicBezTo>
                      <a:pt x="385766" y="931166"/>
                      <a:pt x="380472" y="876986"/>
                      <a:pt x="443344" y="889158"/>
                    </a:cubicBezTo>
                    <a:lnTo>
                      <a:pt x="443344" y="889158"/>
                    </a:lnTo>
                    <a:lnTo>
                      <a:pt x="443344" y="889158"/>
                    </a:lnTo>
                    <a:cubicBezTo>
                      <a:pt x="450982" y="890920"/>
                      <a:pt x="496646" y="926511"/>
                      <a:pt x="525103" y="941873"/>
                    </a:cubicBezTo>
                    <a:cubicBezTo>
                      <a:pt x="562372" y="962103"/>
                      <a:pt x="597796" y="946238"/>
                      <a:pt x="607533" y="905442"/>
                    </a:cubicBezTo>
                    <a:cubicBezTo>
                      <a:pt x="613996" y="878497"/>
                      <a:pt x="629358" y="859359"/>
                      <a:pt x="647405" y="839548"/>
                    </a:cubicBezTo>
                    <a:cubicBezTo>
                      <a:pt x="661003" y="824607"/>
                      <a:pt x="688536" y="817892"/>
                      <a:pt x="686354" y="792457"/>
                    </a:cubicBezTo>
                    <a:cubicBezTo>
                      <a:pt x="683835" y="762490"/>
                      <a:pt x="697098" y="752669"/>
                      <a:pt x="724295" y="747465"/>
                    </a:cubicBezTo>
                    <a:cubicBezTo>
                      <a:pt x="768364" y="738987"/>
                      <a:pt x="771386" y="726815"/>
                      <a:pt x="759970" y="683418"/>
                    </a:cubicBezTo>
                    <a:cubicBezTo>
                      <a:pt x="749310" y="642874"/>
                      <a:pt x="739488" y="600064"/>
                      <a:pt x="776087" y="564053"/>
                    </a:cubicBezTo>
                    <a:cubicBezTo>
                      <a:pt x="789685" y="550707"/>
                      <a:pt x="792707" y="532743"/>
                      <a:pt x="793631" y="513101"/>
                    </a:cubicBezTo>
                    <a:cubicBezTo>
                      <a:pt x="795393" y="475327"/>
                      <a:pt x="784985" y="436882"/>
                      <a:pt x="799339" y="399864"/>
                    </a:cubicBezTo>
                    <a:lnTo>
                      <a:pt x="799339" y="399864"/>
                    </a:lnTo>
                    <a:cubicBezTo>
                      <a:pt x="864393" y="396842"/>
                      <a:pt x="898893" y="371828"/>
                      <a:pt x="905021" y="323310"/>
                    </a:cubicBezTo>
                    <a:cubicBezTo>
                      <a:pt x="884455" y="321043"/>
                      <a:pt x="864729" y="342868"/>
                      <a:pt x="840470" y="326416"/>
                    </a:cubicBezTo>
                    <a:cubicBezTo>
                      <a:pt x="907119" y="301149"/>
                      <a:pt x="935407" y="270679"/>
                      <a:pt x="941619" y="219726"/>
                    </a:cubicBezTo>
                    <a:cubicBezTo>
                      <a:pt x="945061" y="192613"/>
                      <a:pt x="936331" y="183128"/>
                      <a:pt x="912407" y="191858"/>
                    </a:cubicBezTo>
                    <a:close/>
                  </a:path>
                </a:pathLst>
              </a:custGeom>
              <a:solidFill>
                <a:srgbClr val="F9BDA8"/>
              </a:solidFill>
              <a:ln w="8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Graphic 2">
                <a:extLst>
                  <a:ext uri="{FF2B5EF4-FFF2-40B4-BE49-F238E27FC236}">
                    <a16:creationId xmlns:a16="http://schemas.microsoft.com/office/drawing/2014/main" id="{431FABAC-700E-4321-A808-A12B87D18980}"/>
                  </a:ext>
                </a:extLst>
              </p:cNvPr>
              <p:cNvSpPr/>
              <p:nvPr/>
            </p:nvSpPr>
            <p:spPr>
              <a:xfrm rot="19445399">
                <a:off x="3185141" y="3705126"/>
                <a:ext cx="1267101" cy="1003041"/>
              </a:xfrm>
              <a:custGeom>
                <a:avLst/>
                <a:gdLst>
                  <a:gd name="connsiteX0" fmla="*/ 0 w 888957"/>
                  <a:gd name="connsiteY0" fmla="*/ 705914 h 716981"/>
                  <a:gd name="connsiteX1" fmla="*/ 11416 w 888957"/>
                  <a:gd name="connsiteY1" fmla="*/ 434700 h 716981"/>
                  <a:gd name="connsiteX2" fmla="*/ 18887 w 888957"/>
                  <a:gd name="connsiteY2" fmla="*/ 229044 h 716981"/>
                  <a:gd name="connsiteX3" fmla="*/ 278517 w 888957"/>
                  <a:gd name="connsiteY3" fmla="*/ 8446 h 716981"/>
                  <a:gd name="connsiteX4" fmla="*/ 709807 w 888957"/>
                  <a:gd name="connsiteY4" fmla="*/ 128566 h 716981"/>
                  <a:gd name="connsiteX5" fmla="*/ 783676 w 888957"/>
                  <a:gd name="connsiteY5" fmla="*/ 182792 h 716981"/>
                  <a:gd name="connsiteX6" fmla="*/ 858971 w 888957"/>
                  <a:gd name="connsiteY6" fmla="*/ 191858 h 716981"/>
                  <a:gd name="connsiteX7" fmla="*/ 888266 w 888957"/>
                  <a:gd name="connsiteY7" fmla="*/ 219726 h 716981"/>
                  <a:gd name="connsiteX8" fmla="*/ 787117 w 888957"/>
                  <a:gd name="connsiteY8" fmla="*/ 326416 h 716981"/>
                  <a:gd name="connsiteX9" fmla="*/ 851668 w 888957"/>
                  <a:gd name="connsiteY9" fmla="*/ 323310 h 716981"/>
                  <a:gd name="connsiteX10" fmla="*/ 745986 w 888957"/>
                  <a:gd name="connsiteY10" fmla="*/ 399864 h 716981"/>
                  <a:gd name="connsiteX11" fmla="*/ 688654 w 888957"/>
                  <a:gd name="connsiteY11" fmla="*/ 352773 h 716981"/>
                  <a:gd name="connsiteX12" fmla="*/ 619738 w 888957"/>
                  <a:gd name="connsiteY12" fmla="*/ 292167 h 716981"/>
                  <a:gd name="connsiteX13" fmla="*/ 579782 w 888957"/>
                  <a:gd name="connsiteY13" fmla="*/ 307277 h 716981"/>
                  <a:gd name="connsiteX14" fmla="*/ 505494 w 888957"/>
                  <a:gd name="connsiteY14" fmla="*/ 393401 h 716981"/>
                  <a:gd name="connsiteX15" fmla="*/ 382101 w 888957"/>
                  <a:gd name="connsiteY15" fmla="*/ 489178 h 716981"/>
                  <a:gd name="connsiteX16" fmla="*/ 352134 w 888957"/>
                  <a:gd name="connsiteY16" fmla="*/ 507645 h 716981"/>
                  <a:gd name="connsiteX17" fmla="*/ 320823 w 888957"/>
                  <a:gd name="connsiteY17" fmla="*/ 476754 h 716981"/>
                  <a:gd name="connsiteX18" fmla="*/ 330141 w 888957"/>
                  <a:gd name="connsiteY18" fmla="*/ 431678 h 716981"/>
                  <a:gd name="connsiteX19" fmla="*/ 267101 w 888957"/>
                  <a:gd name="connsiteY19" fmla="*/ 341777 h 716981"/>
                  <a:gd name="connsiteX20" fmla="*/ 181061 w 888957"/>
                  <a:gd name="connsiteY20" fmla="*/ 399109 h 716981"/>
                  <a:gd name="connsiteX21" fmla="*/ 175941 w 888957"/>
                  <a:gd name="connsiteY21" fmla="*/ 464415 h 716981"/>
                  <a:gd name="connsiteX22" fmla="*/ 66230 w 888957"/>
                  <a:gd name="connsiteY22" fmla="*/ 692399 h 716981"/>
                  <a:gd name="connsiteX23" fmla="*/ 29799 w 888957"/>
                  <a:gd name="connsiteY23" fmla="*/ 713049 h 716981"/>
                  <a:gd name="connsiteX24" fmla="*/ 0 w 888957"/>
                  <a:gd name="connsiteY24" fmla="*/ 705914 h 716981"/>
                  <a:gd name="connsiteX0" fmla="*/ 0 w 890393"/>
                  <a:gd name="connsiteY0" fmla="*/ 680100 h 713456"/>
                  <a:gd name="connsiteX1" fmla="*/ 12852 w 890393"/>
                  <a:gd name="connsiteY1" fmla="*/ 434700 h 713456"/>
                  <a:gd name="connsiteX2" fmla="*/ 20323 w 890393"/>
                  <a:gd name="connsiteY2" fmla="*/ 229044 h 713456"/>
                  <a:gd name="connsiteX3" fmla="*/ 279953 w 890393"/>
                  <a:gd name="connsiteY3" fmla="*/ 8446 h 713456"/>
                  <a:gd name="connsiteX4" fmla="*/ 711243 w 890393"/>
                  <a:gd name="connsiteY4" fmla="*/ 128566 h 713456"/>
                  <a:gd name="connsiteX5" fmla="*/ 785112 w 890393"/>
                  <a:gd name="connsiteY5" fmla="*/ 182792 h 713456"/>
                  <a:gd name="connsiteX6" fmla="*/ 860407 w 890393"/>
                  <a:gd name="connsiteY6" fmla="*/ 191858 h 713456"/>
                  <a:gd name="connsiteX7" fmla="*/ 889702 w 890393"/>
                  <a:gd name="connsiteY7" fmla="*/ 219726 h 713456"/>
                  <a:gd name="connsiteX8" fmla="*/ 788553 w 890393"/>
                  <a:gd name="connsiteY8" fmla="*/ 326416 h 713456"/>
                  <a:gd name="connsiteX9" fmla="*/ 853104 w 890393"/>
                  <a:gd name="connsiteY9" fmla="*/ 323310 h 713456"/>
                  <a:gd name="connsiteX10" fmla="*/ 747422 w 890393"/>
                  <a:gd name="connsiteY10" fmla="*/ 399864 h 713456"/>
                  <a:gd name="connsiteX11" fmla="*/ 690090 w 890393"/>
                  <a:gd name="connsiteY11" fmla="*/ 352773 h 713456"/>
                  <a:gd name="connsiteX12" fmla="*/ 621174 w 890393"/>
                  <a:gd name="connsiteY12" fmla="*/ 292167 h 713456"/>
                  <a:gd name="connsiteX13" fmla="*/ 581218 w 890393"/>
                  <a:gd name="connsiteY13" fmla="*/ 307277 h 713456"/>
                  <a:gd name="connsiteX14" fmla="*/ 506930 w 890393"/>
                  <a:gd name="connsiteY14" fmla="*/ 393401 h 713456"/>
                  <a:gd name="connsiteX15" fmla="*/ 383537 w 890393"/>
                  <a:gd name="connsiteY15" fmla="*/ 489178 h 713456"/>
                  <a:gd name="connsiteX16" fmla="*/ 353570 w 890393"/>
                  <a:gd name="connsiteY16" fmla="*/ 507645 h 713456"/>
                  <a:gd name="connsiteX17" fmla="*/ 322259 w 890393"/>
                  <a:gd name="connsiteY17" fmla="*/ 476754 h 713456"/>
                  <a:gd name="connsiteX18" fmla="*/ 331577 w 890393"/>
                  <a:gd name="connsiteY18" fmla="*/ 431678 h 713456"/>
                  <a:gd name="connsiteX19" fmla="*/ 268537 w 890393"/>
                  <a:gd name="connsiteY19" fmla="*/ 341777 h 713456"/>
                  <a:gd name="connsiteX20" fmla="*/ 182497 w 890393"/>
                  <a:gd name="connsiteY20" fmla="*/ 399109 h 713456"/>
                  <a:gd name="connsiteX21" fmla="*/ 177377 w 890393"/>
                  <a:gd name="connsiteY21" fmla="*/ 464415 h 713456"/>
                  <a:gd name="connsiteX22" fmla="*/ 67666 w 890393"/>
                  <a:gd name="connsiteY22" fmla="*/ 692399 h 713456"/>
                  <a:gd name="connsiteX23" fmla="*/ 31235 w 890393"/>
                  <a:gd name="connsiteY23" fmla="*/ 713049 h 713456"/>
                  <a:gd name="connsiteX24" fmla="*/ 0 w 890393"/>
                  <a:gd name="connsiteY24" fmla="*/ 680100 h 713456"/>
                  <a:gd name="connsiteX0" fmla="*/ 0 w 890393"/>
                  <a:gd name="connsiteY0" fmla="*/ 680100 h 704839"/>
                  <a:gd name="connsiteX1" fmla="*/ 12852 w 890393"/>
                  <a:gd name="connsiteY1" fmla="*/ 434700 h 704839"/>
                  <a:gd name="connsiteX2" fmla="*/ 20323 w 890393"/>
                  <a:gd name="connsiteY2" fmla="*/ 229044 h 704839"/>
                  <a:gd name="connsiteX3" fmla="*/ 279953 w 890393"/>
                  <a:gd name="connsiteY3" fmla="*/ 8446 h 704839"/>
                  <a:gd name="connsiteX4" fmla="*/ 711243 w 890393"/>
                  <a:gd name="connsiteY4" fmla="*/ 128566 h 704839"/>
                  <a:gd name="connsiteX5" fmla="*/ 785112 w 890393"/>
                  <a:gd name="connsiteY5" fmla="*/ 182792 h 704839"/>
                  <a:gd name="connsiteX6" fmla="*/ 860407 w 890393"/>
                  <a:gd name="connsiteY6" fmla="*/ 191858 h 704839"/>
                  <a:gd name="connsiteX7" fmla="*/ 889702 w 890393"/>
                  <a:gd name="connsiteY7" fmla="*/ 219726 h 704839"/>
                  <a:gd name="connsiteX8" fmla="*/ 788553 w 890393"/>
                  <a:gd name="connsiteY8" fmla="*/ 326416 h 704839"/>
                  <a:gd name="connsiteX9" fmla="*/ 853104 w 890393"/>
                  <a:gd name="connsiteY9" fmla="*/ 323310 h 704839"/>
                  <a:gd name="connsiteX10" fmla="*/ 747422 w 890393"/>
                  <a:gd name="connsiteY10" fmla="*/ 399864 h 704839"/>
                  <a:gd name="connsiteX11" fmla="*/ 690090 w 890393"/>
                  <a:gd name="connsiteY11" fmla="*/ 352773 h 704839"/>
                  <a:gd name="connsiteX12" fmla="*/ 621174 w 890393"/>
                  <a:gd name="connsiteY12" fmla="*/ 292167 h 704839"/>
                  <a:gd name="connsiteX13" fmla="*/ 581218 w 890393"/>
                  <a:gd name="connsiteY13" fmla="*/ 307277 h 704839"/>
                  <a:gd name="connsiteX14" fmla="*/ 506930 w 890393"/>
                  <a:gd name="connsiteY14" fmla="*/ 393401 h 704839"/>
                  <a:gd name="connsiteX15" fmla="*/ 383537 w 890393"/>
                  <a:gd name="connsiteY15" fmla="*/ 489178 h 704839"/>
                  <a:gd name="connsiteX16" fmla="*/ 353570 w 890393"/>
                  <a:gd name="connsiteY16" fmla="*/ 507645 h 704839"/>
                  <a:gd name="connsiteX17" fmla="*/ 322259 w 890393"/>
                  <a:gd name="connsiteY17" fmla="*/ 476754 h 704839"/>
                  <a:gd name="connsiteX18" fmla="*/ 331577 w 890393"/>
                  <a:gd name="connsiteY18" fmla="*/ 431678 h 704839"/>
                  <a:gd name="connsiteX19" fmla="*/ 268537 w 890393"/>
                  <a:gd name="connsiteY19" fmla="*/ 341777 h 704839"/>
                  <a:gd name="connsiteX20" fmla="*/ 182497 w 890393"/>
                  <a:gd name="connsiteY20" fmla="*/ 399109 h 704839"/>
                  <a:gd name="connsiteX21" fmla="*/ 177377 w 890393"/>
                  <a:gd name="connsiteY21" fmla="*/ 464415 h 704839"/>
                  <a:gd name="connsiteX22" fmla="*/ 67666 w 890393"/>
                  <a:gd name="connsiteY22" fmla="*/ 692399 h 704839"/>
                  <a:gd name="connsiteX23" fmla="*/ 36104 w 890393"/>
                  <a:gd name="connsiteY23" fmla="*/ 704188 h 704839"/>
                  <a:gd name="connsiteX24" fmla="*/ 0 w 890393"/>
                  <a:gd name="connsiteY24" fmla="*/ 680100 h 70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393" h="704839">
                    <a:moveTo>
                      <a:pt x="0" y="680100"/>
                    </a:moveTo>
                    <a:cubicBezTo>
                      <a:pt x="19978" y="590367"/>
                      <a:pt x="9465" y="509876"/>
                      <a:pt x="12852" y="434700"/>
                    </a:cubicBezTo>
                    <a:cubicBezTo>
                      <a:pt x="16239" y="359524"/>
                      <a:pt x="1688" y="296700"/>
                      <a:pt x="20323" y="229044"/>
                    </a:cubicBezTo>
                    <a:cubicBezTo>
                      <a:pt x="56585" y="97172"/>
                      <a:pt x="155384" y="31446"/>
                      <a:pt x="279953" y="8446"/>
                    </a:cubicBezTo>
                    <a:cubicBezTo>
                      <a:pt x="440281" y="-21101"/>
                      <a:pt x="584156" y="28760"/>
                      <a:pt x="711243" y="128566"/>
                    </a:cubicBezTo>
                    <a:cubicBezTo>
                      <a:pt x="735334" y="147453"/>
                      <a:pt x="757915" y="168354"/>
                      <a:pt x="785112" y="182792"/>
                    </a:cubicBezTo>
                    <a:cubicBezTo>
                      <a:pt x="808867" y="195383"/>
                      <a:pt x="832958" y="202015"/>
                      <a:pt x="860407" y="191858"/>
                    </a:cubicBezTo>
                    <a:cubicBezTo>
                      <a:pt x="884330" y="183128"/>
                      <a:pt x="893060" y="192613"/>
                      <a:pt x="889702" y="219726"/>
                    </a:cubicBezTo>
                    <a:cubicBezTo>
                      <a:pt x="883407" y="270679"/>
                      <a:pt x="855202" y="301149"/>
                      <a:pt x="788553" y="326416"/>
                    </a:cubicBezTo>
                    <a:cubicBezTo>
                      <a:pt x="812812" y="342868"/>
                      <a:pt x="832538" y="321043"/>
                      <a:pt x="853104" y="323310"/>
                    </a:cubicBezTo>
                    <a:cubicBezTo>
                      <a:pt x="846976" y="371828"/>
                      <a:pt x="812476" y="396842"/>
                      <a:pt x="747422" y="399864"/>
                    </a:cubicBezTo>
                    <a:cubicBezTo>
                      <a:pt x="720561" y="393652"/>
                      <a:pt x="707046" y="370737"/>
                      <a:pt x="690090" y="352773"/>
                    </a:cubicBezTo>
                    <a:cubicBezTo>
                      <a:pt x="668937" y="330277"/>
                      <a:pt x="646944" y="308956"/>
                      <a:pt x="621174" y="292167"/>
                    </a:cubicBezTo>
                    <a:cubicBezTo>
                      <a:pt x="598090" y="277142"/>
                      <a:pt x="586423" y="280584"/>
                      <a:pt x="581218" y="307277"/>
                    </a:cubicBezTo>
                    <a:cubicBezTo>
                      <a:pt x="572740" y="351178"/>
                      <a:pt x="543361" y="375857"/>
                      <a:pt x="506930" y="393401"/>
                    </a:cubicBezTo>
                    <a:cubicBezTo>
                      <a:pt x="458664" y="416652"/>
                      <a:pt x="416106" y="446200"/>
                      <a:pt x="383537" y="489178"/>
                    </a:cubicBezTo>
                    <a:cubicBezTo>
                      <a:pt x="376066" y="498999"/>
                      <a:pt x="366497" y="506218"/>
                      <a:pt x="353570" y="507645"/>
                    </a:cubicBezTo>
                    <a:cubicBezTo>
                      <a:pt x="332584" y="509911"/>
                      <a:pt x="319657" y="497740"/>
                      <a:pt x="322259" y="476754"/>
                    </a:cubicBezTo>
                    <a:cubicBezTo>
                      <a:pt x="324190" y="461561"/>
                      <a:pt x="329730" y="446955"/>
                      <a:pt x="331577" y="431678"/>
                    </a:cubicBezTo>
                    <a:cubicBezTo>
                      <a:pt x="337117" y="386853"/>
                      <a:pt x="312103" y="351178"/>
                      <a:pt x="268537" y="341777"/>
                    </a:cubicBezTo>
                    <a:cubicBezTo>
                      <a:pt x="228413" y="333047"/>
                      <a:pt x="196432" y="354452"/>
                      <a:pt x="182497" y="399109"/>
                    </a:cubicBezTo>
                    <a:cubicBezTo>
                      <a:pt x="175866" y="420514"/>
                      <a:pt x="177125" y="442506"/>
                      <a:pt x="177377" y="464415"/>
                    </a:cubicBezTo>
                    <a:cubicBezTo>
                      <a:pt x="178216" y="558429"/>
                      <a:pt x="141534" y="634312"/>
                      <a:pt x="67666" y="692399"/>
                    </a:cubicBezTo>
                    <a:cubicBezTo>
                      <a:pt x="56082" y="700290"/>
                      <a:pt x="49451" y="699823"/>
                      <a:pt x="36104" y="704188"/>
                    </a:cubicBezTo>
                    <a:cubicBezTo>
                      <a:pt x="25192" y="707713"/>
                      <a:pt x="6547" y="696552"/>
                      <a:pt x="0" y="680100"/>
                    </a:cubicBezTo>
                    <a:close/>
                  </a:path>
                </a:pathLst>
              </a:custGeom>
              <a:solidFill>
                <a:srgbClr val="010201"/>
              </a:solidFill>
              <a:ln w="8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Graphic 2">
                <a:extLst>
                  <a:ext uri="{FF2B5EF4-FFF2-40B4-BE49-F238E27FC236}">
                    <a16:creationId xmlns:a16="http://schemas.microsoft.com/office/drawing/2014/main" id="{44D3FC9C-86B2-42D6-841C-FC00E5DA986C}"/>
                  </a:ext>
                </a:extLst>
              </p:cNvPr>
              <p:cNvSpPr/>
              <p:nvPr/>
            </p:nvSpPr>
            <p:spPr>
              <a:xfrm rot="19445399">
                <a:off x="4063044" y="4170108"/>
                <a:ext cx="204132" cy="103234"/>
              </a:xfrm>
              <a:custGeom>
                <a:avLst/>
                <a:gdLst>
                  <a:gd name="connsiteX0" fmla="*/ 0 w 143444"/>
                  <a:gd name="connsiteY0" fmla="*/ 12774 h 72543"/>
                  <a:gd name="connsiteX1" fmla="*/ 140686 w 143444"/>
                  <a:gd name="connsiteY1" fmla="*/ 52226 h 72543"/>
                  <a:gd name="connsiteX2" fmla="*/ 139259 w 143444"/>
                  <a:gd name="connsiteY2" fmla="*/ 69854 h 72543"/>
                  <a:gd name="connsiteX3" fmla="*/ 119532 w 143444"/>
                  <a:gd name="connsiteY3" fmla="*/ 64985 h 72543"/>
                  <a:gd name="connsiteX4" fmla="*/ 0 w 143444"/>
                  <a:gd name="connsiteY4" fmla="*/ 12774 h 7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44" h="72543">
                    <a:moveTo>
                      <a:pt x="0" y="12774"/>
                    </a:moveTo>
                    <a:cubicBezTo>
                      <a:pt x="54058" y="-15934"/>
                      <a:pt x="121547" y="6562"/>
                      <a:pt x="140686" y="52226"/>
                    </a:cubicBezTo>
                    <a:cubicBezTo>
                      <a:pt x="143372" y="58605"/>
                      <a:pt x="145806" y="65405"/>
                      <a:pt x="139259" y="69854"/>
                    </a:cubicBezTo>
                    <a:cubicBezTo>
                      <a:pt x="131872" y="74890"/>
                      <a:pt x="123981" y="72624"/>
                      <a:pt x="119532" y="64985"/>
                    </a:cubicBezTo>
                    <a:cubicBezTo>
                      <a:pt x="94266" y="22091"/>
                      <a:pt x="53722" y="11346"/>
                      <a:pt x="0" y="12774"/>
                    </a:cubicBezTo>
                    <a:close/>
                  </a:path>
                </a:pathLst>
              </a:custGeom>
              <a:solidFill>
                <a:srgbClr val="2A1A16"/>
              </a:solidFill>
              <a:ln w="8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Graphic 2">
                <a:extLst>
                  <a:ext uri="{FF2B5EF4-FFF2-40B4-BE49-F238E27FC236}">
                    <a16:creationId xmlns:a16="http://schemas.microsoft.com/office/drawing/2014/main" id="{A65D32A5-B210-4124-8593-B75BCB53054F}"/>
                  </a:ext>
                </a:extLst>
              </p:cNvPr>
              <p:cNvSpPr/>
              <p:nvPr/>
            </p:nvSpPr>
            <p:spPr>
              <a:xfrm rot="19445399">
                <a:off x="4146805" y="4242718"/>
                <a:ext cx="119694" cy="79456"/>
              </a:xfrm>
              <a:custGeom>
                <a:avLst/>
                <a:gdLst>
                  <a:gd name="connsiteX0" fmla="*/ 0 w 84109"/>
                  <a:gd name="connsiteY0" fmla="*/ 0 h 55834"/>
                  <a:gd name="connsiteX1" fmla="*/ 84109 w 84109"/>
                  <a:gd name="connsiteY1" fmla="*/ 47175 h 55834"/>
                  <a:gd name="connsiteX2" fmla="*/ 0 w 84109"/>
                  <a:gd name="connsiteY2" fmla="*/ 0 h 5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109" h="55834">
                    <a:moveTo>
                      <a:pt x="0" y="0"/>
                    </a:moveTo>
                    <a:cubicBezTo>
                      <a:pt x="29463" y="24175"/>
                      <a:pt x="49693" y="46839"/>
                      <a:pt x="84109" y="47175"/>
                    </a:cubicBezTo>
                    <a:cubicBezTo>
                      <a:pt x="54310" y="67741"/>
                      <a:pt x="23168" y="51540"/>
                      <a:pt x="0" y="0"/>
                    </a:cubicBezTo>
                    <a:close/>
                  </a:path>
                </a:pathLst>
              </a:custGeom>
              <a:solidFill>
                <a:srgbClr val="3D261D"/>
              </a:solidFill>
              <a:ln w="8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F098AAE1-DA72-47DE-B49C-A27AF2B97FBA}"/>
                </a:ext>
              </a:extLst>
            </p:cNvPr>
            <p:cNvGrpSpPr/>
            <p:nvPr/>
          </p:nvGrpSpPr>
          <p:grpSpPr>
            <a:xfrm>
              <a:off x="6905625" y="3690752"/>
              <a:ext cx="5288285" cy="2805048"/>
              <a:chOff x="2527793" y="3072346"/>
              <a:chExt cx="7136486" cy="3785383"/>
            </a:xfrm>
          </p:grpSpPr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4DAD27CE-4F0B-415B-BA8E-E351769339C1}"/>
                  </a:ext>
                </a:extLst>
              </p:cNvPr>
              <p:cNvSpPr/>
              <p:nvPr/>
            </p:nvSpPr>
            <p:spPr>
              <a:xfrm>
                <a:off x="3878870" y="3934726"/>
                <a:ext cx="5785409" cy="2923003"/>
              </a:xfrm>
              <a:custGeom>
                <a:avLst/>
                <a:gdLst>
                  <a:gd name="connsiteX0" fmla="*/ 5782273 w 5782832"/>
                  <a:gd name="connsiteY0" fmla="*/ 1402767 h 2923084"/>
                  <a:gd name="connsiteX1" fmla="*/ 4961825 w 5782832"/>
                  <a:gd name="connsiteY1" fmla="*/ 1436174 h 2923084"/>
                  <a:gd name="connsiteX2" fmla="*/ 4499419 w 5782832"/>
                  <a:gd name="connsiteY2" fmla="*/ 1447174 h 2923084"/>
                  <a:gd name="connsiteX3" fmla="*/ 2893628 w 5782832"/>
                  <a:gd name="connsiteY3" fmla="*/ 641325 h 2923084"/>
                  <a:gd name="connsiteX4" fmla="*/ 2542377 w 5782832"/>
                  <a:gd name="connsiteY4" fmla="*/ 429949 h 2923084"/>
                  <a:gd name="connsiteX5" fmla="*/ 1897521 w 5782832"/>
                  <a:gd name="connsiteY5" fmla="*/ 236160 h 2923084"/>
                  <a:gd name="connsiteX6" fmla="*/ 1627818 w 5782832"/>
                  <a:gd name="connsiteY6" fmla="*/ 120864 h 2923084"/>
                  <a:gd name="connsiteX7" fmla="*/ 1359609 w 5782832"/>
                  <a:gd name="connsiteY7" fmla="*/ 32253 h 2923084"/>
                  <a:gd name="connsiteX8" fmla="*/ 1212807 w 5782832"/>
                  <a:gd name="connsiteY8" fmla="*/ 17451 h 2923084"/>
                  <a:gd name="connsiteX9" fmla="*/ 1037894 w 5782832"/>
                  <a:gd name="connsiteY9" fmla="*/ 10729 h 2923084"/>
                  <a:gd name="connsiteX10" fmla="*/ 878123 w 5782832"/>
                  <a:gd name="connsiteY10" fmla="*/ 18809 h 2923084"/>
                  <a:gd name="connsiteX11" fmla="*/ 609439 w 5782832"/>
                  <a:gd name="connsiteY11" fmla="*/ 23426 h 2923084"/>
                  <a:gd name="connsiteX12" fmla="*/ 527890 w 5782832"/>
                  <a:gd name="connsiteY12" fmla="*/ 16365 h 2923084"/>
                  <a:gd name="connsiteX13" fmla="*/ 351347 w 5782832"/>
                  <a:gd name="connsiteY13" fmla="*/ 0 h 2923084"/>
                  <a:gd name="connsiteX14" fmla="*/ 116138 w 5782832"/>
                  <a:gd name="connsiteY14" fmla="*/ 31982 h 2923084"/>
                  <a:gd name="connsiteX15" fmla="*/ 118447 w 5782832"/>
                  <a:gd name="connsiteY15" fmla="*/ 65457 h 2923084"/>
                  <a:gd name="connsiteX16" fmla="*/ 181934 w 5782832"/>
                  <a:gd name="connsiteY16" fmla="*/ 186796 h 2923084"/>
                  <a:gd name="connsiteX17" fmla="*/ 251465 w 5782832"/>
                  <a:gd name="connsiteY17" fmla="*/ 484338 h 2923084"/>
                  <a:gd name="connsiteX18" fmla="*/ 141398 w 5782832"/>
                  <a:gd name="connsiteY18" fmla="*/ 875448 h 2923084"/>
                  <a:gd name="connsiteX19" fmla="*/ 11503 w 5782832"/>
                  <a:gd name="connsiteY19" fmla="*/ 1032367 h 2923084"/>
                  <a:gd name="connsiteX20" fmla="*/ 163 w 5782832"/>
                  <a:gd name="connsiteY20" fmla="*/ 1050633 h 2923084"/>
                  <a:gd name="connsiteX21" fmla="*/ 11842 w 5782832"/>
                  <a:gd name="connsiteY21" fmla="*/ 1070120 h 2923084"/>
                  <a:gd name="connsiteX22" fmla="*/ 168558 w 5782832"/>
                  <a:gd name="connsiteY22" fmla="*/ 1355236 h 2923084"/>
                  <a:gd name="connsiteX23" fmla="*/ 345033 w 5782832"/>
                  <a:gd name="connsiteY23" fmla="*/ 1586439 h 2923084"/>
                  <a:gd name="connsiteX24" fmla="*/ 532847 w 5782832"/>
                  <a:gd name="connsiteY24" fmla="*/ 1771198 h 2923084"/>
                  <a:gd name="connsiteX25" fmla="*/ 803093 w 5782832"/>
                  <a:gd name="connsiteY25" fmla="*/ 1956024 h 2923084"/>
                  <a:gd name="connsiteX26" fmla="*/ 1805379 w 5782832"/>
                  <a:gd name="connsiteY26" fmla="*/ 2645084 h 2923084"/>
                  <a:gd name="connsiteX27" fmla="*/ 1806058 w 5782832"/>
                  <a:gd name="connsiteY27" fmla="*/ 2645627 h 2923084"/>
                  <a:gd name="connsiteX28" fmla="*/ 1806466 w 5782832"/>
                  <a:gd name="connsiteY28" fmla="*/ 2645831 h 2923084"/>
                  <a:gd name="connsiteX29" fmla="*/ 1914428 w 5782832"/>
                  <a:gd name="connsiteY29" fmla="*/ 2708707 h 2923084"/>
                  <a:gd name="connsiteX30" fmla="*/ 2365766 w 5782832"/>
                  <a:gd name="connsiteY30" fmla="*/ 2877033 h 2923084"/>
                  <a:gd name="connsiteX31" fmla="*/ 2755586 w 5782832"/>
                  <a:gd name="connsiteY31" fmla="*/ 2923003 h 2923084"/>
                  <a:gd name="connsiteX32" fmla="*/ 5667452 w 5782832"/>
                  <a:gd name="connsiteY32" fmla="*/ 2905009 h 2923084"/>
                  <a:gd name="connsiteX33" fmla="*/ 5782273 w 5782832"/>
                  <a:gd name="connsiteY33" fmla="*/ 1402767 h 2923084"/>
                  <a:gd name="connsiteX0" fmla="*/ 5782273 w 5785410"/>
                  <a:gd name="connsiteY0" fmla="*/ 1402767 h 2923003"/>
                  <a:gd name="connsiteX1" fmla="*/ 4961825 w 5785410"/>
                  <a:gd name="connsiteY1" fmla="*/ 1436174 h 2923003"/>
                  <a:gd name="connsiteX2" fmla="*/ 4499419 w 5785410"/>
                  <a:gd name="connsiteY2" fmla="*/ 1447174 h 2923003"/>
                  <a:gd name="connsiteX3" fmla="*/ 2893628 w 5785410"/>
                  <a:gd name="connsiteY3" fmla="*/ 641325 h 2923003"/>
                  <a:gd name="connsiteX4" fmla="*/ 2542377 w 5785410"/>
                  <a:gd name="connsiteY4" fmla="*/ 429949 h 2923003"/>
                  <a:gd name="connsiteX5" fmla="*/ 1897521 w 5785410"/>
                  <a:gd name="connsiteY5" fmla="*/ 236160 h 2923003"/>
                  <a:gd name="connsiteX6" fmla="*/ 1627818 w 5785410"/>
                  <a:gd name="connsiteY6" fmla="*/ 120864 h 2923003"/>
                  <a:gd name="connsiteX7" fmla="*/ 1359609 w 5785410"/>
                  <a:gd name="connsiteY7" fmla="*/ 32253 h 2923003"/>
                  <a:gd name="connsiteX8" fmla="*/ 1212807 w 5785410"/>
                  <a:gd name="connsiteY8" fmla="*/ 17451 h 2923003"/>
                  <a:gd name="connsiteX9" fmla="*/ 1037894 w 5785410"/>
                  <a:gd name="connsiteY9" fmla="*/ 10729 h 2923003"/>
                  <a:gd name="connsiteX10" fmla="*/ 878123 w 5785410"/>
                  <a:gd name="connsiteY10" fmla="*/ 18809 h 2923003"/>
                  <a:gd name="connsiteX11" fmla="*/ 609439 w 5785410"/>
                  <a:gd name="connsiteY11" fmla="*/ 23426 h 2923003"/>
                  <a:gd name="connsiteX12" fmla="*/ 527890 w 5785410"/>
                  <a:gd name="connsiteY12" fmla="*/ 16365 h 2923003"/>
                  <a:gd name="connsiteX13" fmla="*/ 351347 w 5785410"/>
                  <a:gd name="connsiteY13" fmla="*/ 0 h 2923003"/>
                  <a:gd name="connsiteX14" fmla="*/ 116138 w 5785410"/>
                  <a:gd name="connsiteY14" fmla="*/ 31982 h 2923003"/>
                  <a:gd name="connsiteX15" fmla="*/ 118447 w 5785410"/>
                  <a:gd name="connsiteY15" fmla="*/ 65457 h 2923003"/>
                  <a:gd name="connsiteX16" fmla="*/ 181934 w 5785410"/>
                  <a:gd name="connsiteY16" fmla="*/ 186796 h 2923003"/>
                  <a:gd name="connsiteX17" fmla="*/ 251465 w 5785410"/>
                  <a:gd name="connsiteY17" fmla="*/ 484338 h 2923003"/>
                  <a:gd name="connsiteX18" fmla="*/ 141398 w 5785410"/>
                  <a:gd name="connsiteY18" fmla="*/ 875448 h 2923003"/>
                  <a:gd name="connsiteX19" fmla="*/ 11503 w 5785410"/>
                  <a:gd name="connsiteY19" fmla="*/ 1032367 h 2923003"/>
                  <a:gd name="connsiteX20" fmla="*/ 163 w 5785410"/>
                  <a:gd name="connsiteY20" fmla="*/ 1050633 h 2923003"/>
                  <a:gd name="connsiteX21" fmla="*/ 11842 w 5785410"/>
                  <a:gd name="connsiteY21" fmla="*/ 1070120 h 2923003"/>
                  <a:gd name="connsiteX22" fmla="*/ 168558 w 5785410"/>
                  <a:gd name="connsiteY22" fmla="*/ 1355236 h 2923003"/>
                  <a:gd name="connsiteX23" fmla="*/ 345033 w 5785410"/>
                  <a:gd name="connsiteY23" fmla="*/ 1586439 h 2923003"/>
                  <a:gd name="connsiteX24" fmla="*/ 532847 w 5785410"/>
                  <a:gd name="connsiteY24" fmla="*/ 1771198 h 2923003"/>
                  <a:gd name="connsiteX25" fmla="*/ 803093 w 5785410"/>
                  <a:gd name="connsiteY25" fmla="*/ 1956024 h 2923003"/>
                  <a:gd name="connsiteX26" fmla="*/ 1805379 w 5785410"/>
                  <a:gd name="connsiteY26" fmla="*/ 2645084 h 2923003"/>
                  <a:gd name="connsiteX27" fmla="*/ 1806058 w 5785410"/>
                  <a:gd name="connsiteY27" fmla="*/ 2645627 h 2923003"/>
                  <a:gd name="connsiteX28" fmla="*/ 1806466 w 5785410"/>
                  <a:gd name="connsiteY28" fmla="*/ 2645831 h 2923003"/>
                  <a:gd name="connsiteX29" fmla="*/ 1914428 w 5785410"/>
                  <a:gd name="connsiteY29" fmla="*/ 2708707 h 2923003"/>
                  <a:gd name="connsiteX30" fmla="*/ 2365766 w 5785410"/>
                  <a:gd name="connsiteY30" fmla="*/ 2877033 h 2923003"/>
                  <a:gd name="connsiteX31" fmla="*/ 2755586 w 5785410"/>
                  <a:gd name="connsiteY31" fmla="*/ 2923003 h 2923003"/>
                  <a:gd name="connsiteX32" fmla="*/ 5770283 w 5785410"/>
                  <a:gd name="connsiteY32" fmla="*/ 2892155 h 2923003"/>
                  <a:gd name="connsiteX33" fmla="*/ 5782273 w 5785410"/>
                  <a:gd name="connsiteY33" fmla="*/ 1402767 h 292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85410" h="2923003">
                    <a:moveTo>
                      <a:pt x="5782273" y="1402767"/>
                    </a:moveTo>
                    <a:cubicBezTo>
                      <a:pt x="5733587" y="1405891"/>
                      <a:pt x="5142849" y="1422255"/>
                      <a:pt x="4961825" y="1436174"/>
                    </a:cubicBezTo>
                    <a:cubicBezTo>
                      <a:pt x="4807825" y="1447989"/>
                      <a:pt x="4653283" y="1464082"/>
                      <a:pt x="4499419" y="1447174"/>
                    </a:cubicBezTo>
                    <a:cubicBezTo>
                      <a:pt x="3869909" y="1378119"/>
                      <a:pt x="3048850" y="758930"/>
                      <a:pt x="2893628" y="641325"/>
                    </a:cubicBezTo>
                    <a:cubicBezTo>
                      <a:pt x="2784036" y="558283"/>
                      <a:pt x="2667111" y="487597"/>
                      <a:pt x="2542377" y="429949"/>
                    </a:cubicBezTo>
                    <a:cubicBezTo>
                      <a:pt x="2471896" y="397425"/>
                      <a:pt x="2015057" y="269635"/>
                      <a:pt x="1897521" y="236160"/>
                    </a:cubicBezTo>
                    <a:cubicBezTo>
                      <a:pt x="1803003" y="209203"/>
                      <a:pt x="1713373" y="169549"/>
                      <a:pt x="1627818" y="120864"/>
                    </a:cubicBezTo>
                    <a:cubicBezTo>
                      <a:pt x="1544368" y="73401"/>
                      <a:pt x="1455689" y="42438"/>
                      <a:pt x="1359609" y="32253"/>
                    </a:cubicBezTo>
                    <a:cubicBezTo>
                      <a:pt x="1310721" y="27093"/>
                      <a:pt x="1261900" y="21185"/>
                      <a:pt x="1212807" y="17451"/>
                    </a:cubicBezTo>
                    <a:cubicBezTo>
                      <a:pt x="1154548" y="13038"/>
                      <a:pt x="1096289" y="7198"/>
                      <a:pt x="1037894" y="10729"/>
                    </a:cubicBezTo>
                    <a:lnTo>
                      <a:pt x="878123" y="18809"/>
                    </a:lnTo>
                    <a:cubicBezTo>
                      <a:pt x="788630" y="25939"/>
                      <a:pt x="699001" y="22815"/>
                      <a:pt x="609439" y="23426"/>
                    </a:cubicBezTo>
                    <a:cubicBezTo>
                      <a:pt x="582075" y="23630"/>
                      <a:pt x="555050" y="19148"/>
                      <a:pt x="527890" y="16365"/>
                    </a:cubicBezTo>
                    <a:cubicBezTo>
                      <a:pt x="469088" y="10389"/>
                      <a:pt x="410896" y="-68"/>
                      <a:pt x="351347" y="0"/>
                    </a:cubicBezTo>
                    <a:cubicBezTo>
                      <a:pt x="301033" y="68"/>
                      <a:pt x="142552" y="16433"/>
                      <a:pt x="116138" y="31982"/>
                    </a:cubicBezTo>
                    <a:cubicBezTo>
                      <a:pt x="105478" y="44000"/>
                      <a:pt x="112675" y="54932"/>
                      <a:pt x="118447" y="65457"/>
                    </a:cubicBezTo>
                    <a:cubicBezTo>
                      <a:pt x="140447" y="105451"/>
                      <a:pt x="162175" y="145580"/>
                      <a:pt x="181934" y="186796"/>
                    </a:cubicBezTo>
                    <a:cubicBezTo>
                      <a:pt x="227089" y="280839"/>
                      <a:pt x="251533" y="380246"/>
                      <a:pt x="251465" y="484338"/>
                    </a:cubicBezTo>
                    <a:cubicBezTo>
                      <a:pt x="251397" y="624486"/>
                      <a:pt x="209570" y="754109"/>
                      <a:pt x="141398" y="875448"/>
                    </a:cubicBezTo>
                    <a:cubicBezTo>
                      <a:pt x="107787" y="935336"/>
                      <a:pt x="69558" y="992238"/>
                      <a:pt x="11503" y="1032367"/>
                    </a:cubicBezTo>
                    <a:cubicBezTo>
                      <a:pt x="5460" y="1036577"/>
                      <a:pt x="-1127" y="1041466"/>
                      <a:pt x="163" y="1050633"/>
                    </a:cubicBezTo>
                    <a:cubicBezTo>
                      <a:pt x="4102" y="1057083"/>
                      <a:pt x="8787" y="1063262"/>
                      <a:pt x="11842" y="1070120"/>
                    </a:cubicBezTo>
                    <a:cubicBezTo>
                      <a:pt x="55503" y="1169867"/>
                      <a:pt x="108398" y="1264588"/>
                      <a:pt x="168558" y="1355236"/>
                    </a:cubicBezTo>
                    <a:cubicBezTo>
                      <a:pt x="222200" y="1436174"/>
                      <a:pt x="280934" y="1513174"/>
                      <a:pt x="345033" y="1586439"/>
                    </a:cubicBezTo>
                    <a:cubicBezTo>
                      <a:pt x="403156" y="1652847"/>
                      <a:pt x="464199" y="1715926"/>
                      <a:pt x="532847" y="1771198"/>
                    </a:cubicBezTo>
                    <a:cubicBezTo>
                      <a:pt x="618062" y="1839778"/>
                      <a:pt x="708303" y="1901364"/>
                      <a:pt x="803093" y="1956024"/>
                    </a:cubicBezTo>
                    <a:cubicBezTo>
                      <a:pt x="844309" y="1979790"/>
                      <a:pt x="1753435" y="2611608"/>
                      <a:pt x="1805379" y="2645084"/>
                    </a:cubicBezTo>
                    <a:lnTo>
                      <a:pt x="1806058" y="2645627"/>
                    </a:lnTo>
                    <a:lnTo>
                      <a:pt x="1806466" y="2645831"/>
                    </a:lnTo>
                    <a:cubicBezTo>
                      <a:pt x="1841435" y="2668374"/>
                      <a:pt x="1877490" y="2689287"/>
                      <a:pt x="1914428" y="2708707"/>
                    </a:cubicBezTo>
                    <a:cubicBezTo>
                      <a:pt x="2057496" y="2784077"/>
                      <a:pt x="2207353" y="2842200"/>
                      <a:pt x="2365766" y="2877033"/>
                    </a:cubicBezTo>
                    <a:cubicBezTo>
                      <a:pt x="2494235" y="2905280"/>
                      <a:pt x="2624129" y="2922867"/>
                      <a:pt x="2755586" y="2923003"/>
                    </a:cubicBezTo>
                    <a:lnTo>
                      <a:pt x="5770283" y="2892155"/>
                    </a:lnTo>
                    <a:cubicBezTo>
                      <a:pt x="5776869" y="2867167"/>
                      <a:pt x="5791914" y="1402156"/>
                      <a:pt x="5782273" y="1402767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B839EA7E-FC61-4E13-8CF6-9383DE7AD4EB}"/>
                  </a:ext>
                </a:extLst>
              </p:cNvPr>
              <p:cNvSpPr/>
              <p:nvPr/>
            </p:nvSpPr>
            <p:spPr>
              <a:xfrm>
                <a:off x="4802427" y="4806995"/>
                <a:ext cx="3280382" cy="1919265"/>
              </a:xfrm>
              <a:custGeom>
                <a:avLst/>
                <a:gdLst>
                  <a:gd name="connsiteX0" fmla="*/ 3274516 w 3280382"/>
                  <a:gd name="connsiteY0" fmla="*/ 518548 h 1919265"/>
                  <a:gd name="connsiteX1" fmla="*/ 3179522 w 3280382"/>
                  <a:gd name="connsiteY1" fmla="*/ 669220 h 1919265"/>
                  <a:gd name="connsiteX2" fmla="*/ 3008208 w 3280382"/>
                  <a:gd name="connsiteY2" fmla="*/ 736306 h 1919265"/>
                  <a:gd name="connsiteX3" fmla="*/ 2756363 w 3280382"/>
                  <a:gd name="connsiteY3" fmla="*/ 899879 h 1919265"/>
                  <a:gd name="connsiteX4" fmla="*/ 2310797 w 3280382"/>
                  <a:gd name="connsiteY4" fmla="*/ 1349927 h 1919265"/>
                  <a:gd name="connsiteX5" fmla="*/ 1871138 w 3280382"/>
                  <a:gd name="connsiteY5" fmla="*/ 1732346 h 1919265"/>
                  <a:gd name="connsiteX6" fmla="*/ 1218542 w 3280382"/>
                  <a:gd name="connsiteY6" fmla="*/ 1904543 h 1919265"/>
                  <a:gd name="connsiteX7" fmla="*/ 712951 w 3280382"/>
                  <a:gd name="connsiteY7" fmla="*/ 1632871 h 1919265"/>
                  <a:gd name="connsiteX8" fmla="*/ 17169 w 3280382"/>
                  <a:gd name="connsiteY8" fmla="*/ 1157700 h 1919265"/>
                  <a:gd name="connsiteX9" fmla="*/ 5423 w 3280382"/>
                  <a:gd name="connsiteY9" fmla="*/ 1150977 h 1919265"/>
                  <a:gd name="connsiteX10" fmla="*/ 3250 w 3280382"/>
                  <a:gd name="connsiteY10" fmla="*/ 1131354 h 1919265"/>
                  <a:gd name="connsiteX11" fmla="*/ 741130 w 3280382"/>
                  <a:gd name="connsiteY11" fmla="*/ 586720 h 1919265"/>
                  <a:gd name="connsiteX12" fmla="*/ 812969 w 3280382"/>
                  <a:gd name="connsiteY12" fmla="*/ 608245 h 1919265"/>
                  <a:gd name="connsiteX13" fmla="*/ 1273541 w 3280382"/>
                  <a:gd name="connsiteY13" fmla="*/ 1010354 h 1919265"/>
                  <a:gd name="connsiteX14" fmla="*/ 1336350 w 3280382"/>
                  <a:gd name="connsiteY14" fmla="*/ 1021151 h 1919265"/>
                  <a:gd name="connsiteX15" fmla="*/ 2120063 w 3280382"/>
                  <a:gd name="connsiteY15" fmla="*/ 628751 h 1919265"/>
                  <a:gd name="connsiteX16" fmla="*/ 2514568 w 3280382"/>
                  <a:gd name="connsiteY16" fmla="*/ 358029 h 1919265"/>
                  <a:gd name="connsiteX17" fmla="*/ 2525568 w 3280382"/>
                  <a:gd name="connsiteY17" fmla="*/ 325641 h 1919265"/>
                  <a:gd name="connsiteX18" fmla="*/ 2436957 w 3280382"/>
                  <a:gd name="connsiteY18" fmla="*/ 93555 h 1919265"/>
                  <a:gd name="connsiteX19" fmla="*/ 2462827 w 3280382"/>
                  <a:gd name="connsiteY19" fmla="*/ 12210 h 1919265"/>
                  <a:gd name="connsiteX20" fmla="*/ 2569432 w 3280382"/>
                  <a:gd name="connsiteY20" fmla="*/ 25586 h 1919265"/>
                  <a:gd name="connsiteX21" fmla="*/ 2780604 w 3280382"/>
                  <a:gd name="connsiteY21" fmla="*/ 97154 h 1919265"/>
                  <a:gd name="connsiteX22" fmla="*/ 2964344 w 3280382"/>
                  <a:gd name="connsiteY22" fmla="*/ 79364 h 1919265"/>
                  <a:gd name="connsiteX23" fmla="*/ 3101436 w 3280382"/>
                  <a:gd name="connsiteY23" fmla="*/ 166209 h 1919265"/>
                  <a:gd name="connsiteX24" fmla="*/ 3278861 w 3280382"/>
                  <a:gd name="connsiteY24" fmla="*/ 487313 h 1919265"/>
                  <a:gd name="connsiteX25" fmla="*/ 3274516 w 3280382"/>
                  <a:gd name="connsiteY25" fmla="*/ 518548 h 191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280382" h="1919265">
                    <a:moveTo>
                      <a:pt x="3274516" y="518548"/>
                    </a:moveTo>
                    <a:cubicBezTo>
                      <a:pt x="3263855" y="581763"/>
                      <a:pt x="3240565" y="630652"/>
                      <a:pt x="3179522" y="669220"/>
                    </a:cubicBezTo>
                    <a:cubicBezTo>
                      <a:pt x="3127510" y="702084"/>
                      <a:pt x="3066942" y="717837"/>
                      <a:pt x="3008208" y="736306"/>
                    </a:cubicBezTo>
                    <a:cubicBezTo>
                      <a:pt x="2909005" y="767540"/>
                      <a:pt x="2824876" y="821522"/>
                      <a:pt x="2756363" y="899879"/>
                    </a:cubicBezTo>
                    <a:cubicBezTo>
                      <a:pt x="2616555" y="1059719"/>
                      <a:pt x="2463914" y="1203125"/>
                      <a:pt x="2310797" y="1349927"/>
                    </a:cubicBezTo>
                    <a:cubicBezTo>
                      <a:pt x="2170717" y="1484236"/>
                      <a:pt x="2031045" y="1621260"/>
                      <a:pt x="1871138" y="1732346"/>
                    </a:cubicBezTo>
                    <a:cubicBezTo>
                      <a:pt x="1680744" y="1864617"/>
                      <a:pt x="1452936" y="1956419"/>
                      <a:pt x="1218542" y="1904543"/>
                    </a:cubicBezTo>
                    <a:cubicBezTo>
                      <a:pt x="1041048" y="1865296"/>
                      <a:pt x="865457" y="1728611"/>
                      <a:pt x="712951" y="1632871"/>
                    </a:cubicBezTo>
                    <a:cubicBezTo>
                      <a:pt x="474890" y="1483420"/>
                      <a:pt x="248780" y="1316452"/>
                      <a:pt x="17169" y="1157700"/>
                    </a:cubicBezTo>
                    <a:cubicBezTo>
                      <a:pt x="13435" y="1155119"/>
                      <a:pt x="9361" y="1153218"/>
                      <a:pt x="5423" y="1150977"/>
                    </a:cubicBezTo>
                    <a:cubicBezTo>
                      <a:pt x="-2047" y="1145138"/>
                      <a:pt x="-824" y="1139163"/>
                      <a:pt x="3250" y="1131354"/>
                    </a:cubicBezTo>
                    <a:cubicBezTo>
                      <a:pt x="159558" y="828244"/>
                      <a:pt x="395446" y="633164"/>
                      <a:pt x="741130" y="586720"/>
                    </a:cubicBezTo>
                    <a:cubicBezTo>
                      <a:pt x="768901" y="582985"/>
                      <a:pt x="790494" y="588417"/>
                      <a:pt x="812969" y="608245"/>
                    </a:cubicBezTo>
                    <a:cubicBezTo>
                      <a:pt x="965746" y="743096"/>
                      <a:pt x="1120560" y="875707"/>
                      <a:pt x="1273541" y="1010354"/>
                    </a:cubicBezTo>
                    <a:cubicBezTo>
                      <a:pt x="1294387" y="1028688"/>
                      <a:pt x="1309529" y="1032490"/>
                      <a:pt x="1336350" y="1021151"/>
                    </a:cubicBezTo>
                    <a:cubicBezTo>
                      <a:pt x="1606256" y="907620"/>
                      <a:pt x="1868694" y="779355"/>
                      <a:pt x="2120063" y="628751"/>
                    </a:cubicBezTo>
                    <a:cubicBezTo>
                      <a:pt x="2257087" y="546591"/>
                      <a:pt x="2389087" y="457029"/>
                      <a:pt x="2514568" y="358029"/>
                    </a:cubicBezTo>
                    <a:cubicBezTo>
                      <a:pt x="2526519" y="348592"/>
                      <a:pt x="2529506" y="340647"/>
                      <a:pt x="2525568" y="325641"/>
                    </a:cubicBezTo>
                    <a:cubicBezTo>
                      <a:pt x="2504790" y="246944"/>
                      <a:pt x="2451963" y="171370"/>
                      <a:pt x="2436957" y="93555"/>
                    </a:cubicBezTo>
                    <a:cubicBezTo>
                      <a:pt x="2431253" y="64086"/>
                      <a:pt x="2438723" y="30068"/>
                      <a:pt x="2462827" y="12210"/>
                    </a:cubicBezTo>
                    <a:cubicBezTo>
                      <a:pt x="2493858" y="-10741"/>
                      <a:pt x="2539352" y="1481"/>
                      <a:pt x="2569432" y="25586"/>
                    </a:cubicBezTo>
                    <a:cubicBezTo>
                      <a:pt x="2627487" y="72234"/>
                      <a:pt x="2709104" y="207832"/>
                      <a:pt x="2780604" y="97154"/>
                    </a:cubicBezTo>
                    <a:cubicBezTo>
                      <a:pt x="2818968" y="37741"/>
                      <a:pt x="2908054" y="57500"/>
                      <a:pt x="2964344" y="79364"/>
                    </a:cubicBezTo>
                    <a:cubicBezTo>
                      <a:pt x="3014998" y="99055"/>
                      <a:pt x="3060152" y="130833"/>
                      <a:pt x="3101436" y="166209"/>
                    </a:cubicBezTo>
                    <a:cubicBezTo>
                      <a:pt x="3198806" y="249795"/>
                      <a:pt x="3293596" y="350221"/>
                      <a:pt x="3278861" y="487313"/>
                    </a:cubicBezTo>
                    <a:cubicBezTo>
                      <a:pt x="3277639" y="498041"/>
                      <a:pt x="3276213" y="508498"/>
                      <a:pt x="3274516" y="518548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1841B059-DD22-4D32-A1E9-9E65E2EFB1B8}"/>
                  </a:ext>
                </a:extLst>
              </p:cNvPr>
              <p:cNvSpPr/>
              <p:nvPr/>
            </p:nvSpPr>
            <p:spPr>
              <a:xfrm>
                <a:off x="2527793" y="3072346"/>
                <a:ext cx="1610988" cy="1945585"/>
              </a:xfrm>
              <a:custGeom>
                <a:avLst/>
                <a:gdLst>
                  <a:gd name="connsiteX0" fmla="*/ 1529004 w 1610988"/>
                  <a:gd name="connsiteY0" fmla="*/ 1020861 h 1945585"/>
                  <a:gd name="connsiteX1" fmla="*/ 1541091 w 1610988"/>
                  <a:gd name="connsiteY1" fmla="*/ 1660081 h 1945585"/>
                  <a:gd name="connsiteX2" fmla="*/ 1465924 w 1610988"/>
                  <a:gd name="connsiteY2" fmla="*/ 1797852 h 1945585"/>
                  <a:gd name="connsiteX3" fmla="*/ 1351307 w 1610988"/>
                  <a:gd name="connsiteY3" fmla="*/ 1913012 h 1945585"/>
                  <a:gd name="connsiteX4" fmla="*/ 1056753 w 1610988"/>
                  <a:gd name="connsiteY4" fmla="*/ 1880487 h 1945585"/>
                  <a:gd name="connsiteX5" fmla="*/ 838451 w 1610988"/>
                  <a:gd name="connsiteY5" fmla="*/ 1683778 h 1945585"/>
                  <a:gd name="connsiteX6" fmla="*/ 47405 w 1610988"/>
                  <a:gd name="connsiteY6" fmla="*/ 583036 h 1945585"/>
                  <a:gd name="connsiteX7" fmla="*/ 10 w 1610988"/>
                  <a:gd name="connsiteY7" fmla="*/ 413147 h 1945585"/>
                  <a:gd name="connsiteX8" fmla="*/ 235762 w 1610988"/>
                  <a:gd name="connsiteY8" fmla="*/ 49945 h 1945585"/>
                  <a:gd name="connsiteX9" fmla="*/ 510286 w 1610988"/>
                  <a:gd name="connsiteY9" fmla="*/ 1871 h 1945585"/>
                  <a:gd name="connsiteX10" fmla="*/ 630471 w 1610988"/>
                  <a:gd name="connsiteY10" fmla="*/ 13550 h 1945585"/>
                  <a:gd name="connsiteX11" fmla="*/ 984506 w 1610988"/>
                  <a:gd name="connsiteY11" fmla="*/ 184864 h 1945585"/>
                  <a:gd name="connsiteX12" fmla="*/ 1529004 w 1610988"/>
                  <a:gd name="connsiteY12" fmla="*/ 1020861 h 1945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0988" h="1945585">
                    <a:moveTo>
                      <a:pt x="1529004" y="1020861"/>
                    </a:moveTo>
                    <a:cubicBezTo>
                      <a:pt x="1636492" y="1231897"/>
                      <a:pt x="1635948" y="1445174"/>
                      <a:pt x="1541091" y="1660081"/>
                    </a:cubicBezTo>
                    <a:cubicBezTo>
                      <a:pt x="1519906" y="1708087"/>
                      <a:pt x="1495393" y="1754260"/>
                      <a:pt x="1465924" y="1797852"/>
                    </a:cubicBezTo>
                    <a:cubicBezTo>
                      <a:pt x="1434962" y="1843549"/>
                      <a:pt x="1398363" y="1883407"/>
                      <a:pt x="1351307" y="1913012"/>
                    </a:cubicBezTo>
                    <a:cubicBezTo>
                      <a:pt x="1245314" y="1973104"/>
                      <a:pt x="1148487" y="1942888"/>
                      <a:pt x="1056753" y="1880487"/>
                    </a:cubicBezTo>
                    <a:cubicBezTo>
                      <a:pt x="975204" y="1825012"/>
                      <a:pt x="905877" y="1755142"/>
                      <a:pt x="838451" y="1683778"/>
                    </a:cubicBezTo>
                    <a:cubicBezTo>
                      <a:pt x="618995" y="1451489"/>
                      <a:pt x="106343" y="704307"/>
                      <a:pt x="47405" y="583036"/>
                    </a:cubicBezTo>
                    <a:cubicBezTo>
                      <a:pt x="21399" y="529462"/>
                      <a:pt x="-533" y="474054"/>
                      <a:pt x="10" y="413147"/>
                    </a:cubicBezTo>
                    <a:cubicBezTo>
                      <a:pt x="1775" y="207136"/>
                      <a:pt x="155435" y="95031"/>
                      <a:pt x="235762" y="49945"/>
                    </a:cubicBezTo>
                    <a:cubicBezTo>
                      <a:pt x="321589" y="1735"/>
                      <a:pt x="415089" y="-3969"/>
                      <a:pt x="510286" y="1871"/>
                    </a:cubicBezTo>
                    <a:cubicBezTo>
                      <a:pt x="550415" y="4383"/>
                      <a:pt x="590477" y="8865"/>
                      <a:pt x="630471" y="13550"/>
                    </a:cubicBezTo>
                    <a:cubicBezTo>
                      <a:pt x="782637" y="37383"/>
                      <a:pt x="902686" y="111327"/>
                      <a:pt x="984506" y="184864"/>
                    </a:cubicBezTo>
                    <a:cubicBezTo>
                      <a:pt x="1162882" y="363308"/>
                      <a:pt x="1468437" y="892935"/>
                      <a:pt x="1529004" y="1020861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F2EADF4-8967-441A-87D1-BFA91636ED75}"/>
                </a:ext>
              </a:extLst>
            </p:cNvPr>
            <p:cNvGrpSpPr/>
            <p:nvPr/>
          </p:nvGrpSpPr>
          <p:grpSpPr>
            <a:xfrm>
              <a:off x="9307214" y="1414176"/>
              <a:ext cx="2832104" cy="3998806"/>
              <a:chOff x="5768713" y="130"/>
              <a:chExt cx="3821895" cy="5396347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124F6B79-F169-42B4-9E49-736E196BAB81}"/>
                  </a:ext>
                </a:extLst>
              </p:cNvPr>
              <p:cNvSpPr/>
              <p:nvPr/>
            </p:nvSpPr>
            <p:spPr>
              <a:xfrm>
                <a:off x="7822274" y="921515"/>
                <a:ext cx="1122647" cy="1393976"/>
              </a:xfrm>
              <a:custGeom>
                <a:avLst/>
                <a:gdLst>
                  <a:gd name="connsiteX0" fmla="*/ 952283 w 1122647"/>
                  <a:gd name="connsiteY0" fmla="*/ 784090 h 1393976"/>
                  <a:gd name="connsiteX1" fmla="*/ 924308 w 1122647"/>
                  <a:gd name="connsiteY1" fmla="*/ 757948 h 1393976"/>
                  <a:gd name="connsiteX2" fmla="*/ 798963 w 1122647"/>
                  <a:gd name="connsiteY2" fmla="*/ 607887 h 1393976"/>
                  <a:gd name="connsiteX3" fmla="*/ 781173 w 1122647"/>
                  <a:gd name="connsiteY3" fmla="*/ 574955 h 1393976"/>
                  <a:gd name="connsiteX4" fmla="*/ 757068 w 1122647"/>
                  <a:gd name="connsiteY4" fmla="*/ 516084 h 1393976"/>
                  <a:gd name="connsiteX5" fmla="*/ 663161 w 1122647"/>
                  <a:gd name="connsiteY5" fmla="*/ 230561 h 1393976"/>
                  <a:gd name="connsiteX6" fmla="*/ 577810 w 1122647"/>
                  <a:gd name="connsiteY6" fmla="*/ 109222 h 1393976"/>
                  <a:gd name="connsiteX7" fmla="*/ 458576 w 1122647"/>
                  <a:gd name="connsiteY7" fmla="*/ 39555 h 1393976"/>
                  <a:gd name="connsiteX8" fmla="*/ 325557 w 1122647"/>
                  <a:gd name="connsiteY8" fmla="*/ 2413 h 1393976"/>
                  <a:gd name="connsiteX9" fmla="*/ 289909 w 1122647"/>
                  <a:gd name="connsiteY9" fmla="*/ 134073 h 1393976"/>
                  <a:gd name="connsiteX10" fmla="*/ 268996 w 1122647"/>
                  <a:gd name="connsiteY10" fmla="*/ 277548 h 1393976"/>
                  <a:gd name="connsiteX11" fmla="*/ 153497 w 1122647"/>
                  <a:gd name="connsiteY11" fmla="*/ 466245 h 1393976"/>
                  <a:gd name="connsiteX12" fmla="*/ 6559 w 1122647"/>
                  <a:gd name="connsiteY12" fmla="*/ 744639 h 1393976"/>
                  <a:gd name="connsiteX13" fmla="*/ 117713 w 1122647"/>
                  <a:gd name="connsiteY13" fmla="*/ 1110286 h 1393976"/>
                  <a:gd name="connsiteX14" fmla="*/ 410909 w 1122647"/>
                  <a:gd name="connsiteY14" fmla="*/ 1187693 h 1393976"/>
                  <a:gd name="connsiteX15" fmla="*/ 429989 w 1122647"/>
                  <a:gd name="connsiteY15" fmla="*/ 1393976 h 1393976"/>
                  <a:gd name="connsiteX16" fmla="*/ 454298 w 1122647"/>
                  <a:gd name="connsiteY16" fmla="*/ 1388341 h 1393976"/>
                  <a:gd name="connsiteX17" fmla="*/ 829519 w 1122647"/>
                  <a:gd name="connsiteY17" fmla="*/ 1277390 h 1393976"/>
                  <a:gd name="connsiteX18" fmla="*/ 1092839 w 1122647"/>
                  <a:gd name="connsiteY18" fmla="*/ 1197810 h 1393976"/>
                  <a:gd name="connsiteX19" fmla="*/ 1122647 w 1122647"/>
                  <a:gd name="connsiteY19" fmla="*/ 979237 h 1393976"/>
                  <a:gd name="connsiteX20" fmla="*/ 952283 w 1122647"/>
                  <a:gd name="connsiteY20" fmla="*/ 784090 h 139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2647" h="1393976">
                    <a:moveTo>
                      <a:pt x="952283" y="784090"/>
                    </a:moveTo>
                    <a:cubicBezTo>
                      <a:pt x="943932" y="774380"/>
                      <a:pt x="935648" y="764466"/>
                      <a:pt x="924308" y="757948"/>
                    </a:cubicBezTo>
                    <a:cubicBezTo>
                      <a:pt x="873654" y="715374"/>
                      <a:pt x="831556" y="665602"/>
                      <a:pt x="798963" y="607887"/>
                    </a:cubicBezTo>
                    <a:cubicBezTo>
                      <a:pt x="793056" y="596887"/>
                      <a:pt x="787081" y="585887"/>
                      <a:pt x="781173" y="574955"/>
                    </a:cubicBezTo>
                    <a:cubicBezTo>
                      <a:pt x="773093" y="555331"/>
                      <a:pt x="764877" y="535776"/>
                      <a:pt x="757068" y="516084"/>
                    </a:cubicBezTo>
                    <a:cubicBezTo>
                      <a:pt x="719927" y="422856"/>
                      <a:pt x="696093" y="325215"/>
                      <a:pt x="663161" y="230561"/>
                    </a:cubicBezTo>
                    <a:cubicBezTo>
                      <a:pt x="646186" y="181808"/>
                      <a:pt x="617871" y="141475"/>
                      <a:pt x="577810" y="109222"/>
                    </a:cubicBezTo>
                    <a:cubicBezTo>
                      <a:pt x="541822" y="80160"/>
                      <a:pt x="501353" y="57074"/>
                      <a:pt x="458576" y="39555"/>
                    </a:cubicBezTo>
                    <a:cubicBezTo>
                      <a:pt x="434063" y="29506"/>
                      <a:pt x="350545" y="-10080"/>
                      <a:pt x="325557" y="2413"/>
                    </a:cubicBezTo>
                    <a:cubicBezTo>
                      <a:pt x="297175" y="16605"/>
                      <a:pt x="292829" y="107049"/>
                      <a:pt x="289909" y="134073"/>
                    </a:cubicBezTo>
                    <a:cubicBezTo>
                      <a:pt x="284681" y="182079"/>
                      <a:pt x="282644" y="230900"/>
                      <a:pt x="268996" y="277548"/>
                    </a:cubicBezTo>
                    <a:cubicBezTo>
                      <a:pt x="248015" y="349523"/>
                      <a:pt x="201299" y="409887"/>
                      <a:pt x="153497" y="466245"/>
                    </a:cubicBezTo>
                    <a:cubicBezTo>
                      <a:pt x="87021" y="544671"/>
                      <a:pt x="26725" y="642516"/>
                      <a:pt x="6559" y="744639"/>
                    </a:cubicBezTo>
                    <a:cubicBezTo>
                      <a:pt x="-19447" y="876571"/>
                      <a:pt x="34805" y="1009113"/>
                      <a:pt x="117713" y="1110286"/>
                    </a:cubicBezTo>
                    <a:cubicBezTo>
                      <a:pt x="195663" y="1205347"/>
                      <a:pt x="300163" y="1197335"/>
                      <a:pt x="410909" y="1187693"/>
                    </a:cubicBezTo>
                    <a:cubicBezTo>
                      <a:pt x="417292" y="1256477"/>
                      <a:pt x="423606" y="1325193"/>
                      <a:pt x="429989" y="1393976"/>
                    </a:cubicBezTo>
                    <a:cubicBezTo>
                      <a:pt x="438137" y="1392143"/>
                      <a:pt x="446353" y="1390717"/>
                      <a:pt x="454298" y="1388341"/>
                    </a:cubicBezTo>
                    <a:cubicBezTo>
                      <a:pt x="579439" y="1351470"/>
                      <a:pt x="704581" y="1314668"/>
                      <a:pt x="829519" y="1277390"/>
                    </a:cubicBezTo>
                    <a:cubicBezTo>
                      <a:pt x="917383" y="1251181"/>
                      <a:pt x="1005111" y="1224360"/>
                      <a:pt x="1092839" y="1197810"/>
                    </a:cubicBezTo>
                    <a:cubicBezTo>
                      <a:pt x="1092295" y="1123527"/>
                      <a:pt x="1100987" y="1050465"/>
                      <a:pt x="1122647" y="979237"/>
                    </a:cubicBezTo>
                    <a:cubicBezTo>
                      <a:pt x="1067240" y="912898"/>
                      <a:pt x="1014074" y="844657"/>
                      <a:pt x="952283" y="784090"/>
                    </a:cubicBezTo>
                    <a:close/>
                  </a:path>
                </a:pathLst>
              </a:custGeom>
              <a:solidFill>
                <a:srgbClr val="F9D6BA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000AD48C-3F04-4504-957F-06B872F6369E}"/>
                  </a:ext>
                </a:extLst>
              </p:cNvPr>
              <p:cNvSpPr/>
              <p:nvPr/>
            </p:nvSpPr>
            <p:spPr>
              <a:xfrm>
                <a:off x="5974522" y="130"/>
                <a:ext cx="3616086" cy="5396347"/>
              </a:xfrm>
              <a:custGeom>
                <a:avLst/>
                <a:gdLst>
                  <a:gd name="connsiteX0" fmla="*/ 2937943 w 3616086"/>
                  <a:gd name="connsiteY0" fmla="*/ 2123541 h 5396347"/>
                  <a:gd name="connsiteX1" fmla="*/ 3079109 w 3616086"/>
                  <a:gd name="connsiteY1" fmla="*/ 2189948 h 5396347"/>
                  <a:gd name="connsiteX2" fmla="*/ 3539410 w 3616086"/>
                  <a:gd name="connsiteY2" fmla="*/ 3047945 h 5396347"/>
                  <a:gd name="connsiteX3" fmla="*/ 3615867 w 3616086"/>
                  <a:gd name="connsiteY3" fmla="*/ 3345419 h 5396347"/>
                  <a:gd name="connsiteX4" fmla="*/ 3593663 w 3616086"/>
                  <a:gd name="connsiteY4" fmla="*/ 4254613 h 5396347"/>
                  <a:gd name="connsiteX5" fmla="*/ 3554552 w 3616086"/>
                  <a:gd name="connsiteY5" fmla="*/ 4523026 h 5396347"/>
                  <a:gd name="connsiteX6" fmla="*/ 3543960 w 3616086"/>
                  <a:gd name="connsiteY6" fmla="*/ 4652513 h 5396347"/>
                  <a:gd name="connsiteX7" fmla="*/ 3502336 w 3616086"/>
                  <a:gd name="connsiteY7" fmla="*/ 5334646 h 5396347"/>
                  <a:gd name="connsiteX8" fmla="*/ 2514377 w 3616086"/>
                  <a:gd name="connsiteY8" fmla="*/ 5396301 h 5396347"/>
                  <a:gd name="connsiteX9" fmla="*/ 2157964 w 3616086"/>
                  <a:gd name="connsiteY9" fmla="*/ 5355696 h 5396347"/>
                  <a:gd name="connsiteX10" fmla="*/ 2107786 w 3616086"/>
                  <a:gd name="connsiteY10" fmla="*/ 5334782 h 5396347"/>
                  <a:gd name="connsiteX11" fmla="*/ 2097533 w 3616086"/>
                  <a:gd name="connsiteY11" fmla="*/ 5296961 h 5396347"/>
                  <a:gd name="connsiteX12" fmla="*/ 2017138 w 3616086"/>
                  <a:gd name="connsiteY12" fmla="*/ 5072073 h 5396347"/>
                  <a:gd name="connsiteX13" fmla="*/ 1903539 w 3616086"/>
                  <a:gd name="connsiteY13" fmla="*/ 4963636 h 5396347"/>
                  <a:gd name="connsiteX14" fmla="*/ 1672948 w 3616086"/>
                  <a:gd name="connsiteY14" fmla="*/ 4875229 h 5396347"/>
                  <a:gd name="connsiteX15" fmla="*/ 1623991 w 3616086"/>
                  <a:gd name="connsiteY15" fmla="*/ 4899130 h 5396347"/>
                  <a:gd name="connsiteX16" fmla="*/ 1604368 w 3616086"/>
                  <a:gd name="connsiteY16" fmla="*/ 4924253 h 5396347"/>
                  <a:gd name="connsiteX17" fmla="*/ 1519016 w 3616086"/>
                  <a:gd name="connsiteY17" fmla="*/ 4948290 h 5396347"/>
                  <a:gd name="connsiteX18" fmla="*/ 1455868 w 3616086"/>
                  <a:gd name="connsiteY18" fmla="*/ 4903340 h 5396347"/>
                  <a:gd name="connsiteX19" fmla="*/ 1458177 w 3616086"/>
                  <a:gd name="connsiteY19" fmla="*/ 4876315 h 5396347"/>
                  <a:gd name="connsiteX20" fmla="*/ 1525942 w 3616086"/>
                  <a:gd name="connsiteY20" fmla="*/ 4316403 h 5396347"/>
                  <a:gd name="connsiteX21" fmla="*/ 1550658 w 3616086"/>
                  <a:gd name="connsiteY21" fmla="*/ 4025855 h 5396347"/>
                  <a:gd name="connsiteX22" fmla="*/ 1690195 w 3616086"/>
                  <a:gd name="connsiteY22" fmla="*/ 3131870 h 5396347"/>
                  <a:gd name="connsiteX23" fmla="*/ 1673219 w 3616086"/>
                  <a:gd name="connsiteY23" fmla="*/ 3098599 h 5396347"/>
                  <a:gd name="connsiteX24" fmla="*/ 1024968 w 3616086"/>
                  <a:gd name="connsiteY24" fmla="*/ 2655273 h 5396347"/>
                  <a:gd name="connsiteX25" fmla="*/ 836340 w 3616086"/>
                  <a:gd name="connsiteY25" fmla="*/ 2515805 h 5396347"/>
                  <a:gd name="connsiteX26" fmla="*/ 605272 w 3616086"/>
                  <a:gd name="connsiteY26" fmla="*/ 2265114 h 5396347"/>
                  <a:gd name="connsiteX27" fmla="*/ 356348 w 3616086"/>
                  <a:gd name="connsiteY27" fmla="*/ 756015 h 5396347"/>
                  <a:gd name="connsiteX28" fmla="*/ 321378 w 3616086"/>
                  <a:gd name="connsiteY28" fmla="*/ 691033 h 5396347"/>
                  <a:gd name="connsiteX29" fmla="*/ 242274 w 3616086"/>
                  <a:gd name="connsiteY29" fmla="*/ 638342 h 5396347"/>
                  <a:gd name="connsiteX30" fmla="*/ 237996 w 3616086"/>
                  <a:gd name="connsiteY30" fmla="*/ 664756 h 5396347"/>
                  <a:gd name="connsiteX31" fmla="*/ 231681 w 3616086"/>
                  <a:gd name="connsiteY31" fmla="*/ 1021508 h 5396347"/>
                  <a:gd name="connsiteX32" fmla="*/ 177836 w 3616086"/>
                  <a:gd name="connsiteY32" fmla="*/ 1013427 h 5396347"/>
                  <a:gd name="connsiteX33" fmla="*/ 179058 w 3616086"/>
                  <a:gd name="connsiteY33" fmla="*/ 600318 h 5396347"/>
                  <a:gd name="connsiteX34" fmla="*/ 165953 w 3616086"/>
                  <a:gd name="connsiteY34" fmla="*/ 581238 h 5396347"/>
                  <a:gd name="connsiteX35" fmla="*/ 86034 w 3616086"/>
                  <a:gd name="connsiteY35" fmla="*/ 528411 h 5396347"/>
                  <a:gd name="connsiteX36" fmla="*/ 43460 w 3616086"/>
                  <a:gd name="connsiteY36" fmla="*/ 416917 h 5396347"/>
                  <a:gd name="connsiteX37" fmla="*/ 50386 w 3616086"/>
                  <a:gd name="connsiteY37" fmla="*/ 371967 h 5396347"/>
                  <a:gd name="connsiteX38" fmla="*/ 39861 w 3616086"/>
                  <a:gd name="connsiteY38" fmla="*/ 340596 h 5396347"/>
                  <a:gd name="connsiteX39" fmla="*/ 1497 w 3616086"/>
                  <a:gd name="connsiteY39" fmla="*/ 211109 h 5396347"/>
                  <a:gd name="connsiteX40" fmla="*/ 18608 w 3616086"/>
                  <a:gd name="connsiteY40" fmla="*/ 87054 h 5396347"/>
                  <a:gd name="connsiteX41" fmla="*/ 74626 w 3616086"/>
                  <a:gd name="connsiteY41" fmla="*/ 5233 h 5396347"/>
                  <a:gd name="connsiteX42" fmla="*/ 107083 w 3616086"/>
                  <a:gd name="connsiteY42" fmla="*/ 2857 h 5396347"/>
                  <a:gd name="connsiteX43" fmla="*/ 582526 w 3616086"/>
                  <a:gd name="connsiteY43" fmla="*/ 182998 h 5396347"/>
                  <a:gd name="connsiteX44" fmla="*/ 601538 w 3616086"/>
                  <a:gd name="connsiteY44" fmla="*/ 208393 h 5396347"/>
                  <a:gd name="connsiteX45" fmla="*/ 1022320 w 3616086"/>
                  <a:gd name="connsiteY45" fmla="*/ 1597376 h 5396347"/>
                  <a:gd name="connsiteX46" fmla="*/ 1249313 w 3616086"/>
                  <a:gd name="connsiteY46" fmla="*/ 1855128 h 5396347"/>
                  <a:gd name="connsiteX47" fmla="*/ 2169372 w 3616086"/>
                  <a:gd name="connsiteY47" fmla="*/ 2309521 h 5396347"/>
                  <a:gd name="connsiteX48" fmla="*/ 2274958 w 3616086"/>
                  <a:gd name="connsiteY48" fmla="*/ 2319843 h 5396347"/>
                  <a:gd name="connsiteX49" fmla="*/ 2299606 w 3616086"/>
                  <a:gd name="connsiteY49" fmla="*/ 2304836 h 5396347"/>
                  <a:gd name="connsiteX50" fmla="*/ 2906777 w 3616086"/>
                  <a:gd name="connsiteY50" fmla="*/ 2125306 h 5396347"/>
                  <a:gd name="connsiteX51" fmla="*/ 2937943 w 3616086"/>
                  <a:gd name="connsiteY51" fmla="*/ 2123541 h 53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616086" h="5396347">
                    <a:moveTo>
                      <a:pt x="2937943" y="2123541"/>
                    </a:moveTo>
                    <a:cubicBezTo>
                      <a:pt x="3001566" y="2110368"/>
                      <a:pt x="3045702" y="2141399"/>
                      <a:pt x="3079109" y="2189948"/>
                    </a:cubicBezTo>
                    <a:cubicBezTo>
                      <a:pt x="3124399" y="2255812"/>
                      <a:pt x="3418750" y="2834804"/>
                      <a:pt x="3539410" y="3047945"/>
                    </a:cubicBezTo>
                    <a:cubicBezTo>
                      <a:pt x="3591490" y="3139951"/>
                      <a:pt x="3612675" y="3240987"/>
                      <a:pt x="3615867" y="3345419"/>
                    </a:cubicBezTo>
                    <a:cubicBezTo>
                      <a:pt x="3617360" y="3392882"/>
                      <a:pt x="3611385" y="4118879"/>
                      <a:pt x="3593663" y="4254613"/>
                    </a:cubicBezTo>
                    <a:cubicBezTo>
                      <a:pt x="3581984" y="4344243"/>
                      <a:pt x="3570101" y="4433872"/>
                      <a:pt x="3554552" y="4523026"/>
                    </a:cubicBezTo>
                    <a:cubicBezTo>
                      <a:pt x="3547151" y="4565532"/>
                      <a:pt x="3547015" y="4609328"/>
                      <a:pt x="3543960" y="4652513"/>
                    </a:cubicBezTo>
                    <a:cubicBezTo>
                      <a:pt x="3534860" y="4781457"/>
                      <a:pt x="3506071" y="5325141"/>
                      <a:pt x="3502336" y="5334646"/>
                    </a:cubicBezTo>
                    <a:cubicBezTo>
                      <a:pt x="3493848" y="5341640"/>
                      <a:pt x="2614463" y="5398202"/>
                      <a:pt x="2514377" y="5396301"/>
                    </a:cubicBezTo>
                    <a:cubicBezTo>
                      <a:pt x="2394532" y="5394060"/>
                      <a:pt x="2275026" y="5384622"/>
                      <a:pt x="2157964" y="5355696"/>
                    </a:cubicBezTo>
                    <a:cubicBezTo>
                      <a:pt x="2140174" y="5351282"/>
                      <a:pt x="2123199" y="5344900"/>
                      <a:pt x="2107786" y="5334782"/>
                    </a:cubicBezTo>
                    <a:cubicBezTo>
                      <a:pt x="2095563" y="5324597"/>
                      <a:pt x="2095767" y="5310406"/>
                      <a:pt x="2097533" y="5296961"/>
                    </a:cubicBezTo>
                    <a:cubicBezTo>
                      <a:pt x="2109211" y="5208079"/>
                      <a:pt x="2078928" y="5134474"/>
                      <a:pt x="2017138" y="5072073"/>
                    </a:cubicBezTo>
                    <a:cubicBezTo>
                      <a:pt x="1980267" y="5034864"/>
                      <a:pt x="1944755" y="4996228"/>
                      <a:pt x="1903539" y="4963636"/>
                    </a:cubicBezTo>
                    <a:cubicBezTo>
                      <a:pt x="1835978" y="4910197"/>
                      <a:pt x="1762916" y="4871154"/>
                      <a:pt x="1672948" y="4875229"/>
                    </a:cubicBezTo>
                    <a:cubicBezTo>
                      <a:pt x="1652238" y="4876179"/>
                      <a:pt x="1636417" y="4882969"/>
                      <a:pt x="1623991" y="4899130"/>
                    </a:cubicBezTo>
                    <a:cubicBezTo>
                      <a:pt x="1617540" y="4907549"/>
                      <a:pt x="1611226" y="4916173"/>
                      <a:pt x="1604368" y="4924253"/>
                    </a:cubicBezTo>
                    <a:cubicBezTo>
                      <a:pt x="1579856" y="4952907"/>
                      <a:pt x="1554393" y="4961055"/>
                      <a:pt x="1519016" y="4948290"/>
                    </a:cubicBezTo>
                    <a:cubicBezTo>
                      <a:pt x="1494232" y="4939327"/>
                      <a:pt x="1468973" y="4929549"/>
                      <a:pt x="1455868" y="4903340"/>
                    </a:cubicBezTo>
                    <a:cubicBezTo>
                      <a:pt x="1454103" y="4894105"/>
                      <a:pt x="1455936" y="4885210"/>
                      <a:pt x="1458177" y="4876315"/>
                    </a:cubicBezTo>
                    <a:cubicBezTo>
                      <a:pt x="1485202" y="4771544"/>
                      <a:pt x="1522140" y="4396798"/>
                      <a:pt x="1525942" y="4316403"/>
                    </a:cubicBezTo>
                    <a:cubicBezTo>
                      <a:pt x="1530559" y="4219305"/>
                      <a:pt x="1539658" y="4122478"/>
                      <a:pt x="1550658" y="4025855"/>
                    </a:cubicBezTo>
                    <a:cubicBezTo>
                      <a:pt x="1573337" y="3827176"/>
                      <a:pt x="1662423" y="3230259"/>
                      <a:pt x="1690195" y="3131870"/>
                    </a:cubicBezTo>
                    <a:cubicBezTo>
                      <a:pt x="1695151" y="3114216"/>
                      <a:pt x="1683947" y="3107019"/>
                      <a:pt x="1673219" y="3098599"/>
                    </a:cubicBezTo>
                    <a:cubicBezTo>
                      <a:pt x="1590652" y="3033821"/>
                      <a:pt x="1054709" y="2672384"/>
                      <a:pt x="1024968" y="2655273"/>
                    </a:cubicBezTo>
                    <a:cubicBezTo>
                      <a:pt x="956660" y="2616094"/>
                      <a:pt x="895685" y="2567070"/>
                      <a:pt x="836340" y="2515805"/>
                    </a:cubicBezTo>
                    <a:cubicBezTo>
                      <a:pt x="761920" y="2451570"/>
                      <a:pt x="613760" y="2278559"/>
                      <a:pt x="605272" y="2265114"/>
                    </a:cubicBezTo>
                    <a:cubicBezTo>
                      <a:pt x="601199" y="2250923"/>
                      <a:pt x="362934" y="826971"/>
                      <a:pt x="356348" y="756015"/>
                    </a:cubicBezTo>
                    <a:cubicBezTo>
                      <a:pt x="353835" y="729058"/>
                      <a:pt x="345823" y="706854"/>
                      <a:pt x="321378" y="691033"/>
                    </a:cubicBezTo>
                    <a:cubicBezTo>
                      <a:pt x="294829" y="673787"/>
                      <a:pt x="268823" y="655725"/>
                      <a:pt x="242274" y="638342"/>
                    </a:cubicBezTo>
                    <a:cubicBezTo>
                      <a:pt x="235551" y="648052"/>
                      <a:pt x="237996" y="656676"/>
                      <a:pt x="237996" y="664756"/>
                    </a:cubicBezTo>
                    <a:cubicBezTo>
                      <a:pt x="237792" y="771089"/>
                      <a:pt x="238946" y="1009761"/>
                      <a:pt x="231681" y="1021508"/>
                    </a:cubicBezTo>
                    <a:cubicBezTo>
                      <a:pt x="219866" y="1033933"/>
                      <a:pt x="174237" y="1024903"/>
                      <a:pt x="177836" y="1013427"/>
                    </a:cubicBezTo>
                    <a:cubicBezTo>
                      <a:pt x="178175" y="875724"/>
                      <a:pt x="178447" y="738021"/>
                      <a:pt x="179058" y="600318"/>
                    </a:cubicBezTo>
                    <a:cubicBezTo>
                      <a:pt x="179126" y="589997"/>
                      <a:pt x="173286" y="585923"/>
                      <a:pt x="165953" y="581238"/>
                    </a:cubicBezTo>
                    <a:cubicBezTo>
                      <a:pt x="139132" y="563923"/>
                      <a:pt x="112515" y="546269"/>
                      <a:pt x="86034" y="528411"/>
                    </a:cubicBezTo>
                    <a:cubicBezTo>
                      <a:pt x="45768" y="501318"/>
                      <a:pt x="33885" y="463293"/>
                      <a:pt x="43460" y="416917"/>
                    </a:cubicBezTo>
                    <a:cubicBezTo>
                      <a:pt x="46515" y="402047"/>
                      <a:pt x="48416" y="386973"/>
                      <a:pt x="50386" y="371967"/>
                    </a:cubicBezTo>
                    <a:cubicBezTo>
                      <a:pt x="51947" y="359948"/>
                      <a:pt x="47941" y="349559"/>
                      <a:pt x="39861" y="340596"/>
                    </a:cubicBezTo>
                    <a:cubicBezTo>
                      <a:pt x="6589" y="303522"/>
                      <a:pt x="-4343" y="258029"/>
                      <a:pt x="1497" y="211109"/>
                    </a:cubicBezTo>
                    <a:cubicBezTo>
                      <a:pt x="6657" y="169825"/>
                      <a:pt x="9917" y="127998"/>
                      <a:pt x="18608" y="87054"/>
                    </a:cubicBezTo>
                    <a:cubicBezTo>
                      <a:pt x="26077" y="51813"/>
                      <a:pt x="42373" y="23295"/>
                      <a:pt x="74626" y="5233"/>
                    </a:cubicBezTo>
                    <a:cubicBezTo>
                      <a:pt x="85286" y="-742"/>
                      <a:pt x="95132" y="-1693"/>
                      <a:pt x="107083" y="2857"/>
                    </a:cubicBezTo>
                    <a:cubicBezTo>
                      <a:pt x="265428" y="63289"/>
                      <a:pt x="423841" y="123449"/>
                      <a:pt x="582526" y="182998"/>
                    </a:cubicBezTo>
                    <a:cubicBezTo>
                      <a:pt x="595902" y="188023"/>
                      <a:pt x="598686" y="197325"/>
                      <a:pt x="601538" y="208393"/>
                    </a:cubicBezTo>
                    <a:cubicBezTo>
                      <a:pt x="645470" y="379096"/>
                      <a:pt x="981172" y="1474882"/>
                      <a:pt x="1022320" y="1597376"/>
                    </a:cubicBezTo>
                    <a:cubicBezTo>
                      <a:pt x="1061975" y="1715456"/>
                      <a:pt x="1137344" y="1800604"/>
                      <a:pt x="1249313" y="1855128"/>
                    </a:cubicBezTo>
                    <a:cubicBezTo>
                      <a:pt x="1431084" y="1943671"/>
                      <a:pt x="2045181" y="2245219"/>
                      <a:pt x="2169372" y="2309521"/>
                    </a:cubicBezTo>
                    <a:cubicBezTo>
                      <a:pt x="2205292" y="2328126"/>
                      <a:pt x="2238223" y="2332336"/>
                      <a:pt x="2274958" y="2319843"/>
                    </a:cubicBezTo>
                    <a:cubicBezTo>
                      <a:pt x="2280797" y="2310947"/>
                      <a:pt x="2289828" y="2307620"/>
                      <a:pt x="2299606" y="2304836"/>
                    </a:cubicBezTo>
                    <a:cubicBezTo>
                      <a:pt x="2502154" y="2245491"/>
                      <a:pt x="2704364" y="2185059"/>
                      <a:pt x="2906777" y="2125306"/>
                    </a:cubicBezTo>
                    <a:cubicBezTo>
                      <a:pt x="2917097" y="2122115"/>
                      <a:pt x="2927350" y="2119263"/>
                      <a:pt x="2937943" y="2123541"/>
                    </a:cubicBezTo>
                    <a:close/>
                  </a:path>
                </a:pathLst>
              </a:custGeom>
              <a:solidFill>
                <a:srgbClr val="4963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24CE0C41-CEE6-48B5-8A08-76D8649DA450}"/>
                  </a:ext>
                </a:extLst>
              </p:cNvPr>
              <p:cNvSpPr/>
              <p:nvPr/>
            </p:nvSpPr>
            <p:spPr>
              <a:xfrm>
                <a:off x="8144412" y="632673"/>
                <a:ext cx="1229628" cy="1406087"/>
              </a:xfrm>
              <a:custGeom>
                <a:avLst/>
                <a:gdLst>
                  <a:gd name="connsiteX0" fmla="*/ 24 w 1229628"/>
                  <a:gd name="connsiteY0" fmla="*/ 294447 h 1406087"/>
                  <a:gd name="connsiteX1" fmla="*/ 89925 w 1229628"/>
                  <a:gd name="connsiteY1" fmla="*/ 119262 h 1406087"/>
                  <a:gd name="connsiteX2" fmla="*/ 336134 w 1229628"/>
                  <a:gd name="connsiteY2" fmla="*/ 2540 h 1406087"/>
                  <a:gd name="connsiteX3" fmla="*/ 707553 w 1229628"/>
                  <a:gd name="connsiteY3" fmla="*/ 13744 h 1406087"/>
                  <a:gd name="connsiteX4" fmla="*/ 1133360 w 1229628"/>
                  <a:gd name="connsiteY4" fmla="*/ 310403 h 1406087"/>
                  <a:gd name="connsiteX5" fmla="*/ 1229508 w 1229628"/>
                  <a:gd name="connsiteY5" fmla="*/ 651674 h 1406087"/>
                  <a:gd name="connsiteX6" fmla="*/ 1197459 w 1229628"/>
                  <a:gd name="connsiteY6" fmla="*/ 890414 h 1406087"/>
                  <a:gd name="connsiteX7" fmla="*/ 1198884 w 1229628"/>
                  <a:gd name="connsiteY7" fmla="*/ 1162086 h 1406087"/>
                  <a:gd name="connsiteX8" fmla="*/ 1142459 w 1229628"/>
                  <a:gd name="connsiteY8" fmla="*/ 1331227 h 1406087"/>
                  <a:gd name="connsiteX9" fmla="*/ 1071909 w 1229628"/>
                  <a:gd name="connsiteY9" fmla="*/ 1393832 h 1406087"/>
                  <a:gd name="connsiteX10" fmla="*/ 923953 w 1229628"/>
                  <a:gd name="connsiteY10" fmla="*/ 1381474 h 1406087"/>
                  <a:gd name="connsiteX11" fmla="*/ 663078 w 1229628"/>
                  <a:gd name="connsiteY11" fmla="*/ 1123246 h 1406087"/>
                  <a:gd name="connsiteX12" fmla="*/ 522862 w 1229628"/>
                  <a:gd name="connsiteY12" fmla="*/ 983913 h 1406087"/>
                  <a:gd name="connsiteX13" fmla="*/ 370085 w 1229628"/>
                  <a:gd name="connsiteY13" fmla="*/ 646921 h 1406087"/>
                  <a:gd name="connsiteX14" fmla="*/ 285344 w 1229628"/>
                  <a:gd name="connsiteY14" fmla="*/ 448514 h 1406087"/>
                  <a:gd name="connsiteX15" fmla="*/ 146283 w 1229628"/>
                  <a:gd name="connsiteY15" fmla="*/ 347545 h 1406087"/>
                  <a:gd name="connsiteX16" fmla="*/ 24 w 1229628"/>
                  <a:gd name="connsiteY16" fmla="*/ 294447 h 14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9628" h="1406087">
                    <a:moveTo>
                      <a:pt x="24" y="294447"/>
                    </a:moveTo>
                    <a:cubicBezTo>
                      <a:pt x="18494" y="230144"/>
                      <a:pt x="47012" y="170935"/>
                      <a:pt x="89925" y="119262"/>
                    </a:cubicBezTo>
                    <a:cubicBezTo>
                      <a:pt x="153888" y="42330"/>
                      <a:pt x="239307" y="7837"/>
                      <a:pt x="336134" y="2540"/>
                    </a:cubicBezTo>
                    <a:cubicBezTo>
                      <a:pt x="460054" y="-4250"/>
                      <a:pt x="584448" y="3627"/>
                      <a:pt x="707553" y="13744"/>
                    </a:cubicBezTo>
                    <a:cubicBezTo>
                      <a:pt x="903379" y="29836"/>
                      <a:pt x="1042441" y="138614"/>
                      <a:pt x="1133360" y="310403"/>
                    </a:cubicBezTo>
                    <a:cubicBezTo>
                      <a:pt x="1189853" y="417076"/>
                      <a:pt x="1227131" y="529520"/>
                      <a:pt x="1229508" y="651674"/>
                    </a:cubicBezTo>
                    <a:cubicBezTo>
                      <a:pt x="1231069" y="732951"/>
                      <a:pt x="1217354" y="812327"/>
                      <a:pt x="1197459" y="890414"/>
                    </a:cubicBezTo>
                    <a:cubicBezTo>
                      <a:pt x="1174236" y="981469"/>
                      <a:pt x="1168193" y="1071302"/>
                      <a:pt x="1198884" y="1162086"/>
                    </a:cubicBezTo>
                    <a:cubicBezTo>
                      <a:pt x="1220137" y="1225030"/>
                      <a:pt x="1180144" y="1282881"/>
                      <a:pt x="1142459" y="1331227"/>
                    </a:cubicBezTo>
                    <a:cubicBezTo>
                      <a:pt x="1122971" y="1356282"/>
                      <a:pt x="1100632" y="1380319"/>
                      <a:pt x="1071909" y="1393832"/>
                    </a:cubicBezTo>
                    <a:cubicBezTo>
                      <a:pt x="1025465" y="1415764"/>
                      <a:pt x="969040" y="1406190"/>
                      <a:pt x="923953" y="1381474"/>
                    </a:cubicBezTo>
                    <a:cubicBezTo>
                      <a:pt x="819589" y="1324369"/>
                      <a:pt x="741911" y="1209345"/>
                      <a:pt x="663078" y="1123246"/>
                    </a:cubicBezTo>
                    <a:cubicBezTo>
                      <a:pt x="618535" y="1074629"/>
                      <a:pt x="565572" y="1034160"/>
                      <a:pt x="522862" y="983913"/>
                    </a:cubicBezTo>
                    <a:cubicBezTo>
                      <a:pt x="442399" y="889123"/>
                      <a:pt x="404035" y="766494"/>
                      <a:pt x="370085" y="646921"/>
                    </a:cubicBezTo>
                    <a:cubicBezTo>
                      <a:pt x="350258" y="577254"/>
                      <a:pt x="330295" y="505279"/>
                      <a:pt x="285344" y="448514"/>
                    </a:cubicBezTo>
                    <a:cubicBezTo>
                      <a:pt x="249153" y="402749"/>
                      <a:pt x="199246" y="370699"/>
                      <a:pt x="146283" y="347545"/>
                    </a:cubicBezTo>
                    <a:cubicBezTo>
                      <a:pt x="132975" y="341774"/>
                      <a:pt x="-2081" y="301848"/>
                      <a:pt x="24" y="294447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B9B9E741-C80A-457E-9D36-6A88774BD501}"/>
                  </a:ext>
                </a:extLst>
              </p:cNvPr>
              <p:cNvSpPr/>
              <p:nvPr/>
            </p:nvSpPr>
            <p:spPr>
              <a:xfrm>
                <a:off x="5768713" y="982638"/>
                <a:ext cx="823013" cy="1427588"/>
              </a:xfrm>
              <a:custGeom>
                <a:avLst/>
                <a:gdLst>
                  <a:gd name="connsiteX0" fmla="*/ 675891 w 823013"/>
                  <a:gd name="connsiteY0" fmla="*/ 2469 h 1427588"/>
                  <a:gd name="connsiteX1" fmla="*/ 817532 w 823013"/>
                  <a:gd name="connsiteY1" fmla="*/ 125913 h 1427588"/>
                  <a:gd name="connsiteX2" fmla="*/ 821063 w 823013"/>
                  <a:gd name="connsiteY2" fmla="*/ 1338286 h 1427588"/>
                  <a:gd name="connsiteX3" fmla="*/ 699249 w 823013"/>
                  <a:gd name="connsiteY3" fmla="*/ 1427575 h 1427588"/>
                  <a:gd name="connsiteX4" fmla="*/ 385003 w 823013"/>
                  <a:gd name="connsiteY4" fmla="*/ 1382557 h 1427588"/>
                  <a:gd name="connsiteX5" fmla="*/ 126572 w 823013"/>
                  <a:gd name="connsiteY5" fmla="*/ 1418884 h 1427588"/>
                  <a:gd name="connsiteX6" fmla="*/ 72 w 823013"/>
                  <a:gd name="connsiteY6" fmla="*/ 1294082 h 1427588"/>
                  <a:gd name="connsiteX7" fmla="*/ 4 w 823013"/>
                  <a:gd name="connsiteY7" fmla="*/ 125642 h 1427588"/>
                  <a:gd name="connsiteX8" fmla="*/ 141714 w 823013"/>
                  <a:gd name="connsiteY8" fmla="*/ 2266 h 1427588"/>
                  <a:gd name="connsiteX9" fmla="*/ 352614 w 823013"/>
                  <a:gd name="connsiteY9" fmla="*/ 34179 h 1427588"/>
                  <a:gd name="connsiteX10" fmla="*/ 675891 w 823013"/>
                  <a:gd name="connsiteY10" fmla="*/ 2469 h 142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3013" h="1427588">
                    <a:moveTo>
                      <a:pt x="675891" y="2469"/>
                    </a:moveTo>
                    <a:cubicBezTo>
                      <a:pt x="757507" y="-8395"/>
                      <a:pt x="817260" y="43006"/>
                      <a:pt x="817532" y="125913"/>
                    </a:cubicBezTo>
                    <a:cubicBezTo>
                      <a:pt x="818007" y="269728"/>
                      <a:pt x="826834" y="1320156"/>
                      <a:pt x="821063" y="1338286"/>
                    </a:cubicBezTo>
                    <a:cubicBezTo>
                      <a:pt x="804087" y="1391113"/>
                      <a:pt x="755131" y="1428390"/>
                      <a:pt x="699249" y="1427575"/>
                    </a:cubicBezTo>
                    <a:cubicBezTo>
                      <a:pt x="646761" y="1426829"/>
                      <a:pt x="502268" y="1366668"/>
                      <a:pt x="385003" y="1382557"/>
                    </a:cubicBezTo>
                    <a:cubicBezTo>
                      <a:pt x="317645" y="1392403"/>
                      <a:pt x="145312" y="1416168"/>
                      <a:pt x="126572" y="1418884"/>
                    </a:cubicBezTo>
                    <a:cubicBezTo>
                      <a:pt x="54868" y="1429273"/>
                      <a:pt x="-879" y="1355057"/>
                      <a:pt x="72" y="1294082"/>
                    </a:cubicBezTo>
                    <a:cubicBezTo>
                      <a:pt x="2381" y="1138181"/>
                      <a:pt x="2041" y="359153"/>
                      <a:pt x="4" y="125642"/>
                    </a:cubicBezTo>
                    <a:cubicBezTo>
                      <a:pt x="-539" y="62697"/>
                      <a:pt x="54528" y="-14234"/>
                      <a:pt x="141714" y="2266"/>
                    </a:cubicBezTo>
                    <a:cubicBezTo>
                      <a:pt x="211516" y="15506"/>
                      <a:pt x="282268" y="23790"/>
                      <a:pt x="352614" y="34179"/>
                    </a:cubicBezTo>
                    <a:cubicBezTo>
                      <a:pt x="468249" y="49321"/>
                      <a:pt x="650292" y="5932"/>
                      <a:pt x="675891" y="2469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24E2B93B-2B19-4D3C-90DD-430C315818A8}"/>
                  </a:ext>
                </a:extLst>
              </p:cNvPr>
              <p:cNvSpPr/>
              <p:nvPr/>
            </p:nvSpPr>
            <p:spPr>
              <a:xfrm>
                <a:off x="7815157" y="1335100"/>
                <a:ext cx="644165" cy="788592"/>
              </a:xfrm>
              <a:custGeom>
                <a:avLst/>
                <a:gdLst>
                  <a:gd name="connsiteX0" fmla="*/ 415377 w 644165"/>
                  <a:gd name="connsiteY0" fmla="*/ 778452 h 788592"/>
                  <a:gd name="connsiteX1" fmla="*/ 313865 w 644165"/>
                  <a:gd name="connsiteY1" fmla="*/ 788570 h 788592"/>
                  <a:gd name="connsiteX2" fmla="*/ 122112 w 644165"/>
                  <a:gd name="connsiteY2" fmla="*/ 701113 h 788592"/>
                  <a:gd name="connsiteX3" fmla="*/ 9329 w 644165"/>
                  <a:gd name="connsiteY3" fmla="*/ 472626 h 788592"/>
                  <a:gd name="connsiteX4" fmla="*/ 32755 w 644165"/>
                  <a:gd name="connsiteY4" fmla="*/ 243121 h 788592"/>
                  <a:gd name="connsiteX5" fmla="*/ 190760 w 644165"/>
                  <a:gd name="connsiteY5" fmla="*/ 7844 h 788592"/>
                  <a:gd name="connsiteX6" fmla="*/ 204680 w 644165"/>
                  <a:gd name="connsiteY6" fmla="*/ 2276 h 788592"/>
                  <a:gd name="connsiteX7" fmla="*/ 228309 w 644165"/>
                  <a:gd name="connsiteY7" fmla="*/ 5264 h 788592"/>
                  <a:gd name="connsiteX8" fmla="*/ 609777 w 644165"/>
                  <a:gd name="connsiteY8" fmla="*/ 243732 h 788592"/>
                  <a:gd name="connsiteX9" fmla="*/ 631506 w 644165"/>
                  <a:gd name="connsiteY9" fmla="*/ 267022 h 788592"/>
                  <a:gd name="connsiteX10" fmla="*/ 643388 w 644165"/>
                  <a:gd name="connsiteY10" fmla="*/ 307287 h 788592"/>
                  <a:gd name="connsiteX11" fmla="*/ 633746 w 644165"/>
                  <a:gd name="connsiteY11" fmla="*/ 440577 h 788592"/>
                  <a:gd name="connsiteX12" fmla="*/ 633407 w 644165"/>
                  <a:gd name="connsiteY12" fmla="*/ 603607 h 788592"/>
                  <a:gd name="connsiteX13" fmla="*/ 641215 w 644165"/>
                  <a:gd name="connsiteY13" fmla="*/ 648897 h 788592"/>
                  <a:gd name="connsiteX14" fmla="*/ 614259 w 644165"/>
                  <a:gd name="connsiteY14" fmla="*/ 701589 h 788592"/>
                  <a:gd name="connsiteX15" fmla="*/ 426512 w 644165"/>
                  <a:gd name="connsiteY15" fmla="*/ 780150 h 788592"/>
                  <a:gd name="connsiteX16" fmla="*/ 415377 w 644165"/>
                  <a:gd name="connsiteY16" fmla="*/ 778452 h 78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4165" h="788592">
                    <a:moveTo>
                      <a:pt x="415377" y="778452"/>
                    </a:moveTo>
                    <a:cubicBezTo>
                      <a:pt x="381562" y="781372"/>
                      <a:pt x="348290" y="788094"/>
                      <a:pt x="313865" y="788570"/>
                    </a:cubicBezTo>
                    <a:cubicBezTo>
                      <a:pt x="235371" y="789520"/>
                      <a:pt x="170662" y="760255"/>
                      <a:pt x="122112" y="701113"/>
                    </a:cubicBezTo>
                    <a:cubicBezTo>
                      <a:pt x="67316" y="634231"/>
                      <a:pt x="27662" y="558046"/>
                      <a:pt x="9329" y="472626"/>
                    </a:cubicBezTo>
                    <a:cubicBezTo>
                      <a:pt x="-7850" y="392911"/>
                      <a:pt x="-2011" y="316047"/>
                      <a:pt x="32755" y="243121"/>
                    </a:cubicBezTo>
                    <a:cubicBezTo>
                      <a:pt x="73767" y="157023"/>
                      <a:pt x="129242" y="80362"/>
                      <a:pt x="190760" y="7844"/>
                    </a:cubicBezTo>
                    <a:cubicBezTo>
                      <a:pt x="192661" y="5603"/>
                      <a:pt x="202303" y="4109"/>
                      <a:pt x="204680" y="2276"/>
                    </a:cubicBezTo>
                    <a:cubicBezTo>
                      <a:pt x="213303" y="-2816"/>
                      <a:pt x="220908" y="1733"/>
                      <a:pt x="228309" y="5264"/>
                    </a:cubicBezTo>
                    <a:cubicBezTo>
                      <a:pt x="364111" y="70856"/>
                      <a:pt x="492580" y="148263"/>
                      <a:pt x="609777" y="243732"/>
                    </a:cubicBezTo>
                    <a:cubicBezTo>
                      <a:pt x="618061" y="250454"/>
                      <a:pt x="625259" y="258263"/>
                      <a:pt x="631506" y="267022"/>
                    </a:cubicBezTo>
                    <a:cubicBezTo>
                      <a:pt x="639450" y="279312"/>
                      <a:pt x="640536" y="293504"/>
                      <a:pt x="643388" y="307287"/>
                    </a:cubicBezTo>
                    <a:cubicBezTo>
                      <a:pt x="646783" y="352170"/>
                      <a:pt x="638228" y="396306"/>
                      <a:pt x="633746" y="440577"/>
                    </a:cubicBezTo>
                    <a:cubicBezTo>
                      <a:pt x="628246" y="495034"/>
                      <a:pt x="628925" y="549287"/>
                      <a:pt x="633407" y="603607"/>
                    </a:cubicBezTo>
                    <a:cubicBezTo>
                      <a:pt x="639042" y="618206"/>
                      <a:pt x="643524" y="632941"/>
                      <a:pt x="641215" y="648897"/>
                    </a:cubicBezTo>
                    <a:cubicBezTo>
                      <a:pt x="642030" y="671441"/>
                      <a:pt x="631030" y="689027"/>
                      <a:pt x="614259" y="701589"/>
                    </a:cubicBezTo>
                    <a:cubicBezTo>
                      <a:pt x="558376" y="743348"/>
                      <a:pt x="492920" y="763107"/>
                      <a:pt x="426512" y="780150"/>
                    </a:cubicBezTo>
                    <a:cubicBezTo>
                      <a:pt x="422778" y="781101"/>
                      <a:pt x="418976" y="779471"/>
                      <a:pt x="415377" y="778452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8C6781DB-18CC-4A68-B785-EDE07CEB482B}"/>
                  </a:ext>
                </a:extLst>
              </p:cNvPr>
              <p:cNvSpPr/>
              <p:nvPr/>
            </p:nvSpPr>
            <p:spPr>
              <a:xfrm>
                <a:off x="6152901" y="2360445"/>
                <a:ext cx="60637" cy="1926211"/>
              </a:xfrm>
              <a:custGeom>
                <a:avLst/>
                <a:gdLst>
                  <a:gd name="connsiteX0" fmla="*/ 747 w 60637"/>
                  <a:gd name="connsiteY0" fmla="*/ 4682 h 1926211"/>
                  <a:gd name="connsiteX1" fmla="*/ 56901 w 60637"/>
                  <a:gd name="connsiteY1" fmla="*/ 2373 h 1926211"/>
                  <a:gd name="connsiteX2" fmla="*/ 59753 w 60637"/>
                  <a:gd name="connsiteY2" fmla="*/ 1879292 h 1926211"/>
                  <a:gd name="connsiteX3" fmla="*/ 49432 w 60637"/>
                  <a:gd name="connsiteY3" fmla="*/ 1926212 h 1926211"/>
                  <a:gd name="connsiteX4" fmla="*/ 0 w 60637"/>
                  <a:gd name="connsiteY4" fmla="*/ 1908625 h 1926211"/>
                  <a:gd name="connsiteX5" fmla="*/ 951 w 60637"/>
                  <a:gd name="connsiteY5" fmla="*/ 1894977 h 1926211"/>
                  <a:gd name="connsiteX6" fmla="*/ 747 w 60637"/>
                  <a:gd name="connsiteY6" fmla="*/ 4682 h 1926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637" h="1926211">
                    <a:moveTo>
                      <a:pt x="747" y="4682"/>
                    </a:moveTo>
                    <a:cubicBezTo>
                      <a:pt x="17043" y="268"/>
                      <a:pt x="40605" y="-2041"/>
                      <a:pt x="56901" y="2373"/>
                    </a:cubicBezTo>
                    <a:cubicBezTo>
                      <a:pt x="56901" y="15953"/>
                      <a:pt x="60024" y="1270152"/>
                      <a:pt x="59753" y="1879292"/>
                    </a:cubicBezTo>
                    <a:cubicBezTo>
                      <a:pt x="59753" y="1895317"/>
                      <a:pt x="65117" y="1913310"/>
                      <a:pt x="49432" y="1926212"/>
                    </a:cubicBezTo>
                    <a:cubicBezTo>
                      <a:pt x="32117" y="1922681"/>
                      <a:pt x="14463" y="1920168"/>
                      <a:pt x="0" y="1908625"/>
                    </a:cubicBezTo>
                    <a:cubicBezTo>
                      <a:pt x="339" y="1904076"/>
                      <a:pt x="951" y="1899527"/>
                      <a:pt x="951" y="1894977"/>
                    </a:cubicBezTo>
                    <a:cubicBezTo>
                      <a:pt x="883" y="1264924"/>
                      <a:pt x="815" y="634803"/>
                      <a:pt x="747" y="4682"/>
                    </a:cubicBezTo>
                    <a:close/>
                  </a:path>
                </a:pathLst>
              </a:custGeom>
              <a:solidFill>
                <a:srgbClr val="3C53AC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D73691DF-DD37-4C1E-8FEB-FE88FF20DC05}"/>
                  </a:ext>
                </a:extLst>
              </p:cNvPr>
              <p:cNvSpPr/>
              <p:nvPr/>
            </p:nvSpPr>
            <p:spPr>
              <a:xfrm>
                <a:off x="8442183" y="1683944"/>
                <a:ext cx="329727" cy="303042"/>
              </a:xfrm>
              <a:custGeom>
                <a:avLst/>
                <a:gdLst>
                  <a:gd name="connsiteX0" fmla="*/ 0 w 329727"/>
                  <a:gd name="connsiteY0" fmla="*/ 261215 h 303042"/>
                  <a:gd name="connsiteX1" fmla="*/ 301684 w 329727"/>
                  <a:gd name="connsiteY1" fmla="*/ 0 h 303042"/>
                  <a:gd name="connsiteX2" fmla="*/ 329727 w 329727"/>
                  <a:gd name="connsiteY2" fmla="*/ 26142 h 303042"/>
                  <a:gd name="connsiteX3" fmla="*/ 37753 w 329727"/>
                  <a:gd name="connsiteY3" fmla="*/ 277851 h 303042"/>
                  <a:gd name="connsiteX4" fmla="*/ 8420 w 329727"/>
                  <a:gd name="connsiteY4" fmla="*/ 303042 h 303042"/>
                  <a:gd name="connsiteX5" fmla="*/ 0 w 329727"/>
                  <a:gd name="connsiteY5" fmla="*/ 261215 h 30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727" h="303042">
                    <a:moveTo>
                      <a:pt x="0" y="261215"/>
                    </a:moveTo>
                    <a:cubicBezTo>
                      <a:pt x="98321" y="171586"/>
                      <a:pt x="199833" y="85623"/>
                      <a:pt x="301684" y="0"/>
                    </a:cubicBezTo>
                    <a:cubicBezTo>
                      <a:pt x="313023" y="6586"/>
                      <a:pt x="321307" y="16432"/>
                      <a:pt x="329727" y="26142"/>
                    </a:cubicBezTo>
                    <a:cubicBezTo>
                      <a:pt x="230048" y="107351"/>
                      <a:pt x="132474" y="191006"/>
                      <a:pt x="37753" y="277851"/>
                    </a:cubicBezTo>
                    <a:cubicBezTo>
                      <a:pt x="28247" y="286542"/>
                      <a:pt x="18197" y="294623"/>
                      <a:pt x="8420" y="303042"/>
                    </a:cubicBezTo>
                    <a:cubicBezTo>
                      <a:pt x="5568" y="289122"/>
                      <a:pt x="2784" y="275135"/>
                      <a:pt x="0" y="261215"/>
                    </a:cubicBezTo>
                    <a:close/>
                  </a:path>
                </a:pathLst>
              </a:custGeom>
              <a:solidFill>
                <a:srgbClr val="1528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F61DD38C-DB8B-4100-A4CD-007288E7C447}"/>
                  </a:ext>
                </a:extLst>
              </p:cNvPr>
              <p:cNvSpPr/>
              <p:nvPr/>
            </p:nvSpPr>
            <p:spPr>
              <a:xfrm>
                <a:off x="8437905" y="1501019"/>
                <a:ext cx="180616" cy="136413"/>
              </a:xfrm>
              <a:custGeom>
                <a:avLst/>
                <a:gdLst>
                  <a:gd name="connsiteX0" fmla="*/ 180616 w 180616"/>
                  <a:gd name="connsiteY0" fmla="*/ 32932 h 136413"/>
                  <a:gd name="connsiteX1" fmla="*/ 12765 w 180616"/>
                  <a:gd name="connsiteY1" fmla="*/ 136413 h 136413"/>
                  <a:gd name="connsiteX2" fmla="*/ 0 w 180616"/>
                  <a:gd name="connsiteY2" fmla="*/ 101444 h 136413"/>
                  <a:gd name="connsiteX3" fmla="*/ 162826 w 180616"/>
                  <a:gd name="connsiteY3" fmla="*/ 0 h 136413"/>
                  <a:gd name="connsiteX4" fmla="*/ 180616 w 180616"/>
                  <a:gd name="connsiteY4" fmla="*/ 32932 h 1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16" h="136413">
                    <a:moveTo>
                      <a:pt x="180616" y="32932"/>
                    </a:moveTo>
                    <a:cubicBezTo>
                      <a:pt x="122765" y="64302"/>
                      <a:pt x="67426" y="99747"/>
                      <a:pt x="12765" y="136413"/>
                    </a:cubicBezTo>
                    <a:cubicBezTo>
                      <a:pt x="10796" y="123919"/>
                      <a:pt x="6179" y="112376"/>
                      <a:pt x="0" y="101444"/>
                    </a:cubicBezTo>
                    <a:cubicBezTo>
                      <a:pt x="51605" y="63420"/>
                      <a:pt x="106672" y="30895"/>
                      <a:pt x="162826" y="0"/>
                    </a:cubicBezTo>
                    <a:cubicBezTo>
                      <a:pt x="168734" y="10932"/>
                      <a:pt x="174709" y="21932"/>
                      <a:pt x="180616" y="32932"/>
                    </a:cubicBezTo>
                    <a:close/>
                  </a:path>
                </a:pathLst>
              </a:custGeom>
              <a:solidFill>
                <a:srgbClr val="15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106F6DA4-399F-487D-8D7B-A30F5CD43571}"/>
                  </a:ext>
                </a:extLst>
              </p:cNvPr>
              <p:cNvSpPr/>
              <p:nvPr/>
            </p:nvSpPr>
            <p:spPr>
              <a:xfrm>
                <a:off x="8155875" y="1109219"/>
                <a:ext cx="238358" cy="151292"/>
              </a:xfrm>
              <a:custGeom>
                <a:avLst/>
                <a:gdLst>
                  <a:gd name="connsiteX0" fmla="*/ 48654 w 238358"/>
                  <a:gd name="connsiteY0" fmla="*/ 147 h 151292"/>
                  <a:gd name="connsiteX1" fmla="*/ 233209 w 238358"/>
                  <a:gd name="connsiteY1" fmla="*/ 113066 h 151292"/>
                  <a:gd name="connsiteX2" fmla="*/ 225671 w 238358"/>
                  <a:gd name="connsiteY2" fmla="*/ 147967 h 151292"/>
                  <a:gd name="connsiteX3" fmla="*/ 194641 w 238358"/>
                  <a:gd name="connsiteY3" fmla="*/ 135134 h 151292"/>
                  <a:gd name="connsiteX4" fmla="*/ 25432 w 238358"/>
                  <a:gd name="connsiteY4" fmla="*/ 43671 h 151292"/>
                  <a:gd name="connsiteX5" fmla="*/ 105 w 238358"/>
                  <a:gd name="connsiteY5" fmla="*/ 24251 h 151292"/>
                  <a:gd name="connsiteX6" fmla="*/ 21358 w 238358"/>
                  <a:gd name="connsiteY6" fmla="*/ 282 h 151292"/>
                  <a:gd name="connsiteX7" fmla="*/ 48654 w 238358"/>
                  <a:gd name="connsiteY7" fmla="*/ 147 h 15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358" h="151292">
                    <a:moveTo>
                      <a:pt x="48654" y="147"/>
                    </a:moveTo>
                    <a:cubicBezTo>
                      <a:pt x="132376" y="1301"/>
                      <a:pt x="191789" y="42381"/>
                      <a:pt x="233209" y="113066"/>
                    </a:cubicBezTo>
                    <a:cubicBezTo>
                      <a:pt x="241628" y="127529"/>
                      <a:pt x="240134" y="139751"/>
                      <a:pt x="225671" y="147967"/>
                    </a:cubicBezTo>
                    <a:cubicBezTo>
                      <a:pt x="211005" y="156251"/>
                      <a:pt x="201839" y="147967"/>
                      <a:pt x="194641" y="135134"/>
                    </a:cubicBezTo>
                    <a:cubicBezTo>
                      <a:pt x="157635" y="68862"/>
                      <a:pt x="101549" y="37764"/>
                      <a:pt x="25432" y="43671"/>
                    </a:cubicBezTo>
                    <a:cubicBezTo>
                      <a:pt x="11105" y="44826"/>
                      <a:pt x="1191" y="39122"/>
                      <a:pt x="105" y="24251"/>
                    </a:cubicBezTo>
                    <a:cubicBezTo>
                      <a:pt x="-982" y="9992"/>
                      <a:pt x="6419" y="1097"/>
                      <a:pt x="21358" y="282"/>
                    </a:cubicBezTo>
                    <a:cubicBezTo>
                      <a:pt x="30389" y="-261"/>
                      <a:pt x="39555" y="147"/>
                      <a:pt x="48654" y="147"/>
                    </a:cubicBezTo>
                    <a:close/>
                  </a:path>
                </a:pathLst>
              </a:custGeom>
              <a:solidFill>
                <a:srgbClr val="15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F2C728EB-C6FD-421C-B566-2DA0E970E9CB}"/>
                  </a:ext>
                </a:extLst>
              </p:cNvPr>
              <p:cNvSpPr/>
              <p:nvPr/>
            </p:nvSpPr>
            <p:spPr>
              <a:xfrm>
                <a:off x="8189859" y="1227578"/>
                <a:ext cx="76059" cy="74493"/>
              </a:xfrm>
              <a:custGeom>
                <a:avLst/>
                <a:gdLst>
                  <a:gd name="connsiteX0" fmla="*/ 76052 w 76059"/>
                  <a:gd name="connsiteY0" fmla="*/ 36806 h 74493"/>
                  <a:gd name="connsiteX1" fmla="*/ 38435 w 76059"/>
                  <a:gd name="connsiteY1" fmla="*/ 74491 h 74493"/>
                  <a:gd name="connsiteX2" fmla="*/ 3 w 76059"/>
                  <a:gd name="connsiteY2" fmla="*/ 37824 h 74493"/>
                  <a:gd name="connsiteX3" fmla="*/ 37417 w 76059"/>
                  <a:gd name="connsiteY3" fmla="*/ 3 h 74493"/>
                  <a:gd name="connsiteX4" fmla="*/ 76052 w 76059"/>
                  <a:gd name="connsiteY4" fmla="*/ 36806 h 7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59" h="74493">
                    <a:moveTo>
                      <a:pt x="76052" y="36806"/>
                    </a:moveTo>
                    <a:cubicBezTo>
                      <a:pt x="76460" y="57108"/>
                      <a:pt x="59349" y="74219"/>
                      <a:pt x="38435" y="74491"/>
                    </a:cubicBezTo>
                    <a:cubicBezTo>
                      <a:pt x="17318" y="74762"/>
                      <a:pt x="275" y="58466"/>
                      <a:pt x="3" y="37824"/>
                    </a:cubicBezTo>
                    <a:cubicBezTo>
                      <a:pt x="-268" y="17522"/>
                      <a:pt x="16775" y="275"/>
                      <a:pt x="37417" y="3"/>
                    </a:cubicBezTo>
                    <a:cubicBezTo>
                      <a:pt x="57787" y="-268"/>
                      <a:pt x="75713" y="16843"/>
                      <a:pt x="76052" y="36806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76717EE7-4569-4C8A-AE73-4FDEF64DEC9F}"/>
                  </a:ext>
                </a:extLst>
              </p:cNvPr>
              <p:cNvSpPr/>
              <p:nvPr/>
            </p:nvSpPr>
            <p:spPr>
              <a:xfrm>
                <a:off x="5958568" y="1201710"/>
                <a:ext cx="434567" cy="977774"/>
              </a:xfrm>
              <a:custGeom>
                <a:avLst/>
                <a:gdLst>
                  <a:gd name="connsiteX0" fmla="*/ 8284 w 434567"/>
                  <a:gd name="connsiteY0" fmla="*/ 882713 h 977774"/>
                  <a:gd name="connsiteX1" fmla="*/ 426282 w 434567"/>
                  <a:gd name="connsiteY1" fmla="*/ 882713 h 977774"/>
                  <a:gd name="connsiteX2" fmla="*/ 434566 w 434567"/>
                  <a:gd name="connsiteY2" fmla="*/ 890997 h 977774"/>
                  <a:gd name="connsiteX3" fmla="*/ 434566 w 434567"/>
                  <a:gd name="connsiteY3" fmla="*/ 969490 h 977774"/>
                  <a:gd name="connsiteX4" fmla="*/ 426282 w 434567"/>
                  <a:gd name="connsiteY4" fmla="*/ 977774 h 977774"/>
                  <a:gd name="connsiteX5" fmla="*/ 8284 w 434567"/>
                  <a:gd name="connsiteY5" fmla="*/ 977774 h 977774"/>
                  <a:gd name="connsiteX6" fmla="*/ 0 w 434567"/>
                  <a:gd name="connsiteY6" fmla="*/ 969490 h 977774"/>
                  <a:gd name="connsiteX7" fmla="*/ 0 w 434567"/>
                  <a:gd name="connsiteY7" fmla="*/ 890997 h 977774"/>
                  <a:gd name="connsiteX8" fmla="*/ 8284 w 434567"/>
                  <a:gd name="connsiteY8" fmla="*/ 882713 h 977774"/>
                  <a:gd name="connsiteX9" fmla="*/ 116926 w 434567"/>
                  <a:gd name="connsiteY9" fmla="*/ 373456 h 977774"/>
                  <a:gd name="connsiteX10" fmla="*/ 426283 w 434567"/>
                  <a:gd name="connsiteY10" fmla="*/ 373456 h 977774"/>
                  <a:gd name="connsiteX11" fmla="*/ 434567 w 434567"/>
                  <a:gd name="connsiteY11" fmla="*/ 381740 h 977774"/>
                  <a:gd name="connsiteX12" fmla="*/ 434567 w 434567"/>
                  <a:gd name="connsiteY12" fmla="*/ 399123 h 977774"/>
                  <a:gd name="connsiteX13" fmla="*/ 426283 w 434567"/>
                  <a:gd name="connsiteY13" fmla="*/ 407406 h 977774"/>
                  <a:gd name="connsiteX14" fmla="*/ 116926 w 434567"/>
                  <a:gd name="connsiteY14" fmla="*/ 407406 h 977774"/>
                  <a:gd name="connsiteX15" fmla="*/ 108642 w 434567"/>
                  <a:gd name="connsiteY15" fmla="*/ 399123 h 977774"/>
                  <a:gd name="connsiteX16" fmla="*/ 108642 w 434567"/>
                  <a:gd name="connsiteY16" fmla="*/ 381740 h 977774"/>
                  <a:gd name="connsiteX17" fmla="*/ 116926 w 434567"/>
                  <a:gd name="connsiteY17" fmla="*/ 373456 h 977774"/>
                  <a:gd name="connsiteX18" fmla="*/ 8284 w 434567"/>
                  <a:gd name="connsiteY18" fmla="*/ 373456 h 977774"/>
                  <a:gd name="connsiteX19" fmla="*/ 52827 w 434567"/>
                  <a:gd name="connsiteY19" fmla="*/ 373456 h 977774"/>
                  <a:gd name="connsiteX20" fmla="*/ 61111 w 434567"/>
                  <a:gd name="connsiteY20" fmla="*/ 381740 h 977774"/>
                  <a:gd name="connsiteX21" fmla="*/ 61111 w 434567"/>
                  <a:gd name="connsiteY21" fmla="*/ 399123 h 977774"/>
                  <a:gd name="connsiteX22" fmla="*/ 52827 w 434567"/>
                  <a:gd name="connsiteY22" fmla="*/ 407406 h 977774"/>
                  <a:gd name="connsiteX23" fmla="*/ 8284 w 434567"/>
                  <a:gd name="connsiteY23" fmla="*/ 407406 h 977774"/>
                  <a:gd name="connsiteX24" fmla="*/ 0 w 434567"/>
                  <a:gd name="connsiteY24" fmla="*/ 399123 h 977774"/>
                  <a:gd name="connsiteX25" fmla="*/ 0 w 434567"/>
                  <a:gd name="connsiteY25" fmla="*/ 381740 h 977774"/>
                  <a:gd name="connsiteX26" fmla="*/ 8284 w 434567"/>
                  <a:gd name="connsiteY26" fmla="*/ 373456 h 977774"/>
                  <a:gd name="connsiteX27" fmla="*/ 116926 w 434567"/>
                  <a:gd name="connsiteY27" fmla="*/ 278394 h 977774"/>
                  <a:gd name="connsiteX28" fmla="*/ 426283 w 434567"/>
                  <a:gd name="connsiteY28" fmla="*/ 278394 h 977774"/>
                  <a:gd name="connsiteX29" fmla="*/ 434567 w 434567"/>
                  <a:gd name="connsiteY29" fmla="*/ 286678 h 977774"/>
                  <a:gd name="connsiteX30" fmla="*/ 434567 w 434567"/>
                  <a:gd name="connsiteY30" fmla="*/ 304061 h 977774"/>
                  <a:gd name="connsiteX31" fmla="*/ 426283 w 434567"/>
                  <a:gd name="connsiteY31" fmla="*/ 312344 h 977774"/>
                  <a:gd name="connsiteX32" fmla="*/ 116926 w 434567"/>
                  <a:gd name="connsiteY32" fmla="*/ 312344 h 977774"/>
                  <a:gd name="connsiteX33" fmla="*/ 108642 w 434567"/>
                  <a:gd name="connsiteY33" fmla="*/ 304061 h 977774"/>
                  <a:gd name="connsiteX34" fmla="*/ 108642 w 434567"/>
                  <a:gd name="connsiteY34" fmla="*/ 286678 h 977774"/>
                  <a:gd name="connsiteX35" fmla="*/ 116926 w 434567"/>
                  <a:gd name="connsiteY35" fmla="*/ 278394 h 977774"/>
                  <a:gd name="connsiteX36" fmla="*/ 8284 w 434567"/>
                  <a:gd name="connsiteY36" fmla="*/ 278394 h 977774"/>
                  <a:gd name="connsiteX37" fmla="*/ 52827 w 434567"/>
                  <a:gd name="connsiteY37" fmla="*/ 278394 h 977774"/>
                  <a:gd name="connsiteX38" fmla="*/ 61111 w 434567"/>
                  <a:gd name="connsiteY38" fmla="*/ 286678 h 977774"/>
                  <a:gd name="connsiteX39" fmla="*/ 61111 w 434567"/>
                  <a:gd name="connsiteY39" fmla="*/ 304061 h 977774"/>
                  <a:gd name="connsiteX40" fmla="*/ 52827 w 434567"/>
                  <a:gd name="connsiteY40" fmla="*/ 312344 h 977774"/>
                  <a:gd name="connsiteX41" fmla="*/ 8284 w 434567"/>
                  <a:gd name="connsiteY41" fmla="*/ 312344 h 977774"/>
                  <a:gd name="connsiteX42" fmla="*/ 0 w 434567"/>
                  <a:gd name="connsiteY42" fmla="*/ 304061 h 977774"/>
                  <a:gd name="connsiteX43" fmla="*/ 0 w 434567"/>
                  <a:gd name="connsiteY43" fmla="*/ 286678 h 977774"/>
                  <a:gd name="connsiteX44" fmla="*/ 8284 w 434567"/>
                  <a:gd name="connsiteY44" fmla="*/ 278394 h 977774"/>
                  <a:gd name="connsiteX45" fmla="*/ 116926 w 434567"/>
                  <a:gd name="connsiteY45" fmla="*/ 183333 h 977774"/>
                  <a:gd name="connsiteX46" fmla="*/ 426283 w 434567"/>
                  <a:gd name="connsiteY46" fmla="*/ 183333 h 977774"/>
                  <a:gd name="connsiteX47" fmla="*/ 434567 w 434567"/>
                  <a:gd name="connsiteY47" fmla="*/ 191617 h 977774"/>
                  <a:gd name="connsiteX48" fmla="*/ 434567 w 434567"/>
                  <a:gd name="connsiteY48" fmla="*/ 209000 h 977774"/>
                  <a:gd name="connsiteX49" fmla="*/ 426283 w 434567"/>
                  <a:gd name="connsiteY49" fmla="*/ 217283 h 977774"/>
                  <a:gd name="connsiteX50" fmla="*/ 116926 w 434567"/>
                  <a:gd name="connsiteY50" fmla="*/ 217283 h 977774"/>
                  <a:gd name="connsiteX51" fmla="*/ 108642 w 434567"/>
                  <a:gd name="connsiteY51" fmla="*/ 209000 h 977774"/>
                  <a:gd name="connsiteX52" fmla="*/ 108642 w 434567"/>
                  <a:gd name="connsiteY52" fmla="*/ 191617 h 977774"/>
                  <a:gd name="connsiteX53" fmla="*/ 116926 w 434567"/>
                  <a:gd name="connsiteY53" fmla="*/ 183333 h 977774"/>
                  <a:gd name="connsiteX54" fmla="*/ 8284 w 434567"/>
                  <a:gd name="connsiteY54" fmla="*/ 183333 h 977774"/>
                  <a:gd name="connsiteX55" fmla="*/ 52827 w 434567"/>
                  <a:gd name="connsiteY55" fmla="*/ 183333 h 977774"/>
                  <a:gd name="connsiteX56" fmla="*/ 61111 w 434567"/>
                  <a:gd name="connsiteY56" fmla="*/ 191617 h 977774"/>
                  <a:gd name="connsiteX57" fmla="*/ 61111 w 434567"/>
                  <a:gd name="connsiteY57" fmla="*/ 209000 h 977774"/>
                  <a:gd name="connsiteX58" fmla="*/ 52827 w 434567"/>
                  <a:gd name="connsiteY58" fmla="*/ 217283 h 977774"/>
                  <a:gd name="connsiteX59" fmla="*/ 8284 w 434567"/>
                  <a:gd name="connsiteY59" fmla="*/ 217283 h 977774"/>
                  <a:gd name="connsiteX60" fmla="*/ 0 w 434567"/>
                  <a:gd name="connsiteY60" fmla="*/ 209000 h 977774"/>
                  <a:gd name="connsiteX61" fmla="*/ 0 w 434567"/>
                  <a:gd name="connsiteY61" fmla="*/ 191617 h 977774"/>
                  <a:gd name="connsiteX62" fmla="*/ 8284 w 434567"/>
                  <a:gd name="connsiteY62" fmla="*/ 183333 h 977774"/>
                  <a:gd name="connsiteX63" fmla="*/ 8284 w 434567"/>
                  <a:gd name="connsiteY63" fmla="*/ 0 h 977774"/>
                  <a:gd name="connsiteX64" fmla="*/ 154678 w 434567"/>
                  <a:gd name="connsiteY64" fmla="*/ 0 h 977774"/>
                  <a:gd name="connsiteX65" fmla="*/ 162962 w 434567"/>
                  <a:gd name="connsiteY65" fmla="*/ 8284 h 977774"/>
                  <a:gd name="connsiteX66" fmla="*/ 162962 w 434567"/>
                  <a:gd name="connsiteY66" fmla="*/ 107148 h 977774"/>
                  <a:gd name="connsiteX67" fmla="*/ 154678 w 434567"/>
                  <a:gd name="connsiteY67" fmla="*/ 115432 h 977774"/>
                  <a:gd name="connsiteX68" fmla="*/ 8284 w 434567"/>
                  <a:gd name="connsiteY68" fmla="*/ 115432 h 977774"/>
                  <a:gd name="connsiteX69" fmla="*/ 0 w 434567"/>
                  <a:gd name="connsiteY69" fmla="*/ 107148 h 977774"/>
                  <a:gd name="connsiteX70" fmla="*/ 0 w 434567"/>
                  <a:gd name="connsiteY70" fmla="*/ 8284 h 977774"/>
                  <a:gd name="connsiteX71" fmla="*/ 8284 w 434567"/>
                  <a:gd name="connsiteY71" fmla="*/ 0 h 97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34567" h="977774">
                    <a:moveTo>
                      <a:pt x="8284" y="882713"/>
                    </a:moveTo>
                    <a:lnTo>
                      <a:pt x="426282" y="882713"/>
                    </a:lnTo>
                    <a:cubicBezTo>
                      <a:pt x="430832" y="882713"/>
                      <a:pt x="434566" y="886447"/>
                      <a:pt x="434566" y="890997"/>
                    </a:cubicBezTo>
                    <a:lnTo>
                      <a:pt x="434566" y="969490"/>
                    </a:lnTo>
                    <a:cubicBezTo>
                      <a:pt x="434566" y="974108"/>
                      <a:pt x="430832" y="977774"/>
                      <a:pt x="426282" y="977774"/>
                    </a:cubicBezTo>
                    <a:lnTo>
                      <a:pt x="8284" y="977774"/>
                    </a:lnTo>
                    <a:cubicBezTo>
                      <a:pt x="3734" y="977774"/>
                      <a:pt x="0" y="974040"/>
                      <a:pt x="0" y="969490"/>
                    </a:cubicBezTo>
                    <a:lnTo>
                      <a:pt x="0" y="890997"/>
                    </a:lnTo>
                    <a:cubicBezTo>
                      <a:pt x="0" y="886447"/>
                      <a:pt x="3734" y="882713"/>
                      <a:pt x="8284" y="882713"/>
                    </a:cubicBezTo>
                    <a:close/>
                    <a:moveTo>
                      <a:pt x="116926" y="373456"/>
                    </a:moveTo>
                    <a:lnTo>
                      <a:pt x="426283" y="373456"/>
                    </a:lnTo>
                    <a:cubicBezTo>
                      <a:pt x="430832" y="373456"/>
                      <a:pt x="434567" y="377191"/>
                      <a:pt x="434567" y="381740"/>
                    </a:cubicBezTo>
                    <a:lnTo>
                      <a:pt x="434567" y="399123"/>
                    </a:lnTo>
                    <a:cubicBezTo>
                      <a:pt x="434567" y="403740"/>
                      <a:pt x="430832" y="407406"/>
                      <a:pt x="426283" y="407406"/>
                    </a:cubicBezTo>
                    <a:lnTo>
                      <a:pt x="116926" y="407406"/>
                    </a:lnTo>
                    <a:cubicBezTo>
                      <a:pt x="112376" y="407406"/>
                      <a:pt x="108642" y="403672"/>
                      <a:pt x="108642" y="399123"/>
                    </a:cubicBezTo>
                    <a:lnTo>
                      <a:pt x="108642" y="381740"/>
                    </a:lnTo>
                    <a:cubicBezTo>
                      <a:pt x="108642" y="377191"/>
                      <a:pt x="112376" y="373456"/>
                      <a:pt x="116926" y="373456"/>
                    </a:cubicBezTo>
                    <a:close/>
                    <a:moveTo>
                      <a:pt x="8284" y="373456"/>
                    </a:moveTo>
                    <a:lnTo>
                      <a:pt x="52827" y="373456"/>
                    </a:lnTo>
                    <a:cubicBezTo>
                      <a:pt x="57376" y="373456"/>
                      <a:pt x="61111" y="377191"/>
                      <a:pt x="61111" y="381740"/>
                    </a:cubicBezTo>
                    <a:lnTo>
                      <a:pt x="61111" y="399123"/>
                    </a:lnTo>
                    <a:cubicBezTo>
                      <a:pt x="61111" y="403740"/>
                      <a:pt x="57376" y="407406"/>
                      <a:pt x="52827" y="407406"/>
                    </a:cubicBezTo>
                    <a:lnTo>
                      <a:pt x="8284" y="407406"/>
                    </a:lnTo>
                    <a:cubicBezTo>
                      <a:pt x="3734" y="407406"/>
                      <a:pt x="0" y="403672"/>
                      <a:pt x="0" y="399123"/>
                    </a:cubicBezTo>
                    <a:lnTo>
                      <a:pt x="0" y="381740"/>
                    </a:lnTo>
                    <a:cubicBezTo>
                      <a:pt x="0" y="377191"/>
                      <a:pt x="3734" y="373456"/>
                      <a:pt x="8284" y="373456"/>
                    </a:cubicBezTo>
                    <a:close/>
                    <a:moveTo>
                      <a:pt x="116926" y="278394"/>
                    </a:moveTo>
                    <a:lnTo>
                      <a:pt x="426283" y="278394"/>
                    </a:lnTo>
                    <a:cubicBezTo>
                      <a:pt x="430832" y="278394"/>
                      <a:pt x="434567" y="282129"/>
                      <a:pt x="434567" y="286678"/>
                    </a:cubicBezTo>
                    <a:lnTo>
                      <a:pt x="434567" y="304061"/>
                    </a:lnTo>
                    <a:cubicBezTo>
                      <a:pt x="434567" y="308678"/>
                      <a:pt x="430832" y="312344"/>
                      <a:pt x="426283" y="312344"/>
                    </a:cubicBezTo>
                    <a:lnTo>
                      <a:pt x="116926" y="312344"/>
                    </a:lnTo>
                    <a:cubicBezTo>
                      <a:pt x="112376" y="312344"/>
                      <a:pt x="108642" y="308610"/>
                      <a:pt x="108642" y="304061"/>
                    </a:cubicBezTo>
                    <a:lnTo>
                      <a:pt x="108642" y="286678"/>
                    </a:lnTo>
                    <a:cubicBezTo>
                      <a:pt x="108642" y="282129"/>
                      <a:pt x="112376" y="278394"/>
                      <a:pt x="116926" y="278394"/>
                    </a:cubicBezTo>
                    <a:close/>
                    <a:moveTo>
                      <a:pt x="8284" y="278394"/>
                    </a:moveTo>
                    <a:lnTo>
                      <a:pt x="52827" y="278394"/>
                    </a:lnTo>
                    <a:cubicBezTo>
                      <a:pt x="57376" y="278394"/>
                      <a:pt x="61111" y="282129"/>
                      <a:pt x="61111" y="286678"/>
                    </a:cubicBezTo>
                    <a:lnTo>
                      <a:pt x="61111" y="304061"/>
                    </a:lnTo>
                    <a:cubicBezTo>
                      <a:pt x="61111" y="308678"/>
                      <a:pt x="57376" y="312344"/>
                      <a:pt x="52827" y="312344"/>
                    </a:cubicBezTo>
                    <a:lnTo>
                      <a:pt x="8284" y="312344"/>
                    </a:lnTo>
                    <a:cubicBezTo>
                      <a:pt x="3734" y="312344"/>
                      <a:pt x="0" y="308610"/>
                      <a:pt x="0" y="304061"/>
                    </a:cubicBezTo>
                    <a:lnTo>
                      <a:pt x="0" y="286678"/>
                    </a:lnTo>
                    <a:cubicBezTo>
                      <a:pt x="0" y="282129"/>
                      <a:pt x="3734" y="278394"/>
                      <a:pt x="8284" y="278394"/>
                    </a:cubicBezTo>
                    <a:close/>
                    <a:moveTo>
                      <a:pt x="116926" y="183333"/>
                    </a:moveTo>
                    <a:lnTo>
                      <a:pt x="426283" y="183333"/>
                    </a:lnTo>
                    <a:cubicBezTo>
                      <a:pt x="430832" y="183333"/>
                      <a:pt x="434567" y="187068"/>
                      <a:pt x="434567" y="191617"/>
                    </a:cubicBezTo>
                    <a:lnTo>
                      <a:pt x="434567" y="209000"/>
                    </a:lnTo>
                    <a:cubicBezTo>
                      <a:pt x="434567" y="213617"/>
                      <a:pt x="430832" y="217283"/>
                      <a:pt x="426283" y="217283"/>
                    </a:cubicBezTo>
                    <a:lnTo>
                      <a:pt x="116926" y="217283"/>
                    </a:lnTo>
                    <a:cubicBezTo>
                      <a:pt x="112376" y="217283"/>
                      <a:pt x="108642" y="213549"/>
                      <a:pt x="108642" y="209000"/>
                    </a:cubicBezTo>
                    <a:lnTo>
                      <a:pt x="108642" y="191617"/>
                    </a:lnTo>
                    <a:cubicBezTo>
                      <a:pt x="108642" y="187068"/>
                      <a:pt x="112376" y="183333"/>
                      <a:pt x="116926" y="183333"/>
                    </a:cubicBezTo>
                    <a:close/>
                    <a:moveTo>
                      <a:pt x="8284" y="183333"/>
                    </a:moveTo>
                    <a:lnTo>
                      <a:pt x="52827" y="183333"/>
                    </a:lnTo>
                    <a:cubicBezTo>
                      <a:pt x="57376" y="183333"/>
                      <a:pt x="61111" y="187068"/>
                      <a:pt x="61111" y="191617"/>
                    </a:cubicBezTo>
                    <a:lnTo>
                      <a:pt x="61111" y="209000"/>
                    </a:lnTo>
                    <a:cubicBezTo>
                      <a:pt x="61111" y="213617"/>
                      <a:pt x="57376" y="217283"/>
                      <a:pt x="52827" y="217283"/>
                    </a:cubicBezTo>
                    <a:lnTo>
                      <a:pt x="8284" y="217283"/>
                    </a:lnTo>
                    <a:cubicBezTo>
                      <a:pt x="3734" y="217283"/>
                      <a:pt x="0" y="213549"/>
                      <a:pt x="0" y="209000"/>
                    </a:cubicBezTo>
                    <a:lnTo>
                      <a:pt x="0" y="191617"/>
                    </a:lnTo>
                    <a:cubicBezTo>
                      <a:pt x="0" y="187068"/>
                      <a:pt x="3734" y="183333"/>
                      <a:pt x="8284" y="183333"/>
                    </a:cubicBezTo>
                    <a:close/>
                    <a:moveTo>
                      <a:pt x="8284" y="0"/>
                    </a:moveTo>
                    <a:lnTo>
                      <a:pt x="154678" y="0"/>
                    </a:lnTo>
                    <a:cubicBezTo>
                      <a:pt x="159228" y="0"/>
                      <a:pt x="162962" y="3735"/>
                      <a:pt x="162962" y="8284"/>
                    </a:cubicBezTo>
                    <a:lnTo>
                      <a:pt x="162962" y="107148"/>
                    </a:lnTo>
                    <a:cubicBezTo>
                      <a:pt x="162962" y="111765"/>
                      <a:pt x="159228" y="115432"/>
                      <a:pt x="154678" y="115432"/>
                    </a:cubicBezTo>
                    <a:lnTo>
                      <a:pt x="8284" y="115432"/>
                    </a:lnTo>
                    <a:cubicBezTo>
                      <a:pt x="3734" y="115432"/>
                      <a:pt x="0" y="111697"/>
                      <a:pt x="0" y="107148"/>
                    </a:cubicBezTo>
                    <a:lnTo>
                      <a:pt x="0" y="8284"/>
                    </a:lnTo>
                    <a:cubicBezTo>
                      <a:pt x="0" y="3735"/>
                      <a:pt x="3734" y="0"/>
                      <a:pt x="8284" y="0"/>
                    </a:cubicBezTo>
                    <a:close/>
                  </a:path>
                </a:pathLst>
              </a:custGeom>
              <a:solidFill>
                <a:srgbClr val="455BAF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31" name="Group 28">
            <a:extLst>
              <a:ext uri="{FF2B5EF4-FFF2-40B4-BE49-F238E27FC236}">
                <a16:creationId xmlns:a16="http://schemas.microsoft.com/office/drawing/2014/main" id="{23175003-84B8-4A75-AA0E-2BC3521A0C60}"/>
              </a:ext>
            </a:extLst>
          </p:cNvPr>
          <p:cNvGrpSpPr/>
          <p:nvPr/>
        </p:nvGrpSpPr>
        <p:grpSpPr>
          <a:xfrm>
            <a:off x="843387" y="1747214"/>
            <a:ext cx="6005756" cy="699456"/>
            <a:chOff x="270023" y="1671304"/>
            <a:chExt cx="3384594" cy="7064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931FCE-47EA-46C5-99AF-C77B9E6B07BA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89A0B9-3924-443F-9B7C-42563F2AB4D1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1">
            <a:extLst>
              <a:ext uri="{FF2B5EF4-FFF2-40B4-BE49-F238E27FC236}">
                <a16:creationId xmlns:a16="http://schemas.microsoft.com/office/drawing/2014/main" id="{DF0F679C-22B7-47D8-8744-D2EA1A81FB0B}"/>
              </a:ext>
            </a:extLst>
          </p:cNvPr>
          <p:cNvGrpSpPr/>
          <p:nvPr/>
        </p:nvGrpSpPr>
        <p:grpSpPr>
          <a:xfrm>
            <a:off x="843387" y="2558258"/>
            <a:ext cx="6005756" cy="699456"/>
            <a:chOff x="270023" y="1671304"/>
            <a:chExt cx="3384594" cy="7064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EC26DC-EABC-49B4-8441-ACFBE4E7321C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CAE0D1-4952-49E1-B74B-D7A85445CC8C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4">
            <a:extLst>
              <a:ext uri="{FF2B5EF4-FFF2-40B4-BE49-F238E27FC236}">
                <a16:creationId xmlns:a16="http://schemas.microsoft.com/office/drawing/2014/main" id="{2BA1E1A4-345E-4A32-9CE6-7C6E7BDB2F36}"/>
              </a:ext>
            </a:extLst>
          </p:cNvPr>
          <p:cNvGrpSpPr/>
          <p:nvPr/>
        </p:nvGrpSpPr>
        <p:grpSpPr>
          <a:xfrm>
            <a:off x="843387" y="3369302"/>
            <a:ext cx="6005756" cy="699456"/>
            <a:chOff x="270023" y="1671304"/>
            <a:chExt cx="3384594" cy="70645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888D34-79AF-4403-84DE-20AFFE4E6436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B7CC16-6057-44EE-A602-0F80AFAA495C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7">
            <a:extLst>
              <a:ext uri="{FF2B5EF4-FFF2-40B4-BE49-F238E27FC236}">
                <a16:creationId xmlns:a16="http://schemas.microsoft.com/office/drawing/2014/main" id="{022E424B-576E-4B96-B205-1275460E1BAF}"/>
              </a:ext>
            </a:extLst>
          </p:cNvPr>
          <p:cNvGrpSpPr/>
          <p:nvPr/>
        </p:nvGrpSpPr>
        <p:grpSpPr>
          <a:xfrm>
            <a:off x="843387" y="4180346"/>
            <a:ext cx="6005756" cy="699456"/>
            <a:chOff x="270023" y="1671304"/>
            <a:chExt cx="3384594" cy="70645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825C72-4FAC-4C86-8830-0ACC85D9C7E1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FC0DAB-EB00-4DF5-ABE6-B763EBE0F175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3" name="Oval 40">
            <a:extLst>
              <a:ext uri="{FF2B5EF4-FFF2-40B4-BE49-F238E27FC236}">
                <a16:creationId xmlns:a16="http://schemas.microsoft.com/office/drawing/2014/main" id="{27FE25BE-A997-47D7-A699-47094FDF4DDB}"/>
              </a:ext>
            </a:extLst>
          </p:cNvPr>
          <p:cNvSpPr/>
          <p:nvPr/>
        </p:nvSpPr>
        <p:spPr>
          <a:xfrm>
            <a:off x="991778" y="5117593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Oval 41">
            <a:extLst>
              <a:ext uri="{FF2B5EF4-FFF2-40B4-BE49-F238E27FC236}">
                <a16:creationId xmlns:a16="http://schemas.microsoft.com/office/drawing/2014/main" id="{B4AE5599-244D-47B4-95AE-26B84BFE2542}"/>
              </a:ext>
            </a:extLst>
          </p:cNvPr>
          <p:cNvSpPr/>
          <p:nvPr/>
        </p:nvSpPr>
        <p:spPr>
          <a:xfrm>
            <a:off x="2514705" y="5117593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Oval 42">
            <a:extLst>
              <a:ext uri="{FF2B5EF4-FFF2-40B4-BE49-F238E27FC236}">
                <a16:creationId xmlns:a16="http://schemas.microsoft.com/office/drawing/2014/main" id="{1CCA1F38-5671-4CCC-9FCD-C355694B586F}"/>
              </a:ext>
            </a:extLst>
          </p:cNvPr>
          <p:cNvSpPr/>
          <p:nvPr/>
        </p:nvSpPr>
        <p:spPr>
          <a:xfrm>
            <a:off x="4037632" y="5117593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Oval 43">
            <a:extLst>
              <a:ext uri="{FF2B5EF4-FFF2-40B4-BE49-F238E27FC236}">
                <a16:creationId xmlns:a16="http://schemas.microsoft.com/office/drawing/2014/main" id="{DB1CA5A5-3F3B-4B92-9BCF-A920E421411B}"/>
              </a:ext>
            </a:extLst>
          </p:cNvPr>
          <p:cNvSpPr/>
          <p:nvPr/>
        </p:nvSpPr>
        <p:spPr>
          <a:xfrm>
            <a:off x="5560558" y="5117593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ed Rectangle 31">
            <a:extLst>
              <a:ext uri="{FF2B5EF4-FFF2-40B4-BE49-F238E27FC236}">
                <a16:creationId xmlns:a16="http://schemas.microsoft.com/office/drawing/2014/main" id="{D1AC0A9D-708E-4467-A8BF-CC3349710770}"/>
              </a:ext>
            </a:extLst>
          </p:cNvPr>
          <p:cNvSpPr>
            <a:spLocks noChangeAspect="1"/>
          </p:cNvSpPr>
          <p:nvPr/>
        </p:nvSpPr>
        <p:spPr>
          <a:xfrm>
            <a:off x="2825980" y="5344205"/>
            <a:ext cx="325692" cy="46307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ounded Rectangle 40">
            <a:extLst>
              <a:ext uri="{FF2B5EF4-FFF2-40B4-BE49-F238E27FC236}">
                <a16:creationId xmlns:a16="http://schemas.microsoft.com/office/drawing/2014/main" id="{D2AC0513-5BF4-47DF-B59D-5D3CA3AD10F0}"/>
              </a:ext>
            </a:extLst>
          </p:cNvPr>
          <p:cNvSpPr/>
          <p:nvPr/>
        </p:nvSpPr>
        <p:spPr>
          <a:xfrm rot="2942052">
            <a:off x="4344765" y="5419629"/>
            <a:ext cx="403997" cy="429791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Freeform: Shape 174">
            <a:extLst>
              <a:ext uri="{FF2B5EF4-FFF2-40B4-BE49-F238E27FC236}">
                <a16:creationId xmlns:a16="http://schemas.microsoft.com/office/drawing/2014/main" id="{F29C8B07-B24A-43D9-83C4-916D00E369A9}"/>
              </a:ext>
            </a:extLst>
          </p:cNvPr>
          <p:cNvSpPr/>
          <p:nvPr/>
        </p:nvSpPr>
        <p:spPr>
          <a:xfrm>
            <a:off x="5768027" y="5363255"/>
            <a:ext cx="491040" cy="493611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Block Arc 20">
            <a:extLst>
              <a:ext uri="{FF2B5EF4-FFF2-40B4-BE49-F238E27FC236}">
                <a16:creationId xmlns:a16="http://schemas.microsoft.com/office/drawing/2014/main" id="{589758C3-CB6D-44F2-9F63-2038A3EFAB15}"/>
              </a:ext>
            </a:extLst>
          </p:cNvPr>
          <p:cNvSpPr>
            <a:spLocks noChangeAspect="1"/>
          </p:cNvSpPr>
          <p:nvPr/>
        </p:nvSpPr>
        <p:spPr>
          <a:xfrm rot="10800000">
            <a:off x="1221835" y="532705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1A03421-C89C-475C-A099-261D6E469E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E561268-0F7F-40C6-8324-81A177F2CB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CEC01537-DFE6-4F18-83F8-06F9AC65AB96}"/>
              </a:ext>
            </a:extLst>
          </p:cNvPr>
          <p:cNvSpPr/>
          <p:nvPr/>
        </p:nvSpPr>
        <p:spPr>
          <a:xfrm>
            <a:off x="6827521" y="2948120"/>
            <a:ext cx="4631899" cy="7018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AED7844A-CE97-4295-A732-7E0113E0423C}"/>
              </a:ext>
            </a:extLst>
          </p:cNvPr>
          <p:cNvSpPr/>
          <p:nvPr/>
        </p:nvSpPr>
        <p:spPr>
          <a:xfrm>
            <a:off x="6827521" y="5108360"/>
            <a:ext cx="4631899" cy="70189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id="{E3923AA4-3594-46D2-BC25-5EB73171BB87}"/>
              </a:ext>
            </a:extLst>
          </p:cNvPr>
          <p:cNvSpPr/>
          <p:nvPr/>
        </p:nvSpPr>
        <p:spPr>
          <a:xfrm>
            <a:off x="7074863" y="1944379"/>
            <a:ext cx="739171" cy="739171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4415563A-10A9-48F0-B23F-C45425C95969}"/>
              </a:ext>
            </a:extLst>
          </p:cNvPr>
          <p:cNvSpPr/>
          <p:nvPr/>
        </p:nvSpPr>
        <p:spPr>
          <a:xfrm>
            <a:off x="7074864" y="4085937"/>
            <a:ext cx="739171" cy="739171"/>
          </a:xfrm>
          <a:prstGeom prst="ellipse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006C9B69-9CBA-4210-93F9-EB198DD92496}"/>
              </a:ext>
            </a:extLst>
          </p:cNvPr>
          <p:cNvSpPr/>
          <p:nvPr/>
        </p:nvSpPr>
        <p:spPr>
          <a:xfrm>
            <a:off x="7209984" y="2081133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3FC0A975-AC13-4995-AB46-D4857F3F938A}"/>
              </a:ext>
            </a:extLst>
          </p:cNvPr>
          <p:cNvSpPr/>
          <p:nvPr/>
        </p:nvSpPr>
        <p:spPr>
          <a:xfrm rot="20700000">
            <a:off x="7205636" y="4246219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E8E69E54-DC45-4345-8379-69CC291928E3}"/>
              </a:ext>
            </a:extLst>
          </p:cNvPr>
          <p:cNvGrpSpPr/>
          <p:nvPr/>
        </p:nvGrpSpPr>
        <p:grpSpPr>
          <a:xfrm>
            <a:off x="7948505" y="1851577"/>
            <a:ext cx="3276000" cy="903949"/>
            <a:chOff x="7948505" y="1788206"/>
            <a:chExt cx="3276000" cy="90394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29C873-56FE-44DE-BBEB-104AF4EE32FA}"/>
                </a:ext>
              </a:extLst>
            </p:cNvPr>
            <p:cNvSpPr txBox="1"/>
            <p:nvPr/>
          </p:nvSpPr>
          <p:spPr>
            <a:xfrm>
              <a:off x="7948505" y="1788206"/>
              <a:ext cx="327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8ACF3F-378C-4588-A95C-6D7C5524FA65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5AFDEE-0296-40A6-9B38-2410B77DE990}"/>
              </a:ext>
            </a:extLst>
          </p:cNvPr>
          <p:cNvGrpSpPr/>
          <p:nvPr/>
        </p:nvGrpSpPr>
        <p:grpSpPr>
          <a:xfrm>
            <a:off x="7948505" y="4011240"/>
            <a:ext cx="3276000" cy="903949"/>
            <a:chOff x="7948505" y="3984082"/>
            <a:chExt cx="3276000" cy="90394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9587F95-D9E5-4DAE-BB22-0DC156716C2D}"/>
                </a:ext>
              </a:extLst>
            </p:cNvPr>
            <p:cNvSpPr txBox="1"/>
            <p:nvPr/>
          </p:nvSpPr>
          <p:spPr>
            <a:xfrm>
              <a:off x="7948505" y="3984082"/>
              <a:ext cx="327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0A3A6B-92BB-4B70-A648-A0A9A1154CBA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368D432-B9D3-4492-B9C3-2928D0F92CF0}"/>
              </a:ext>
            </a:extLst>
          </p:cNvPr>
          <p:cNvSpPr txBox="1"/>
          <p:nvPr/>
        </p:nvSpPr>
        <p:spPr>
          <a:xfrm>
            <a:off x="7125775" y="2973854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02454E-F528-477F-BA97-D1A883652A51}"/>
              </a:ext>
            </a:extLst>
          </p:cNvPr>
          <p:cNvSpPr txBox="1"/>
          <p:nvPr/>
        </p:nvSpPr>
        <p:spPr>
          <a:xfrm>
            <a:off x="7125775" y="5134094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290EAB-F95C-4F06-9A25-45C3FF662DB6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A2791C-A8AC-480A-A442-26831C5AFF00}"/>
              </a:ext>
            </a:extLst>
          </p:cNvPr>
          <p:cNvSpPr txBox="1"/>
          <p:nvPr/>
        </p:nvSpPr>
        <p:spPr>
          <a:xfrm>
            <a:off x="5522190" y="3243641"/>
            <a:ext cx="615546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5BD26-D317-4F73-8495-EEAF5FC007C5}"/>
              </a:ext>
            </a:extLst>
          </p:cNvPr>
          <p:cNvSpPr txBox="1"/>
          <p:nvPr/>
        </p:nvSpPr>
        <p:spPr>
          <a:xfrm>
            <a:off x="5522190" y="3806443"/>
            <a:ext cx="615546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3FBEF-6253-40A3-B299-84F165686287}"/>
              </a:ext>
            </a:extLst>
          </p:cNvPr>
          <p:cNvSpPr txBox="1"/>
          <p:nvPr/>
        </p:nvSpPr>
        <p:spPr>
          <a:xfrm>
            <a:off x="5522190" y="4369245"/>
            <a:ext cx="615546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ABC6F-A723-4552-B1F4-B0406895540F}"/>
              </a:ext>
            </a:extLst>
          </p:cNvPr>
          <p:cNvSpPr txBox="1"/>
          <p:nvPr/>
        </p:nvSpPr>
        <p:spPr>
          <a:xfrm>
            <a:off x="5522190" y="4932047"/>
            <a:ext cx="615546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638D3-6CF2-4262-BB32-EC665F7F503C}"/>
              </a:ext>
            </a:extLst>
          </p:cNvPr>
          <p:cNvSpPr txBox="1"/>
          <p:nvPr/>
        </p:nvSpPr>
        <p:spPr>
          <a:xfrm>
            <a:off x="8106489" y="5789948"/>
            <a:ext cx="31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Portfolio Designed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68EAF59F-089B-4F9C-8FCC-678B0A4156D4}"/>
              </a:ext>
            </a:extLst>
          </p:cNvPr>
          <p:cNvGrpSpPr/>
          <p:nvPr/>
        </p:nvGrpSpPr>
        <p:grpSpPr>
          <a:xfrm>
            <a:off x="5522190" y="1694581"/>
            <a:ext cx="6155460" cy="1331264"/>
            <a:chOff x="4767458" y="1694581"/>
            <a:chExt cx="6923314" cy="13312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C1CE9D-E451-4000-BFA0-D0377263745F}"/>
                </a:ext>
              </a:extLst>
            </p:cNvPr>
            <p:cNvSpPr txBox="1"/>
            <p:nvPr/>
          </p:nvSpPr>
          <p:spPr>
            <a:xfrm>
              <a:off x="4767458" y="1694581"/>
              <a:ext cx="692331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1"/>
                  </a:solidFill>
                  <a:cs typeface="Arial" pitchFamily="34" charset="0"/>
                </a:rPr>
                <a:t>ALLPPT Layout Clean Text Slide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B413A3-8909-46B2-8CF8-518FCB55D4A7}"/>
                </a:ext>
              </a:extLst>
            </p:cNvPr>
            <p:cNvSpPr txBox="1"/>
            <p:nvPr/>
          </p:nvSpPr>
          <p:spPr>
            <a:xfrm>
              <a:off x="4767458" y="2194848"/>
              <a:ext cx="69233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82">
            <a:extLst>
              <a:ext uri="{FF2B5EF4-FFF2-40B4-BE49-F238E27FC236}">
                <a16:creationId xmlns:a16="http://schemas.microsoft.com/office/drawing/2014/main" id="{04B96ED6-99FC-440B-B2DC-8FD06149E036}"/>
              </a:ext>
            </a:extLst>
          </p:cNvPr>
          <p:cNvGrpSpPr/>
          <p:nvPr/>
        </p:nvGrpSpPr>
        <p:grpSpPr>
          <a:xfrm>
            <a:off x="-1" y="1267319"/>
            <a:ext cx="5057775" cy="5590681"/>
            <a:chOff x="200912" y="1435563"/>
            <a:chExt cx="4923748" cy="5442533"/>
          </a:xfrm>
        </p:grpSpPr>
        <p:grpSp>
          <p:nvGrpSpPr>
            <p:cNvPr id="13" name="Group 83">
              <a:extLst>
                <a:ext uri="{FF2B5EF4-FFF2-40B4-BE49-F238E27FC236}">
                  <a16:creationId xmlns:a16="http://schemas.microsoft.com/office/drawing/2014/main" id="{084E356B-07CC-4641-AB90-486CCA747D74}"/>
                </a:ext>
              </a:extLst>
            </p:cNvPr>
            <p:cNvGrpSpPr/>
            <p:nvPr/>
          </p:nvGrpSpPr>
          <p:grpSpPr>
            <a:xfrm>
              <a:off x="200912" y="1945518"/>
              <a:ext cx="4643328" cy="4932578"/>
              <a:chOff x="180815" y="2395328"/>
              <a:chExt cx="3940573" cy="4186046"/>
            </a:xfrm>
          </p:grpSpPr>
          <p:sp>
            <p:nvSpPr>
              <p:cNvPr id="19" name="Freeform: Shape 89">
                <a:extLst>
                  <a:ext uri="{FF2B5EF4-FFF2-40B4-BE49-F238E27FC236}">
                    <a16:creationId xmlns:a16="http://schemas.microsoft.com/office/drawing/2014/main" id="{970DA661-966C-4710-96F5-808406B4C80B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90">
                <a:extLst>
                  <a:ext uri="{FF2B5EF4-FFF2-40B4-BE49-F238E27FC236}">
                    <a16:creationId xmlns:a16="http://schemas.microsoft.com/office/drawing/2014/main" id="{04FA8AAE-90CE-4E54-81C6-E1E82D159B70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91">
                <a:extLst>
                  <a:ext uri="{FF2B5EF4-FFF2-40B4-BE49-F238E27FC236}">
                    <a16:creationId xmlns:a16="http://schemas.microsoft.com/office/drawing/2014/main" id="{D07F3BE6-11E7-4BCB-A52D-E9DACA8EF3D1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92">
                <a:extLst>
                  <a:ext uri="{FF2B5EF4-FFF2-40B4-BE49-F238E27FC236}">
                    <a16:creationId xmlns:a16="http://schemas.microsoft.com/office/drawing/2014/main" id="{E32B42C8-D1BA-4137-84B0-ED7ACA8740CB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93">
                <a:extLst>
                  <a:ext uri="{FF2B5EF4-FFF2-40B4-BE49-F238E27FC236}">
                    <a16:creationId xmlns:a16="http://schemas.microsoft.com/office/drawing/2014/main" id="{82C6FFB2-B49D-468D-A506-47818BAF7FC8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94">
                <a:extLst>
                  <a:ext uri="{FF2B5EF4-FFF2-40B4-BE49-F238E27FC236}">
                    <a16:creationId xmlns:a16="http://schemas.microsoft.com/office/drawing/2014/main" id="{417685D3-2733-40FD-BA91-01794E5463BB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95">
                <a:extLst>
                  <a:ext uri="{FF2B5EF4-FFF2-40B4-BE49-F238E27FC236}">
                    <a16:creationId xmlns:a16="http://schemas.microsoft.com/office/drawing/2014/main" id="{AB3A4277-1A12-4AE0-BF43-DB2EC4A7B6A3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96">
                <a:extLst>
                  <a:ext uri="{FF2B5EF4-FFF2-40B4-BE49-F238E27FC236}">
                    <a16:creationId xmlns:a16="http://schemas.microsoft.com/office/drawing/2014/main" id="{9EDF9595-3B92-4E3C-9BB9-5BCB21FF0950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97">
                <a:extLst>
                  <a:ext uri="{FF2B5EF4-FFF2-40B4-BE49-F238E27FC236}">
                    <a16:creationId xmlns:a16="http://schemas.microsoft.com/office/drawing/2014/main" id="{88670009-6607-44CC-ADEF-C83225CD704A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98">
                <a:extLst>
                  <a:ext uri="{FF2B5EF4-FFF2-40B4-BE49-F238E27FC236}">
                    <a16:creationId xmlns:a16="http://schemas.microsoft.com/office/drawing/2014/main" id="{67ABBB03-37D8-4519-ABE8-77442609B149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99">
                <a:extLst>
                  <a:ext uri="{FF2B5EF4-FFF2-40B4-BE49-F238E27FC236}">
                    <a16:creationId xmlns:a16="http://schemas.microsoft.com/office/drawing/2014/main" id="{770C2F22-EA15-4E00-9BCA-11E4F0EE6B10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id="{5E168AE7-9EF9-4373-A671-AACFE4773E40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id="{0DE57904-D95D-4889-818D-336F4835EE69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id="{17D2E363-44FD-4352-B0DB-7D33E9802A7B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id="{271931B6-DDAD-4466-B3DB-0492DC9D3E47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id="{EF7A2F60-1EA3-4DEA-AF20-1CD7509B3C6E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id="{21807797-EC4A-4352-9DFC-36AC1120FD16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106">
                <a:extLst>
                  <a:ext uri="{FF2B5EF4-FFF2-40B4-BE49-F238E27FC236}">
                    <a16:creationId xmlns:a16="http://schemas.microsoft.com/office/drawing/2014/main" id="{1FB5EFB7-F7E5-4C5F-A1B2-28D8099806F0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107">
                <a:extLst>
                  <a:ext uri="{FF2B5EF4-FFF2-40B4-BE49-F238E27FC236}">
                    <a16:creationId xmlns:a16="http://schemas.microsoft.com/office/drawing/2014/main" id="{302C6D55-EE49-4E87-8488-613846370CF3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108">
                <a:extLst>
                  <a:ext uri="{FF2B5EF4-FFF2-40B4-BE49-F238E27FC236}">
                    <a16:creationId xmlns:a16="http://schemas.microsoft.com/office/drawing/2014/main" id="{6AA09684-2D8C-4B82-9DC7-74537B609ECD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109">
                <a:extLst>
                  <a:ext uri="{FF2B5EF4-FFF2-40B4-BE49-F238E27FC236}">
                    <a16:creationId xmlns:a16="http://schemas.microsoft.com/office/drawing/2014/main" id="{1128B3E2-A7BB-4CF4-ACDC-743343A13D2C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10">
                <a:extLst>
                  <a:ext uri="{FF2B5EF4-FFF2-40B4-BE49-F238E27FC236}">
                    <a16:creationId xmlns:a16="http://schemas.microsoft.com/office/drawing/2014/main" id="{9D830845-73A4-4051-8EE4-5C20621E1804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11">
                <a:extLst>
                  <a:ext uri="{FF2B5EF4-FFF2-40B4-BE49-F238E27FC236}">
                    <a16:creationId xmlns:a16="http://schemas.microsoft.com/office/drawing/2014/main" id="{9653BD09-29FD-41F1-BEAB-EB08A64B4715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12">
                <a:extLst>
                  <a:ext uri="{FF2B5EF4-FFF2-40B4-BE49-F238E27FC236}">
                    <a16:creationId xmlns:a16="http://schemas.microsoft.com/office/drawing/2014/main" id="{3D2ABA4C-0F3A-43FA-A543-6034E0AA61AC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13">
                <a:extLst>
                  <a:ext uri="{FF2B5EF4-FFF2-40B4-BE49-F238E27FC236}">
                    <a16:creationId xmlns:a16="http://schemas.microsoft.com/office/drawing/2014/main" id="{F73DE355-23E9-40DF-9D53-59C290601455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14">
                <a:extLst>
                  <a:ext uri="{FF2B5EF4-FFF2-40B4-BE49-F238E27FC236}">
                    <a16:creationId xmlns:a16="http://schemas.microsoft.com/office/drawing/2014/main" id="{FE3E2C2A-9E69-47F9-8DFF-026B7FF0BA03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15">
                <a:extLst>
                  <a:ext uri="{FF2B5EF4-FFF2-40B4-BE49-F238E27FC236}">
                    <a16:creationId xmlns:a16="http://schemas.microsoft.com/office/drawing/2014/main" id="{B3BD189D-3F6C-4C08-B19D-32C97D9AAE5F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84">
              <a:extLst>
                <a:ext uri="{FF2B5EF4-FFF2-40B4-BE49-F238E27FC236}">
                  <a16:creationId xmlns:a16="http://schemas.microsoft.com/office/drawing/2014/main" id="{5CBF08AA-CD7E-4875-A7C1-680F53548305}"/>
                </a:ext>
              </a:extLst>
            </p:cNvPr>
            <p:cNvGrpSpPr/>
            <p:nvPr/>
          </p:nvGrpSpPr>
          <p:grpSpPr>
            <a:xfrm>
              <a:off x="3343727" y="1435563"/>
              <a:ext cx="1780933" cy="2224814"/>
              <a:chOff x="3343727" y="1435563"/>
              <a:chExt cx="1780933" cy="2224814"/>
            </a:xfrm>
          </p:grpSpPr>
          <p:sp>
            <p:nvSpPr>
              <p:cNvPr id="15" name="Freeform: Shape 85">
                <a:extLst>
                  <a:ext uri="{FF2B5EF4-FFF2-40B4-BE49-F238E27FC236}">
                    <a16:creationId xmlns:a16="http://schemas.microsoft.com/office/drawing/2014/main" id="{6C6C32FD-CC2C-4D62-A22F-BBB9CF0FBE29}"/>
                  </a:ext>
                </a:extLst>
              </p:cNvPr>
              <p:cNvSpPr/>
              <p:nvPr/>
            </p:nvSpPr>
            <p:spPr>
              <a:xfrm>
                <a:off x="3343727" y="1435563"/>
                <a:ext cx="1780933" cy="2224814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86">
                <a:extLst>
                  <a:ext uri="{FF2B5EF4-FFF2-40B4-BE49-F238E27FC236}">
                    <a16:creationId xmlns:a16="http://schemas.microsoft.com/office/drawing/2014/main" id="{6EC226D9-D224-40B3-8997-03257680CEFF}"/>
                  </a:ext>
                </a:extLst>
              </p:cNvPr>
              <p:cNvSpPr/>
              <p:nvPr/>
            </p:nvSpPr>
            <p:spPr>
              <a:xfrm>
                <a:off x="3531812" y="1657300"/>
                <a:ext cx="1431742" cy="1779116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87">
                <a:extLst>
                  <a:ext uri="{FF2B5EF4-FFF2-40B4-BE49-F238E27FC236}">
                    <a16:creationId xmlns:a16="http://schemas.microsoft.com/office/drawing/2014/main" id="{1E221FD5-D045-4E13-A3D1-91828E90F83F}"/>
                  </a:ext>
                </a:extLst>
              </p:cNvPr>
              <p:cNvSpPr/>
              <p:nvPr/>
            </p:nvSpPr>
            <p:spPr>
              <a:xfrm>
                <a:off x="4242818" y="1660614"/>
                <a:ext cx="720736" cy="1775742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88">
                <a:extLst>
                  <a:ext uri="{FF2B5EF4-FFF2-40B4-BE49-F238E27FC236}">
                    <a16:creationId xmlns:a16="http://schemas.microsoft.com/office/drawing/2014/main" id="{7945E631-239E-407F-9DD0-65DA79C9934B}"/>
                  </a:ext>
                </a:extLst>
              </p:cNvPr>
              <p:cNvSpPr/>
              <p:nvPr/>
            </p:nvSpPr>
            <p:spPr>
              <a:xfrm>
                <a:off x="3942592" y="2222142"/>
                <a:ext cx="620093" cy="624315"/>
              </a:xfrm>
              <a:custGeom>
                <a:avLst/>
                <a:gdLst>
                  <a:gd name="connsiteX0" fmla="*/ 362410 w 754232"/>
                  <a:gd name="connsiteY0" fmla="*/ 0 h 759368"/>
                  <a:gd name="connsiteX1" fmla="*/ 464647 w 754232"/>
                  <a:gd name="connsiteY1" fmla="*/ 115640 h 759368"/>
                  <a:gd name="connsiteX2" fmla="*/ 464200 w 754232"/>
                  <a:gd name="connsiteY2" fmla="*/ 256821 h 759368"/>
                  <a:gd name="connsiteX3" fmla="*/ 491006 w 754232"/>
                  <a:gd name="connsiteY3" fmla="*/ 284670 h 759368"/>
                  <a:gd name="connsiteX4" fmla="*/ 653186 w 754232"/>
                  <a:gd name="connsiteY4" fmla="*/ 285415 h 759368"/>
                  <a:gd name="connsiteX5" fmla="*/ 754232 w 754232"/>
                  <a:gd name="connsiteY5" fmla="*/ 380950 h 759368"/>
                  <a:gd name="connsiteX6" fmla="*/ 662419 w 754232"/>
                  <a:gd name="connsiteY6" fmla="*/ 475667 h 759368"/>
                  <a:gd name="connsiteX7" fmla="*/ 491230 w 754232"/>
                  <a:gd name="connsiteY7" fmla="*/ 475294 h 759368"/>
                  <a:gd name="connsiteX8" fmla="*/ 463455 w 754232"/>
                  <a:gd name="connsiteY8" fmla="*/ 502026 h 759368"/>
                  <a:gd name="connsiteX9" fmla="*/ 463455 w 754232"/>
                  <a:gd name="connsiteY9" fmla="*/ 646186 h 759368"/>
                  <a:gd name="connsiteX10" fmla="*/ 374622 w 754232"/>
                  <a:gd name="connsiteY10" fmla="*/ 759369 h 759368"/>
                  <a:gd name="connsiteX11" fmla="*/ 267544 w 754232"/>
                  <a:gd name="connsiteY11" fmla="*/ 645516 h 759368"/>
                  <a:gd name="connsiteX12" fmla="*/ 267991 w 754232"/>
                  <a:gd name="connsiteY12" fmla="*/ 501207 h 759368"/>
                  <a:gd name="connsiteX13" fmla="*/ 241929 w 754232"/>
                  <a:gd name="connsiteY13" fmla="*/ 475071 h 759368"/>
                  <a:gd name="connsiteX14" fmla="*/ 103652 w 754232"/>
                  <a:gd name="connsiteY14" fmla="*/ 475294 h 759368"/>
                  <a:gd name="connsiteX15" fmla="*/ 0 w 754232"/>
                  <a:gd name="connsiteY15" fmla="*/ 379610 h 759368"/>
                  <a:gd name="connsiteX16" fmla="*/ 103280 w 754232"/>
                  <a:gd name="connsiteY16" fmla="*/ 283255 h 759368"/>
                  <a:gd name="connsiteX17" fmla="*/ 244535 w 754232"/>
                  <a:gd name="connsiteY17" fmla="*/ 283777 h 759368"/>
                  <a:gd name="connsiteX18" fmla="*/ 270969 w 754232"/>
                  <a:gd name="connsiteY18" fmla="*/ 257864 h 759368"/>
                  <a:gd name="connsiteX19" fmla="*/ 271044 w 754232"/>
                  <a:gd name="connsiteY19" fmla="*/ 119587 h 759368"/>
                  <a:gd name="connsiteX20" fmla="*/ 362410 w 754232"/>
                  <a:gd name="connsiteY20" fmla="*/ 0 h 75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4232" h="759368">
                    <a:moveTo>
                      <a:pt x="362410" y="0"/>
                    </a:moveTo>
                    <a:cubicBezTo>
                      <a:pt x="433521" y="9010"/>
                      <a:pt x="464572" y="44082"/>
                      <a:pt x="464647" y="115640"/>
                    </a:cubicBezTo>
                    <a:cubicBezTo>
                      <a:pt x="464721" y="162701"/>
                      <a:pt x="465466" y="209761"/>
                      <a:pt x="464200" y="256821"/>
                    </a:cubicBezTo>
                    <a:cubicBezTo>
                      <a:pt x="463604" y="277373"/>
                      <a:pt x="469561" y="285043"/>
                      <a:pt x="491006" y="284670"/>
                    </a:cubicBezTo>
                    <a:cubicBezTo>
                      <a:pt x="545066" y="283628"/>
                      <a:pt x="599126" y="283553"/>
                      <a:pt x="653186" y="285415"/>
                    </a:cubicBezTo>
                    <a:cubicBezTo>
                      <a:pt x="715809" y="287574"/>
                      <a:pt x="754455" y="325327"/>
                      <a:pt x="754232" y="380950"/>
                    </a:cubicBezTo>
                    <a:cubicBezTo>
                      <a:pt x="754082" y="434265"/>
                      <a:pt x="715809" y="474699"/>
                      <a:pt x="662419" y="475667"/>
                    </a:cubicBezTo>
                    <a:cubicBezTo>
                      <a:pt x="605381" y="476709"/>
                      <a:pt x="548268" y="476560"/>
                      <a:pt x="491230" y="475294"/>
                    </a:cubicBezTo>
                    <a:cubicBezTo>
                      <a:pt x="470678" y="474848"/>
                      <a:pt x="462934" y="480581"/>
                      <a:pt x="463455" y="502026"/>
                    </a:cubicBezTo>
                    <a:cubicBezTo>
                      <a:pt x="464721" y="550055"/>
                      <a:pt x="463828" y="598158"/>
                      <a:pt x="463455" y="646186"/>
                    </a:cubicBezTo>
                    <a:cubicBezTo>
                      <a:pt x="462934" y="711862"/>
                      <a:pt x="437840" y="743583"/>
                      <a:pt x="374622" y="759369"/>
                    </a:cubicBezTo>
                    <a:cubicBezTo>
                      <a:pt x="302765" y="754380"/>
                      <a:pt x="267917" y="717521"/>
                      <a:pt x="267544" y="645516"/>
                    </a:cubicBezTo>
                    <a:cubicBezTo>
                      <a:pt x="267321" y="597413"/>
                      <a:pt x="267023" y="549310"/>
                      <a:pt x="267991" y="501207"/>
                    </a:cubicBezTo>
                    <a:cubicBezTo>
                      <a:pt x="268363" y="481773"/>
                      <a:pt x="261587" y="474624"/>
                      <a:pt x="241929" y="475071"/>
                    </a:cubicBezTo>
                    <a:cubicBezTo>
                      <a:pt x="195837" y="476114"/>
                      <a:pt x="149745" y="475592"/>
                      <a:pt x="103652" y="475294"/>
                    </a:cubicBezTo>
                    <a:cubicBezTo>
                      <a:pt x="40061" y="474773"/>
                      <a:pt x="75" y="437691"/>
                      <a:pt x="0" y="379610"/>
                    </a:cubicBezTo>
                    <a:cubicBezTo>
                      <a:pt x="-74" y="321827"/>
                      <a:pt x="40359" y="283777"/>
                      <a:pt x="103280" y="283255"/>
                    </a:cubicBezTo>
                    <a:cubicBezTo>
                      <a:pt x="150340" y="282883"/>
                      <a:pt x="197475" y="282660"/>
                      <a:pt x="244535" y="283777"/>
                    </a:cubicBezTo>
                    <a:cubicBezTo>
                      <a:pt x="264119" y="284224"/>
                      <a:pt x="271268" y="277447"/>
                      <a:pt x="270969" y="257864"/>
                    </a:cubicBezTo>
                    <a:cubicBezTo>
                      <a:pt x="270150" y="211771"/>
                      <a:pt x="270895" y="165679"/>
                      <a:pt x="271044" y="119587"/>
                    </a:cubicBezTo>
                    <a:cubicBezTo>
                      <a:pt x="271342" y="45720"/>
                      <a:pt x="291447" y="19435"/>
                      <a:pt x="362410" y="0"/>
                    </a:cubicBezTo>
                    <a:close/>
                  </a:path>
                </a:pathLst>
              </a:custGeom>
              <a:solidFill>
                <a:srgbClr val="F6F4EE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20FA6F37-2AA7-4A16-8226-4A4EA77A92F9}"/>
              </a:ext>
            </a:extLst>
          </p:cNvPr>
          <p:cNvSpPr/>
          <p:nvPr/>
        </p:nvSpPr>
        <p:spPr>
          <a:xfrm>
            <a:off x="3909479" y="1719975"/>
            <a:ext cx="4385781" cy="4385781"/>
          </a:xfrm>
          <a:prstGeom prst="donut">
            <a:avLst>
              <a:gd name="adj" fmla="val 2168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15">
            <a:extLst>
              <a:ext uri="{FF2B5EF4-FFF2-40B4-BE49-F238E27FC236}">
                <a16:creationId xmlns:a16="http://schemas.microsoft.com/office/drawing/2014/main" id="{3F442BA4-832B-4ABF-B120-D32CDC8062C6}"/>
              </a:ext>
            </a:extLst>
          </p:cNvPr>
          <p:cNvSpPr/>
          <p:nvPr/>
        </p:nvSpPr>
        <p:spPr>
          <a:xfrm rot="5400000">
            <a:off x="4239238" y="2057918"/>
            <a:ext cx="3709895" cy="3709895"/>
          </a:xfrm>
          <a:prstGeom prst="blockArc">
            <a:avLst>
              <a:gd name="adj1" fmla="val 16241887"/>
              <a:gd name="adj2" fmla="val 21514315"/>
              <a:gd name="adj3" fmla="val 15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2AA59B48-4C7D-41E5-B170-A8AF36FE8A7D}"/>
              </a:ext>
            </a:extLst>
          </p:cNvPr>
          <p:cNvSpPr/>
          <p:nvPr/>
        </p:nvSpPr>
        <p:spPr>
          <a:xfrm rot="5400000">
            <a:off x="9272973" y="2473446"/>
            <a:ext cx="540000" cy="346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Block Arc 13">
            <a:extLst>
              <a:ext uri="{FF2B5EF4-FFF2-40B4-BE49-F238E27FC236}">
                <a16:creationId xmlns:a16="http://schemas.microsoft.com/office/drawing/2014/main" id="{7BF1DE90-C72C-4A7F-AB93-6D547822459D}"/>
              </a:ext>
            </a:extLst>
          </p:cNvPr>
          <p:cNvSpPr/>
          <p:nvPr/>
        </p:nvSpPr>
        <p:spPr>
          <a:xfrm>
            <a:off x="4239238" y="2057918"/>
            <a:ext cx="3709895" cy="3709895"/>
          </a:xfrm>
          <a:prstGeom prst="blockArc">
            <a:avLst>
              <a:gd name="adj1" fmla="val 16267252"/>
              <a:gd name="adj2" fmla="val 21503648"/>
              <a:gd name="adj3" fmla="val 158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8815168-A65C-4E91-A0C5-7750245B152B}"/>
              </a:ext>
            </a:extLst>
          </p:cNvPr>
          <p:cNvSpPr/>
          <p:nvPr/>
        </p:nvSpPr>
        <p:spPr>
          <a:xfrm rot="5400000">
            <a:off x="9272973" y="1866158"/>
            <a:ext cx="540000" cy="34627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Block Arc 11">
            <a:extLst>
              <a:ext uri="{FF2B5EF4-FFF2-40B4-BE49-F238E27FC236}">
                <a16:creationId xmlns:a16="http://schemas.microsoft.com/office/drawing/2014/main" id="{646DDB3C-B6F6-4416-9146-A963B5BA2306}"/>
              </a:ext>
            </a:extLst>
          </p:cNvPr>
          <p:cNvSpPr/>
          <p:nvPr/>
        </p:nvSpPr>
        <p:spPr>
          <a:xfrm rot="10800000">
            <a:off x="4239238" y="2057918"/>
            <a:ext cx="3709895" cy="3709895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2ADBE09-D9FE-40A0-9AF5-10F8B999DF3A}"/>
              </a:ext>
            </a:extLst>
          </p:cNvPr>
          <p:cNvSpPr/>
          <p:nvPr/>
        </p:nvSpPr>
        <p:spPr>
          <a:xfrm rot="5400000">
            <a:off x="2391546" y="2460928"/>
            <a:ext cx="540000" cy="3487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D9A5D573-1FA1-4326-86C2-8FED6FD59225}"/>
              </a:ext>
            </a:extLst>
          </p:cNvPr>
          <p:cNvSpPr/>
          <p:nvPr/>
        </p:nvSpPr>
        <p:spPr>
          <a:xfrm rot="16200000">
            <a:off x="4239238" y="2057918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C6C60E-998A-4ECA-B8D5-F5DA2877ADF8}"/>
              </a:ext>
            </a:extLst>
          </p:cNvPr>
          <p:cNvSpPr/>
          <p:nvPr/>
        </p:nvSpPr>
        <p:spPr>
          <a:xfrm rot="5400000">
            <a:off x="2391546" y="1853640"/>
            <a:ext cx="540000" cy="3487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E9E6593-A08F-4363-A1E7-D820000C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920" y="3759702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631CEE3-96B6-4042-B9E3-E01C621F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4827" y="3759702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9">
            <a:extLst>
              <a:ext uri="{FF2B5EF4-FFF2-40B4-BE49-F238E27FC236}">
                <a16:creationId xmlns:a16="http://schemas.microsoft.com/office/drawing/2014/main" id="{D8D653CF-0405-42B0-AB33-54471C05420D}"/>
              </a:ext>
            </a:extLst>
          </p:cNvPr>
          <p:cNvGrpSpPr/>
          <p:nvPr/>
        </p:nvGrpSpPr>
        <p:grpSpPr>
          <a:xfrm>
            <a:off x="4501136" y="2337894"/>
            <a:ext cx="3170874" cy="3079310"/>
            <a:chOff x="2967709" y="2217483"/>
            <a:chExt cx="3170874" cy="30793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380616-17C1-4632-9D65-3BDA81C36842}"/>
                </a:ext>
              </a:extLst>
            </p:cNvPr>
            <p:cNvSpPr txBox="1"/>
            <p:nvPr/>
          </p:nvSpPr>
          <p:spPr>
            <a:xfrm rot="2979303">
              <a:off x="3820058" y="2449950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1A375C-143B-499D-A665-A69DBAAEE853}"/>
                </a:ext>
              </a:extLst>
            </p:cNvPr>
            <p:cNvSpPr txBox="1"/>
            <p:nvPr/>
          </p:nvSpPr>
          <p:spPr>
            <a:xfrm rot="18900000">
              <a:off x="2967709" y="2441433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07BD8A-8A33-464B-88FD-F9BE0266AC07}"/>
                </a:ext>
              </a:extLst>
            </p:cNvPr>
            <p:cNvSpPr txBox="1"/>
            <p:nvPr/>
          </p:nvSpPr>
          <p:spPr>
            <a:xfrm rot="13500000">
              <a:off x="2967709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AE9052-9126-4B75-9279-FBC745C81D6B}"/>
                </a:ext>
              </a:extLst>
            </p:cNvPr>
            <p:cNvSpPr txBox="1"/>
            <p:nvPr/>
          </p:nvSpPr>
          <p:spPr>
            <a:xfrm rot="8100000">
              <a:off x="3838222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216684E7-C6CE-4C80-85A6-DF4CB67D2C04}"/>
              </a:ext>
            </a:extLst>
          </p:cNvPr>
          <p:cNvGrpSpPr/>
          <p:nvPr/>
        </p:nvGrpSpPr>
        <p:grpSpPr>
          <a:xfrm>
            <a:off x="917642" y="4624367"/>
            <a:ext cx="2991838" cy="1107996"/>
            <a:chOff x="3017859" y="4283314"/>
            <a:chExt cx="18232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2FAA00-FBBF-4110-9A9E-4DBB60DB9C22}"/>
                </a:ext>
              </a:extLst>
            </p:cNvPr>
            <p:cNvSpPr txBox="1"/>
            <p:nvPr/>
          </p:nvSpPr>
          <p:spPr>
            <a:xfrm>
              <a:off x="3017859" y="4560313"/>
              <a:ext cx="1819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72135A-6A45-43E4-9040-6D4D3BD6ED74}"/>
                </a:ext>
              </a:extLst>
            </p:cNvPr>
            <p:cNvSpPr txBox="1"/>
            <p:nvPr/>
          </p:nvSpPr>
          <p:spPr>
            <a:xfrm>
              <a:off x="3017859" y="4283314"/>
              <a:ext cx="1823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D4D5D633-BA60-4BC9-8AEC-4D3D33F8CB7C}"/>
              </a:ext>
            </a:extLst>
          </p:cNvPr>
          <p:cNvGrpSpPr/>
          <p:nvPr/>
        </p:nvGrpSpPr>
        <p:grpSpPr>
          <a:xfrm>
            <a:off x="917643" y="2106400"/>
            <a:ext cx="3063404" cy="1107996"/>
            <a:chOff x="3017859" y="4283314"/>
            <a:chExt cx="1866816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3942DC-BBCD-4503-AE20-A009F4FDCEDC}"/>
                </a:ext>
              </a:extLst>
            </p:cNvPr>
            <p:cNvSpPr txBox="1"/>
            <p:nvPr/>
          </p:nvSpPr>
          <p:spPr>
            <a:xfrm>
              <a:off x="3017859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29B440-EB7B-4F44-9B79-1764357C9720}"/>
                </a:ext>
              </a:extLst>
            </p:cNvPr>
            <p:cNvSpPr txBox="1"/>
            <p:nvPr/>
          </p:nvSpPr>
          <p:spPr>
            <a:xfrm>
              <a:off x="3017860" y="4283314"/>
              <a:ext cx="1866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5EDB5C8F-1693-4E43-A395-7A9C21DBC6B0}"/>
              </a:ext>
            </a:extLst>
          </p:cNvPr>
          <p:cNvGrpSpPr/>
          <p:nvPr/>
        </p:nvGrpSpPr>
        <p:grpSpPr>
          <a:xfrm>
            <a:off x="8208371" y="4624367"/>
            <a:ext cx="3065985" cy="1107996"/>
            <a:chOff x="3037896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D3435B-CF04-4B8E-AAE1-AF7554931AC5}"/>
                </a:ext>
              </a:extLst>
            </p:cNvPr>
            <p:cNvSpPr txBox="1"/>
            <p:nvPr/>
          </p:nvSpPr>
          <p:spPr>
            <a:xfrm>
              <a:off x="3037896" y="4560313"/>
              <a:ext cx="1870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9E10AE-8665-438D-ABE0-D4C8F840E054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:a16="http://schemas.microsoft.com/office/drawing/2014/main" id="{1BB8DAAE-256B-4D2A-A9C1-F2281C5C60A6}"/>
              </a:ext>
            </a:extLst>
          </p:cNvPr>
          <p:cNvGrpSpPr/>
          <p:nvPr/>
        </p:nvGrpSpPr>
        <p:grpSpPr>
          <a:xfrm>
            <a:off x="8208371" y="2106400"/>
            <a:ext cx="3065987" cy="1107996"/>
            <a:chOff x="3017858" y="4283314"/>
            <a:chExt cx="187081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6C22B5-E5D7-444C-8AEB-3D2877B83351}"/>
                </a:ext>
              </a:extLst>
            </p:cNvPr>
            <p:cNvSpPr txBox="1"/>
            <p:nvPr/>
          </p:nvSpPr>
          <p:spPr>
            <a:xfrm>
              <a:off x="3017858" y="4560313"/>
              <a:ext cx="187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6DDC0D-91F0-4DDF-96E0-7FC85D02BF0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:a16="http://schemas.microsoft.com/office/drawing/2014/main" id="{2FE7099F-FAAF-4813-B8CC-5DC982795071}"/>
              </a:ext>
            </a:extLst>
          </p:cNvPr>
          <p:cNvSpPr/>
          <p:nvPr/>
        </p:nvSpPr>
        <p:spPr>
          <a:xfrm rot="16200000">
            <a:off x="5350643" y="3207148"/>
            <a:ext cx="1479419" cy="148039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9D032E-36BE-453E-B4D3-D196EAC754D0}"/>
              </a:ext>
            </a:extLst>
          </p:cNvPr>
          <p:cNvSpPr txBox="1"/>
          <p:nvPr/>
        </p:nvSpPr>
        <p:spPr>
          <a:xfrm>
            <a:off x="5199926" y="3627106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D31CB2-4D66-4E29-80BE-FF9097D8A947}"/>
              </a:ext>
            </a:extLst>
          </p:cNvPr>
          <p:cNvSpPr txBox="1"/>
          <p:nvPr/>
        </p:nvSpPr>
        <p:spPr>
          <a:xfrm>
            <a:off x="719149" y="3908162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699F7-2B0D-4217-9C8C-81B64E485DD2}"/>
              </a:ext>
            </a:extLst>
          </p:cNvPr>
          <p:cNvSpPr txBox="1"/>
          <p:nvPr/>
        </p:nvSpPr>
        <p:spPr>
          <a:xfrm>
            <a:off x="719149" y="4229322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DC0FA-8402-487D-8223-6F31FB2B2929}"/>
              </a:ext>
            </a:extLst>
          </p:cNvPr>
          <p:cNvSpPr txBox="1"/>
          <p:nvPr/>
        </p:nvSpPr>
        <p:spPr>
          <a:xfrm>
            <a:off x="719149" y="5192802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607B7-CE6A-4F36-8B8A-23523AB332EE}"/>
              </a:ext>
            </a:extLst>
          </p:cNvPr>
          <p:cNvSpPr txBox="1"/>
          <p:nvPr/>
        </p:nvSpPr>
        <p:spPr>
          <a:xfrm>
            <a:off x="719149" y="4871642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BE151-1D30-416F-B505-0DC96FAE7AF1}"/>
              </a:ext>
            </a:extLst>
          </p:cNvPr>
          <p:cNvSpPr txBox="1"/>
          <p:nvPr/>
        </p:nvSpPr>
        <p:spPr>
          <a:xfrm>
            <a:off x="719149" y="4550482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C2213-2309-4FBC-9A76-427B5FAE7D2A}"/>
              </a:ext>
            </a:extLst>
          </p:cNvPr>
          <p:cNvSpPr txBox="1"/>
          <p:nvPr/>
        </p:nvSpPr>
        <p:spPr>
          <a:xfrm>
            <a:off x="719149" y="5513962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A2BFF1-8575-4990-B9AB-CB59C688DC7F}"/>
              </a:ext>
            </a:extLst>
          </p:cNvPr>
          <p:cNvSpPr txBox="1"/>
          <p:nvPr/>
        </p:nvSpPr>
        <p:spPr>
          <a:xfrm>
            <a:off x="719149" y="6156281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7851A-324F-44F6-B2A6-5EA430C09945}"/>
              </a:ext>
            </a:extLst>
          </p:cNvPr>
          <p:cNvSpPr txBox="1"/>
          <p:nvPr/>
        </p:nvSpPr>
        <p:spPr>
          <a:xfrm>
            <a:off x="719149" y="5835122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398FC1E7-458C-42AD-8C06-2194DD8AD6FE}"/>
              </a:ext>
            </a:extLst>
          </p:cNvPr>
          <p:cNvSpPr/>
          <p:nvPr/>
        </p:nvSpPr>
        <p:spPr>
          <a:xfrm>
            <a:off x="719149" y="3228945"/>
            <a:ext cx="2461571" cy="40011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Things To Consider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F32F7-0926-4620-89D8-7143BD7C66A9}"/>
              </a:ext>
            </a:extLst>
          </p:cNvPr>
          <p:cNvSpPr txBox="1"/>
          <p:nvPr/>
        </p:nvSpPr>
        <p:spPr>
          <a:xfrm>
            <a:off x="4596098" y="517111"/>
            <a:ext cx="300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B5F009AD-C4E2-4CDD-BF3A-FBCDDA3CC165}"/>
              </a:ext>
            </a:extLst>
          </p:cNvPr>
          <p:cNvCxnSpPr>
            <a:cxnSpLocks/>
          </p:cNvCxnSpPr>
          <p:nvPr/>
        </p:nvCxnSpPr>
        <p:spPr>
          <a:xfrm>
            <a:off x="4365815" y="689058"/>
            <a:ext cx="0" cy="979544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8751652A-2C12-4E9F-A912-228CDF027CBF}"/>
              </a:ext>
            </a:extLst>
          </p:cNvPr>
          <p:cNvCxnSpPr>
            <a:cxnSpLocks/>
          </p:cNvCxnSpPr>
          <p:nvPr/>
        </p:nvCxnSpPr>
        <p:spPr>
          <a:xfrm>
            <a:off x="7835156" y="689058"/>
            <a:ext cx="0" cy="979544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5DC024AF-3C41-43EC-B878-2C0C895A088E}"/>
              </a:ext>
            </a:extLst>
          </p:cNvPr>
          <p:cNvGrpSpPr/>
          <p:nvPr/>
        </p:nvGrpSpPr>
        <p:grpSpPr>
          <a:xfrm>
            <a:off x="474577" y="583312"/>
            <a:ext cx="3422101" cy="1191037"/>
            <a:chOff x="4822352" y="1916832"/>
            <a:chExt cx="3422056" cy="1191037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51C17571-7D9D-4DFF-AA9E-02DB9146500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5830C6-C133-4744-9525-0AB1FC4E0FC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9">
            <a:extLst>
              <a:ext uri="{FF2B5EF4-FFF2-40B4-BE49-F238E27FC236}">
                <a16:creationId xmlns:a16="http://schemas.microsoft.com/office/drawing/2014/main" id="{26E3345D-3340-440C-9233-9FC93080BA93}"/>
              </a:ext>
            </a:extLst>
          </p:cNvPr>
          <p:cNvGrpSpPr/>
          <p:nvPr/>
        </p:nvGrpSpPr>
        <p:grpSpPr>
          <a:xfrm>
            <a:off x="8304293" y="583312"/>
            <a:ext cx="3422101" cy="1191037"/>
            <a:chOff x="4822352" y="1916832"/>
            <a:chExt cx="3422056" cy="1191037"/>
          </a:xfrm>
        </p:grpSpPr>
        <p:sp>
          <p:nvSpPr>
            <p:cNvPr id="18" name="Text Placeholder 10">
              <a:extLst>
                <a:ext uri="{FF2B5EF4-FFF2-40B4-BE49-F238E27FC236}">
                  <a16:creationId xmlns:a16="http://schemas.microsoft.com/office/drawing/2014/main" id="{8BEC65DD-0768-4C22-9F4D-16B06757BAC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BEE975-0E18-43DF-B20E-BC742352F62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B2FD2488-A408-4CE5-A4A3-70AC5F680D63}"/>
              </a:ext>
            </a:extLst>
          </p:cNvPr>
          <p:cNvGrpSpPr/>
          <p:nvPr/>
        </p:nvGrpSpPr>
        <p:grpSpPr>
          <a:xfrm>
            <a:off x="8810625" y="1975485"/>
            <a:ext cx="2468880" cy="2468880"/>
            <a:chOff x="1733549" y="2674143"/>
            <a:chExt cx="2468880" cy="2468880"/>
          </a:xfrm>
          <a:solidFill>
            <a:schemeClr val="accent4"/>
          </a:solidFill>
        </p:grpSpPr>
        <p:sp>
          <p:nvSpPr>
            <p:cNvPr id="4" name="Circle: Hollow 15">
              <a:extLst>
                <a:ext uri="{FF2B5EF4-FFF2-40B4-BE49-F238E27FC236}">
                  <a16:creationId xmlns:a16="http://schemas.microsoft.com/office/drawing/2014/main" id="{437D0B4E-197F-4D31-9F67-673B71767FB5}"/>
                </a:ext>
              </a:extLst>
            </p:cNvPr>
            <p:cNvSpPr/>
            <p:nvPr/>
          </p:nvSpPr>
          <p:spPr>
            <a:xfrm>
              <a:off x="1733549" y="2674143"/>
              <a:ext cx="2468880" cy="2468880"/>
            </a:xfrm>
            <a:prstGeom prst="donut">
              <a:avLst>
                <a:gd name="adj" fmla="val 262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hord 8">
              <a:extLst>
                <a:ext uri="{FF2B5EF4-FFF2-40B4-BE49-F238E27FC236}">
                  <a16:creationId xmlns:a16="http://schemas.microsoft.com/office/drawing/2014/main" id="{B8AD375B-5451-4E8A-AEA4-C1F0AFDA824D}"/>
                </a:ext>
              </a:extLst>
            </p:cNvPr>
            <p:cNvSpPr/>
            <p:nvPr/>
          </p:nvSpPr>
          <p:spPr>
            <a:xfrm flipV="1">
              <a:off x="1733549" y="2674143"/>
              <a:ext cx="2468880" cy="2468880"/>
            </a:xfrm>
            <a:prstGeom prst="chord">
              <a:avLst>
                <a:gd name="adj1" fmla="val 2601"/>
                <a:gd name="adj2" fmla="val 10777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3">
            <a:extLst>
              <a:ext uri="{FF2B5EF4-FFF2-40B4-BE49-F238E27FC236}">
                <a16:creationId xmlns:a16="http://schemas.microsoft.com/office/drawing/2014/main" id="{7031B684-AC4C-47DD-984E-4B6579B364E3}"/>
              </a:ext>
            </a:extLst>
          </p:cNvPr>
          <p:cNvGrpSpPr/>
          <p:nvPr/>
        </p:nvGrpSpPr>
        <p:grpSpPr>
          <a:xfrm>
            <a:off x="6153150" y="1975485"/>
            <a:ext cx="3181351" cy="2468880"/>
            <a:chOff x="1733549" y="2674143"/>
            <a:chExt cx="3181351" cy="2468880"/>
          </a:xfrm>
          <a:solidFill>
            <a:schemeClr val="accent3"/>
          </a:solidFill>
        </p:grpSpPr>
        <p:sp>
          <p:nvSpPr>
            <p:cNvPr id="7" name="Circle: Hollow 54">
              <a:extLst>
                <a:ext uri="{FF2B5EF4-FFF2-40B4-BE49-F238E27FC236}">
                  <a16:creationId xmlns:a16="http://schemas.microsoft.com/office/drawing/2014/main" id="{A0DE260B-692F-4623-993B-CF25C6AFED20}"/>
                </a:ext>
              </a:extLst>
            </p:cNvPr>
            <p:cNvSpPr/>
            <p:nvPr/>
          </p:nvSpPr>
          <p:spPr>
            <a:xfrm>
              <a:off x="1733549" y="2674143"/>
              <a:ext cx="2468880" cy="2468880"/>
            </a:xfrm>
            <a:prstGeom prst="donut">
              <a:avLst>
                <a:gd name="adj" fmla="val 262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ord 55">
              <a:extLst>
                <a:ext uri="{FF2B5EF4-FFF2-40B4-BE49-F238E27FC236}">
                  <a16:creationId xmlns:a16="http://schemas.microsoft.com/office/drawing/2014/main" id="{F4CE62C4-A004-4541-BA50-E276C38D7912}"/>
                </a:ext>
              </a:extLst>
            </p:cNvPr>
            <p:cNvSpPr/>
            <p:nvPr/>
          </p:nvSpPr>
          <p:spPr>
            <a:xfrm>
              <a:off x="1733549" y="2674143"/>
              <a:ext cx="2468880" cy="2468880"/>
            </a:xfrm>
            <a:prstGeom prst="chord">
              <a:avLst>
                <a:gd name="adj1" fmla="val 2601"/>
                <a:gd name="adj2" fmla="val 10777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56">
              <a:extLst>
                <a:ext uri="{FF2B5EF4-FFF2-40B4-BE49-F238E27FC236}">
                  <a16:creationId xmlns:a16="http://schemas.microsoft.com/office/drawing/2014/main" id="{3C29B78A-2A7F-4C39-AEB9-BD83569509B1}"/>
                </a:ext>
              </a:extLst>
            </p:cNvPr>
            <p:cNvSpPr/>
            <p:nvPr/>
          </p:nvSpPr>
          <p:spPr>
            <a:xfrm>
              <a:off x="3839333" y="3327211"/>
              <a:ext cx="1075567" cy="782633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57">
            <a:extLst>
              <a:ext uri="{FF2B5EF4-FFF2-40B4-BE49-F238E27FC236}">
                <a16:creationId xmlns:a16="http://schemas.microsoft.com/office/drawing/2014/main" id="{02169F9D-D182-4A79-A526-6207471AEAA0}"/>
              </a:ext>
            </a:extLst>
          </p:cNvPr>
          <p:cNvGrpSpPr/>
          <p:nvPr/>
        </p:nvGrpSpPr>
        <p:grpSpPr>
          <a:xfrm>
            <a:off x="3495675" y="1975485"/>
            <a:ext cx="3181351" cy="2468880"/>
            <a:chOff x="1733549" y="2674143"/>
            <a:chExt cx="3181351" cy="2468880"/>
          </a:xfrm>
          <a:solidFill>
            <a:schemeClr val="accent2"/>
          </a:solidFill>
        </p:grpSpPr>
        <p:sp>
          <p:nvSpPr>
            <p:cNvPr id="11" name="Circle: Hollow 58">
              <a:extLst>
                <a:ext uri="{FF2B5EF4-FFF2-40B4-BE49-F238E27FC236}">
                  <a16:creationId xmlns:a16="http://schemas.microsoft.com/office/drawing/2014/main" id="{376B1394-FEB4-4D2D-B724-1DFD46FA4510}"/>
                </a:ext>
              </a:extLst>
            </p:cNvPr>
            <p:cNvSpPr/>
            <p:nvPr/>
          </p:nvSpPr>
          <p:spPr>
            <a:xfrm>
              <a:off x="1733549" y="2674143"/>
              <a:ext cx="2468880" cy="2468880"/>
            </a:xfrm>
            <a:prstGeom prst="donut">
              <a:avLst>
                <a:gd name="adj" fmla="val 262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ord 59">
              <a:extLst>
                <a:ext uri="{FF2B5EF4-FFF2-40B4-BE49-F238E27FC236}">
                  <a16:creationId xmlns:a16="http://schemas.microsoft.com/office/drawing/2014/main" id="{A72CD05F-4234-4F78-A71E-4FAF64638039}"/>
                </a:ext>
              </a:extLst>
            </p:cNvPr>
            <p:cNvSpPr/>
            <p:nvPr/>
          </p:nvSpPr>
          <p:spPr>
            <a:xfrm flipV="1">
              <a:off x="1733549" y="2674143"/>
              <a:ext cx="2468880" cy="2468880"/>
            </a:xfrm>
            <a:prstGeom prst="chord">
              <a:avLst>
                <a:gd name="adj1" fmla="val 2601"/>
                <a:gd name="adj2" fmla="val 10777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60">
              <a:extLst>
                <a:ext uri="{FF2B5EF4-FFF2-40B4-BE49-F238E27FC236}">
                  <a16:creationId xmlns:a16="http://schemas.microsoft.com/office/drawing/2014/main" id="{45325AE2-6CCE-4D94-84EF-8EBA82ABF56F}"/>
                </a:ext>
              </a:extLst>
            </p:cNvPr>
            <p:cNvSpPr/>
            <p:nvPr/>
          </p:nvSpPr>
          <p:spPr>
            <a:xfrm>
              <a:off x="3839333" y="3306122"/>
              <a:ext cx="1075567" cy="782633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61">
            <a:extLst>
              <a:ext uri="{FF2B5EF4-FFF2-40B4-BE49-F238E27FC236}">
                <a16:creationId xmlns:a16="http://schemas.microsoft.com/office/drawing/2014/main" id="{5739F4AE-A56D-40CB-B787-0857763C250C}"/>
              </a:ext>
            </a:extLst>
          </p:cNvPr>
          <p:cNvGrpSpPr/>
          <p:nvPr/>
        </p:nvGrpSpPr>
        <p:grpSpPr>
          <a:xfrm>
            <a:off x="838200" y="1975485"/>
            <a:ext cx="3181351" cy="2468880"/>
            <a:chOff x="1733549" y="2674143"/>
            <a:chExt cx="3181351" cy="2468880"/>
          </a:xfrm>
        </p:grpSpPr>
        <p:sp>
          <p:nvSpPr>
            <p:cNvPr id="15" name="Circle: Hollow 62">
              <a:extLst>
                <a:ext uri="{FF2B5EF4-FFF2-40B4-BE49-F238E27FC236}">
                  <a16:creationId xmlns:a16="http://schemas.microsoft.com/office/drawing/2014/main" id="{00C50EC7-CCB6-48ED-B961-419C7B15EAF5}"/>
                </a:ext>
              </a:extLst>
            </p:cNvPr>
            <p:cNvSpPr/>
            <p:nvPr/>
          </p:nvSpPr>
          <p:spPr>
            <a:xfrm>
              <a:off x="1733549" y="2674143"/>
              <a:ext cx="2468880" cy="2468880"/>
            </a:xfrm>
            <a:prstGeom prst="donut">
              <a:avLst>
                <a:gd name="adj" fmla="val 26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ord 63">
              <a:extLst>
                <a:ext uri="{FF2B5EF4-FFF2-40B4-BE49-F238E27FC236}">
                  <a16:creationId xmlns:a16="http://schemas.microsoft.com/office/drawing/2014/main" id="{75682690-EAC0-41F8-881B-64372CEC3822}"/>
                </a:ext>
              </a:extLst>
            </p:cNvPr>
            <p:cNvSpPr/>
            <p:nvPr/>
          </p:nvSpPr>
          <p:spPr>
            <a:xfrm>
              <a:off x="1733549" y="2674143"/>
              <a:ext cx="2468880" cy="2468880"/>
            </a:xfrm>
            <a:prstGeom prst="chord">
              <a:avLst>
                <a:gd name="adj1" fmla="val 2601"/>
                <a:gd name="adj2" fmla="val 1077749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64">
              <a:extLst>
                <a:ext uri="{FF2B5EF4-FFF2-40B4-BE49-F238E27FC236}">
                  <a16:creationId xmlns:a16="http://schemas.microsoft.com/office/drawing/2014/main" id="{FB77F464-F876-4983-B583-50FDBE21AC59}"/>
                </a:ext>
              </a:extLst>
            </p:cNvPr>
            <p:cNvSpPr/>
            <p:nvPr/>
          </p:nvSpPr>
          <p:spPr>
            <a:xfrm>
              <a:off x="3839333" y="3327211"/>
              <a:ext cx="1075567" cy="782633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61C6C13-8CE7-4947-B0E4-E2257806B82F}"/>
              </a:ext>
            </a:extLst>
          </p:cNvPr>
          <p:cNvSpPr txBox="1"/>
          <p:nvPr/>
        </p:nvSpPr>
        <p:spPr>
          <a:xfrm>
            <a:off x="4114637" y="279086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1A9121-C4A5-45FC-9AEB-B79018790898}"/>
              </a:ext>
            </a:extLst>
          </p:cNvPr>
          <p:cNvSpPr txBox="1"/>
          <p:nvPr/>
        </p:nvSpPr>
        <p:spPr>
          <a:xfrm>
            <a:off x="9396993" y="279086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4EB022-2DF3-4BAF-8159-23C39879B3D6}"/>
              </a:ext>
            </a:extLst>
          </p:cNvPr>
          <p:cNvSpPr txBox="1"/>
          <p:nvPr/>
        </p:nvSpPr>
        <p:spPr>
          <a:xfrm>
            <a:off x="1419958" y="279086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0B0270-3666-44C8-A877-EF6D77209309}"/>
              </a:ext>
            </a:extLst>
          </p:cNvPr>
          <p:cNvSpPr txBox="1"/>
          <p:nvPr/>
        </p:nvSpPr>
        <p:spPr>
          <a:xfrm>
            <a:off x="6739518" y="279086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1A1EF824-5940-4A7C-8117-33C7F0251663}"/>
              </a:ext>
            </a:extLst>
          </p:cNvPr>
          <p:cNvSpPr/>
          <p:nvPr/>
        </p:nvSpPr>
        <p:spPr>
          <a:xfrm rot="2700000">
            <a:off x="4588386" y="2279933"/>
            <a:ext cx="283457" cy="508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0E207008-72A8-4050-85E1-18A05C71E955}"/>
              </a:ext>
            </a:extLst>
          </p:cNvPr>
          <p:cNvSpPr/>
          <p:nvPr/>
        </p:nvSpPr>
        <p:spPr>
          <a:xfrm>
            <a:off x="1902095" y="2369652"/>
            <a:ext cx="351191" cy="32874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E0E581DB-E1BB-40E5-B3DF-6FCE67DCDCF0}"/>
              </a:ext>
            </a:extLst>
          </p:cNvPr>
          <p:cNvSpPr/>
          <p:nvPr/>
        </p:nvSpPr>
        <p:spPr>
          <a:xfrm>
            <a:off x="7195039" y="2341474"/>
            <a:ext cx="385102" cy="38510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09289A1E-44F0-4DED-B765-63E40D082FF7}"/>
              </a:ext>
            </a:extLst>
          </p:cNvPr>
          <p:cNvSpPr/>
          <p:nvPr/>
        </p:nvSpPr>
        <p:spPr>
          <a:xfrm>
            <a:off x="9860444" y="2392211"/>
            <a:ext cx="369242" cy="28362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19A370-3227-4029-A56C-87835B1755DE}"/>
              </a:ext>
            </a:extLst>
          </p:cNvPr>
          <p:cNvSpPr txBox="1"/>
          <p:nvPr/>
        </p:nvSpPr>
        <p:spPr>
          <a:xfrm>
            <a:off x="961576" y="341681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9C115-4C57-4AE9-B02B-187AD6C33C40}"/>
              </a:ext>
            </a:extLst>
          </p:cNvPr>
          <p:cNvSpPr txBox="1"/>
          <p:nvPr/>
        </p:nvSpPr>
        <p:spPr>
          <a:xfrm>
            <a:off x="6273152" y="341681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83EEAD-F5D5-427D-B45D-5C2A4BF4F655}"/>
              </a:ext>
            </a:extLst>
          </p:cNvPr>
          <p:cNvSpPr txBox="1"/>
          <p:nvPr/>
        </p:nvSpPr>
        <p:spPr>
          <a:xfrm>
            <a:off x="3617364" y="341681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DADAAF-8BE3-4EBD-875D-B8AF8C483F1C}"/>
              </a:ext>
            </a:extLst>
          </p:cNvPr>
          <p:cNvSpPr txBox="1"/>
          <p:nvPr/>
        </p:nvSpPr>
        <p:spPr>
          <a:xfrm>
            <a:off x="8928941" y="341681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2047">
            <a:extLst>
              <a:ext uri="{FF2B5EF4-FFF2-40B4-BE49-F238E27FC236}">
                <a16:creationId xmlns:a16="http://schemas.microsoft.com/office/drawing/2014/main" id="{A3FD0FB2-B78A-494C-A31F-8084B744EB6D}"/>
              </a:ext>
            </a:extLst>
          </p:cNvPr>
          <p:cNvSpPr/>
          <p:nvPr/>
        </p:nvSpPr>
        <p:spPr>
          <a:xfrm>
            <a:off x="0" y="5097434"/>
            <a:ext cx="12192000" cy="1760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1" name="Group 2048">
            <a:extLst>
              <a:ext uri="{FF2B5EF4-FFF2-40B4-BE49-F238E27FC236}">
                <a16:creationId xmlns:a16="http://schemas.microsoft.com/office/drawing/2014/main" id="{68071710-9B1D-43DD-BDC4-21A6C100B49B}"/>
              </a:ext>
            </a:extLst>
          </p:cNvPr>
          <p:cNvGrpSpPr/>
          <p:nvPr/>
        </p:nvGrpSpPr>
        <p:grpSpPr>
          <a:xfrm>
            <a:off x="1043966" y="5515472"/>
            <a:ext cx="10220237" cy="924491"/>
            <a:chOff x="251520" y="5713511"/>
            <a:chExt cx="7704529" cy="924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EFF50BA-8FD1-4FC9-99F5-3E7F875FA86B}"/>
                </a:ext>
              </a:extLst>
            </p:cNvPr>
            <p:cNvSpPr txBox="1"/>
            <p:nvPr/>
          </p:nvSpPr>
          <p:spPr>
            <a:xfrm>
              <a:off x="251520" y="5713511"/>
              <a:ext cx="77045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8D4BC51-E4B9-4D42-8374-7B2004E14C88}"/>
                </a:ext>
              </a:extLst>
            </p:cNvPr>
            <p:cNvSpPr txBox="1"/>
            <p:nvPr/>
          </p:nvSpPr>
          <p:spPr>
            <a:xfrm>
              <a:off x="251520" y="5991671"/>
              <a:ext cx="7704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DD0F3163-3EE5-45FE-A996-02FB42ECE024}"/>
              </a:ext>
            </a:extLst>
          </p:cNvPr>
          <p:cNvSpPr/>
          <p:nvPr/>
        </p:nvSpPr>
        <p:spPr>
          <a:xfrm>
            <a:off x="4654525" y="2507214"/>
            <a:ext cx="2889484" cy="28894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B8F087C9-DEC0-4BE8-8593-FEF3E42C6032}"/>
              </a:ext>
            </a:extLst>
          </p:cNvPr>
          <p:cNvSpPr/>
          <p:nvPr/>
        </p:nvSpPr>
        <p:spPr>
          <a:xfrm>
            <a:off x="5000757" y="2856652"/>
            <a:ext cx="2200143" cy="22001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0B08CDD9-4FD0-45B1-AD39-2D8C9DF056C2}"/>
              </a:ext>
            </a:extLst>
          </p:cNvPr>
          <p:cNvGrpSpPr/>
          <p:nvPr/>
        </p:nvGrpSpPr>
        <p:grpSpPr>
          <a:xfrm rot="2700000">
            <a:off x="4486785" y="2346648"/>
            <a:ext cx="3256248" cy="3225594"/>
            <a:chOff x="1115616" y="1926358"/>
            <a:chExt cx="3181048" cy="3151100"/>
          </a:xfrm>
        </p:grpSpPr>
        <p:sp>
          <p:nvSpPr>
            <p:cNvPr id="6" name="Arc 31">
              <a:extLst>
                <a:ext uri="{FF2B5EF4-FFF2-40B4-BE49-F238E27FC236}">
                  <a16:creationId xmlns:a16="http://schemas.microsoft.com/office/drawing/2014/main" id="{3B87A3AB-D3FD-49B8-8BD3-4CC46CB1C79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14241" y="1927733"/>
              <a:ext cx="1413384" cy="1410633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1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7" name="Arc 31">
              <a:extLst>
                <a:ext uri="{FF2B5EF4-FFF2-40B4-BE49-F238E27FC236}">
                  <a16:creationId xmlns:a16="http://schemas.microsoft.com/office/drawing/2014/main" id="{6B3139C8-3DB1-4649-9805-EF1BA88649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51959" y="3665449"/>
              <a:ext cx="1413384" cy="1410633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3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8" name="Arc 31">
              <a:extLst>
                <a:ext uri="{FF2B5EF4-FFF2-40B4-BE49-F238E27FC236}">
                  <a16:creationId xmlns:a16="http://schemas.microsoft.com/office/drawing/2014/main" id="{2A3AA249-F3FC-41F3-A1A5-5C89DBC3E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280" y="1965909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4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 dirty="0"/>
            </a:p>
          </p:txBody>
        </p:sp>
        <p:sp>
          <p:nvSpPr>
            <p:cNvPr id="9" name="Arc 31">
              <a:extLst>
                <a:ext uri="{FF2B5EF4-FFF2-40B4-BE49-F238E27FC236}">
                  <a16:creationId xmlns:a16="http://schemas.microsoft.com/office/drawing/2014/main" id="{5D96C964-3A3D-40F9-83A8-66D6D391D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46040" y="3653736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2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</p:grpSp>
      <p:sp>
        <p:nvSpPr>
          <p:cNvPr id="10" name="Oval 4">
            <a:extLst>
              <a:ext uri="{FF2B5EF4-FFF2-40B4-BE49-F238E27FC236}">
                <a16:creationId xmlns:a16="http://schemas.microsoft.com/office/drawing/2014/main" id="{7D0D18FB-4C7C-40B9-96A9-B25C6EF9C1D6}"/>
              </a:ext>
            </a:extLst>
          </p:cNvPr>
          <p:cNvSpPr/>
          <p:nvPr/>
        </p:nvSpPr>
        <p:spPr>
          <a:xfrm rot="2700000">
            <a:off x="6814233" y="2309280"/>
            <a:ext cx="942449" cy="9424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F72C7F21-B8E7-4A77-892F-6970D5E7A7DC}"/>
              </a:ext>
            </a:extLst>
          </p:cNvPr>
          <p:cNvSpPr/>
          <p:nvPr/>
        </p:nvSpPr>
        <p:spPr>
          <a:xfrm rot="2700000">
            <a:off x="4431173" y="4667153"/>
            <a:ext cx="942449" cy="9424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94015C52-B5F9-4C40-B016-00D3E93EEF34}"/>
              </a:ext>
            </a:extLst>
          </p:cNvPr>
          <p:cNvSpPr/>
          <p:nvPr/>
        </p:nvSpPr>
        <p:spPr>
          <a:xfrm rot="2700000">
            <a:off x="6823808" y="4679746"/>
            <a:ext cx="942449" cy="9424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D62D96EC-7CC0-44DF-A2E8-625759FBDDD1}"/>
              </a:ext>
            </a:extLst>
          </p:cNvPr>
          <p:cNvSpPr/>
          <p:nvPr/>
        </p:nvSpPr>
        <p:spPr>
          <a:xfrm rot="2700000">
            <a:off x="4464164" y="2320102"/>
            <a:ext cx="942449" cy="942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A8D6C10-F840-4AC0-AC21-5FFE3F01E56A}"/>
              </a:ext>
            </a:extLst>
          </p:cNvPr>
          <p:cNvGrpSpPr/>
          <p:nvPr/>
        </p:nvGrpSpPr>
        <p:grpSpPr>
          <a:xfrm>
            <a:off x="5098785" y="3505197"/>
            <a:ext cx="2019533" cy="904426"/>
            <a:chOff x="1619673" y="3427506"/>
            <a:chExt cx="2160240" cy="9674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F36692-69D7-4E64-9BB6-8A54F7C15007}"/>
                </a:ext>
              </a:extLst>
            </p:cNvPr>
            <p:cNvSpPr txBox="1"/>
            <p:nvPr/>
          </p:nvSpPr>
          <p:spPr>
            <a:xfrm>
              <a:off x="1619673" y="3427506"/>
              <a:ext cx="2160240" cy="6913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TEXT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8DD970-9E8D-4130-A690-A744E8DECB08}"/>
                </a:ext>
              </a:extLst>
            </p:cNvPr>
            <p:cNvSpPr txBox="1"/>
            <p:nvPr/>
          </p:nvSpPr>
          <p:spPr>
            <a:xfrm>
              <a:off x="1619673" y="4032803"/>
              <a:ext cx="2160240" cy="3621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Your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47">
            <a:extLst>
              <a:ext uri="{FF2B5EF4-FFF2-40B4-BE49-F238E27FC236}">
                <a16:creationId xmlns:a16="http://schemas.microsoft.com/office/drawing/2014/main" id="{A9255A81-7153-44AD-A6A7-48F233272F11}"/>
              </a:ext>
            </a:extLst>
          </p:cNvPr>
          <p:cNvGrpSpPr/>
          <p:nvPr/>
        </p:nvGrpSpPr>
        <p:grpSpPr>
          <a:xfrm>
            <a:off x="8395357" y="1743740"/>
            <a:ext cx="3060000" cy="1079823"/>
            <a:chOff x="6760489" y="1523931"/>
            <a:chExt cx="1947202" cy="10798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5CF88E-9617-49A0-8914-5403984A48B2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67103E-08A4-4206-BB7D-709755755F1B}"/>
                </a:ext>
              </a:extLst>
            </p:cNvPr>
            <p:cNvSpPr txBox="1"/>
            <p:nvPr/>
          </p:nvSpPr>
          <p:spPr>
            <a:xfrm>
              <a:off x="6760489" y="1957423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48">
            <a:extLst>
              <a:ext uri="{FF2B5EF4-FFF2-40B4-BE49-F238E27FC236}">
                <a16:creationId xmlns:a16="http://schemas.microsoft.com/office/drawing/2014/main" id="{B0EBD403-E608-449F-A52C-2910DD4A98E6}"/>
              </a:ext>
            </a:extLst>
          </p:cNvPr>
          <p:cNvGrpSpPr/>
          <p:nvPr/>
        </p:nvGrpSpPr>
        <p:grpSpPr>
          <a:xfrm>
            <a:off x="736644" y="1743740"/>
            <a:ext cx="3060000" cy="1072779"/>
            <a:chOff x="6760489" y="1523931"/>
            <a:chExt cx="1947202" cy="10727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13746E-B6A0-49B9-A79E-537B2B47398C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63DE96E-36E4-4451-B1B7-7E943DE4E65B}"/>
                </a:ext>
              </a:extLst>
            </p:cNvPr>
            <p:cNvSpPr txBox="1"/>
            <p:nvPr/>
          </p:nvSpPr>
          <p:spPr>
            <a:xfrm>
              <a:off x="6760489" y="1950379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7" name="L-Shape 51">
            <a:extLst>
              <a:ext uri="{FF2B5EF4-FFF2-40B4-BE49-F238E27FC236}">
                <a16:creationId xmlns:a16="http://schemas.microsoft.com/office/drawing/2014/main" id="{03D232E7-900C-430B-B4CE-05EDD972812E}"/>
              </a:ext>
            </a:extLst>
          </p:cNvPr>
          <p:cNvSpPr/>
          <p:nvPr/>
        </p:nvSpPr>
        <p:spPr>
          <a:xfrm rot="2700000">
            <a:off x="7950359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L-Shape 52">
            <a:extLst>
              <a:ext uri="{FF2B5EF4-FFF2-40B4-BE49-F238E27FC236}">
                <a16:creationId xmlns:a16="http://schemas.microsoft.com/office/drawing/2014/main" id="{D853FE3A-60D7-4095-B57D-49E36F0AD0EC}"/>
              </a:ext>
            </a:extLst>
          </p:cNvPr>
          <p:cNvSpPr/>
          <p:nvPr/>
        </p:nvSpPr>
        <p:spPr>
          <a:xfrm rot="13500000">
            <a:off x="3901327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9" name="Group 47">
            <a:extLst>
              <a:ext uri="{FF2B5EF4-FFF2-40B4-BE49-F238E27FC236}">
                <a16:creationId xmlns:a16="http://schemas.microsoft.com/office/drawing/2014/main" id="{8871374F-7969-48D4-9DED-7895E1AA1FBA}"/>
              </a:ext>
            </a:extLst>
          </p:cNvPr>
          <p:cNvGrpSpPr/>
          <p:nvPr/>
        </p:nvGrpSpPr>
        <p:grpSpPr>
          <a:xfrm>
            <a:off x="8395357" y="4982833"/>
            <a:ext cx="3060000" cy="1079823"/>
            <a:chOff x="6760489" y="1523931"/>
            <a:chExt cx="1947202" cy="107982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2EF599-8C44-4A61-AD00-2B396E4CFF46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82AAFA-F635-439F-9332-BC8AD70E4DD8}"/>
                </a:ext>
              </a:extLst>
            </p:cNvPr>
            <p:cNvSpPr txBox="1"/>
            <p:nvPr/>
          </p:nvSpPr>
          <p:spPr>
            <a:xfrm>
              <a:off x="6760489" y="1957423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48">
            <a:extLst>
              <a:ext uri="{FF2B5EF4-FFF2-40B4-BE49-F238E27FC236}">
                <a16:creationId xmlns:a16="http://schemas.microsoft.com/office/drawing/2014/main" id="{D335D66F-F80A-4AF4-B9FD-C76FDE799927}"/>
              </a:ext>
            </a:extLst>
          </p:cNvPr>
          <p:cNvGrpSpPr/>
          <p:nvPr/>
        </p:nvGrpSpPr>
        <p:grpSpPr>
          <a:xfrm>
            <a:off x="736644" y="4982833"/>
            <a:ext cx="3060000" cy="1072779"/>
            <a:chOff x="6760489" y="1523931"/>
            <a:chExt cx="1947202" cy="107277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46F0B4-03B9-48B4-9615-04E159F3D95F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BA3506-2455-4506-8212-959D519C741F}"/>
                </a:ext>
              </a:extLst>
            </p:cNvPr>
            <p:cNvSpPr txBox="1"/>
            <p:nvPr/>
          </p:nvSpPr>
          <p:spPr>
            <a:xfrm>
              <a:off x="6760489" y="1950379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L-Shape 51">
            <a:extLst>
              <a:ext uri="{FF2B5EF4-FFF2-40B4-BE49-F238E27FC236}">
                <a16:creationId xmlns:a16="http://schemas.microsoft.com/office/drawing/2014/main" id="{4C8E2580-1D40-498D-8751-E013E841782D}"/>
              </a:ext>
            </a:extLst>
          </p:cNvPr>
          <p:cNvSpPr/>
          <p:nvPr/>
        </p:nvSpPr>
        <p:spPr>
          <a:xfrm rot="2700000">
            <a:off x="7950359" y="5377994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L-Shape 52">
            <a:extLst>
              <a:ext uri="{FF2B5EF4-FFF2-40B4-BE49-F238E27FC236}">
                <a16:creationId xmlns:a16="http://schemas.microsoft.com/office/drawing/2014/main" id="{10E8CC2D-107B-4F4D-A254-33F1EA45D908}"/>
              </a:ext>
            </a:extLst>
          </p:cNvPr>
          <p:cNvSpPr/>
          <p:nvPr/>
        </p:nvSpPr>
        <p:spPr>
          <a:xfrm rot="13500000">
            <a:off x="3901327" y="5377995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ounded Rectangle 31">
            <a:extLst>
              <a:ext uri="{FF2B5EF4-FFF2-40B4-BE49-F238E27FC236}">
                <a16:creationId xmlns:a16="http://schemas.microsoft.com/office/drawing/2014/main" id="{E92BF4E5-02CB-4B2E-898E-22CAFDCC4316}"/>
              </a:ext>
            </a:extLst>
          </p:cNvPr>
          <p:cNvSpPr>
            <a:spLocks noChangeAspect="1"/>
          </p:cNvSpPr>
          <p:nvPr/>
        </p:nvSpPr>
        <p:spPr>
          <a:xfrm>
            <a:off x="4742628" y="4883678"/>
            <a:ext cx="338404" cy="481144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40">
            <a:extLst>
              <a:ext uri="{FF2B5EF4-FFF2-40B4-BE49-F238E27FC236}">
                <a16:creationId xmlns:a16="http://schemas.microsoft.com/office/drawing/2014/main" id="{C71D4740-7CD2-4A11-8EE7-EDBCBBC88152}"/>
              </a:ext>
            </a:extLst>
          </p:cNvPr>
          <p:cNvSpPr/>
          <p:nvPr/>
        </p:nvSpPr>
        <p:spPr>
          <a:xfrm rot="2942052">
            <a:off x="7091517" y="2593993"/>
            <a:ext cx="431581" cy="45913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Freeform: Shape 174">
            <a:extLst>
              <a:ext uri="{FF2B5EF4-FFF2-40B4-BE49-F238E27FC236}">
                <a16:creationId xmlns:a16="http://schemas.microsoft.com/office/drawing/2014/main" id="{3A3AD037-35BB-4F6D-9E67-F9412664D9FF}"/>
              </a:ext>
            </a:extLst>
          </p:cNvPr>
          <p:cNvSpPr/>
          <p:nvPr/>
        </p:nvSpPr>
        <p:spPr>
          <a:xfrm>
            <a:off x="4657648" y="2547098"/>
            <a:ext cx="524567" cy="527313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Block Arc 20">
            <a:extLst>
              <a:ext uri="{FF2B5EF4-FFF2-40B4-BE49-F238E27FC236}">
                <a16:creationId xmlns:a16="http://schemas.microsoft.com/office/drawing/2014/main" id="{AB2DE5EE-7494-492A-9542-BC233FDDE3B4}"/>
              </a:ext>
            </a:extLst>
          </p:cNvPr>
          <p:cNvSpPr>
            <a:spLocks noChangeAspect="1"/>
          </p:cNvSpPr>
          <p:nvPr/>
        </p:nvSpPr>
        <p:spPr>
          <a:xfrm rot="10800000">
            <a:off x="7065561" y="4912250"/>
            <a:ext cx="473744" cy="513683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DA26A62-6941-4D95-AE49-FD1890FD5ED8}"/>
              </a:ext>
            </a:extLst>
          </p:cNvPr>
          <p:cNvGrpSpPr/>
          <p:nvPr/>
        </p:nvGrpSpPr>
        <p:grpSpPr>
          <a:xfrm>
            <a:off x="6365289" y="2841091"/>
            <a:ext cx="5826710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A82A8D-7C4C-4224-907E-021CB932ED4C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516EF8-3830-4EC5-8B2A-F384468DCC37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506C0C8A-0F5D-483E-8660-7300CE7E8A7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404029-CED2-4AAE-A79C-B505D56B3F0D}"/>
              </a:ext>
            </a:extLst>
          </p:cNvPr>
          <p:cNvSpPr/>
          <p:nvPr/>
        </p:nvSpPr>
        <p:spPr>
          <a:xfrm>
            <a:off x="5143498" y="2043000"/>
            <a:ext cx="3575538" cy="27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9D017-2CAB-45E8-914A-B7F8174E488C}"/>
              </a:ext>
            </a:extLst>
          </p:cNvPr>
          <p:cNvSpPr txBox="1">
            <a:spLocks/>
          </p:cNvSpPr>
          <p:nvPr/>
        </p:nvSpPr>
        <p:spPr>
          <a:xfrm>
            <a:off x="628735" y="357360"/>
            <a:ext cx="3178333" cy="1584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dirty="0">
                <a:solidFill>
                  <a:schemeClr val="accent1"/>
                </a:solidFill>
              </a:rPr>
              <a:t>Portfolio </a:t>
            </a:r>
            <a:r>
              <a:rPr lang="en-US" altLang="ko-KR" sz="3600" dirty="0"/>
              <a:t>Presentation </a:t>
            </a:r>
            <a:r>
              <a:rPr lang="en-US" altLang="ko-KR" sz="3600" dirty="0">
                <a:solidFill>
                  <a:schemeClr val="accent3"/>
                </a:solidFill>
              </a:rPr>
              <a:t>Designed</a:t>
            </a:r>
            <a:endParaRPr lang="ko-KR" altLang="en-US" sz="3600" dirty="0">
              <a:solidFill>
                <a:schemeClr val="accent3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67BE696-FA75-4943-853C-6CB5C50F4E5E}"/>
              </a:ext>
            </a:extLst>
          </p:cNvPr>
          <p:cNvGrpSpPr/>
          <p:nvPr/>
        </p:nvGrpSpPr>
        <p:grpSpPr>
          <a:xfrm>
            <a:off x="5697415" y="3343782"/>
            <a:ext cx="2467704" cy="1145291"/>
            <a:chOff x="5697415" y="3343782"/>
            <a:chExt cx="2467704" cy="11452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DD42FD-6FDE-461D-8B97-CA77987E67D1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FBFE46-9213-4CF5-B518-52340143987D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7B2B0879-0088-4AE5-B9DF-DD8F83183DA0}"/>
              </a:ext>
            </a:extLst>
          </p:cNvPr>
          <p:cNvSpPr/>
          <p:nvPr/>
        </p:nvSpPr>
        <p:spPr>
          <a:xfrm>
            <a:off x="637528" y="519232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7" name="Rounded Rectangle 51">
            <a:extLst>
              <a:ext uri="{FF2B5EF4-FFF2-40B4-BE49-F238E27FC236}">
                <a16:creationId xmlns:a16="http://schemas.microsoft.com/office/drawing/2014/main" id="{AB437E15-66A5-4791-9CE2-DA06DACAFB96}"/>
              </a:ext>
            </a:extLst>
          </p:cNvPr>
          <p:cNvSpPr/>
          <p:nvPr/>
        </p:nvSpPr>
        <p:spPr>
          <a:xfrm rot="16200000" flipH="1">
            <a:off x="6549237" y="2530978"/>
            <a:ext cx="764059" cy="71956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47C7946-0C41-43AF-9809-4EC97937EE85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F0048A1-26FA-492C-96D1-716183B61871}"/>
              </a:ext>
            </a:extLst>
          </p:cNvPr>
          <p:cNvGrpSpPr/>
          <p:nvPr/>
        </p:nvGrpSpPr>
        <p:grpSpPr>
          <a:xfrm>
            <a:off x="4760229" y="2993045"/>
            <a:ext cx="947383" cy="2038751"/>
            <a:chOff x="4760229" y="2993045"/>
            <a:chExt cx="947383" cy="2038751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1444E0A3-4E02-437D-B6CE-3B70F697F559}"/>
                </a:ext>
              </a:extLst>
            </p:cNvPr>
            <p:cNvSpPr/>
            <p:nvPr/>
          </p:nvSpPr>
          <p:spPr>
            <a:xfrm rot="2771423" flipH="1">
              <a:off x="5066757" y="4390942"/>
              <a:ext cx="334327" cy="94738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1FBDB2A6-E78B-4F27-BDC1-3E8808EBCEC6}"/>
                </a:ext>
              </a:extLst>
            </p:cNvPr>
            <p:cNvSpPr/>
            <p:nvPr/>
          </p:nvSpPr>
          <p:spPr>
            <a:xfrm rot="18828577">
              <a:off x="5066756" y="2686518"/>
              <a:ext cx="334327" cy="94738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8933959-47FA-40DB-BF50-A4A1CE93C4DF}"/>
              </a:ext>
            </a:extLst>
          </p:cNvPr>
          <p:cNvGrpSpPr/>
          <p:nvPr/>
        </p:nvGrpSpPr>
        <p:grpSpPr>
          <a:xfrm>
            <a:off x="6535185" y="2991018"/>
            <a:ext cx="947383" cy="2038751"/>
            <a:chOff x="6535185" y="2991018"/>
            <a:chExt cx="947383" cy="2038751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9962BA30-D53E-4489-B339-7ECAB9AEBC39}"/>
                </a:ext>
              </a:extLst>
            </p:cNvPr>
            <p:cNvSpPr/>
            <p:nvPr/>
          </p:nvSpPr>
          <p:spPr>
            <a:xfrm rot="18828577">
              <a:off x="6841712" y="4388915"/>
              <a:ext cx="334327" cy="94738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172C2C54-55DE-40AC-9541-7D8684767846}"/>
                </a:ext>
              </a:extLst>
            </p:cNvPr>
            <p:cNvSpPr/>
            <p:nvPr/>
          </p:nvSpPr>
          <p:spPr>
            <a:xfrm rot="2771423" flipH="1">
              <a:off x="6841713" y="2684491"/>
              <a:ext cx="334327" cy="94738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C4EB8A37-4DCC-4E1C-B5BE-7F4C13C25092}"/>
              </a:ext>
            </a:extLst>
          </p:cNvPr>
          <p:cNvSpPr>
            <a:spLocks noChangeAspect="1"/>
          </p:cNvSpPr>
          <p:nvPr/>
        </p:nvSpPr>
        <p:spPr>
          <a:xfrm>
            <a:off x="4655315" y="2528366"/>
            <a:ext cx="2964056" cy="2964056"/>
          </a:xfrm>
          <a:prstGeom prst="donut">
            <a:avLst>
              <a:gd name="adj" fmla="val 177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ECC94812-304F-466D-858B-BACA50449F05}"/>
              </a:ext>
            </a:extLst>
          </p:cNvPr>
          <p:cNvSpPr/>
          <p:nvPr/>
        </p:nvSpPr>
        <p:spPr>
          <a:xfrm rot="18935657" flipV="1">
            <a:off x="4070149" y="3161289"/>
            <a:ext cx="1672124" cy="1680316"/>
          </a:xfrm>
          <a:custGeom>
            <a:avLst/>
            <a:gdLst>
              <a:gd name="connsiteX0" fmla="*/ 1626963 w 1672124"/>
              <a:gd name="connsiteY0" fmla="*/ 1680316 h 1680316"/>
              <a:gd name="connsiteX1" fmla="*/ 1627129 w 1672124"/>
              <a:gd name="connsiteY1" fmla="*/ 1676871 h 1680316"/>
              <a:gd name="connsiteX2" fmla="*/ 1595607 w 1672124"/>
              <a:gd name="connsiteY2" fmla="*/ 1633059 h 1680316"/>
              <a:gd name="connsiteX3" fmla="*/ 1499536 w 1672124"/>
              <a:gd name="connsiteY3" fmla="*/ 1223931 h 1680316"/>
              <a:gd name="connsiteX4" fmla="*/ 1666762 w 1672124"/>
              <a:gd name="connsiteY4" fmla="*/ 749958 h 1680316"/>
              <a:gd name="connsiteX5" fmla="*/ 1672039 w 1672124"/>
              <a:gd name="connsiteY5" fmla="*/ 745528 h 1680316"/>
              <a:gd name="connsiteX6" fmla="*/ 1672124 w 1672124"/>
              <a:gd name="connsiteY6" fmla="*/ 743778 h 1680316"/>
              <a:gd name="connsiteX7" fmla="*/ 955200 w 1672124"/>
              <a:gd name="connsiteY7" fmla="*/ 139734 h 1680316"/>
              <a:gd name="connsiteX8" fmla="*/ 938164 w 1672124"/>
              <a:gd name="connsiteY8" fmla="*/ 0 h 1680316"/>
              <a:gd name="connsiteX9" fmla="*/ 935350 w 1672124"/>
              <a:gd name="connsiteY9" fmla="*/ 3214 h 1680316"/>
              <a:gd name="connsiteX10" fmla="*/ 458010 w 1672124"/>
              <a:gd name="connsiteY10" fmla="*/ 160572 h 1680316"/>
              <a:gd name="connsiteX11" fmla="*/ 50962 w 1672124"/>
              <a:gd name="connsiteY11" fmla="*/ 56035 h 1680316"/>
              <a:gd name="connsiteX12" fmla="*/ 0 w 1672124"/>
              <a:gd name="connsiteY12" fmla="*/ 17739 h 1680316"/>
              <a:gd name="connsiteX13" fmla="*/ 12130 w 1672124"/>
              <a:gd name="connsiteY13" fmla="*/ 181984 h 1680316"/>
              <a:gd name="connsiteX14" fmla="*/ 1626963 w 1672124"/>
              <a:gd name="connsiteY14" fmla="*/ 1680316 h 16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2124" h="1680316">
                <a:moveTo>
                  <a:pt x="1626963" y="1680316"/>
                </a:moveTo>
                <a:lnTo>
                  <a:pt x="1627129" y="1676871"/>
                </a:lnTo>
                <a:lnTo>
                  <a:pt x="1595607" y="1633059"/>
                </a:lnTo>
                <a:cubicBezTo>
                  <a:pt x="1533194" y="1527570"/>
                  <a:pt x="1496239" y="1382859"/>
                  <a:pt x="1499536" y="1223931"/>
                </a:cubicBezTo>
                <a:cubicBezTo>
                  <a:pt x="1503658" y="1025271"/>
                  <a:pt x="1569698" y="851415"/>
                  <a:pt x="1666762" y="749958"/>
                </a:cubicBezTo>
                <a:lnTo>
                  <a:pt x="1672039" y="745528"/>
                </a:lnTo>
                <a:lnTo>
                  <a:pt x="1672124" y="743778"/>
                </a:lnTo>
                <a:cubicBezTo>
                  <a:pt x="1318642" y="726733"/>
                  <a:pt x="1029042" y="473608"/>
                  <a:pt x="955200" y="139734"/>
                </a:cubicBezTo>
                <a:lnTo>
                  <a:pt x="938164" y="0"/>
                </a:lnTo>
                <a:lnTo>
                  <a:pt x="935350" y="3214"/>
                </a:lnTo>
                <a:cubicBezTo>
                  <a:pt x="831901" y="98152"/>
                  <a:pt x="656713" y="160572"/>
                  <a:pt x="458010" y="160572"/>
                </a:cubicBezTo>
                <a:cubicBezTo>
                  <a:pt x="299048" y="160572"/>
                  <a:pt x="155135" y="120623"/>
                  <a:pt x="50962" y="56035"/>
                </a:cubicBezTo>
                <a:lnTo>
                  <a:pt x="0" y="17739"/>
                </a:lnTo>
                <a:lnTo>
                  <a:pt x="12130" y="181984"/>
                </a:lnTo>
                <a:cubicBezTo>
                  <a:pt x="112337" y="999449"/>
                  <a:pt x="788470" y="1639883"/>
                  <a:pt x="1626963" y="1680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327F5298-F39E-4271-B110-7AAC7195D5E9}"/>
              </a:ext>
            </a:extLst>
          </p:cNvPr>
          <p:cNvSpPr/>
          <p:nvPr/>
        </p:nvSpPr>
        <p:spPr>
          <a:xfrm rot="2664343" flipH="1" flipV="1">
            <a:off x="6500523" y="3159262"/>
            <a:ext cx="1672124" cy="1680316"/>
          </a:xfrm>
          <a:custGeom>
            <a:avLst/>
            <a:gdLst>
              <a:gd name="connsiteX0" fmla="*/ 1626963 w 1672124"/>
              <a:gd name="connsiteY0" fmla="*/ 1680316 h 1680316"/>
              <a:gd name="connsiteX1" fmla="*/ 1627129 w 1672124"/>
              <a:gd name="connsiteY1" fmla="*/ 1676871 h 1680316"/>
              <a:gd name="connsiteX2" fmla="*/ 1595607 w 1672124"/>
              <a:gd name="connsiteY2" fmla="*/ 1633059 h 1680316"/>
              <a:gd name="connsiteX3" fmla="*/ 1499536 w 1672124"/>
              <a:gd name="connsiteY3" fmla="*/ 1223931 h 1680316"/>
              <a:gd name="connsiteX4" fmla="*/ 1666762 w 1672124"/>
              <a:gd name="connsiteY4" fmla="*/ 749958 h 1680316"/>
              <a:gd name="connsiteX5" fmla="*/ 1672039 w 1672124"/>
              <a:gd name="connsiteY5" fmla="*/ 745528 h 1680316"/>
              <a:gd name="connsiteX6" fmla="*/ 1672124 w 1672124"/>
              <a:gd name="connsiteY6" fmla="*/ 743778 h 1680316"/>
              <a:gd name="connsiteX7" fmla="*/ 955200 w 1672124"/>
              <a:gd name="connsiteY7" fmla="*/ 139734 h 1680316"/>
              <a:gd name="connsiteX8" fmla="*/ 938164 w 1672124"/>
              <a:gd name="connsiteY8" fmla="*/ 0 h 1680316"/>
              <a:gd name="connsiteX9" fmla="*/ 935350 w 1672124"/>
              <a:gd name="connsiteY9" fmla="*/ 3214 h 1680316"/>
              <a:gd name="connsiteX10" fmla="*/ 458010 w 1672124"/>
              <a:gd name="connsiteY10" fmla="*/ 160572 h 1680316"/>
              <a:gd name="connsiteX11" fmla="*/ 50962 w 1672124"/>
              <a:gd name="connsiteY11" fmla="*/ 56035 h 1680316"/>
              <a:gd name="connsiteX12" fmla="*/ 0 w 1672124"/>
              <a:gd name="connsiteY12" fmla="*/ 17739 h 1680316"/>
              <a:gd name="connsiteX13" fmla="*/ 12130 w 1672124"/>
              <a:gd name="connsiteY13" fmla="*/ 181984 h 1680316"/>
              <a:gd name="connsiteX14" fmla="*/ 1626963 w 1672124"/>
              <a:gd name="connsiteY14" fmla="*/ 1680316 h 16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2124" h="1680316">
                <a:moveTo>
                  <a:pt x="1626963" y="1680316"/>
                </a:moveTo>
                <a:lnTo>
                  <a:pt x="1627129" y="1676871"/>
                </a:lnTo>
                <a:lnTo>
                  <a:pt x="1595607" y="1633059"/>
                </a:lnTo>
                <a:cubicBezTo>
                  <a:pt x="1533194" y="1527570"/>
                  <a:pt x="1496239" y="1382859"/>
                  <a:pt x="1499536" y="1223931"/>
                </a:cubicBezTo>
                <a:cubicBezTo>
                  <a:pt x="1503658" y="1025271"/>
                  <a:pt x="1569698" y="851415"/>
                  <a:pt x="1666762" y="749958"/>
                </a:cubicBezTo>
                <a:lnTo>
                  <a:pt x="1672039" y="745528"/>
                </a:lnTo>
                <a:lnTo>
                  <a:pt x="1672124" y="743778"/>
                </a:lnTo>
                <a:cubicBezTo>
                  <a:pt x="1318642" y="726733"/>
                  <a:pt x="1029042" y="473608"/>
                  <a:pt x="955200" y="139734"/>
                </a:cubicBezTo>
                <a:lnTo>
                  <a:pt x="938164" y="0"/>
                </a:lnTo>
                <a:lnTo>
                  <a:pt x="935350" y="3214"/>
                </a:lnTo>
                <a:cubicBezTo>
                  <a:pt x="831901" y="98152"/>
                  <a:pt x="656713" y="160572"/>
                  <a:pt x="458010" y="160572"/>
                </a:cubicBezTo>
                <a:cubicBezTo>
                  <a:pt x="299048" y="160572"/>
                  <a:pt x="155135" y="120623"/>
                  <a:pt x="50962" y="56035"/>
                </a:cubicBezTo>
                <a:lnTo>
                  <a:pt x="0" y="17739"/>
                </a:lnTo>
                <a:lnTo>
                  <a:pt x="12130" y="181984"/>
                </a:lnTo>
                <a:cubicBezTo>
                  <a:pt x="112337" y="999449"/>
                  <a:pt x="788470" y="1639883"/>
                  <a:pt x="1626963" y="16803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EDC5E6-A35A-4D54-B783-5B8CDD27DF5C}"/>
              </a:ext>
            </a:extLst>
          </p:cNvPr>
          <p:cNvSpPr txBox="1"/>
          <p:nvPr/>
        </p:nvSpPr>
        <p:spPr>
          <a:xfrm rot="16200000">
            <a:off x="4454152" y="2660394"/>
            <a:ext cx="3260055" cy="2700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DEFFB-152D-4E43-AD26-4B900E49C4E2}"/>
              </a:ext>
            </a:extLst>
          </p:cNvPr>
          <p:cNvSpPr txBox="1"/>
          <p:nvPr/>
        </p:nvSpPr>
        <p:spPr>
          <a:xfrm rot="5400000">
            <a:off x="4553952" y="2660394"/>
            <a:ext cx="3260055" cy="2700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9996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29285F2D-1D15-420D-86A0-0DC4FE861F00}"/>
              </a:ext>
            </a:extLst>
          </p:cNvPr>
          <p:cNvGrpSpPr/>
          <p:nvPr/>
        </p:nvGrpSpPr>
        <p:grpSpPr>
          <a:xfrm>
            <a:off x="762947" y="1822515"/>
            <a:ext cx="4043549" cy="728318"/>
            <a:chOff x="467544" y="1628800"/>
            <a:chExt cx="2795302" cy="7283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69DFC4-F9BD-45DD-8B57-87B3ABDEC9EE}"/>
                </a:ext>
              </a:extLst>
            </p:cNvPr>
            <p:cNvSpPr txBox="1"/>
            <p:nvPr/>
          </p:nvSpPr>
          <p:spPr>
            <a:xfrm>
              <a:off x="467544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F59649-D7B8-491C-8E2F-CE8CA50A885D}"/>
                </a:ext>
              </a:extLst>
            </p:cNvPr>
            <p:cNvSpPr txBox="1"/>
            <p:nvPr/>
          </p:nvSpPr>
          <p:spPr>
            <a:xfrm>
              <a:off x="467544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F7E7B7AD-3218-496D-BF9E-E0B19AE9720A}"/>
              </a:ext>
            </a:extLst>
          </p:cNvPr>
          <p:cNvGrpSpPr/>
          <p:nvPr/>
        </p:nvGrpSpPr>
        <p:grpSpPr>
          <a:xfrm>
            <a:off x="762947" y="5469833"/>
            <a:ext cx="4043549" cy="728318"/>
            <a:chOff x="467544" y="5498541"/>
            <a:chExt cx="2795302" cy="7283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3121CD-2382-4011-97D0-7947282FBAE4}"/>
                </a:ext>
              </a:extLst>
            </p:cNvPr>
            <p:cNvSpPr txBox="1"/>
            <p:nvPr/>
          </p:nvSpPr>
          <p:spPr>
            <a:xfrm>
              <a:off x="467544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CCFA84-8690-4A36-8526-96217CDAF02E}"/>
                </a:ext>
              </a:extLst>
            </p:cNvPr>
            <p:cNvSpPr txBox="1"/>
            <p:nvPr/>
          </p:nvSpPr>
          <p:spPr>
            <a:xfrm>
              <a:off x="467544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CC3935EF-9A89-4C53-B809-5303C2054AFC}"/>
              </a:ext>
            </a:extLst>
          </p:cNvPr>
          <p:cNvGrpSpPr/>
          <p:nvPr/>
        </p:nvGrpSpPr>
        <p:grpSpPr>
          <a:xfrm>
            <a:off x="7385505" y="1822515"/>
            <a:ext cx="4043549" cy="728318"/>
            <a:chOff x="5841856" y="1628800"/>
            <a:chExt cx="2795302" cy="7283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87F2F6-79DE-4B5C-A63F-A493FA5450DE}"/>
                </a:ext>
              </a:extLst>
            </p:cNvPr>
            <p:cNvSpPr txBox="1"/>
            <p:nvPr/>
          </p:nvSpPr>
          <p:spPr>
            <a:xfrm>
              <a:off x="5841856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DDA33DF-8A3E-4F0F-B0A4-EE49B673680F}"/>
                </a:ext>
              </a:extLst>
            </p:cNvPr>
            <p:cNvSpPr txBox="1"/>
            <p:nvPr/>
          </p:nvSpPr>
          <p:spPr>
            <a:xfrm>
              <a:off x="5841856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">
            <a:extLst>
              <a:ext uri="{FF2B5EF4-FFF2-40B4-BE49-F238E27FC236}">
                <a16:creationId xmlns:a16="http://schemas.microsoft.com/office/drawing/2014/main" id="{E538C070-684C-49E7-A6E2-32DD7E111178}"/>
              </a:ext>
            </a:extLst>
          </p:cNvPr>
          <p:cNvGrpSpPr/>
          <p:nvPr/>
        </p:nvGrpSpPr>
        <p:grpSpPr>
          <a:xfrm>
            <a:off x="7385505" y="5469833"/>
            <a:ext cx="4043549" cy="728318"/>
            <a:chOff x="5841856" y="5498541"/>
            <a:chExt cx="2795302" cy="72831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3907A0-6257-4293-9196-5CE7FCE0F247}"/>
                </a:ext>
              </a:extLst>
            </p:cNvPr>
            <p:cNvSpPr txBox="1"/>
            <p:nvPr/>
          </p:nvSpPr>
          <p:spPr>
            <a:xfrm>
              <a:off x="5841856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99CE97-0BD5-4E18-8651-B457E41D0BF7}"/>
                </a:ext>
              </a:extLst>
            </p:cNvPr>
            <p:cNvSpPr txBox="1"/>
            <p:nvPr/>
          </p:nvSpPr>
          <p:spPr>
            <a:xfrm>
              <a:off x="5841856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D912809F-6EB0-460C-9B38-B7402A1C2CFC}"/>
              </a:ext>
            </a:extLst>
          </p:cNvPr>
          <p:cNvCxnSpPr>
            <a:cxnSpLocks/>
          </p:cNvCxnSpPr>
          <p:nvPr/>
        </p:nvCxnSpPr>
        <p:spPr>
          <a:xfrm rot="10800000">
            <a:off x="4946122" y="2086218"/>
            <a:ext cx="485203" cy="43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5E47E1D3-BB70-48D2-A47C-1DB91DE58C0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46122" y="5474589"/>
            <a:ext cx="485203" cy="43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D063797A-2A37-4A8A-B658-DA09BD5BCE88}"/>
              </a:ext>
            </a:extLst>
          </p:cNvPr>
          <p:cNvCxnSpPr>
            <a:cxnSpLocks/>
          </p:cNvCxnSpPr>
          <p:nvPr/>
        </p:nvCxnSpPr>
        <p:spPr>
          <a:xfrm rot="10800000" flipH="1">
            <a:off x="6760675" y="2086218"/>
            <a:ext cx="485203" cy="438032"/>
          </a:xfrm>
          <a:prstGeom prst="bentConnector3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연결선: 꺾임 32">
            <a:extLst>
              <a:ext uri="{FF2B5EF4-FFF2-40B4-BE49-F238E27FC236}">
                <a16:creationId xmlns:a16="http://schemas.microsoft.com/office/drawing/2014/main" id="{2C4D595A-1E2D-46E7-9337-31A35F99B73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760675" y="5474589"/>
            <a:ext cx="485203" cy="438032"/>
          </a:xfrm>
          <a:prstGeom prst="bentConnector3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42">
            <a:extLst>
              <a:ext uri="{FF2B5EF4-FFF2-40B4-BE49-F238E27FC236}">
                <a16:creationId xmlns:a16="http://schemas.microsoft.com/office/drawing/2014/main" id="{9361308C-4A65-4A3A-9BC4-9C2AA33D0B19}"/>
              </a:ext>
            </a:extLst>
          </p:cNvPr>
          <p:cNvGrpSpPr/>
          <p:nvPr/>
        </p:nvGrpSpPr>
        <p:grpSpPr>
          <a:xfrm flipH="1">
            <a:off x="995210" y="3711264"/>
            <a:ext cx="2671264" cy="579492"/>
            <a:chOff x="661588" y="5061430"/>
            <a:chExt cx="2671264" cy="579492"/>
          </a:xfrm>
        </p:grpSpPr>
        <p:sp>
          <p:nvSpPr>
            <p:cNvPr id="35" name="Chevron 43">
              <a:extLst>
                <a:ext uri="{FF2B5EF4-FFF2-40B4-BE49-F238E27FC236}">
                  <a16:creationId xmlns:a16="http://schemas.microsoft.com/office/drawing/2014/main" id="{EE42C9DD-B5C0-4338-9DAF-5120090F01D1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D12EAB-D9E1-4A43-A7E1-7735E95609AD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Chevron 45">
              <a:extLst>
                <a:ext uri="{FF2B5EF4-FFF2-40B4-BE49-F238E27FC236}">
                  <a16:creationId xmlns:a16="http://schemas.microsoft.com/office/drawing/2014/main" id="{7EB9EA7C-10F4-4F71-8618-4A7632A705B5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E7C5C8-EAD6-444C-B63F-620D6326EFE4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47">
            <a:extLst>
              <a:ext uri="{FF2B5EF4-FFF2-40B4-BE49-F238E27FC236}">
                <a16:creationId xmlns:a16="http://schemas.microsoft.com/office/drawing/2014/main" id="{DC3C0C42-C0D1-4BF7-BFDD-457546630A77}"/>
              </a:ext>
            </a:extLst>
          </p:cNvPr>
          <p:cNvGrpSpPr/>
          <p:nvPr/>
        </p:nvGrpSpPr>
        <p:grpSpPr>
          <a:xfrm>
            <a:off x="8525526" y="3711264"/>
            <a:ext cx="2671264" cy="579492"/>
            <a:chOff x="661588" y="5061430"/>
            <a:chExt cx="2671264" cy="579492"/>
          </a:xfrm>
        </p:grpSpPr>
        <p:sp>
          <p:nvSpPr>
            <p:cNvPr id="40" name="Chevron 48">
              <a:extLst>
                <a:ext uri="{FF2B5EF4-FFF2-40B4-BE49-F238E27FC236}">
                  <a16:creationId xmlns:a16="http://schemas.microsoft.com/office/drawing/2014/main" id="{EF11EA28-2EF2-472A-A1CB-16E17F3D5A17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0D311B-62AD-4B0E-B77C-28AB1252B1C6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Chevron 50">
              <a:extLst>
                <a:ext uri="{FF2B5EF4-FFF2-40B4-BE49-F238E27FC236}">
                  <a16:creationId xmlns:a16="http://schemas.microsoft.com/office/drawing/2014/main" id="{A2A29A7A-E76C-4FD4-BB03-B690088D4F00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F3893B-704C-45E5-8426-FEAE0E7630DE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C9211AF-3AC3-4617-B6D9-2E6623D7CAE4}"/>
              </a:ext>
            </a:extLst>
          </p:cNvPr>
          <p:cNvGraphicFramePr/>
          <p:nvPr/>
        </p:nvGraphicFramePr>
        <p:xfrm>
          <a:off x="2730942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타원 3">
            <a:extLst>
              <a:ext uri="{FF2B5EF4-FFF2-40B4-BE49-F238E27FC236}">
                <a16:creationId xmlns:a16="http://schemas.microsoft.com/office/drawing/2014/main" id="{011194FD-5C54-419D-B7C9-CDF6F9BD3417}"/>
              </a:ext>
            </a:extLst>
          </p:cNvPr>
          <p:cNvSpPr/>
          <p:nvPr/>
        </p:nvSpPr>
        <p:spPr>
          <a:xfrm>
            <a:off x="3100686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E3BFD7D4-6A55-4E54-A458-C1627C2E9D0F}"/>
              </a:ext>
            </a:extLst>
          </p:cNvPr>
          <p:cNvGraphicFramePr/>
          <p:nvPr/>
        </p:nvGraphicFramePr>
        <p:xfrm>
          <a:off x="4852451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타원 5">
            <a:extLst>
              <a:ext uri="{FF2B5EF4-FFF2-40B4-BE49-F238E27FC236}">
                <a16:creationId xmlns:a16="http://schemas.microsoft.com/office/drawing/2014/main" id="{13853C78-A8CB-4AB9-A8E8-341F2C4D66F2}"/>
              </a:ext>
            </a:extLst>
          </p:cNvPr>
          <p:cNvSpPr/>
          <p:nvPr/>
        </p:nvSpPr>
        <p:spPr>
          <a:xfrm>
            <a:off x="5224239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7846F1E6-9774-4ED5-B4A3-B2150CD700B6}"/>
              </a:ext>
            </a:extLst>
          </p:cNvPr>
          <p:cNvGraphicFramePr/>
          <p:nvPr/>
        </p:nvGraphicFramePr>
        <p:xfrm>
          <a:off x="6973960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타원 7">
            <a:extLst>
              <a:ext uri="{FF2B5EF4-FFF2-40B4-BE49-F238E27FC236}">
                <a16:creationId xmlns:a16="http://schemas.microsoft.com/office/drawing/2014/main" id="{D7041E0D-2526-43EE-B828-C74F734D91D8}"/>
              </a:ext>
            </a:extLst>
          </p:cNvPr>
          <p:cNvSpPr/>
          <p:nvPr/>
        </p:nvSpPr>
        <p:spPr>
          <a:xfrm>
            <a:off x="7345748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8E9CD753-302F-4290-974A-86E1E0B7BB69}"/>
              </a:ext>
            </a:extLst>
          </p:cNvPr>
          <p:cNvGraphicFramePr/>
          <p:nvPr/>
        </p:nvGraphicFramePr>
        <p:xfrm>
          <a:off x="9095469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타원 9">
            <a:extLst>
              <a:ext uri="{FF2B5EF4-FFF2-40B4-BE49-F238E27FC236}">
                <a16:creationId xmlns:a16="http://schemas.microsoft.com/office/drawing/2014/main" id="{7300DCF5-A91F-43A8-BED7-98582BBFA6C1}"/>
              </a:ext>
            </a:extLst>
          </p:cNvPr>
          <p:cNvSpPr/>
          <p:nvPr/>
        </p:nvSpPr>
        <p:spPr>
          <a:xfrm>
            <a:off x="9467256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B267662-E2DD-40FD-9020-9767B811354D}"/>
              </a:ext>
            </a:extLst>
          </p:cNvPr>
          <p:cNvSpPr/>
          <p:nvPr/>
        </p:nvSpPr>
        <p:spPr>
          <a:xfrm>
            <a:off x="5778574" y="4214481"/>
            <a:ext cx="417541" cy="39085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B05168C1-543D-4AD8-8C8D-53332E329C92}"/>
              </a:ext>
            </a:extLst>
          </p:cNvPr>
          <p:cNvSpPr/>
          <p:nvPr/>
        </p:nvSpPr>
        <p:spPr>
          <a:xfrm>
            <a:off x="3547068" y="4224700"/>
            <a:ext cx="546868" cy="37041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25B5677-708A-4BF4-9792-5E82D8DC8C48}"/>
              </a:ext>
            </a:extLst>
          </p:cNvPr>
          <p:cNvSpPr/>
          <p:nvPr/>
        </p:nvSpPr>
        <p:spPr>
          <a:xfrm rot="2700000">
            <a:off x="10018567" y="4107811"/>
            <a:ext cx="337010" cy="6041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312CC413-E0F8-4DD4-8261-CAB61F50BF70}"/>
              </a:ext>
            </a:extLst>
          </p:cNvPr>
          <p:cNvSpPr>
            <a:spLocks noChangeAspect="1"/>
          </p:cNvSpPr>
          <p:nvPr/>
        </p:nvSpPr>
        <p:spPr>
          <a:xfrm>
            <a:off x="7846216" y="4171835"/>
            <a:ext cx="472205" cy="4761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1D227-DD56-4965-A169-F753D9DA23E8}"/>
              </a:ext>
            </a:extLst>
          </p:cNvPr>
          <p:cNvSpPr txBox="1"/>
          <p:nvPr/>
        </p:nvSpPr>
        <p:spPr>
          <a:xfrm>
            <a:off x="3396548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C6D822-22FB-444C-B5A3-73BBE53526BD}"/>
              </a:ext>
            </a:extLst>
          </p:cNvPr>
          <p:cNvSpPr txBox="1"/>
          <p:nvPr/>
        </p:nvSpPr>
        <p:spPr>
          <a:xfrm>
            <a:off x="5520101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80%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C72931-31EF-4E5B-8FEA-C5EB276786F1}"/>
              </a:ext>
            </a:extLst>
          </p:cNvPr>
          <p:cNvSpPr txBox="1"/>
          <p:nvPr/>
        </p:nvSpPr>
        <p:spPr>
          <a:xfrm>
            <a:off x="7641610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4A975B-ED03-40E3-958B-AEB8342E8B3E}"/>
              </a:ext>
            </a:extLst>
          </p:cNvPr>
          <p:cNvSpPr txBox="1"/>
          <p:nvPr/>
        </p:nvSpPr>
        <p:spPr>
          <a:xfrm>
            <a:off x="9763118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50%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3588AEB1-0794-48AE-A9BC-AEF18DFC94C2}"/>
              </a:ext>
            </a:extLst>
          </p:cNvPr>
          <p:cNvGrpSpPr/>
          <p:nvPr/>
        </p:nvGrpSpPr>
        <p:grpSpPr>
          <a:xfrm>
            <a:off x="2901217" y="4758512"/>
            <a:ext cx="1838571" cy="1410489"/>
            <a:chOff x="-475010" y="1129566"/>
            <a:chExt cx="3859356" cy="141048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CDF4B4-A8D6-4B5C-8F5C-1C4D1B51F15C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1132A2-05B7-4720-B701-AF9C56EF7418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0639F2CF-7CEB-4663-9F3F-233927EE40BF}"/>
              </a:ext>
            </a:extLst>
          </p:cNvPr>
          <p:cNvGrpSpPr/>
          <p:nvPr/>
        </p:nvGrpSpPr>
        <p:grpSpPr>
          <a:xfrm>
            <a:off x="9267787" y="4758512"/>
            <a:ext cx="1838571" cy="1410489"/>
            <a:chOff x="-475010" y="1129566"/>
            <a:chExt cx="3859356" cy="14104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E8EB4A-9DA1-4A99-996B-4DE84F9995CF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446ABA-7350-4F76-AF3D-0C5C6FC5950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86C10870-0B7B-4A25-B095-625B8984C7EE}"/>
              </a:ext>
            </a:extLst>
          </p:cNvPr>
          <p:cNvGrpSpPr/>
          <p:nvPr/>
        </p:nvGrpSpPr>
        <p:grpSpPr>
          <a:xfrm>
            <a:off x="7145597" y="4758512"/>
            <a:ext cx="1838571" cy="1410489"/>
            <a:chOff x="-475010" y="1129566"/>
            <a:chExt cx="3859356" cy="141048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6B3C03-2A90-4739-B4E3-7C417457C77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3F3FEB-6984-4E24-A22D-5F2AB60D2BC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C5D11458-5EC0-4EBC-B2BB-5B102CE69DE3}"/>
              </a:ext>
            </a:extLst>
          </p:cNvPr>
          <p:cNvGrpSpPr/>
          <p:nvPr/>
        </p:nvGrpSpPr>
        <p:grpSpPr>
          <a:xfrm>
            <a:off x="5023407" y="4758512"/>
            <a:ext cx="1838571" cy="1410489"/>
            <a:chOff x="-475010" y="1129566"/>
            <a:chExt cx="3859356" cy="141048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D44F17-7721-4577-B4AE-6E62E1B338E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2714C6-8273-4F05-9B4E-1759952E7D18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4654F4AD-0957-437C-A419-716DD0001692}"/>
              </a:ext>
            </a:extLst>
          </p:cNvPr>
          <p:cNvGrpSpPr/>
          <p:nvPr/>
        </p:nvGrpSpPr>
        <p:grpSpPr>
          <a:xfrm flipH="1">
            <a:off x="526175" y="1274488"/>
            <a:ext cx="1908906" cy="5427531"/>
            <a:chOff x="9203735" y="131679"/>
            <a:chExt cx="1908906" cy="5427531"/>
          </a:xfrm>
        </p:grpSpPr>
        <p:sp>
          <p:nvSpPr>
            <p:cNvPr id="40" name="Freeform: Shape 231">
              <a:extLst>
                <a:ext uri="{FF2B5EF4-FFF2-40B4-BE49-F238E27FC236}">
                  <a16:creationId xmlns:a16="http://schemas.microsoft.com/office/drawing/2014/main" id="{DEF5741D-A779-48B7-9FEB-DE22CBD968E5}"/>
                </a:ext>
              </a:extLst>
            </p:cNvPr>
            <p:cNvSpPr/>
            <p:nvPr/>
          </p:nvSpPr>
          <p:spPr>
            <a:xfrm flipH="1">
              <a:off x="9232178" y="2383308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32">
              <a:extLst>
                <a:ext uri="{FF2B5EF4-FFF2-40B4-BE49-F238E27FC236}">
                  <a16:creationId xmlns:a16="http://schemas.microsoft.com/office/drawing/2014/main" id="{9B4761D4-7A6D-4C7C-AE9B-F5E744694654}"/>
                </a:ext>
              </a:extLst>
            </p:cNvPr>
            <p:cNvSpPr/>
            <p:nvPr/>
          </p:nvSpPr>
          <p:spPr>
            <a:xfrm flipH="1">
              <a:off x="9748749" y="827511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33">
              <a:extLst>
                <a:ext uri="{FF2B5EF4-FFF2-40B4-BE49-F238E27FC236}">
                  <a16:creationId xmlns:a16="http://schemas.microsoft.com/office/drawing/2014/main" id="{E52C2006-CDA8-43EC-A383-822AA597EA92}"/>
                </a:ext>
              </a:extLst>
            </p:cNvPr>
            <p:cNvSpPr/>
            <p:nvPr/>
          </p:nvSpPr>
          <p:spPr>
            <a:xfrm flipH="1">
              <a:off x="9203735" y="941518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34">
              <a:extLst>
                <a:ext uri="{FF2B5EF4-FFF2-40B4-BE49-F238E27FC236}">
                  <a16:creationId xmlns:a16="http://schemas.microsoft.com/office/drawing/2014/main" id="{445BB824-1043-468D-9580-E8D7994BC495}"/>
                </a:ext>
              </a:extLst>
            </p:cNvPr>
            <p:cNvSpPr/>
            <p:nvPr/>
          </p:nvSpPr>
          <p:spPr>
            <a:xfrm flipH="1">
              <a:off x="9832945" y="145410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35">
              <a:extLst>
                <a:ext uri="{FF2B5EF4-FFF2-40B4-BE49-F238E27FC236}">
                  <a16:creationId xmlns:a16="http://schemas.microsoft.com/office/drawing/2014/main" id="{15498F0A-DF85-481E-BA36-242D09A9A47B}"/>
                </a:ext>
              </a:extLst>
            </p:cNvPr>
            <p:cNvSpPr/>
            <p:nvPr/>
          </p:nvSpPr>
          <p:spPr>
            <a:xfrm flipH="1">
              <a:off x="9940979" y="773222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36">
              <a:extLst>
                <a:ext uri="{FF2B5EF4-FFF2-40B4-BE49-F238E27FC236}">
                  <a16:creationId xmlns:a16="http://schemas.microsoft.com/office/drawing/2014/main" id="{71184588-8784-4FB2-AD5A-BABCF1D2D126}"/>
                </a:ext>
              </a:extLst>
            </p:cNvPr>
            <p:cNvSpPr/>
            <p:nvPr/>
          </p:nvSpPr>
          <p:spPr>
            <a:xfrm flipH="1">
              <a:off x="9207674" y="2728568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37">
              <a:extLst>
                <a:ext uri="{FF2B5EF4-FFF2-40B4-BE49-F238E27FC236}">
                  <a16:creationId xmlns:a16="http://schemas.microsoft.com/office/drawing/2014/main" id="{733A93AB-4730-4F6C-8F08-764B52BC8538}"/>
                </a:ext>
              </a:extLst>
            </p:cNvPr>
            <p:cNvSpPr/>
            <p:nvPr/>
          </p:nvSpPr>
          <p:spPr>
            <a:xfrm flipH="1">
              <a:off x="9217371" y="2570131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38">
              <a:extLst>
                <a:ext uri="{FF2B5EF4-FFF2-40B4-BE49-F238E27FC236}">
                  <a16:creationId xmlns:a16="http://schemas.microsoft.com/office/drawing/2014/main" id="{4D6FCE40-DDD7-4FC7-8807-DE32B4F24416}"/>
                </a:ext>
              </a:extLst>
            </p:cNvPr>
            <p:cNvSpPr/>
            <p:nvPr/>
          </p:nvSpPr>
          <p:spPr>
            <a:xfrm flipH="1">
              <a:off x="9743368" y="1257122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239">
              <a:extLst>
                <a:ext uri="{FF2B5EF4-FFF2-40B4-BE49-F238E27FC236}">
                  <a16:creationId xmlns:a16="http://schemas.microsoft.com/office/drawing/2014/main" id="{C0701385-8A35-4194-89C0-4B8131721899}"/>
                </a:ext>
              </a:extLst>
            </p:cNvPr>
            <p:cNvSpPr/>
            <p:nvPr/>
          </p:nvSpPr>
          <p:spPr>
            <a:xfrm flipH="1">
              <a:off x="9607102" y="1234678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40">
              <a:extLst>
                <a:ext uri="{FF2B5EF4-FFF2-40B4-BE49-F238E27FC236}">
                  <a16:creationId xmlns:a16="http://schemas.microsoft.com/office/drawing/2014/main" id="{4E58A84B-AAAC-491D-903D-8D9392FE472C}"/>
                </a:ext>
              </a:extLst>
            </p:cNvPr>
            <p:cNvSpPr/>
            <p:nvPr/>
          </p:nvSpPr>
          <p:spPr>
            <a:xfrm flipH="1">
              <a:off x="9722194" y="1486708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41">
              <a:extLst>
                <a:ext uri="{FF2B5EF4-FFF2-40B4-BE49-F238E27FC236}">
                  <a16:creationId xmlns:a16="http://schemas.microsoft.com/office/drawing/2014/main" id="{A416A9BB-C357-4959-9D9A-85CD857C9A37}"/>
                </a:ext>
              </a:extLst>
            </p:cNvPr>
            <p:cNvSpPr/>
            <p:nvPr/>
          </p:nvSpPr>
          <p:spPr>
            <a:xfrm flipH="1">
              <a:off x="9617123" y="1466492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42">
              <a:extLst>
                <a:ext uri="{FF2B5EF4-FFF2-40B4-BE49-F238E27FC236}">
                  <a16:creationId xmlns:a16="http://schemas.microsoft.com/office/drawing/2014/main" id="{BBBF8D99-CF56-49BA-8DEE-3566EB2ACC3E}"/>
                </a:ext>
              </a:extLst>
            </p:cNvPr>
            <p:cNvSpPr/>
            <p:nvPr/>
          </p:nvSpPr>
          <p:spPr>
            <a:xfrm flipH="1">
              <a:off x="9752069" y="2342716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43">
              <a:extLst>
                <a:ext uri="{FF2B5EF4-FFF2-40B4-BE49-F238E27FC236}">
                  <a16:creationId xmlns:a16="http://schemas.microsoft.com/office/drawing/2014/main" id="{8B172A73-67DC-4F69-8617-A6FD18804495}"/>
                </a:ext>
              </a:extLst>
            </p:cNvPr>
            <p:cNvSpPr/>
            <p:nvPr/>
          </p:nvSpPr>
          <p:spPr>
            <a:xfrm flipH="1">
              <a:off x="10134535" y="3744455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44">
              <a:extLst>
                <a:ext uri="{FF2B5EF4-FFF2-40B4-BE49-F238E27FC236}">
                  <a16:creationId xmlns:a16="http://schemas.microsoft.com/office/drawing/2014/main" id="{D5E6824F-94C6-4170-8F2B-B981E27084EE}"/>
                </a:ext>
              </a:extLst>
            </p:cNvPr>
            <p:cNvSpPr/>
            <p:nvPr/>
          </p:nvSpPr>
          <p:spPr>
            <a:xfrm flipH="1">
              <a:off x="10138231" y="3802002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45">
              <a:extLst>
                <a:ext uri="{FF2B5EF4-FFF2-40B4-BE49-F238E27FC236}">
                  <a16:creationId xmlns:a16="http://schemas.microsoft.com/office/drawing/2014/main" id="{BAE1BEA4-9A16-4509-9A6B-FF70B2FA96CA}"/>
                </a:ext>
              </a:extLst>
            </p:cNvPr>
            <p:cNvSpPr/>
            <p:nvPr/>
          </p:nvSpPr>
          <p:spPr>
            <a:xfrm flipH="1">
              <a:off x="9838581" y="614698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46">
              <a:extLst>
                <a:ext uri="{FF2B5EF4-FFF2-40B4-BE49-F238E27FC236}">
                  <a16:creationId xmlns:a16="http://schemas.microsoft.com/office/drawing/2014/main" id="{98B9FA2F-1DDB-44F1-A5D9-E5A1D08921BD}"/>
                </a:ext>
              </a:extLst>
            </p:cNvPr>
            <p:cNvSpPr/>
            <p:nvPr/>
          </p:nvSpPr>
          <p:spPr>
            <a:xfrm flipH="1">
              <a:off x="9819937" y="454003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47">
              <a:extLst>
                <a:ext uri="{FF2B5EF4-FFF2-40B4-BE49-F238E27FC236}">
                  <a16:creationId xmlns:a16="http://schemas.microsoft.com/office/drawing/2014/main" id="{C0B83058-64B9-4BF9-9281-95701A71BE6E}"/>
                </a:ext>
              </a:extLst>
            </p:cNvPr>
            <p:cNvSpPr/>
            <p:nvPr/>
          </p:nvSpPr>
          <p:spPr>
            <a:xfrm flipH="1">
              <a:off x="9822673" y="131679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48">
              <a:extLst>
                <a:ext uri="{FF2B5EF4-FFF2-40B4-BE49-F238E27FC236}">
                  <a16:creationId xmlns:a16="http://schemas.microsoft.com/office/drawing/2014/main" id="{C5003E86-06BD-4010-836E-3D9467E81482}"/>
                </a:ext>
              </a:extLst>
            </p:cNvPr>
            <p:cNvSpPr/>
            <p:nvPr/>
          </p:nvSpPr>
          <p:spPr>
            <a:xfrm flipH="1">
              <a:off x="9923714" y="843120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49">
              <a:extLst>
                <a:ext uri="{FF2B5EF4-FFF2-40B4-BE49-F238E27FC236}">
                  <a16:creationId xmlns:a16="http://schemas.microsoft.com/office/drawing/2014/main" id="{DCE780EF-6DA4-4B91-8C3D-AB538DA8E57A}"/>
                </a:ext>
              </a:extLst>
            </p:cNvPr>
            <p:cNvSpPr/>
            <p:nvPr/>
          </p:nvSpPr>
          <p:spPr>
            <a:xfrm flipH="1">
              <a:off x="9776721" y="1033015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50">
              <a:extLst>
                <a:ext uri="{FF2B5EF4-FFF2-40B4-BE49-F238E27FC236}">
                  <a16:creationId xmlns:a16="http://schemas.microsoft.com/office/drawing/2014/main" id="{E003CDD6-241F-40EB-A365-DC7B8E76A24E}"/>
                </a:ext>
              </a:extLst>
            </p:cNvPr>
            <p:cNvSpPr/>
            <p:nvPr/>
          </p:nvSpPr>
          <p:spPr>
            <a:xfrm flipH="1">
              <a:off x="10196680" y="1542496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51">
              <a:extLst>
                <a:ext uri="{FF2B5EF4-FFF2-40B4-BE49-F238E27FC236}">
                  <a16:creationId xmlns:a16="http://schemas.microsoft.com/office/drawing/2014/main" id="{5A7B9E8A-A854-4A90-8DBF-F7C958929469}"/>
                </a:ext>
              </a:extLst>
            </p:cNvPr>
            <p:cNvSpPr/>
            <p:nvPr/>
          </p:nvSpPr>
          <p:spPr>
            <a:xfrm flipH="1">
              <a:off x="10259655" y="1886911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52">
              <a:extLst>
                <a:ext uri="{FF2B5EF4-FFF2-40B4-BE49-F238E27FC236}">
                  <a16:creationId xmlns:a16="http://schemas.microsoft.com/office/drawing/2014/main" id="{20FB43AD-DA67-4DCB-B88E-7D84F89EDADA}"/>
                </a:ext>
              </a:extLst>
            </p:cNvPr>
            <p:cNvSpPr/>
            <p:nvPr/>
          </p:nvSpPr>
          <p:spPr>
            <a:xfrm flipH="1">
              <a:off x="10523910" y="1997174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53">
              <a:extLst>
                <a:ext uri="{FF2B5EF4-FFF2-40B4-BE49-F238E27FC236}">
                  <a16:creationId xmlns:a16="http://schemas.microsoft.com/office/drawing/2014/main" id="{C57C9FC6-85D3-4416-B29A-9AE7B046D1AB}"/>
                </a:ext>
              </a:extLst>
            </p:cNvPr>
            <p:cNvSpPr/>
            <p:nvPr/>
          </p:nvSpPr>
          <p:spPr>
            <a:xfrm flipH="1">
              <a:off x="10204907" y="1431968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54">
              <a:extLst>
                <a:ext uri="{FF2B5EF4-FFF2-40B4-BE49-F238E27FC236}">
                  <a16:creationId xmlns:a16="http://schemas.microsoft.com/office/drawing/2014/main" id="{B63A70F7-E0CD-4D40-921B-50A40110F320}"/>
                </a:ext>
              </a:extLst>
            </p:cNvPr>
            <p:cNvSpPr/>
            <p:nvPr/>
          </p:nvSpPr>
          <p:spPr>
            <a:xfrm flipH="1">
              <a:off x="10227624" y="1455624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55">
              <a:extLst>
                <a:ext uri="{FF2B5EF4-FFF2-40B4-BE49-F238E27FC236}">
                  <a16:creationId xmlns:a16="http://schemas.microsoft.com/office/drawing/2014/main" id="{4F55D0D0-BD21-4613-BC7C-15971842E77D}"/>
                </a:ext>
              </a:extLst>
            </p:cNvPr>
            <p:cNvSpPr/>
            <p:nvPr/>
          </p:nvSpPr>
          <p:spPr>
            <a:xfrm flipH="1">
              <a:off x="10279742" y="798738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256">
              <a:extLst>
                <a:ext uri="{FF2B5EF4-FFF2-40B4-BE49-F238E27FC236}">
                  <a16:creationId xmlns:a16="http://schemas.microsoft.com/office/drawing/2014/main" id="{20EA9B17-9501-4E59-BBF5-CDF3698E0ACC}"/>
                </a:ext>
              </a:extLst>
            </p:cNvPr>
            <p:cNvSpPr/>
            <p:nvPr/>
          </p:nvSpPr>
          <p:spPr>
            <a:xfrm flipH="1">
              <a:off x="9653946" y="910573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D18E26-DB96-4493-BD00-81671D8390BC}"/>
              </a:ext>
            </a:extLst>
          </p:cNvPr>
          <p:cNvSpPr txBox="1"/>
          <p:nvPr/>
        </p:nvSpPr>
        <p:spPr>
          <a:xfrm>
            <a:off x="996609" y="4892847"/>
            <a:ext cx="54899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0798D-E8EF-46BE-9665-F124573C695D}"/>
              </a:ext>
            </a:extLst>
          </p:cNvPr>
          <p:cNvSpPr txBox="1"/>
          <p:nvPr/>
        </p:nvSpPr>
        <p:spPr>
          <a:xfrm>
            <a:off x="996609" y="5540009"/>
            <a:ext cx="54899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78B2B-94F3-43B3-8928-184A073EA69C}"/>
              </a:ext>
            </a:extLst>
          </p:cNvPr>
          <p:cNvSpPr txBox="1"/>
          <p:nvPr/>
        </p:nvSpPr>
        <p:spPr>
          <a:xfrm>
            <a:off x="996608" y="6134584"/>
            <a:ext cx="548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8E10A-ED02-4F4A-82EA-593BB4526C74}"/>
              </a:ext>
            </a:extLst>
          </p:cNvPr>
          <p:cNvSpPr txBox="1"/>
          <p:nvPr/>
        </p:nvSpPr>
        <p:spPr>
          <a:xfrm>
            <a:off x="1453809" y="1678738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47BBD-B983-40C7-9555-768670ACB1FA}"/>
              </a:ext>
            </a:extLst>
          </p:cNvPr>
          <p:cNvSpPr txBox="1"/>
          <p:nvPr/>
        </p:nvSpPr>
        <p:spPr>
          <a:xfrm>
            <a:off x="1453809" y="2463965"/>
            <a:ext cx="410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A87CC1D3-E089-4270-90AC-B841BBA40FB4}"/>
              </a:ext>
            </a:extLst>
          </p:cNvPr>
          <p:cNvSpPr/>
          <p:nvPr/>
        </p:nvSpPr>
        <p:spPr>
          <a:xfrm>
            <a:off x="1044233" y="1093660"/>
            <a:ext cx="565491" cy="522995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2C63C0A0-3307-4E9F-A3AE-E6A1359340C9}"/>
              </a:ext>
            </a:extLst>
          </p:cNvPr>
          <p:cNvGrpSpPr/>
          <p:nvPr/>
        </p:nvGrpSpPr>
        <p:grpSpPr>
          <a:xfrm>
            <a:off x="4302179" y="1917799"/>
            <a:ext cx="3499426" cy="3702050"/>
            <a:chOff x="4302179" y="1917799"/>
            <a:chExt cx="3499426" cy="3702050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8BFEE93-322D-4DC3-94A2-71E024296583}"/>
                </a:ext>
              </a:extLst>
            </p:cNvPr>
            <p:cNvGrpSpPr/>
            <p:nvPr/>
          </p:nvGrpSpPr>
          <p:grpSpPr>
            <a:xfrm>
              <a:off x="4970310" y="1917799"/>
              <a:ext cx="2268451" cy="3702050"/>
              <a:chOff x="4970310" y="1917799"/>
              <a:chExt cx="2268451" cy="3702050"/>
            </a:xfrm>
          </p:grpSpPr>
          <p:grpSp>
            <p:nvGrpSpPr>
              <p:cNvPr id="12" name="Graphic 19">
                <a:extLst>
                  <a:ext uri="{FF2B5EF4-FFF2-40B4-BE49-F238E27FC236}">
                    <a16:creationId xmlns:a16="http://schemas.microsoft.com/office/drawing/2014/main" id="{6E0A2E7A-4BF1-4FC3-835F-744D28553D76}"/>
                  </a:ext>
                </a:extLst>
              </p:cNvPr>
              <p:cNvGrpSpPr/>
              <p:nvPr/>
            </p:nvGrpSpPr>
            <p:grpSpPr>
              <a:xfrm rot="365863">
                <a:off x="6216756" y="2226820"/>
                <a:ext cx="971308" cy="2036211"/>
                <a:chOff x="4460307" y="0"/>
                <a:chExt cx="3271385" cy="6858000"/>
              </a:xfrm>
            </p:grpSpPr>
            <p:sp>
              <p:nvSpPr>
                <p:cNvPr id="25" name="Freeform: Shape 222">
                  <a:extLst>
                    <a:ext uri="{FF2B5EF4-FFF2-40B4-BE49-F238E27FC236}">
                      <a16:creationId xmlns:a16="http://schemas.microsoft.com/office/drawing/2014/main" id="{155627EA-7302-4AE1-963F-63D628450A07}"/>
                    </a:ext>
                  </a:extLst>
                </p:cNvPr>
                <p:cNvSpPr/>
                <p:nvPr/>
              </p:nvSpPr>
              <p:spPr>
                <a:xfrm>
                  <a:off x="6247204" y="1345681"/>
                  <a:ext cx="1485083" cy="5506014"/>
                </a:xfrm>
                <a:custGeom>
                  <a:avLst/>
                  <a:gdLst>
                    <a:gd name="connsiteX0" fmla="*/ 1479584 w 1485082"/>
                    <a:gd name="connsiteY0" fmla="*/ 0 h 5506014"/>
                    <a:gd name="connsiteX1" fmla="*/ 1484488 w 1485082"/>
                    <a:gd name="connsiteY1" fmla="*/ 38528 h 5506014"/>
                    <a:gd name="connsiteX2" fmla="*/ 1484488 w 1485082"/>
                    <a:gd name="connsiteY2" fmla="*/ 3170512 h 5506014"/>
                    <a:gd name="connsiteX3" fmla="*/ 1485189 w 1485082"/>
                    <a:gd name="connsiteY3" fmla="*/ 4662600 h 5506014"/>
                    <a:gd name="connsiteX4" fmla="*/ 1448061 w 1485082"/>
                    <a:gd name="connsiteY4" fmla="*/ 4724245 h 5506014"/>
                    <a:gd name="connsiteX5" fmla="*/ 16918 w 1485082"/>
                    <a:gd name="connsiteY5" fmla="*/ 5501811 h 5506014"/>
                    <a:gd name="connsiteX6" fmla="*/ 5009 w 1485082"/>
                    <a:gd name="connsiteY6" fmla="*/ 5508817 h 5506014"/>
                    <a:gd name="connsiteX7" fmla="*/ 5710 w 1485082"/>
                    <a:gd name="connsiteY7" fmla="*/ 5505314 h 5506014"/>
                    <a:gd name="connsiteX8" fmla="*/ 2908 w 1485082"/>
                    <a:gd name="connsiteY8" fmla="*/ 5470989 h 5506014"/>
                    <a:gd name="connsiteX9" fmla="*/ 2908 w 1485082"/>
                    <a:gd name="connsiteY9" fmla="*/ 841313 h 5506014"/>
                    <a:gd name="connsiteX10" fmla="*/ 106 w 1485082"/>
                    <a:gd name="connsiteY10" fmla="*/ 806988 h 5506014"/>
                    <a:gd name="connsiteX11" fmla="*/ 106 w 1485082"/>
                    <a:gd name="connsiteY11" fmla="*/ 802085 h 5506014"/>
                    <a:gd name="connsiteX12" fmla="*/ 7811 w 1485082"/>
                    <a:gd name="connsiteY12" fmla="*/ 788775 h 5506014"/>
                    <a:gd name="connsiteX13" fmla="*/ 87670 w 1485082"/>
                    <a:gd name="connsiteY13" fmla="*/ 741841 h 5506014"/>
                    <a:gd name="connsiteX14" fmla="*/ 567520 w 1485082"/>
                    <a:gd name="connsiteY14" fmla="*/ 481951 h 5506014"/>
                    <a:gd name="connsiteX15" fmla="*/ 1138436 w 1485082"/>
                    <a:gd name="connsiteY15" fmla="*/ 170925 h 5506014"/>
                    <a:gd name="connsiteX16" fmla="*/ 1425645 w 1485082"/>
                    <a:gd name="connsiteY16" fmla="*/ 16112 h 5506014"/>
                    <a:gd name="connsiteX17" fmla="*/ 1479584 w 1485082"/>
                    <a:gd name="connsiteY17" fmla="*/ 0 h 5506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485082" h="5506014">
                      <a:moveTo>
                        <a:pt x="1479584" y="0"/>
                      </a:moveTo>
                      <a:cubicBezTo>
                        <a:pt x="1488691" y="11909"/>
                        <a:pt x="1484488" y="25919"/>
                        <a:pt x="1484488" y="38528"/>
                      </a:cubicBezTo>
                      <a:cubicBezTo>
                        <a:pt x="1484488" y="1082289"/>
                        <a:pt x="1484488" y="2126751"/>
                        <a:pt x="1484488" y="3170512"/>
                      </a:cubicBezTo>
                      <a:cubicBezTo>
                        <a:pt x="1484488" y="3667874"/>
                        <a:pt x="1484488" y="4165237"/>
                        <a:pt x="1485189" y="4662600"/>
                      </a:cubicBezTo>
                      <a:cubicBezTo>
                        <a:pt x="1485189" y="4693422"/>
                        <a:pt x="1475381" y="4709534"/>
                        <a:pt x="1448061" y="4724245"/>
                      </a:cubicBezTo>
                      <a:cubicBezTo>
                        <a:pt x="970313" y="4982733"/>
                        <a:pt x="493966" y="5242622"/>
                        <a:pt x="16918" y="5501811"/>
                      </a:cubicBezTo>
                      <a:cubicBezTo>
                        <a:pt x="12715" y="5503913"/>
                        <a:pt x="9212" y="5506014"/>
                        <a:pt x="5009" y="5508817"/>
                      </a:cubicBezTo>
                      <a:cubicBezTo>
                        <a:pt x="5009" y="5507415"/>
                        <a:pt x="5710" y="5506715"/>
                        <a:pt x="5710" y="5505314"/>
                      </a:cubicBezTo>
                      <a:cubicBezTo>
                        <a:pt x="-595" y="5494106"/>
                        <a:pt x="2908" y="5482898"/>
                        <a:pt x="2908" y="5470989"/>
                      </a:cubicBezTo>
                      <a:cubicBezTo>
                        <a:pt x="2908" y="3927764"/>
                        <a:pt x="2908" y="2384539"/>
                        <a:pt x="2908" y="841313"/>
                      </a:cubicBezTo>
                      <a:cubicBezTo>
                        <a:pt x="2908" y="830105"/>
                        <a:pt x="5710" y="818196"/>
                        <a:pt x="106" y="806988"/>
                      </a:cubicBezTo>
                      <a:cubicBezTo>
                        <a:pt x="106" y="804887"/>
                        <a:pt x="106" y="803486"/>
                        <a:pt x="106" y="802085"/>
                      </a:cubicBezTo>
                      <a:cubicBezTo>
                        <a:pt x="-595" y="795780"/>
                        <a:pt x="2207" y="791577"/>
                        <a:pt x="7811" y="788775"/>
                      </a:cubicBezTo>
                      <a:cubicBezTo>
                        <a:pt x="37933" y="778968"/>
                        <a:pt x="60350" y="756552"/>
                        <a:pt x="87670" y="741841"/>
                      </a:cubicBezTo>
                      <a:cubicBezTo>
                        <a:pt x="248087" y="656378"/>
                        <a:pt x="407803" y="568815"/>
                        <a:pt x="567520" y="481951"/>
                      </a:cubicBezTo>
                      <a:cubicBezTo>
                        <a:pt x="757358" y="378276"/>
                        <a:pt x="947897" y="275301"/>
                        <a:pt x="1138436" y="170925"/>
                      </a:cubicBezTo>
                      <a:cubicBezTo>
                        <a:pt x="1233705" y="118386"/>
                        <a:pt x="1328975" y="66549"/>
                        <a:pt x="1425645" y="16112"/>
                      </a:cubicBezTo>
                      <a:cubicBezTo>
                        <a:pt x="1442457" y="7706"/>
                        <a:pt x="1459970" y="0"/>
                        <a:pt x="1479584" y="0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 w="69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23">
                  <a:extLst>
                    <a:ext uri="{FF2B5EF4-FFF2-40B4-BE49-F238E27FC236}">
                      <a16:creationId xmlns:a16="http://schemas.microsoft.com/office/drawing/2014/main" id="{071AB76D-9C40-4A03-AAF6-DCB6AE5AAFAC}"/>
                    </a:ext>
                  </a:extLst>
                </p:cNvPr>
                <p:cNvSpPr/>
                <p:nvPr/>
              </p:nvSpPr>
              <p:spPr>
                <a:xfrm>
                  <a:off x="4485121" y="337680"/>
                  <a:ext cx="2577879" cy="1807318"/>
                </a:xfrm>
                <a:custGeom>
                  <a:avLst/>
                  <a:gdLst>
                    <a:gd name="connsiteX0" fmla="*/ 1772696 w 2577879"/>
                    <a:gd name="connsiteY0" fmla="*/ 1805183 h 1807317"/>
                    <a:gd name="connsiteX1" fmla="*/ 1762889 w 2577879"/>
                    <a:gd name="connsiteY1" fmla="*/ 1811487 h 1807317"/>
                    <a:gd name="connsiteX2" fmla="*/ 1756585 w 2577879"/>
                    <a:gd name="connsiteY2" fmla="*/ 1810787 h 1807317"/>
                    <a:gd name="connsiteX3" fmla="*/ 1623488 w 2577879"/>
                    <a:gd name="connsiteY3" fmla="*/ 1754746 h 1807317"/>
                    <a:gd name="connsiteX4" fmla="*/ 1388816 w 2577879"/>
                    <a:gd name="connsiteY4" fmla="*/ 1660177 h 1807317"/>
                    <a:gd name="connsiteX5" fmla="*/ 1071485 w 2577879"/>
                    <a:gd name="connsiteY5" fmla="*/ 1534786 h 1807317"/>
                    <a:gd name="connsiteX6" fmla="*/ 899159 w 2577879"/>
                    <a:gd name="connsiteY6" fmla="*/ 1466136 h 1807317"/>
                    <a:gd name="connsiteX7" fmla="*/ 702316 w 2577879"/>
                    <a:gd name="connsiteY7" fmla="*/ 1393282 h 1807317"/>
                    <a:gd name="connsiteX8" fmla="*/ 637869 w 2577879"/>
                    <a:gd name="connsiteY8" fmla="*/ 1366663 h 1807317"/>
                    <a:gd name="connsiteX9" fmla="*/ 497767 w 2577879"/>
                    <a:gd name="connsiteY9" fmla="*/ 1306419 h 1807317"/>
                    <a:gd name="connsiteX10" fmla="*/ 154517 w 2577879"/>
                    <a:gd name="connsiteY10" fmla="*/ 1168418 h 1807317"/>
                    <a:gd name="connsiteX11" fmla="*/ 8810 w 2577879"/>
                    <a:gd name="connsiteY11" fmla="*/ 1111677 h 1807317"/>
                    <a:gd name="connsiteX12" fmla="*/ 6709 w 2577879"/>
                    <a:gd name="connsiteY12" fmla="*/ 1092763 h 1807317"/>
                    <a:gd name="connsiteX13" fmla="*/ 363969 w 2577879"/>
                    <a:gd name="connsiteY13" fmla="*/ 617817 h 1807317"/>
                    <a:gd name="connsiteX14" fmla="*/ 798986 w 2577879"/>
                    <a:gd name="connsiteY14" fmla="*/ 37094 h 1807317"/>
                    <a:gd name="connsiteX15" fmla="*/ 820702 w 2577879"/>
                    <a:gd name="connsiteY15" fmla="*/ 9774 h 1807317"/>
                    <a:gd name="connsiteX16" fmla="*/ 858530 w 2577879"/>
                    <a:gd name="connsiteY16" fmla="*/ 8373 h 1807317"/>
                    <a:gd name="connsiteX17" fmla="*/ 1121922 w 2577879"/>
                    <a:gd name="connsiteY17" fmla="*/ 113449 h 1807317"/>
                    <a:gd name="connsiteX18" fmla="*/ 2108942 w 2577879"/>
                    <a:gd name="connsiteY18" fmla="*/ 507136 h 1807317"/>
                    <a:gd name="connsiteX19" fmla="*/ 2541157 w 2577879"/>
                    <a:gd name="connsiteY19" fmla="*/ 679462 h 1807317"/>
                    <a:gd name="connsiteX20" fmla="*/ 2583187 w 2577879"/>
                    <a:gd name="connsiteY20" fmla="*/ 708183 h 1807317"/>
                    <a:gd name="connsiteX21" fmla="*/ 2572680 w 2577879"/>
                    <a:gd name="connsiteY21" fmla="*/ 744609 h 1807317"/>
                    <a:gd name="connsiteX22" fmla="*/ 2449390 w 2577879"/>
                    <a:gd name="connsiteY22" fmla="*/ 921138 h 1807317"/>
                    <a:gd name="connsiteX23" fmla="*/ 2326800 w 2577879"/>
                    <a:gd name="connsiteY23" fmla="*/ 1086459 h 1807317"/>
                    <a:gd name="connsiteX24" fmla="*/ 1837143 w 2577879"/>
                    <a:gd name="connsiteY24" fmla="*/ 1740035 h 1807317"/>
                    <a:gd name="connsiteX25" fmla="*/ 1772696 w 2577879"/>
                    <a:gd name="connsiteY25" fmla="*/ 1805183 h 180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577879" h="1807317">
                      <a:moveTo>
                        <a:pt x="1772696" y="1805183"/>
                      </a:moveTo>
                      <a:cubicBezTo>
                        <a:pt x="1769194" y="1807284"/>
                        <a:pt x="1765691" y="1809386"/>
                        <a:pt x="1762889" y="1811487"/>
                      </a:cubicBezTo>
                      <a:cubicBezTo>
                        <a:pt x="1760788" y="1811487"/>
                        <a:pt x="1758686" y="1810787"/>
                        <a:pt x="1756585" y="1810787"/>
                      </a:cubicBezTo>
                      <a:cubicBezTo>
                        <a:pt x="1713853" y="1787670"/>
                        <a:pt x="1667620" y="1773660"/>
                        <a:pt x="1623488" y="1754746"/>
                      </a:cubicBezTo>
                      <a:cubicBezTo>
                        <a:pt x="1545731" y="1721822"/>
                        <a:pt x="1467274" y="1691000"/>
                        <a:pt x="1388816" y="1660177"/>
                      </a:cubicBezTo>
                      <a:cubicBezTo>
                        <a:pt x="1283039" y="1618146"/>
                        <a:pt x="1177963" y="1574715"/>
                        <a:pt x="1071485" y="1534786"/>
                      </a:cubicBezTo>
                      <a:cubicBezTo>
                        <a:pt x="1013343" y="1513070"/>
                        <a:pt x="956601" y="1488552"/>
                        <a:pt x="899159" y="1466136"/>
                      </a:cubicBezTo>
                      <a:cubicBezTo>
                        <a:pt x="834012" y="1440917"/>
                        <a:pt x="770265" y="1410795"/>
                        <a:pt x="702316" y="1393282"/>
                      </a:cubicBezTo>
                      <a:cubicBezTo>
                        <a:pt x="679199" y="1388379"/>
                        <a:pt x="657483" y="1379973"/>
                        <a:pt x="637869" y="1366663"/>
                      </a:cubicBezTo>
                      <a:cubicBezTo>
                        <a:pt x="593737" y="1340744"/>
                        <a:pt x="544701" y="1325333"/>
                        <a:pt x="497767" y="1306419"/>
                      </a:cubicBezTo>
                      <a:cubicBezTo>
                        <a:pt x="383584" y="1259485"/>
                        <a:pt x="268700" y="1214652"/>
                        <a:pt x="154517" y="1168418"/>
                      </a:cubicBezTo>
                      <a:cubicBezTo>
                        <a:pt x="106181" y="1148804"/>
                        <a:pt x="58547" y="1127088"/>
                        <a:pt x="8810" y="1111677"/>
                      </a:cubicBezTo>
                      <a:cubicBezTo>
                        <a:pt x="-8002" y="1106774"/>
                        <a:pt x="3907" y="1099768"/>
                        <a:pt x="6709" y="1092763"/>
                      </a:cubicBezTo>
                      <a:cubicBezTo>
                        <a:pt x="125796" y="934448"/>
                        <a:pt x="244882" y="776132"/>
                        <a:pt x="363969" y="617817"/>
                      </a:cubicBezTo>
                      <a:cubicBezTo>
                        <a:pt x="508975" y="424476"/>
                        <a:pt x="653981" y="231135"/>
                        <a:pt x="798986" y="37094"/>
                      </a:cubicBezTo>
                      <a:cubicBezTo>
                        <a:pt x="805992" y="27987"/>
                        <a:pt x="813697" y="18880"/>
                        <a:pt x="820702" y="9774"/>
                      </a:cubicBezTo>
                      <a:cubicBezTo>
                        <a:pt x="832611" y="-8440"/>
                        <a:pt x="846621" y="3469"/>
                        <a:pt x="858530" y="8373"/>
                      </a:cubicBezTo>
                      <a:cubicBezTo>
                        <a:pt x="946794" y="42698"/>
                        <a:pt x="1034358" y="78424"/>
                        <a:pt x="1121922" y="113449"/>
                      </a:cubicBezTo>
                      <a:cubicBezTo>
                        <a:pt x="1451162" y="243744"/>
                        <a:pt x="1779701" y="376141"/>
                        <a:pt x="2108942" y="507136"/>
                      </a:cubicBezTo>
                      <a:cubicBezTo>
                        <a:pt x="2253247" y="564578"/>
                        <a:pt x="2397552" y="621320"/>
                        <a:pt x="2541157" y="679462"/>
                      </a:cubicBezTo>
                      <a:cubicBezTo>
                        <a:pt x="2556568" y="685767"/>
                        <a:pt x="2577583" y="687168"/>
                        <a:pt x="2583187" y="708183"/>
                      </a:cubicBezTo>
                      <a:cubicBezTo>
                        <a:pt x="2588091" y="722894"/>
                        <a:pt x="2579685" y="734102"/>
                        <a:pt x="2572680" y="744609"/>
                      </a:cubicBezTo>
                      <a:cubicBezTo>
                        <a:pt x="2532050" y="803452"/>
                        <a:pt x="2491420" y="862996"/>
                        <a:pt x="2449390" y="921138"/>
                      </a:cubicBezTo>
                      <a:cubicBezTo>
                        <a:pt x="2410862" y="977880"/>
                        <a:pt x="2368131" y="1031819"/>
                        <a:pt x="2326800" y="1086459"/>
                      </a:cubicBezTo>
                      <a:cubicBezTo>
                        <a:pt x="2163581" y="1304318"/>
                        <a:pt x="2000362" y="1522176"/>
                        <a:pt x="1837143" y="1740035"/>
                      </a:cubicBezTo>
                      <a:cubicBezTo>
                        <a:pt x="1816828" y="1765254"/>
                        <a:pt x="1796514" y="1786269"/>
                        <a:pt x="1772696" y="1805183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69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24">
                  <a:extLst>
                    <a:ext uri="{FF2B5EF4-FFF2-40B4-BE49-F238E27FC236}">
                      <a16:creationId xmlns:a16="http://schemas.microsoft.com/office/drawing/2014/main" id="{0FD43D95-C70B-42B9-9C7D-523976180A8A}"/>
                    </a:ext>
                  </a:extLst>
                </p:cNvPr>
                <p:cNvSpPr/>
                <p:nvPr/>
              </p:nvSpPr>
              <p:spPr>
                <a:xfrm>
                  <a:off x="5297208" y="0"/>
                  <a:ext cx="1772292" cy="1050766"/>
                </a:xfrm>
                <a:custGeom>
                  <a:avLst/>
                  <a:gdLst>
                    <a:gd name="connsiteX0" fmla="*/ 1764796 w 1772292"/>
                    <a:gd name="connsiteY0" fmla="*/ 1050066 h 1050766"/>
                    <a:gd name="connsiteX1" fmla="*/ 1711557 w 1772292"/>
                    <a:gd name="connsiteY1" fmla="*/ 1025548 h 1050766"/>
                    <a:gd name="connsiteX2" fmla="*/ 535400 w 1772292"/>
                    <a:gd name="connsiteY2" fmla="*/ 556206 h 1050766"/>
                    <a:gd name="connsiteX3" fmla="*/ 38037 w 1772292"/>
                    <a:gd name="connsiteY3" fmla="*/ 357961 h 1050766"/>
                    <a:gd name="connsiteX4" fmla="*/ 7915 w 1772292"/>
                    <a:gd name="connsiteY4" fmla="*/ 348154 h 1050766"/>
                    <a:gd name="connsiteX5" fmla="*/ 7915 w 1772292"/>
                    <a:gd name="connsiteY5" fmla="*/ 348154 h 1050766"/>
                    <a:gd name="connsiteX6" fmla="*/ 209 w 1772292"/>
                    <a:gd name="connsiteY6" fmla="*/ 329941 h 1050766"/>
                    <a:gd name="connsiteX7" fmla="*/ 209 w 1772292"/>
                    <a:gd name="connsiteY7" fmla="*/ 7005 h 1050766"/>
                    <a:gd name="connsiteX8" fmla="*/ 3712 w 1772292"/>
                    <a:gd name="connsiteY8" fmla="*/ 0 h 1050766"/>
                    <a:gd name="connsiteX9" fmla="*/ 343460 w 1772292"/>
                    <a:gd name="connsiteY9" fmla="*/ 137300 h 1050766"/>
                    <a:gd name="connsiteX10" fmla="*/ 1340286 w 1772292"/>
                    <a:gd name="connsiteY10" fmla="*/ 535190 h 1050766"/>
                    <a:gd name="connsiteX11" fmla="*/ 1743080 w 1772292"/>
                    <a:gd name="connsiteY11" fmla="*/ 694907 h 1050766"/>
                    <a:gd name="connsiteX12" fmla="*/ 1776705 w 1772292"/>
                    <a:gd name="connsiteY12" fmla="*/ 743942 h 1050766"/>
                    <a:gd name="connsiteX13" fmla="*/ 1776705 w 1772292"/>
                    <a:gd name="connsiteY13" fmla="*/ 1049365 h 1050766"/>
                    <a:gd name="connsiteX14" fmla="*/ 1764796 w 1772292"/>
                    <a:gd name="connsiteY14" fmla="*/ 1050066 h 1050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72292" h="1050766">
                      <a:moveTo>
                        <a:pt x="1764796" y="1050066"/>
                      </a:moveTo>
                      <a:cubicBezTo>
                        <a:pt x="1748684" y="1037456"/>
                        <a:pt x="1729770" y="1033253"/>
                        <a:pt x="1711557" y="1025548"/>
                      </a:cubicBezTo>
                      <a:cubicBezTo>
                        <a:pt x="1319271" y="868633"/>
                        <a:pt x="927686" y="712419"/>
                        <a:pt x="535400" y="556206"/>
                      </a:cubicBezTo>
                      <a:cubicBezTo>
                        <a:pt x="369379" y="490358"/>
                        <a:pt x="204058" y="423809"/>
                        <a:pt x="38037" y="357961"/>
                      </a:cubicBezTo>
                      <a:cubicBezTo>
                        <a:pt x="28230" y="353758"/>
                        <a:pt x="17722" y="350956"/>
                        <a:pt x="7915" y="348154"/>
                      </a:cubicBezTo>
                      <a:cubicBezTo>
                        <a:pt x="7915" y="348154"/>
                        <a:pt x="7915" y="348154"/>
                        <a:pt x="7915" y="348154"/>
                      </a:cubicBezTo>
                      <a:cubicBezTo>
                        <a:pt x="209" y="343951"/>
                        <a:pt x="-491" y="337646"/>
                        <a:pt x="209" y="329941"/>
                      </a:cubicBezTo>
                      <a:cubicBezTo>
                        <a:pt x="209" y="222062"/>
                        <a:pt x="209" y="114884"/>
                        <a:pt x="209" y="7005"/>
                      </a:cubicBezTo>
                      <a:cubicBezTo>
                        <a:pt x="209" y="4203"/>
                        <a:pt x="2311" y="2102"/>
                        <a:pt x="3712" y="0"/>
                      </a:cubicBezTo>
                      <a:cubicBezTo>
                        <a:pt x="117195" y="45533"/>
                        <a:pt x="229977" y="91767"/>
                        <a:pt x="343460" y="137300"/>
                      </a:cubicBezTo>
                      <a:cubicBezTo>
                        <a:pt x="675502" y="269697"/>
                        <a:pt x="1008244" y="402093"/>
                        <a:pt x="1340286" y="535190"/>
                      </a:cubicBezTo>
                      <a:cubicBezTo>
                        <a:pt x="1474785" y="588429"/>
                        <a:pt x="1608582" y="642368"/>
                        <a:pt x="1743080" y="694907"/>
                      </a:cubicBezTo>
                      <a:cubicBezTo>
                        <a:pt x="1767598" y="704714"/>
                        <a:pt x="1777405" y="718024"/>
                        <a:pt x="1776705" y="743942"/>
                      </a:cubicBezTo>
                      <a:cubicBezTo>
                        <a:pt x="1775304" y="845516"/>
                        <a:pt x="1776705" y="947091"/>
                        <a:pt x="1776705" y="1049365"/>
                      </a:cubicBezTo>
                      <a:cubicBezTo>
                        <a:pt x="1772502" y="1053568"/>
                        <a:pt x="1768999" y="1053568"/>
                        <a:pt x="1764796" y="1050066"/>
                      </a:cubicBezTo>
                      <a:close/>
                    </a:path>
                  </a:pathLst>
                </a:custGeom>
                <a:solidFill>
                  <a:srgbClr val="CBCBCB"/>
                </a:solidFill>
                <a:ln w="69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25">
                  <a:extLst>
                    <a:ext uri="{FF2B5EF4-FFF2-40B4-BE49-F238E27FC236}">
                      <a16:creationId xmlns:a16="http://schemas.microsoft.com/office/drawing/2014/main" id="{47511283-41BC-43E5-9CFE-30D1F5CBFAA1}"/>
                    </a:ext>
                  </a:extLst>
                </p:cNvPr>
                <p:cNvSpPr/>
                <p:nvPr/>
              </p:nvSpPr>
              <p:spPr>
                <a:xfrm>
                  <a:off x="6257818" y="1248769"/>
                  <a:ext cx="1464067" cy="889649"/>
                </a:xfrm>
                <a:custGeom>
                  <a:avLst/>
                  <a:gdLst>
                    <a:gd name="connsiteX0" fmla="*/ 0 w 1464067"/>
                    <a:gd name="connsiteY0" fmla="*/ 894093 h 889648"/>
                    <a:gd name="connsiteX1" fmla="*/ 15411 w 1464067"/>
                    <a:gd name="connsiteY1" fmla="*/ 869575 h 889648"/>
                    <a:gd name="connsiteX2" fmla="*/ 664084 w 1464067"/>
                    <a:gd name="connsiteY2" fmla="*/ 5145 h 889648"/>
                    <a:gd name="connsiteX3" fmla="*/ 798582 w 1464067"/>
                    <a:gd name="connsiteY3" fmla="*/ 10749 h 889648"/>
                    <a:gd name="connsiteX4" fmla="*/ 1232198 w 1464067"/>
                    <a:gd name="connsiteY4" fmla="*/ 56983 h 889648"/>
                    <a:gd name="connsiteX5" fmla="*/ 1437448 w 1464067"/>
                    <a:gd name="connsiteY5" fmla="*/ 85704 h 889648"/>
                    <a:gd name="connsiteX6" fmla="*/ 1452159 w 1464067"/>
                    <a:gd name="connsiteY6" fmla="*/ 91308 h 889648"/>
                    <a:gd name="connsiteX7" fmla="*/ 1468971 w 1464067"/>
                    <a:gd name="connsiteY7" fmla="*/ 97612 h 889648"/>
                    <a:gd name="connsiteX8" fmla="*/ 1220290 w 1464067"/>
                    <a:gd name="connsiteY8" fmla="*/ 234212 h 889648"/>
                    <a:gd name="connsiteX9" fmla="*/ 581424 w 1464067"/>
                    <a:gd name="connsiteY9" fmla="*/ 582366 h 889648"/>
                    <a:gd name="connsiteX10" fmla="*/ 21716 w 1464067"/>
                    <a:gd name="connsiteY10" fmla="*/ 886387 h 889648"/>
                    <a:gd name="connsiteX11" fmla="*/ 0 w 1464067"/>
                    <a:gd name="connsiteY11" fmla="*/ 894093 h 889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64067" h="889648">
                      <a:moveTo>
                        <a:pt x="0" y="894093"/>
                      </a:moveTo>
                      <a:cubicBezTo>
                        <a:pt x="4903" y="885687"/>
                        <a:pt x="9807" y="877281"/>
                        <a:pt x="15411" y="869575"/>
                      </a:cubicBezTo>
                      <a:cubicBezTo>
                        <a:pt x="231169" y="580965"/>
                        <a:pt x="447626" y="293055"/>
                        <a:pt x="664084" y="5145"/>
                      </a:cubicBezTo>
                      <a:cubicBezTo>
                        <a:pt x="709617" y="-7464"/>
                        <a:pt x="753750" y="6546"/>
                        <a:pt x="798582" y="10749"/>
                      </a:cubicBezTo>
                      <a:cubicBezTo>
                        <a:pt x="942887" y="24759"/>
                        <a:pt x="1087893" y="40170"/>
                        <a:pt x="1232198" y="56983"/>
                      </a:cubicBezTo>
                      <a:cubicBezTo>
                        <a:pt x="1300848" y="64688"/>
                        <a:pt x="1370899" y="66089"/>
                        <a:pt x="1437448" y="85704"/>
                      </a:cubicBezTo>
                      <a:cubicBezTo>
                        <a:pt x="1442352" y="87105"/>
                        <a:pt x="1447956" y="87805"/>
                        <a:pt x="1452159" y="91308"/>
                      </a:cubicBezTo>
                      <a:cubicBezTo>
                        <a:pt x="1457763" y="93409"/>
                        <a:pt x="1463367" y="95511"/>
                        <a:pt x="1468971" y="97612"/>
                      </a:cubicBezTo>
                      <a:cubicBezTo>
                        <a:pt x="1386311" y="143145"/>
                        <a:pt x="1303651" y="188679"/>
                        <a:pt x="1220290" y="234212"/>
                      </a:cubicBezTo>
                      <a:cubicBezTo>
                        <a:pt x="1007334" y="350497"/>
                        <a:pt x="794379" y="466081"/>
                        <a:pt x="581424" y="582366"/>
                      </a:cubicBezTo>
                      <a:cubicBezTo>
                        <a:pt x="395088" y="683940"/>
                        <a:pt x="208752" y="785514"/>
                        <a:pt x="21716" y="886387"/>
                      </a:cubicBezTo>
                      <a:cubicBezTo>
                        <a:pt x="15411" y="889190"/>
                        <a:pt x="7706" y="891291"/>
                        <a:pt x="0" y="894093"/>
                      </a:cubicBezTo>
                      <a:close/>
                    </a:path>
                  </a:pathLst>
                </a:custGeom>
                <a:solidFill>
                  <a:srgbClr val="B1B1B1"/>
                </a:solidFill>
                <a:ln w="69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26">
                  <a:extLst>
                    <a:ext uri="{FF2B5EF4-FFF2-40B4-BE49-F238E27FC236}">
                      <a16:creationId xmlns:a16="http://schemas.microsoft.com/office/drawing/2014/main" id="{3CC555EC-CC86-4184-9168-5CD3F4488C73}"/>
                    </a:ext>
                  </a:extLst>
                </p:cNvPr>
                <p:cNvSpPr/>
                <p:nvPr/>
              </p:nvSpPr>
              <p:spPr>
                <a:xfrm>
                  <a:off x="6921201" y="1048665"/>
                  <a:ext cx="784572" cy="287209"/>
                </a:xfrm>
                <a:custGeom>
                  <a:avLst/>
                  <a:gdLst>
                    <a:gd name="connsiteX0" fmla="*/ 788775 w 784571"/>
                    <a:gd name="connsiteY0" fmla="*/ 290712 h 287209"/>
                    <a:gd name="connsiteX1" fmla="*/ 562510 w 784571"/>
                    <a:gd name="connsiteY1" fmla="*/ 268996 h 287209"/>
                    <a:gd name="connsiteX2" fmla="*/ 25218 w 784571"/>
                    <a:gd name="connsiteY2" fmla="*/ 211554 h 287209"/>
                    <a:gd name="connsiteX3" fmla="*/ 0 w 784571"/>
                    <a:gd name="connsiteY3" fmla="*/ 204549 h 287209"/>
                    <a:gd name="connsiteX4" fmla="*/ 140102 w 784571"/>
                    <a:gd name="connsiteY4" fmla="*/ 1401 h 287209"/>
                    <a:gd name="connsiteX5" fmla="*/ 151310 w 784571"/>
                    <a:gd name="connsiteY5" fmla="*/ 0 h 287209"/>
                    <a:gd name="connsiteX6" fmla="*/ 764257 w 784571"/>
                    <a:gd name="connsiteY6" fmla="*/ 275301 h 287209"/>
                    <a:gd name="connsiteX7" fmla="*/ 788775 w 784571"/>
                    <a:gd name="connsiteY7" fmla="*/ 290712 h 287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571" h="287209">
                      <a:moveTo>
                        <a:pt x="788775" y="290712"/>
                      </a:moveTo>
                      <a:cubicBezTo>
                        <a:pt x="713120" y="288610"/>
                        <a:pt x="638165" y="276702"/>
                        <a:pt x="562510" y="268996"/>
                      </a:cubicBezTo>
                      <a:cubicBezTo>
                        <a:pt x="383179" y="250783"/>
                        <a:pt x="204549" y="231169"/>
                        <a:pt x="25218" y="211554"/>
                      </a:cubicBezTo>
                      <a:cubicBezTo>
                        <a:pt x="16812" y="210854"/>
                        <a:pt x="7005" y="212255"/>
                        <a:pt x="0" y="204549"/>
                      </a:cubicBezTo>
                      <a:cubicBezTo>
                        <a:pt x="46934" y="136600"/>
                        <a:pt x="93869" y="69351"/>
                        <a:pt x="140102" y="1401"/>
                      </a:cubicBezTo>
                      <a:cubicBezTo>
                        <a:pt x="143605" y="701"/>
                        <a:pt x="147808" y="701"/>
                        <a:pt x="151310" y="0"/>
                      </a:cubicBezTo>
                      <a:cubicBezTo>
                        <a:pt x="355860" y="91767"/>
                        <a:pt x="559708" y="183534"/>
                        <a:pt x="764257" y="275301"/>
                      </a:cubicBezTo>
                      <a:cubicBezTo>
                        <a:pt x="773364" y="279504"/>
                        <a:pt x="784572" y="280204"/>
                        <a:pt x="788775" y="290712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w="69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27">
                  <a:extLst>
                    <a:ext uri="{FF2B5EF4-FFF2-40B4-BE49-F238E27FC236}">
                      <a16:creationId xmlns:a16="http://schemas.microsoft.com/office/drawing/2014/main" id="{FF290830-E51E-4C03-A62B-6E6833514514}"/>
                    </a:ext>
                  </a:extLst>
                </p:cNvPr>
                <p:cNvSpPr/>
                <p:nvPr/>
              </p:nvSpPr>
              <p:spPr>
                <a:xfrm>
                  <a:off x="4460489" y="1443989"/>
                  <a:ext cx="1800313" cy="5407943"/>
                </a:xfrm>
                <a:custGeom>
                  <a:avLst/>
                  <a:gdLst>
                    <a:gd name="connsiteX0" fmla="*/ 1801531 w 1800312"/>
                    <a:gd name="connsiteY0" fmla="*/ 5335553 h 5407942"/>
                    <a:gd name="connsiteX1" fmla="*/ 1795227 w 1800312"/>
                    <a:gd name="connsiteY1" fmla="*/ 5252893 h 5407942"/>
                    <a:gd name="connsiteX2" fmla="*/ 1795227 w 1800312"/>
                    <a:gd name="connsiteY2" fmla="*/ 765421 h 5407942"/>
                    <a:gd name="connsiteX3" fmla="*/ 1795927 w 1800312"/>
                    <a:gd name="connsiteY3" fmla="*/ 714284 h 5407942"/>
                    <a:gd name="connsiteX4" fmla="*/ 1794526 w 1800312"/>
                    <a:gd name="connsiteY4" fmla="*/ 704477 h 5407942"/>
                    <a:gd name="connsiteX5" fmla="*/ 1788922 w 1800312"/>
                    <a:gd name="connsiteY5" fmla="*/ 696771 h 5407942"/>
                    <a:gd name="connsiteX6" fmla="*/ 1753196 w 1800312"/>
                    <a:gd name="connsiteY6" fmla="*/ 686264 h 5407942"/>
                    <a:gd name="connsiteX7" fmla="*/ 918187 w 1800312"/>
                    <a:gd name="connsiteY7" fmla="*/ 353521 h 5407942"/>
                    <a:gd name="connsiteX8" fmla="*/ 733252 w 1800312"/>
                    <a:gd name="connsiteY8" fmla="*/ 277165 h 5407942"/>
                    <a:gd name="connsiteX9" fmla="*/ 663201 w 1800312"/>
                    <a:gd name="connsiteY9" fmla="*/ 250546 h 5407942"/>
                    <a:gd name="connsiteX10" fmla="*/ 343068 w 1800312"/>
                    <a:gd name="connsiteY10" fmla="*/ 125155 h 5407942"/>
                    <a:gd name="connsiteX11" fmla="*/ 43249 w 1800312"/>
                    <a:gd name="connsiteY11" fmla="*/ 5367 h 5407942"/>
                    <a:gd name="connsiteX12" fmla="*/ 8224 w 1800312"/>
                    <a:gd name="connsiteY12" fmla="*/ 5367 h 5407942"/>
                    <a:gd name="connsiteX13" fmla="*/ 518 w 1800312"/>
                    <a:gd name="connsiteY13" fmla="*/ 54403 h 5407942"/>
                    <a:gd name="connsiteX14" fmla="*/ 518 w 1800312"/>
                    <a:gd name="connsiteY14" fmla="*/ 4662363 h 5407942"/>
                    <a:gd name="connsiteX15" fmla="*/ 50955 w 1800312"/>
                    <a:gd name="connsiteY15" fmla="*/ 4737318 h 5407942"/>
                    <a:gd name="connsiteX16" fmla="*/ 556023 w 1800312"/>
                    <a:gd name="connsiteY16" fmla="*/ 4939065 h 5407942"/>
                    <a:gd name="connsiteX17" fmla="*/ 1305570 w 1800312"/>
                    <a:gd name="connsiteY17" fmla="*/ 5236081 h 5407942"/>
                    <a:gd name="connsiteX18" fmla="*/ 1782617 w 1800312"/>
                    <a:gd name="connsiteY18" fmla="*/ 5414711 h 5407942"/>
                    <a:gd name="connsiteX19" fmla="*/ 1793125 w 1800312"/>
                    <a:gd name="connsiteY19" fmla="*/ 5414711 h 5407942"/>
                    <a:gd name="connsiteX20" fmla="*/ 1798729 w 1800312"/>
                    <a:gd name="connsiteY20" fmla="*/ 5406305 h 5407942"/>
                    <a:gd name="connsiteX21" fmla="*/ 1802232 w 1800312"/>
                    <a:gd name="connsiteY21" fmla="*/ 5396498 h 5407942"/>
                    <a:gd name="connsiteX22" fmla="*/ 1801531 w 1800312"/>
                    <a:gd name="connsiteY22" fmla="*/ 5335553 h 5407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800312" h="5407942">
                      <a:moveTo>
                        <a:pt x="1801531" y="5335553"/>
                      </a:moveTo>
                      <a:cubicBezTo>
                        <a:pt x="1795227" y="5308234"/>
                        <a:pt x="1795227" y="5280914"/>
                        <a:pt x="1795227" y="5252893"/>
                      </a:cubicBezTo>
                      <a:cubicBezTo>
                        <a:pt x="1795227" y="3757303"/>
                        <a:pt x="1795227" y="2261012"/>
                        <a:pt x="1795227" y="765421"/>
                      </a:cubicBezTo>
                      <a:cubicBezTo>
                        <a:pt x="1795227" y="748609"/>
                        <a:pt x="1795227" y="731797"/>
                        <a:pt x="1795927" y="714284"/>
                      </a:cubicBezTo>
                      <a:cubicBezTo>
                        <a:pt x="1795927" y="710782"/>
                        <a:pt x="1795927" y="707279"/>
                        <a:pt x="1794526" y="704477"/>
                      </a:cubicBezTo>
                      <a:cubicBezTo>
                        <a:pt x="1793125" y="701675"/>
                        <a:pt x="1791024" y="698873"/>
                        <a:pt x="1788922" y="696771"/>
                      </a:cubicBezTo>
                      <a:cubicBezTo>
                        <a:pt x="1777714" y="691868"/>
                        <a:pt x="1765105" y="691167"/>
                        <a:pt x="1753196" y="686264"/>
                      </a:cubicBezTo>
                      <a:cubicBezTo>
                        <a:pt x="1475093" y="574883"/>
                        <a:pt x="1196290" y="465603"/>
                        <a:pt x="918187" y="353521"/>
                      </a:cubicBezTo>
                      <a:cubicBezTo>
                        <a:pt x="856542" y="328303"/>
                        <a:pt x="793496" y="305186"/>
                        <a:pt x="733252" y="277165"/>
                      </a:cubicBezTo>
                      <a:cubicBezTo>
                        <a:pt x="710836" y="265257"/>
                        <a:pt x="687019" y="257551"/>
                        <a:pt x="663201" y="250546"/>
                      </a:cubicBezTo>
                      <a:cubicBezTo>
                        <a:pt x="556724" y="208515"/>
                        <a:pt x="449545" y="167886"/>
                        <a:pt x="343068" y="125155"/>
                      </a:cubicBezTo>
                      <a:cubicBezTo>
                        <a:pt x="243595" y="85225"/>
                        <a:pt x="143422" y="44596"/>
                        <a:pt x="43249" y="5367"/>
                      </a:cubicBezTo>
                      <a:cubicBezTo>
                        <a:pt x="31341" y="464"/>
                        <a:pt x="20132" y="-3739"/>
                        <a:pt x="8224" y="5367"/>
                      </a:cubicBezTo>
                      <a:cubicBezTo>
                        <a:pt x="-2984" y="20078"/>
                        <a:pt x="518" y="37591"/>
                        <a:pt x="518" y="54403"/>
                      </a:cubicBezTo>
                      <a:cubicBezTo>
                        <a:pt x="518" y="1590623"/>
                        <a:pt x="518" y="3126843"/>
                        <a:pt x="518" y="4662363"/>
                      </a:cubicBezTo>
                      <a:cubicBezTo>
                        <a:pt x="518" y="4715601"/>
                        <a:pt x="1919" y="4717703"/>
                        <a:pt x="50955" y="4737318"/>
                      </a:cubicBezTo>
                      <a:cubicBezTo>
                        <a:pt x="219077" y="4805267"/>
                        <a:pt x="387200" y="4872516"/>
                        <a:pt x="556023" y="4939065"/>
                      </a:cubicBezTo>
                      <a:cubicBezTo>
                        <a:pt x="806105" y="5037836"/>
                        <a:pt x="1054787" y="5140111"/>
                        <a:pt x="1305570" y="5236081"/>
                      </a:cubicBezTo>
                      <a:cubicBezTo>
                        <a:pt x="1463885" y="5297025"/>
                        <a:pt x="1615896" y="5375483"/>
                        <a:pt x="1782617" y="5414711"/>
                      </a:cubicBezTo>
                      <a:cubicBezTo>
                        <a:pt x="1786120" y="5414711"/>
                        <a:pt x="1789623" y="5414711"/>
                        <a:pt x="1793125" y="5414711"/>
                      </a:cubicBezTo>
                      <a:cubicBezTo>
                        <a:pt x="1795227" y="5411909"/>
                        <a:pt x="1797328" y="5409107"/>
                        <a:pt x="1798729" y="5406305"/>
                      </a:cubicBezTo>
                      <a:cubicBezTo>
                        <a:pt x="1800130" y="5402803"/>
                        <a:pt x="1800831" y="5400001"/>
                        <a:pt x="1802232" y="5396498"/>
                      </a:cubicBezTo>
                      <a:cubicBezTo>
                        <a:pt x="1807135" y="5376183"/>
                        <a:pt x="1806435" y="5355168"/>
                        <a:pt x="1801531" y="5335553"/>
                      </a:cubicBezTo>
                      <a:close/>
                    </a:path>
                  </a:pathLst>
                </a:custGeom>
                <a:solidFill>
                  <a:srgbClr val="CBCBCB"/>
                </a:solidFill>
                <a:ln w="69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27B91AE5-5FDF-45B8-811F-1A13FBED5FAD}"/>
                  </a:ext>
                </a:extLst>
              </p:cNvPr>
              <p:cNvGrpSpPr/>
              <p:nvPr/>
            </p:nvGrpSpPr>
            <p:grpSpPr>
              <a:xfrm>
                <a:off x="6018172" y="1973935"/>
                <a:ext cx="617044" cy="1991919"/>
                <a:chOff x="5905500" y="2809875"/>
                <a:chExt cx="384047" cy="1239766"/>
              </a:xfrm>
            </p:grpSpPr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78CBA337-BA33-438D-812C-A46389AD5F0C}"/>
                    </a:ext>
                  </a:extLst>
                </p:cNvPr>
                <p:cNvSpPr/>
                <p:nvPr/>
              </p:nvSpPr>
              <p:spPr>
                <a:xfrm>
                  <a:off x="5905500" y="2809875"/>
                  <a:ext cx="384047" cy="376713"/>
                </a:xfrm>
                <a:custGeom>
                  <a:avLst/>
                  <a:gdLst>
                    <a:gd name="connsiteX0" fmla="*/ 211550 w 384047"/>
                    <a:gd name="connsiteY0" fmla="*/ 376714 h 376713"/>
                    <a:gd name="connsiteX1" fmla="*/ 128111 w 384047"/>
                    <a:gd name="connsiteY1" fmla="*/ 374333 h 376713"/>
                    <a:gd name="connsiteX2" fmla="*/ 123253 w 384047"/>
                    <a:gd name="connsiteY2" fmla="*/ 369951 h 376713"/>
                    <a:gd name="connsiteX3" fmla="*/ 1238 w 384047"/>
                    <a:gd name="connsiteY3" fmla="*/ 137636 h 376713"/>
                    <a:gd name="connsiteX4" fmla="*/ 0 w 384047"/>
                    <a:gd name="connsiteY4" fmla="*/ 133350 h 376713"/>
                    <a:gd name="connsiteX5" fmla="*/ 64103 w 384047"/>
                    <a:gd name="connsiteY5" fmla="*/ 169259 h 376713"/>
                    <a:gd name="connsiteX6" fmla="*/ 117443 w 384047"/>
                    <a:gd name="connsiteY6" fmla="*/ 228029 h 376713"/>
                    <a:gd name="connsiteX7" fmla="*/ 28385 w 384047"/>
                    <a:gd name="connsiteY7" fmla="*/ 42577 h 376713"/>
                    <a:gd name="connsiteX8" fmla="*/ 150114 w 384047"/>
                    <a:gd name="connsiteY8" fmla="*/ 171736 h 376713"/>
                    <a:gd name="connsiteX9" fmla="*/ 88964 w 384047"/>
                    <a:gd name="connsiteY9" fmla="*/ 0 h 376713"/>
                    <a:gd name="connsiteX10" fmla="*/ 194596 w 384047"/>
                    <a:gd name="connsiteY10" fmla="*/ 161544 h 376713"/>
                    <a:gd name="connsiteX11" fmla="*/ 331280 w 384047"/>
                    <a:gd name="connsiteY11" fmla="*/ 28480 h 376713"/>
                    <a:gd name="connsiteX12" fmla="*/ 222314 w 384047"/>
                    <a:gd name="connsiteY12" fmla="*/ 167450 h 376713"/>
                    <a:gd name="connsiteX13" fmla="*/ 222790 w 384047"/>
                    <a:gd name="connsiteY13" fmla="*/ 191072 h 376713"/>
                    <a:gd name="connsiteX14" fmla="*/ 379762 w 384047"/>
                    <a:gd name="connsiteY14" fmla="*/ 81629 h 376713"/>
                    <a:gd name="connsiteX15" fmla="*/ 249269 w 384047"/>
                    <a:gd name="connsiteY15" fmla="*/ 234125 h 376713"/>
                    <a:gd name="connsiteX16" fmla="*/ 306991 w 384047"/>
                    <a:gd name="connsiteY16" fmla="*/ 187262 h 376713"/>
                    <a:gd name="connsiteX17" fmla="*/ 384048 w 384047"/>
                    <a:gd name="connsiteY17" fmla="*/ 177356 h 376713"/>
                    <a:gd name="connsiteX18" fmla="*/ 211550 w 384047"/>
                    <a:gd name="connsiteY18" fmla="*/ 376714 h 376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84047" h="376713">
                      <a:moveTo>
                        <a:pt x="211550" y="376714"/>
                      </a:moveTo>
                      <a:cubicBezTo>
                        <a:pt x="183928" y="371094"/>
                        <a:pt x="156210" y="364903"/>
                        <a:pt x="128111" y="374333"/>
                      </a:cubicBezTo>
                      <a:cubicBezTo>
                        <a:pt x="127064" y="374714"/>
                        <a:pt x="124873" y="371475"/>
                        <a:pt x="123253" y="369951"/>
                      </a:cubicBezTo>
                      <a:cubicBezTo>
                        <a:pt x="105156" y="280607"/>
                        <a:pt x="72295" y="199073"/>
                        <a:pt x="1238" y="137636"/>
                      </a:cubicBezTo>
                      <a:cubicBezTo>
                        <a:pt x="286" y="136874"/>
                        <a:pt x="381" y="134874"/>
                        <a:pt x="0" y="133350"/>
                      </a:cubicBezTo>
                      <a:cubicBezTo>
                        <a:pt x="19526" y="130207"/>
                        <a:pt x="33909" y="137541"/>
                        <a:pt x="64103" y="169259"/>
                      </a:cubicBezTo>
                      <a:cubicBezTo>
                        <a:pt x="82201" y="188309"/>
                        <a:pt x="98584" y="208883"/>
                        <a:pt x="117443" y="228029"/>
                      </a:cubicBezTo>
                      <a:cubicBezTo>
                        <a:pt x="101918" y="159639"/>
                        <a:pt x="64770" y="101537"/>
                        <a:pt x="28385" y="42577"/>
                      </a:cubicBezTo>
                      <a:cubicBezTo>
                        <a:pt x="79153" y="76200"/>
                        <a:pt x="120110" y="118491"/>
                        <a:pt x="150114" y="171736"/>
                      </a:cubicBezTo>
                      <a:cubicBezTo>
                        <a:pt x="146114" y="108585"/>
                        <a:pt x="116777" y="54673"/>
                        <a:pt x="88964" y="0"/>
                      </a:cubicBezTo>
                      <a:cubicBezTo>
                        <a:pt x="146399" y="37052"/>
                        <a:pt x="174879" y="92869"/>
                        <a:pt x="194596" y="161544"/>
                      </a:cubicBezTo>
                      <a:cubicBezTo>
                        <a:pt x="220885" y="92393"/>
                        <a:pt x="267462" y="51149"/>
                        <a:pt x="331280" y="28480"/>
                      </a:cubicBezTo>
                      <a:cubicBezTo>
                        <a:pt x="285560" y="67628"/>
                        <a:pt x="241173" y="107442"/>
                        <a:pt x="222314" y="167450"/>
                      </a:cubicBezTo>
                      <a:cubicBezTo>
                        <a:pt x="220123" y="174403"/>
                        <a:pt x="215932" y="181451"/>
                        <a:pt x="222790" y="191072"/>
                      </a:cubicBezTo>
                      <a:cubicBezTo>
                        <a:pt x="261842" y="134684"/>
                        <a:pt x="311468" y="94583"/>
                        <a:pt x="379762" y="81629"/>
                      </a:cubicBezTo>
                      <a:cubicBezTo>
                        <a:pt x="327755" y="125254"/>
                        <a:pt x="266700" y="160592"/>
                        <a:pt x="249269" y="234125"/>
                      </a:cubicBezTo>
                      <a:cubicBezTo>
                        <a:pt x="266700" y="215932"/>
                        <a:pt x="283655" y="197549"/>
                        <a:pt x="306991" y="187262"/>
                      </a:cubicBezTo>
                      <a:cubicBezTo>
                        <a:pt x="329660" y="177260"/>
                        <a:pt x="353187" y="171926"/>
                        <a:pt x="384048" y="177356"/>
                      </a:cubicBezTo>
                      <a:cubicBezTo>
                        <a:pt x="300895" y="226219"/>
                        <a:pt x="255842" y="301085"/>
                        <a:pt x="211550" y="376714"/>
                      </a:cubicBezTo>
                      <a:close/>
                    </a:path>
                  </a:pathLst>
                </a:custGeom>
                <a:solidFill>
                  <a:srgbClr val="7BBB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E1EF9CB4-0652-4309-B060-6AA2BD8D1348}"/>
                    </a:ext>
                  </a:extLst>
                </p:cNvPr>
                <p:cNvSpPr/>
                <p:nvPr/>
              </p:nvSpPr>
              <p:spPr>
                <a:xfrm>
                  <a:off x="5951791" y="3180520"/>
                  <a:ext cx="257175" cy="869121"/>
                </a:xfrm>
                <a:custGeom>
                  <a:avLst/>
                  <a:gdLst>
                    <a:gd name="connsiteX0" fmla="*/ 28575 w 257175"/>
                    <a:gd name="connsiteY0" fmla="*/ 619764 h 869121"/>
                    <a:gd name="connsiteX1" fmla="*/ 0 w 257175"/>
                    <a:gd name="connsiteY1" fmla="*/ 153039 h 869121"/>
                    <a:gd name="connsiteX2" fmla="*/ 116110 w 257175"/>
                    <a:gd name="connsiteY2" fmla="*/ 639 h 869121"/>
                    <a:gd name="connsiteX3" fmla="*/ 116110 w 257175"/>
                    <a:gd name="connsiteY3" fmla="*/ 639 h 869121"/>
                    <a:gd name="connsiteX4" fmla="*/ 257175 w 257175"/>
                    <a:gd name="connsiteY4" fmla="*/ 162564 h 869121"/>
                    <a:gd name="connsiteX5" fmla="*/ 228600 w 257175"/>
                    <a:gd name="connsiteY5" fmla="*/ 610239 h 869121"/>
                    <a:gd name="connsiteX6" fmla="*/ 28575 w 257175"/>
                    <a:gd name="connsiteY6" fmla="*/ 619764 h 869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175" h="869121">
                      <a:moveTo>
                        <a:pt x="28575" y="619764"/>
                      </a:moveTo>
                      <a:lnTo>
                        <a:pt x="0" y="153039"/>
                      </a:lnTo>
                      <a:cubicBezTo>
                        <a:pt x="0" y="89221"/>
                        <a:pt x="19050" y="639"/>
                        <a:pt x="116110" y="639"/>
                      </a:cubicBezTo>
                      <a:lnTo>
                        <a:pt x="116110" y="639"/>
                      </a:lnTo>
                      <a:cubicBezTo>
                        <a:pt x="209550" y="-8886"/>
                        <a:pt x="257175" y="90174"/>
                        <a:pt x="257175" y="162564"/>
                      </a:cubicBezTo>
                      <a:lnTo>
                        <a:pt x="228600" y="610239"/>
                      </a:lnTo>
                      <a:cubicBezTo>
                        <a:pt x="200025" y="886464"/>
                        <a:pt x="83630" y="1014289"/>
                        <a:pt x="28575" y="619764"/>
                      </a:cubicBezTo>
                      <a:close/>
                    </a:path>
                  </a:pathLst>
                </a:custGeom>
                <a:solidFill>
                  <a:srgbClr val="F2922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자유형: 도형 23">
                  <a:extLst>
                    <a:ext uri="{FF2B5EF4-FFF2-40B4-BE49-F238E27FC236}">
                      <a16:creationId xmlns:a16="http://schemas.microsoft.com/office/drawing/2014/main" id="{5CD0AA22-AEC4-4B74-BCBA-96A795349770}"/>
                    </a:ext>
                  </a:extLst>
                </p:cNvPr>
                <p:cNvSpPr/>
                <p:nvPr/>
              </p:nvSpPr>
              <p:spPr>
                <a:xfrm>
                  <a:off x="5964328" y="3284789"/>
                  <a:ext cx="239114" cy="660961"/>
                </a:xfrm>
                <a:custGeom>
                  <a:avLst/>
                  <a:gdLst>
                    <a:gd name="connsiteX0" fmla="*/ 120527 w 239114"/>
                    <a:gd name="connsiteY0" fmla="*/ 630271 h 660961"/>
                    <a:gd name="connsiteX1" fmla="*/ 132052 w 239114"/>
                    <a:gd name="connsiteY1" fmla="*/ 639511 h 660961"/>
                    <a:gd name="connsiteX2" fmla="*/ 122146 w 239114"/>
                    <a:gd name="connsiteY2" fmla="*/ 651322 h 660961"/>
                    <a:gd name="connsiteX3" fmla="*/ 59186 w 239114"/>
                    <a:gd name="connsiteY3" fmla="*/ 660942 h 660961"/>
                    <a:gd name="connsiteX4" fmla="*/ 58900 w 239114"/>
                    <a:gd name="connsiteY4" fmla="*/ 660751 h 660961"/>
                    <a:gd name="connsiteX5" fmla="*/ 82522 w 239114"/>
                    <a:gd name="connsiteY5" fmla="*/ 634938 h 660961"/>
                    <a:gd name="connsiteX6" fmla="*/ 120527 w 239114"/>
                    <a:gd name="connsiteY6" fmla="*/ 630271 h 660961"/>
                    <a:gd name="connsiteX7" fmla="*/ 193298 w 239114"/>
                    <a:gd name="connsiteY7" fmla="*/ 549404 h 660961"/>
                    <a:gd name="connsiteX8" fmla="*/ 193489 w 239114"/>
                    <a:gd name="connsiteY8" fmla="*/ 549690 h 660961"/>
                    <a:gd name="connsiteX9" fmla="*/ 193243 w 239114"/>
                    <a:gd name="connsiteY9" fmla="*/ 549665 h 660961"/>
                    <a:gd name="connsiteX10" fmla="*/ 124051 w 239114"/>
                    <a:gd name="connsiteY10" fmla="*/ 542546 h 660961"/>
                    <a:gd name="connsiteX11" fmla="*/ 193243 w 239114"/>
                    <a:gd name="connsiteY11" fmla="*/ 549665 h 660961"/>
                    <a:gd name="connsiteX12" fmla="*/ 189393 w 239114"/>
                    <a:gd name="connsiteY12" fmla="*/ 567764 h 660961"/>
                    <a:gd name="connsiteX13" fmla="*/ 170914 w 239114"/>
                    <a:gd name="connsiteY13" fmla="*/ 564549 h 660961"/>
                    <a:gd name="connsiteX14" fmla="*/ 130052 w 239114"/>
                    <a:gd name="connsiteY14" fmla="*/ 563977 h 660961"/>
                    <a:gd name="connsiteX15" fmla="*/ 109288 w 239114"/>
                    <a:gd name="connsiteY15" fmla="*/ 556643 h 660961"/>
                    <a:gd name="connsiteX16" fmla="*/ 124051 w 239114"/>
                    <a:gd name="connsiteY16" fmla="*/ 542546 h 660961"/>
                    <a:gd name="connsiteX17" fmla="*/ 102239 w 239114"/>
                    <a:gd name="connsiteY17" fmla="*/ 458154 h 660961"/>
                    <a:gd name="connsiteX18" fmla="*/ 111193 w 239114"/>
                    <a:gd name="connsiteY18" fmla="*/ 467108 h 660961"/>
                    <a:gd name="connsiteX19" fmla="*/ 100144 w 239114"/>
                    <a:gd name="connsiteY19" fmla="*/ 474252 h 660961"/>
                    <a:gd name="connsiteX20" fmla="*/ 38136 w 239114"/>
                    <a:gd name="connsiteY20" fmla="*/ 495778 h 660961"/>
                    <a:gd name="connsiteX21" fmla="*/ 36517 w 239114"/>
                    <a:gd name="connsiteY21" fmla="*/ 483491 h 660961"/>
                    <a:gd name="connsiteX22" fmla="*/ 37088 w 239114"/>
                    <a:gd name="connsiteY22" fmla="*/ 480729 h 660961"/>
                    <a:gd name="connsiteX23" fmla="*/ 102239 w 239114"/>
                    <a:gd name="connsiteY23" fmla="*/ 458154 h 660961"/>
                    <a:gd name="connsiteX24" fmla="*/ 187203 w 239114"/>
                    <a:gd name="connsiteY24" fmla="*/ 333473 h 660961"/>
                    <a:gd name="connsiteX25" fmla="*/ 199680 w 239114"/>
                    <a:gd name="connsiteY25" fmla="*/ 343474 h 660961"/>
                    <a:gd name="connsiteX26" fmla="*/ 188917 w 239114"/>
                    <a:gd name="connsiteY26" fmla="*/ 356333 h 660961"/>
                    <a:gd name="connsiteX27" fmla="*/ 120718 w 239114"/>
                    <a:gd name="connsiteY27" fmla="*/ 366715 h 660961"/>
                    <a:gd name="connsiteX28" fmla="*/ 120432 w 239114"/>
                    <a:gd name="connsiteY28" fmla="*/ 366429 h 660961"/>
                    <a:gd name="connsiteX29" fmla="*/ 146055 w 239114"/>
                    <a:gd name="connsiteY29" fmla="*/ 338521 h 660961"/>
                    <a:gd name="connsiteX30" fmla="*/ 187203 w 239114"/>
                    <a:gd name="connsiteY30" fmla="*/ 333473 h 660961"/>
                    <a:gd name="connsiteX31" fmla="*/ 111288 w 239114"/>
                    <a:gd name="connsiteY31" fmla="*/ 287085 h 660961"/>
                    <a:gd name="connsiteX32" fmla="*/ 111479 w 239114"/>
                    <a:gd name="connsiteY32" fmla="*/ 287276 h 660961"/>
                    <a:gd name="connsiteX33" fmla="*/ 111259 w 239114"/>
                    <a:gd name="connsiteY33" fmla="*/ 287220 h 660961"/>
                    <a:gd name="connsiteX34" fmla="*/ 74403 w 239114"/>
                    <a:gd name="connsiteY34" fmla="*/ 277739 h 660961"/>
                    <a:gd name="connsiteX35" fmla="*/ 111259 w 239114"/>
                    <a:gd name="connsiteY35" fmla="*/ 287220 h 660961"/>
                    <a:gd name="connsiteX36" fmla="*/ 107014 w 239114"/>
                    <a:gd name="connsiteY36" fmla="*/ 306957 h 660961"/>
                    <a:gd name="connsiteX37" fmla="*/ 87095 w 239114"/>
                    <a:gd name="connsiteY37" fmla="*/ 303468 h 660961"/>
                    <a:gd name="connsiteX38" fmla="*/ 42899 w 239114"/>
                    <a:gd name="connsiteY38" fmla="*/ 302801 h 660961"/>
                    <a:gd name="connsiteX39" fmla="*/ 20420 w 239114"/>
                    <a:gd name="connsiteY39" fmla="*/ 294896 h 660961"/>
                    <a:gd name="connsiteX40" fmla="*/ 36327 w 239114"/>
                    <a:gd name="connsiteY40" fmla="*/ 279560 h 660961"/>
                    <a:gd name="connsiteX41" fmla="*/ 74403 w 239114"/>
                    <a:gd name="connsiteY41" fmla="*/ 277739 h 660961"/>
                    <a:gd name="connsiteX42" fmla="*/ 198251 w 239114"/>
                    <a:gd name="connsiteY42" fmla="*/ 198598 h 660961"/>
                    <a:gd name="connsiteX43" fmla="*/ 207967 w 239114"/>
                    <a:gd name="connsiteY43" fmla="*/ 208314 h 660961"/>
                    <a:gd name="connsiteX44" fmla="*/ 196060 w 239114"/>
                    <a:gd name="connsiteY44" fmla="*/ 216029 h 660961"/>
                    <a:gd name="connsiteX45" fmla="*/ 129004 w 239114"/>
                    <a:gd name="connsiteY45" fmla="*/ 239270 h 660961"/>
                    <a:gd name="connsiteX46" fmla="*/ 127195 w 239114"/>
                    <a:gd name="connsiteY46" fmla="*/ 225935 h 660961"/>
                    <a:gd name="connsiteX47" fmla="*/ 127766 w 239114"/>
                    <a:gd name="connsiteY47" fmla="*/ 222982 h 660961"/>
                    <a:gd name="connsiteX48" fmla="*/ 198251 w 239114"/>
                    <a:gd name="connsiteY48" fmla="*/ 198598 h 660961"/>
                    <a:gd name="connsiteX49" fmla="*/ 67188 w 239114"/>
                    <a:gd name="connsiteY49" fmla="*/ 134781 h 660961"/>
                    <a:gd name="connsiteX50" fmla="*/ 79665 w 239114"/>
                    <a:gd name="connsiteY50" fmla="*/ 144782 h 660961"/>
                    <a:gd name="connsiteX51" fmla="*/ 68902 w 239114"/>
                    <a:gd name="connsiteY51" fmla="*/ 157641 h 660961"/>
                    <a:gd name="connsiteX52" fmla="*/ 703 w 239114"/>
                    <a:gd name="connsiteY52" fmla="*/ 168023 h 660961"/>
                    <a:gd name="connsiteX53" fmla="*/ 417 w 239114"/>
                    <a:gd name="connsiteY53" fmla="*/ 167737 h 660961"/>
                    <a:gd name="connsiteX54" fmla="*/ 26040 w 239114"/>
                    <a:gd name="connsiteY54" fmla="*/ 139829 h 660961"/>
                    <a:gd name="connsiteX55" fmla="*/ 67188 w 239114"/>
                    <a:gd name="connsiteY55" fmla="*/ 134781 h 660961"/>
                    <a:gd name="connsiteX56" fmla="*/ 238923 w 239114"/>
                    <a:gd name="connsiteY56" fmla="*/ 59914 h 660961"/>
                    <a:gd name="connsiteX57" fmla="*/ 239114 w 239114"/>
                    <a:gd name="connsiteY57" fmla="*/ 60105 h 660961"/>
                    <a:gd name="connsiteX58" fmla="*/ 238894 w 239114"/>
                    <a:gd name="connsiteY58" fmla="*/ 60049 h 660961"/>
                    <a:gd name="connsiteX59" fmla="*/ 202038 w 239114"/>
                    <a:gd name="connsiteY59" fmla="*/ 50568 h 660961"/>
                    <a:gd name="connsiteX60" fmla="*/ 238894 w 239114"/>
                    <a:gd name="connsiteY60" fmla="*/ 60049 h 660961"/>
                    <a:gd name="connsiteX61" fmla="*/ 234649 w 239114"/>
                    <a:gd name="connsiteY61" fmla="*/ 79786 h 660961"/>
                    <a:gd name="connsiteX62" fmla="*/ 214730 w 239114"/>
                    <a:gd name="connsiteY62" fmla="*/ 76297 h 660961"/>
                    <a:gd name="connsiteX63" fmla="*/ 170534 w 239114"/>
                    <a:gd name="connsiteY63" fmla="*/ 75630 h 660961"/>
                    <a:gd name="connsiteX64" fmla="*/ 148055 w 239114"/>
                    <a:gd name="connsiteY64" fmla="*/ 67725 h 660961"/>
                    <a:gd name="connsiteX65" fmla="*/ 163962 w 239114"/>
                    <a:gd name="connsiteY65" fmla="*/ 52389 h 660961"/>
                    <a:gd name="connsiteX66" fmla="*/ 202038 w 239114"/>
                    <a:gd name="connsiteY66" fmla="*/ 50568 h 660961"/>
                    <a:gd name="connsiteX67" fmla="*/ 94143 w 239114"/>
                    <a:gd name="connsiteY67" fmla="*/ 2 h 660961"/>
                    <a:gd name="connsiteX68" fmla="*/ 107001 w 239114"/>
                    <a:gd name="connsiteY68" fmla="*/ 12765 h 660961"/>
                    <a:gd name="connsiteX69" fmla="*/ 91285 w 239114"/>
                    <a:gd name="connsiteY69" fmla="*/ 22957 h 660961"/>
                    <a:gd name="connsiteX70" fmla="*/ 2607 w 239114"/>
                    <a:gd name="connsiteY70" fmla="*/ 53723 h 660961"/>
                    <a:gd name="connsiteX71" fmla="*/ 226 w 239114"/>
                    <a:gd name="connsiteY71" fmla="*/ 36101 h 660961"/>
                    <a:gd name="connsiteX72" fmla="*/ 988 w 239114"/>
                    <a:gd name="connsiteY72" fmla="*/ 32291 h 660961"/>
                    <a:gd name="connsiteX73" fmla="*/ 94143 w 239114"/>
                    <a:gd name="connsiteY73" fmla="*/ 2 h 66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39114" h="660961">
                      <a:moveTo>
                        <a:pt x="120527" y="630271"/>
                      </a:moveTo>
                      <a:cubicBezTo>
                        <a:pt x="126623" y="631129"/>
                        <a:pt x="132147" y="631605"/>
                        <a:pt x="132052" y="639511"/>
                      </a:cubicBezTo>
                      <a:cubicBezTo>
                        <a:pt x="131957" y="646083"/>
                        <a:pt x="128718" y="650369"/>
                        <a:pt x="122146" y="651322"/>
                      </a:cubicBezTo>
                      <a:cubicBezTo>
                        <a:pt x="101191" y="654560"/>
                        <a:pt x="80141" y="657703"/>
                        <a:pt x="59186" y="660942"/>
                      </a:cubicBezTo>
                      <a:cubicBezTo>
                        <a:pt x="59091" y="661037"/>
                        <a:pt x="58900" y="660751"/>
                        <a:pt x="58900" y="660751"/>
                      </a:cubicBezTo>
                      <a:cubicBezTo>
                        <a:pt x="57376" y="643606"/>
                        <a:pt x="66425" y="635510"/>
                        <a:pt x="82522" y="634938"/>
                      </a:cubicBezTo>
                      <a:cubicBezTo>
                        <a:pt x="95381" y="634462"/>
                        <a:pt x="107382" y="628557"/>
                        <a:pt x="120527" y="630271"/>
                      </a:cubicBezTo>
                      <a:close/>
                      <a:moveTo>
                        <a:pt x="193298" y="549404"/>
                      </a:moveTo>
                      <a:cubicBezTo>
                        <a:pt x="193298" y="549404"/>
                        <a:pt x="193393" y="549595"/>
                        <a:pt x="193489" y="549690"/>
                      </a:cubicBezTo>
                      <a:lnTo>
                        <a:pt x="193243" y="549665"/>
                      </a:lnTo>
                      <a:close/>
                      <a:moveTo>
                        <a:pt x="124051" y="542546"/>
                      </a:moveTo>
                      <a:lnTo>
                        <a:pt x="193243" y="549665"/>
                      </a:lnTo>
                      <a:lnTo>
                        <a:pt x="189393" y="567764"/>
                      </a:lnTo>
                      <a:cubicBezTo>
                        <a:pt x="185750" y="570431"/>
                        <a:pt x="179677" y="569502"/>
                        <a:pt x="170914" y="564549"/>
                      </a:cubicBezTo>
                      <a:cubicBezTo>
                        <a:pt x="157389" y="556834"/>
                        <a:pt x="143768" y="556262"/>
                        <a:pt x="130052" y="563977"/>
                      </a:cubicBezTo>
                      <a:cubicBezTo>
                        <a:pt x="120241" y="569502"/>
                        <a:pt x="112050" y="565882"/>
                        <a:pt x="109288" y="556643"/>
                      </a:cubicBezTo>
                      <a:cubicBezTo>
                        <a:pt x="106049" y="545785"/>
                        <a:pt x="117384" y="543308"/>
                        <a:pt x="124051" y="542546"/>
                      </a:cubicBezTo>
                      <a:close/>
                      <a:moveTo>
                        <a:pt x="102239" y="458154"/>
                      </a:moveTo>
                      <a:cubicBezTo>
                        <a:pt x="107764" y="458059"/>
                        <a:pt x="111955" y="460821"/>
                        <a:pt x="111193" y="467108"/>
                      </a:cubicBezTo>
                      <a:cubicBezTo>
                        <a:pt x="110431" y="473394"/>
                        <a:pt x="105382" y="473966"/>
                        <a:pt x="100144" y="474252"/>
                      </a:cubicBezTo>
                      <a:cubicBezTo>
                        <a:pt x="77760" y="475299"/>
                        <a:pt x="56805" y="481014"/>
                        <a:pt x="38136" y="495778"/>
                      </a:cubicBezTo>
                      <a:cubicBezTo>
                        <a:pt x="37469" y="490825"/>
                        <a:pt x="36993" y="487110"/>
                        <a:pt x="36517" y="483491"/>
                      </a:cubicBezTo>
                      <a:cubicBezTo>
                        <a:pt x="36231" y="482443"/>
                        <a:pt x="36421" y="481491"/>
                        <a:pt x="37088" y="480729"/>
                      </a:cubicBezTo>
                      <a:cubicBezTo>
                        <a:pt x="55186" y="462726"/>
                        <a:pt x="78046" y="458440"/>
                        <a:pt x="102239" y="458154"/>
                      </a:cubicBezTo>
                      <a:close/>
                      <a:moveTo>
                        <a:pt x="187203" y="333473"/>
                      </a:moveTo>
                      <a:cubicBezTo>
                        <a:pt x="193775" y="334330"/>
                        <a:pt x="199776" y="334901"/>
                        <a:pt x="199680" y="343474"/>
                      </a:cubicBezTo>
                      <a:cubicBezTo>
                        <a:pt x="199585" y="350618"/>
                        <a:pt x="196061" y="355190"/>
                        <a:pt x="188917" y="356333"/>
                      </a:cubicBezTo>
                      <a:cubicBezTo>
                        <a:pt x="166248" y="359857"/>
                        <a:pt x="143483" y="363286"/>
                        <a:pt x="120718" y="366715"/>
                      </a:cubicBezTo>
                      <a:cubicBezTo>
                        <a:pt x="120623" y="366620"/>
                        <a:pt x="120432" y="366429"/>
                        <a:pt x="120432" y="366429"/>
                      </a:cubicBezTo>
                      <a:cubicBezTo>
                        <a:pt x="118813" y="347855"/>
                        <a:pt x="128624" y="339092"/>
                        <a:pt x="146055" y="338521"/>
                      </a:cubicBezTo>
                      <a:cubicBezTo>
                        <a:pt x="159961" y="338045"/>
                        <a:pt x="172915" y="331568"/>
                        <a:pt x="187203" y="333473"/>
                      </a:cubicBezTo>
                      <a:close/>
                      <a:moveTo>
                        <a:pt x="111288" y="287085"/>
                      </a:moveTo>
                      <a:cubicBezTo>
                        <a:pt x="111288" y="287085"/>
                        <a:pt x="111288" y="287276"/>
                        <a:pt x="111479" y="287276"/>
                      </a:cubicBezTo>
                      <a:lnTo>
                        <a:pt x="111259" y="287220"/>
                      </a:lnTo>
                      <a:close/>
                      <a:moveTo>
                        <a:pt x="74403" y="277739"/>
                      </a:moveTo>
                      <a:lnTo>
                        <a:pt x="111259" y="287220"/>
                      </a:lnTo>
                      <a:lnTo>
                        <a:pt x="107014" y="306957"/>
                      </a:lnTo>
                      <a:cubicBezTo>
                        <a:pt x="103073" y="309850"/>
                        <a:pt x="96525" y="308850"/>
                        <a:pt x="87095" y="303468"/>
                      </a:cubicBezTo>
                      <a:cubicBezTo>
                        <a:pt x="72426" y="295181"/>
                        <a:pt x="57663" y="294515"/>
                        <a:pt x="42899" y="302801"/>
                      </a:cubicBezTo>
                      <a:cubicBezTo>
                        <a:pt x="32326" y="308707"/>
                        <a:pt x="23373" y="304897"/>
                        <a:pt x="20420" y="294896"/>
                      </a:cubicBezTo>
                      <a:cubicBezTo>
                        <a:pt x="16896" y="283180"/>
                        <a:pt x="29183" y="280513"/>
                        <a:pt x="36327" y="279560"/>
                      </a:cubicBezTo>
                      <a:cubicBezTo>
                        <a:pt x="49043" y="277989"/>
                        <a:pt x="61806" y="276917"/>
                        <a:pt x="74403" y="277739"/>
                      </a:cubicBezTo>
                      <a:close/>
                      <a:moveTo>
                        <a:pt x="198251" y="198598"/>
                      </a:moveTo>
                      <a:cubicBezTo>
                        <a:pt x="204252" y="198503"/>
                        <a:pt x="208729" y="201551"/>
                        <a:pt x="207967" y="208314"/>
                      </a:cubicBezTo>
                      <a:cubicBezTo>
                        <a:pt x="207109" y="215076"/>
                        <a:pt x="201585" y="215743"/>
                        <a:pt x="196060" y="216029"/>
                      </a:cubicBezTo>
                      <a:cubicBezTo>
                        <a:pt x="171771" y="217172"/>
                        <a:pt x="149197" y="223363"/>
                        <a:pt x="129004" y="239270"/>
                      </a:cubicBezTo>
                      <a:cubicBezTo>
                        <a:pt x="128242" y="233936"/>
                        <a:pt x="127766" y="229935"/>
                        <a:pt x="127195" y="225935"/>
                      </a:cubicBezTo>
                      <a:cubicBezTo>
                        <a:pt x="126813" y="224887"/>
                        <a:pt x="127004" y="223839"/>
                        <a:pt x="127766" y="222982"/>
                      </a:cubicBezTo>
                      <a:cubicBezTo>
                        <a:pt x="147292" y="203456"/>
                        <a:pt x="172057" y="198884"/>
                        <a:pt x="198251" y="198598"/>
                      </a:cubicBezTo>
                      <a:close/>
                      <a:moveTo>
                        <a:pt x="67188" y="134781"/>
                      </a:moveTo>
                      <a:cubicBezTo>
                        <a:pt x="73760" y="135638"/>
                        <a:pt x="79761" y="136209"/>
                        <a:pt x="79665" y="144782"/>
                      </a:cubicBezTo>
                      <a:cubicBezTo>
                        <a:pt x="79570" y="151926"/>
                        <a:pt x="76046" y="156498"/>
                        <a:pt x="68902" y="157641"/>
                      </a:cubicBezTo>
                      <a:cubicBezTo>
                        <a:pt x="46233" y="161165"/>
                        <a:pt x="23468" y="164594"/>
                        <a:pt x="703" y="168023"/>
                      </a:cubicBezTo>
                      <a:cubicBezTo>
                        <a:pt x="608" y="168023"/>
                        <a:pt x="417" y="167737"/>
                        <a:pt x="417" y="167737"/>
                      </a:cubicBezTo>
                      <a:cubicBezTo>
                        <a:pt x="-1202" y="149163"/>
                        <a:pt x="8609" y="140400"/>
                        <a:pt x="26040" y="139829"/>
                      </a:cubicBezTo>
                      <a:cubicBezTo>
                        <a:pt x="39946" y="139353"/>
                        <a:pt x="52900" y="132876"/>
                        <a:pt x="67188" y="134781"/>
                      </a:cubicBezTo>
                      <a:close/>
                      <a:moveTo>
                        <a:pt x="238923" y="59914"/>
                      </a:moveTo>
                      <a:cubicBezTo>
                        <a:pt x="238923" y="59914"/>
                        <a:pt x="239019" y="60105"/>
                        <a:pt x="239114" y="60105"/>
                      </a:cubicBezTo>
                      <a:lnTo>
                        <a:pt x="238894" y="60049"/>
                      </a:lnTo>
                      <a:close/>
                      <a:moveTo>
                        <a:pt x="202038" y="50568"/>
                      </a:moveTo>
                      <a:lnTo>
                        <a:pt x="238894" y="60049"/>
                      </a:lnTo>
                      <a:lnTo>
                        <a:pt x="234649" y="79786"/>
                      </a:lnTo>
                      <a:cubicBezTo>
                        <a:pt x="230708" y="82679"/>
                        <a:pt x="224160" y="81679"/>
                        <a:pt x="214730" y="76297"/>
                      </a:cubicBezTo>
                      <a:cubicBezTo>
                        <a:pt x="200061" y="68010"/>
                        <a:pt x="185298" y="67344"/>
                        <a:pt x="170534" y="75630"/>
                      </a:cubicBezTo>
                      <a:cubicBezTo>
                        <a:pt x="159961" y="81536"/>
                        <a:pt x="151008" y="77726"/>
                        <a:pt x="148055" y="67725"/>
                      </a:cubicBezTo>
                      <a:cubicBezTo>
                        <a:pt x="144531" y="56009"/>
                        <a:pt x="156818" y="53342"/>
                        <a:pt x="163962" y="52389"/>
                      </a:cubicBezTo>
                      <a:cubicBezTo>
                        <a:pt x="176678" y="50818"/>
                        <a:pt x="189441" y="49746"/>
                        <a:pt x="202038" y="50568"/>
                      </a:cubicBezTo>
                      <a:close/>
                      <a:moveTo>
                        <a:pt x="94143" y="2"/>
                      </a:moveTo>
                      <a:cubicBezTo>
                        <a:pt x="102048" y="-94"/>
                        <a:pt x="108049" y="3907"/>
                        <a:pt x="107001" y="12765"/>
                      </a:cubicBezTo>
                      <a:cubicBezTo>
                        <a:pt x="105954" y="21719"/>
                        <a:pt x="98619" y="22576"/>
                        <a:pt x="91285" y="22957"/>
                      </a:cubicBezTo>
                      <a:cubicBezTo>
                        <a:pt x="59281" y="24481"/>
                        <a:pt x="29277" y="32577"/>
                        <a:pt x="2607" y="53723"/>
                      </a:cubicBezTo>
                      <a:cubicBezTo>
                        <a:pt x="1655" y="46674"/>
                        <a:pt x="988" y="41340"/>
                        <a:pt x="226" y="36101"/>
                      </a:cubicBezTo>
                      <a:cubicBezTo>
                        <a:pt x="-250" y="34673"/>
                        <a:pt x="36" y="33434"/>
                        <a:pt x="988" y="32291"/>
                      </a:cubicBezTo>
                      <a:cubicBezTo>
                        <a:pt x="26801" y="6479"/>
                        <a:pt x="59567" y="383"/>
                        <a:pt x="94143" y="2"/>
                      </a:cubicBezTo>
                      <a:close/>
                    </a:path>
                  </a:pathLst>
                </a:custGeom>
                <a:solidFill>
                  <a:srgbClr val="E5670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1390AF0F-E2A6-4A35-AFD4-13331CA857F6}"/>
                  </a:ext>
                </a:extLst>
              </p:cNvPr>
              <p:cNvGrpSpPr/>
              <p:nvPr/>
            </p:nvGrpSpPr>
            <p:grpSpPr>
              <a:xfrm>
                <a:off x="5627113" y="1917799"/>
                <a:ext cx="810767" cy="2745997"/>
                <a:chOff x="5627113" y="1917799"/>
                <a:chExt cx="810767" cy="2745997"/>
              </a:xfrm>
            </p:grpSpPr>
            <p:sp>
              <p:nvSpPr>
                <p:cNvPr id="20" name="사각형: 둥근 모서리 19">
                  <a:extLst>
                    <a:ext uri="{FF2B5EF4-FFF2-40B4-BE49-F238E27FC236}">
                      <a16:creationId xmlns:a16="http://schemas.microsoft.com/office/drawing/2014/main" id="{B99224C7-4A73-41BA-B462-A29A5518BBF0}"/>
                    </a:ext>
                  </a:extLst>
                </p:cNvPr>
                <p:cNvSpPr/>
                <p:nvPr/>
              </p:nvSpPr>
              <p:spPr>
                <a:xfrm rot="20753101">
                  <a:off x="5763939" y="1917799"/>
                  <a:ext cx="478866" cy="274599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BCA8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자유형: 도형 20">
                  <a:extLst>
                    <a:ext uri="{FF2B5EF4-FFF2-40B4-BE49-F238E27FC236}">
                      <a16:creationId xmlns:a16="http://schemas.microsoft.com/office/drawing/2014/main" id="{CCC6EF1C-64D9-48A0-8175-E60540748032}"/>
                    </a:ext>
                  </a:extLst>
                </p:cNvPr>
                <p:cNvSpPr/>
                <p:nvPr/>
              </p:nvSpPr>
              <p:spPr>
                <a:xfrm>
                  <a:off x="5627113" y="2292486"/>
                  <a:ext cx="810767" cy="2055860"/>
                </a:xfrm>
                <a:custGeom>
                  <a:avLst/>
                  <a:gdLst>
                    <a:gd name="connsiteX0" fmla="*/ 709092 w 810767"/>
                    <a:gd name="connsiteY0" fmla="*/ 1935422 h 2055860"/>
                    <a:gd name="connsiteX1" fmla="*/ 795808 w 810767"/>
                    <a:gd name="connsiteY1" fmla="*/ 1941916 h 2055860"/>
                    <a:gd name="connsiteX2" fmla="*/ 810366 w 810767"/>
                    <a:gd name="connsiteY2" fmla="*/ 1956221 h 2055860"/>
                    <a:gd name="connsiteX3" fmla="*/ 792797 w 810767"/>
                    <a:gd name="connsiteY3" fmla="*/ 1969399 h 2055860"/>
                    <a:gd name="connsiteX4" fmla="*/ 739461 w 810767"/>
                    <a:gd name="connsiteY4" fmla="*/ 1966889 h 2055860"/>
                    <a:gd name="connsiteX5" fmla="*/ 644085 w 810767"/>
                    <a:gd name="connsiteY5" fmla="*/ 1977556 h 2055860"/>
                    <a:gd name="connsiteX6" fmla="*/ 571550 w 810767"/>
                    <a:gd name="connsiteY6" fmla="*/ 2038672 h 2055860"/>
                    <a:gd name="connsiteX7" fmla="*/ 543314 w 810767"/>
                    <a:gd name="connsiteY7" fmla="*/ 2053479 h 2055860"/>
                    <a:gd name="connsiteX8" fmla="*/ 544694 w 810767"/>
                    <a:gd name="connsiteY8" fmla="*/ 2024992 h 2055860"/>
                    <a:gd name="connsiteX9" fmla="*/ 623881 w 810767"/>
                    <a:gd name="connsiteY9" fmla="*/ 1952457 h 2055860"/>
                    <a:gd name="connsiteX10" fmla="*/ 709092 w 810767"/>
                    <a:gd name="connsiteY10" fmla="*/ 1935422 h 2055860"/>
                    <a:gd name="connsiteX11" fmla="*/ 632274 w 810767"/>
                    <a:gd name="connsiteY11" fmla="*/ 1692590 h 2055860"/>
                    <a:gd name="connsiteX12" fmla="*/ 714362 w 810767"/>
                    <a:gd name="connsiteY12" fmla="*/ 1697954 h 2055860"/>
                    <a:gd name="connsiteX13" fmla="*/ 736826 w 810767"/>
                    <a:gd name="connsiteY13" fmla="*/ 1715398 h 2055860"/>
                    <a:gd name="connsiteX14" fmla="*/ 706708 w 810767"/>
                    <a:gd name="connsiteY14" fmla="*/ 1728575 h 2055860"/>
                    <a:gd name="connsiteX15" fmla="*/ 598280 w 810767"/>
                    <a:gd name="connsiteY15" fmla="*/ 1728575 h 2055860"/>
                    <a:gd name="connsiteX16" fmla="*/ 497383 w 810767"/>
                    <a:gd name="connsiteY16" fmla="*/ 1798224 h 2055860"/>
                    <a:gd name="connsiteX17" fmla="*/ 468645 w 810767"/>
                    <a:gd name="connsiteY17" fmla="*/ 1812907 h 2055860"/>
                    <a:gd name="connsiteX18" fmla="*/ 469021 w 810767"/>
                    <a:gd name="connsiteY18" fmla="*/ 1786554 h 2055860"/>
                    <a:gd name="connsiteX19" fmla="*/ 551973 w 810767"/>
                    <a:gd name="connsiteY19" fmla="*/ 1710002 h 2055860"/>
                    <a:gd name="connsiteX20" fmla="*/ 632274 w 810767"/>
                    <a:gd name="connsiteY20" fmla="*/ 1692590 h 2055860"/>
                    <a:gd name="connsiteX21" fmla="*/ 578703 w 810767"/>
                    <a:gd name="connsiteY21" fmla="*/ 1452236 h 2055860"/>
                    <a:gd name="connsiteX22" fmla="*/ 642705 w 810767"/>
                    <a:gd name="connsiteY22" fmla="*/ 1457006 h 2055860"/>
                    <a:gd name="connsiteX23" fmla="*/ 662909 w 810767"/>
                    <a:gd name="connsiteY23" fmla="*/ 1475704 h 2055860"/>
                    <a:gd name="connsiteX24" fmla="*/ 635678 w 810767"/>
                    <a:gd name="connsiteY24" fmla="*/ 1486622 h 2055860"/>
                    <a:gd name="connsiteX25" fmla="*/ 513697 w 810767"/>
                    <a:gd name="connsiteY25" fmla="*/ 1488630 h 2055860"/>
                    <a:gd name="connsiteX26" fmla="*/ 422086 w 810767"/>
                    <a:gd name="connsiteY26" fmla="*/ 1557527 h 2055860"/>
                    <a:gd name="connsiteX27" fmla="*/ 396611 w 810767"/>
                    <a:gd name="connsiteY27" fmla="*/ 1571582 h 2055860"/>
                    <a:gd name="connsiteX28" fmla="*/ 395607 w 810767"/>
                    <a:gd name="connsiteY28" fmla="*/ 1542969 h 2055860"/>
                    <a:gd name="connsiteX29" fmla="*/ 544945 w 810767"/>
                    <a:gd name="connsiteY29" fmla="*/ 1452363 h 2055860"/>
                    <a:gd name="connsiteX30" fmla="*/ 578703 w 810767"/>
                    <a:gd name="connsiteY30" fmla="*/ 1452236 h 2055860"/>
                    <a:gd name="connsiteX31" fmla="*/ 515083 w 810767"/>
                    <a:gd name="connsiteY31" fmla="*/ 1209536 h 2055860"/>
                    <a:gd name="connsiteX32" fmla="*/ 601800 w 810767"/>
                    <a:gd name="connsiteY32" fmla="*/ 1216030 h 2055860"/>
                    <a:gd name="connsiteX33" fmla="*/ 616358 w 810767"/>
                    <a:gd name="connsiteY33" fmla="*/ 1230336 h 2055860"/>
                    <a:gd name="connsiteX34" fmla="*/ 598789 w 810767"/>
                    <a:gd name="connsiteY34" fmla="*/ 1243514 h 2055860"/>
                    <a:gd name="connsiteX35" fmla="*/ 545453 w 810767"/>
                    <a:gd name="connsiteY35" fmla="*/ 1241004 h 2055860"/>
                    <a:gd name="connsiteX36" fmla="*/ 450077 w 810767"/>
                    <a:gd name="connsiteY36" fmla="*/ 1251671 h 2055860"/>
                    <a:gd name="connsiteX37" fmla="*/ 377542 w 810767"/>
                    <a:gd name="connsiteY37" fmla="*/ 1312786 h 2055860"/>
                    <a:gd name="connsiteX38" fmla="*/ 349306 w 810767"/>
                    <a:gd name="connsiteY38" fmla="*/ 1327594 h 2055860"/>
                    <a:gd name="connsiteX39" fmla="*/ 350685 w 810767"/>
                    <a:gd name="connsiteY39" fmla="*/ 1299107 h 2055860"/>
                    <a:gd name="connsiteX40" fmla="*/ 429872 w 810767"/>
                    <a:gd name="connsiteY40" fmla="*/ 1226572 h 2055860"/>
                    <a:gd name="connsiteX41" fmla="*/ 515083 w 810767"/>
                    <a:gd name="connsiteY41" fmla="*/ 1209536 h 2055860"/>
                    <a:gd name="connsiteX42" fmla="*/ 438265 w 810767"/>
                    <a:gd name="connsiteY42" fmla="*/ 966705 h 2055860"/>
                    <a:gd name="connsiteX43" fmla="*/ 520354 w 810767"/>
                    <a:gd name="connsiteY43" fmla="*/ 972069 h 2055860"/>
                    <a:gd name="connsiteX44" fmla="*/ 542818 w 810767"/>
                    <a:gd name="connsiteY44" fmla="*/ 989513 h 2055860"/>
                    <a:gd name="connsiteX45" fmla="*/ 512699 w 810767"/>
                    <a:gd name="connsiteY45" fmla="*/ 1002690 h 2055860"/>
                    <a:gd name="connsiteX46" fmla="*/ 404272 w 810767"/>
                    <a:gd name="connsiteY46" fmla="*/ 1002690 h 2055860"/>
                    <a:gd name="connsiteX47" fmla="*/ 303375 w 810767"/>
                    <a:gd name="connsiteY47" fmla="*/ 1072339 h 2055860"/>
                    <a:gd name="connsiteX48" fmla="*/ 274637 w 810767"/>
                    <a:gd name="connsiteY48" fmla="*/ 1087022 h 2055860"/>
                    <a:gd name="connsiteX49" fmla="*/ 275013 w 810767"/>
                    <a:gd name="connsiteY49" fmla="*/ 1060669 h 2055860"/>
                    <a:gd name="connsiteX50" fmla="*/ 357965 w 810767"/>
                    <a:gd name="connsiteY50" fmla="*/ 984117 h 2055860"/>
                    <a:gd name="connsiteX51" fmla="*/ 438265 w 810767"/>
                    <a:gd name="connsiteY51" fmla="*/ 966705 h 2055860"/>
                    <a:gd name="connsiteX52" fmla="*/ 384694 w 810767"/>
                    <a:gd name="connsiteY52" fmla="*/ 726351 h 2055860"/>
                    <a:gd name="connsiteX53" fmla="*/ 448697 w 810767"/>
                    <a:gd name="connsiteY53" fmla="*/ 731121 h 2055860"/>
                    <a:gd name="connsiteX54" fmla="*/ 468901 w 810767"/>
                    <a:gd name="connsiteY54" fmla="*/ 749819 h 2055860"/>
                    <a:gd name="connsiteX55" fmla="*/ 441669 w 810767"/>
                    <a:gd name="connsiteY55" fmla="*/ 760737 h 2055860"/>
                    <a:gd name="connsiteX56" fmla="*/ 319689 w 810767"/>
                    <a:gd name="connsiteY56" fmla="*/ 762745 h 2055860"/>
                    <a:gd name="connsiteX57" fmla="*/ 228078 w 810767"/>
                    <a:gd name="connsiteY57" fmla="*/ 831642 h 2055860"/>
                    <a:gd name="connsiteX58" fmla="*/ 202603 w 810767"/>
                    <a:gd name="connsiteY58" fmla="*/ 845697 h 2055860"/>
                    <a:gd name="connsiteX59" fmla="*/ 201599 w 810767"/>
                    <a:gd name="connsiteY59" fmla="*/ 817084 h 2055860"/>
                    <a:gd name="connsiteX60" fmla="*/ 350937 w 810767"/>
                    <a:gd name="connsiteY60" fmla="*/ 726478 h 2055860"/>
                    <a:gd name="connsiteX61" fmla="*/ 384694 w 810767"/>
                    <a:gd name="connsiteY61" fmla="*/ 726351 h 2055860"/>
                    <a:gd name="connsiteX62" fmla="*/ 321075 w 810767"/>
                    <a:gd name="connsiteY62" fmla="*/ 483651 h 2055860"/>
                    <a:gd name="connsiteX63" fmla="*/ 407792 w 810767"/>
                    <a:gd name="connsiteY63" fmla="*/ 490145 h 2055860"/>
                    <a:gd name="connsiteX64" fmla="*/ 422349 w 810767"/>
                    <a:gd name="connsiteY64" fmla="*/ 504451 h 2055860"/>
                    <a:gd name="connsiteX65" fmla="*/ 404780 w 810767"/>
                    <a:gd name="connsiteY65" fmla="*/ 517629 h 2055860"/>
                    <a:gd name="connsiteX66" fmla="*/ 351444 w 810767"/>
                    <a:gd name="connsiteY66" fmla="*/ 515119 h 2055860"/>
                    <a:gd name="connsiteX67" fmla="*/ 256069 w 810767"/>
                    <a:gd name="connsiteY67" fmla="*/ 525786 h 2055860"/>
                    <a:gd name="connsiteX68" fmla="*/ 183534 w 810767"/>
                    <a:gd name="connsiteY68" fmla="*/ 586901 h 2055860"/>
                    <a:gd name="connsiteX69" fmla="*/ 155298 w 810767"/>
                    <a:gd name="connsiteY69" fmla="*/ 601709 h 2055860"/>
                    <a:gd name="connsiteX70" fmla="*/ 156677 w 810767"/>
                    <a:gd name="connsiteY70" fmla="*/ 573222 h 2055860"/>
                    <a:gd name="connsiteX71" fmla="*/ 235864 w 810767"/>
                    <a:gd name="connsiteY71" fmla="*/ 500687 h 2055860"/>
                    <a:gd name="connsiteX72" fmla="*/ 321075 w 810767"/>
                    <a:gd name="connsiteY72" fmla="*/ 483651 h 2055860"/>
                    <a:gd name="connsiteX73" fmla="*/ 244257 w 810767"/>
                    <a:gd name="connsiteY73" fmla="*/ 240820 h 2055860"/>
                    <a:gd name="connsiteX74" fmla="*/ 326346 w 810767"/>
                    <a:gd name="connsiteY74" fmla="*/ 246184 h 2055860"/>
                    <a:gd name="connsiteX75" fmla="*/ 348810 w 810767"/>
                    <a:gd name="connsiteY75" fmla="*/ 263628 h 2055860"/>
                    <a:gd name="connsiteX76" fmla="*/ 318691 w 810767"/>
                    <a:gd name="connsiteY76" fmla="*/ 276805 h 2055860"/>
                    <a:gd name="connsiteX77" fmla="*/ 210264 w 810767"/>
                    <a:gd name="connsiteY77" fmla="*/ 276805 h 2055860"/>
                    <a:gd name="connsiteX78" fmla="*/ 109367 w 810767"/>
                    <a:gd name="connsiteY78" fmla="*/ 346454 h 2055860"/>
                    <a:gd name="connsiteX79" fmla="*/ 80629 w 810767"/>
                    <a:gd name="connsiteY79" fmla="*/ 361137 h 2055860"/>
                    <a:gd name="connsiteX80" fmla="*/ 81005 w 810767"/>
                    <a:gd name="connsiteY80" fmla="*/ 334784 h 2055860"/>
                    <a:gd name="connsiteX81" fmla="*/ 163957 w 810767"/>
                    <a:gd name="connsiteY81" fmla="*/ 258232 h 2055860"/>
                    <a:gd name="connsiteX82" fmla="*/ 244257 w 810767"/>
                    <a:gd name="connsiteY82" fmla="*/ 240820 h 2055860"/>
                    <a:gd name="connsiteX83" fmla="*/ 190686 w 810767"/>
                    <a:gd name="connsiteY83" fmla="*/ 466 h 2055860"/>
                    <a:gd name="connsiteX84" fmla="*/ 254689 w 810767"/>
                    <a:gd name="connsiteY84" fmla="*/ 5236 h 2055860"/>
                    <a:gd name="connsiteX85" fmla="*/ 274893 w 810767"/>
                    <a:gd name="connsiteY85" fmla="*/ 23934 h 2055860"/>
                    <a:gd name="connsiteX86" fmla="*/ 247661 w 810767"/>
                    <a:gd name="connsiteY86" fmla="*/ 34852 h 2055860"/>
                    <a:gd name="connsiteX87" fmla="*/ 125681 w 810767"/>
                    <a:gd name="connsiteY87" fmla="*/ 36860 h 2055860"/>
                    <a:gd name="connsiteX88" fmla="*/ 34070 w 810767"/>
                    <a:gd name="connsiteY88" fmla="*/ 105757 h 2055860"/>
                    <a:gd name="connsiteX89" fmla="*/ 8595 w 810767"/>
                    <a:gd name="connsiteY89" fmla="*/ 119812 h 2055860"/>
                    <a:gd name="connsiteX90" fmla="*/ 7591 w 810767"/>
                    <a:gd name="connsiteY90" fmla="*/ 91199 h 2055860"/>
                    <a:gd name="connsiteX91" fmla="*/ 156929 w 810767"/>
                    <a:gd name="connsiteY91" fmla="*/ 593 h 2055860"/>
                    <a:gd name="connsiteX92" fmla="*/ 190686 w 810767"/>
                    <a:gd name="connsiteY92" fmla="*/ 466 h 2055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810767" h="2055860">
                      <a:moveTo>
                        <a:pt x="709092" y="1935422"/>
                      </a:moveTo>
                      <a:cubicBezTo>
                        <a:pt x="737799" y="1934292"/>
                        <a:pt x="766756" y="1937084"/>
                        <a:pt x="795808" y="1941916"/>
                      </a:cubicBezTo>
                      <a:cubicBezTo>
                        <a:pt x="804090" y="1943296"/>
                        <a:pt x="812749" y="1944174"/>
                        <a:pt x="810366" y="1956221"/>
                      </a:cubicBezTo>
                      <a:cubicBezTo>
                        <a:pt x="808608" y="1966010"/>
                        <a:pt x="802082" y="1969775"/>
                        <a:pt x="792797" y="1969399"/>
                      </a:cubicBezTo>
                      <a:cubicBezTo>
                        <a:pt x="774474" y="1968646"/>
                        <a:pt x="756152" y="1967642"/>
                        <a:pt x="739461" y="1966889"/>
                      </a:cubicBezTo>
                      <a:cubicBezTo>
                        <a:pt x="706205" y="1967265"/>
                        <a:pt x="674706" y="1966010"/>
                        <a:pt x="644085" y="1977556"/>
                      </a:cubicBezTo>
                      <a:cubicBezTo>
                        <a:pt x="612210" y="1989478"/>
                        <a:pt x="585480" y="2006419"/>
                        <a:pt x="571550" y="2038672"/>
                      </a:cubicBezTo>
                      <a:cubicBezTo>
                        <a:pt x="565777" y="2052099"/>
                        <a:pt x="556491" y="2060130"/>
                        <a:pt x="543314" y="2053479"/>
                      </a:cubicBezTo>
                      <a:cubicBezTo>
                        <a:pt x="527124" y="2045198"/>
                        <a:pt x="540930" y="2033400"/>
                        <a:pt x="544694" y="2024992"/>
                      </a:cubicBezTo>
                      <a:cubicBezTo>
                        <a:pt x="560381" y="1989603"/>
                        <a:pt x="588366" y="1966261"/>
                        <a:pt x="623881" y="1952457"/>
                      </a:cubicBezTo>
                      <a:cubicBezTo>
                        <a:pt x="651929" y="1941602"/>
                        <a:pt x="680385" y="1936551"/>
                        <a:pt x="709092" y="1935422"/>
                      </a:cubicBezTo>
                      <a:close/>
                      <a:moveTo>
                        <a:pt x="632274" y="1692590"/>
                      </a:moveTo>
                      <a:cubicBezTo>
                        <a:pt x="659364" y="1690833"/>
                        <a:pt x="686753" y="1692872"/>
                        <a:pt x="714362" y="1697954"/>
                      </a:cubicBezTo>
                      <a:cubicBezTo>
                        <a:pt x="725281" y="1699962"/>
                        <a:pt x="739086" y="1698456"/>
                        <a:pt x="736826" y="1715398"/>
                      </a:cubicBezTo>
                      <a:cubicBezTo>
                        <a:pt x="734818" y="1731085"/>
                        <a:pt x="721892" y="1729077"/>
                        <a:pt x="706708" y="1728575"/>
                      </a:cubicBezTo>
                      <a:cubicBezTo>
                        <a:pt x="673200" y="1721045"/>
                        <a:pt x="636054" y="1721547"/>
                        <a:pt x="598280" y="1728575"/>
                      </a:cubicBezTo>
                      <a:cubicBezTo>
                        <a:pt x="553604" y="1736606"/>
                        <a:pt x="517462" y="1755556"/>
                        <a:pt x="497383" y="1798224"/>
                      </a:cubicBezTo>
                      <a:cubicBezTo>
                        <a:pt x="491484" y="1810899"/>
                        <a:pt x="482073" y="1819558"/>
                        <a:pt x="468645" y="1812907"/>
                      </a:cubicBezTo>
                      <a:cubicBezTo>
                        <a:pt x="454464" y="1806004"/>
                        <a:pt x="465633" y="1794334"/>
                        <a:pt x="469021" y="1786554"/>
                      </a:cubicBezTo>
                      <a:cubicBezTo>
                        <a:pt x="485460" y="1749281"/>
                        <a:pt x="514199" y="1724434"/>
                        <a:pt x="551973" y="1710002"/>
                      </a:cubicBezTo>
                      <a:cubicBezTo>
                        <a:pt x="578390" y="1699899"/>
                        <a:pt x="605183" y="1694346"/>
                        <a:pt x="632274" y="1692590"/>
                      </a:cubicBezTo>
                      <a:close/>
                      <a:moveTo>
                        <a:pt x="578703" y="1452236"/>
                      </a:moveTo>
                      <a:cubicBezTo>
                        <a:pt x="600162" y="1452488"/>
                        <a:pt x="621622" y="1451359"/>
                        <a:pt x="642705" y="1457006"/>
                      </a:cubicBezTo>
                      <a:cubicBezTo>
                        <a:pt x="653497" y="1459892"/>
                        <a:pt x="667050" y="1458135"/>
                        <a:pt x="662909" y="1475704"/>
                      </a:cubicBezTo>
                      <a:cubicBezTo>
                        <a:pt x="659145" y="1491391"/>
                        <a:pt x="646971" y="1488254"/>
                        <a:pt x="635678" y="1486622"/>
                      </a:cubicBezTo>
                      <a:cubicBezTo>
                        <a:pt x="594892" y="1480724"/>
                        <a:pt x="554106" y="1478968"/>
                        <a:pt x="513697" y="1488630"/>
                      </a:cubicBezTo>
                      <a:cubicBezTo>
                        <a:pt x="473539" y="1498293"/>
                        <a:pt x="439279" y="1516741"/>
                        <a:pt x="422086" y="1557527"/>
                      </a:cubicBezTo>
                      <a:cubicBezTo>
                        <a:pt x="417317" y="1568947"/>
                        <a:pt x="410290" y="1578233"/>
                        <a:pt x="396611" y="1571582"/>
                      </a:cubicBezTo>
                      <a:cubicBezTo>
                        <a:pt x="380296" y="1563550"/>
                        <a:pt x="391465" y="1551880"/>
                        <a:pt x="395607" y="1542969"/>
                      </a:cubicBezTo>
                      <a:cubicBezTo>
                        <a:pt x="425097" y="1479720"/>
                        <a:pt x="481445" y="1459641"/>
                        <a:pt x="544945" y="1452363"/>
                      </a:cubicBezTo>
                      <a:cubicBezTo>
                        <a:pt x="556114" y="1451107"/>
                        <a:pt x="567409" y="1452236"/>
                        <a:pt x="578703" y="1452236"/>
                      </a:cubicBezTo>
                      <a:close/>
                      <a:moveTo>
                        <a:pt x="515083" y="1209536"/>
                      </a:moveTo>
                      <a:cubicBezTo>
                        <a:pt x="543790" y="1208407"/>
                        <a:pt x="572748" y="1211199"/>
                        <a:pt x="601800" y="1216030"/>
                      </a:cubicBezTo>
                      <a:cubicBezTo>
                        <a:pt x="610082" y="1217411"/>
                        <a:pt x="618741" y="1218289"/>
                        <a:pt x="616358" y="1230336"/>
                      </a:cubicBezTo>
                      <a:cubicBezTo>
                        <a:pt x="614600" y="1240125"/>
                        <a:pt x="608074" y="1243889"/>
                        <a:pt x="598789" y="1243514"/>
                      </a:cubicBezTo>
                      <a:cubicBezTo>
                        <a:pt x="580466" y="1242760"/>
                        <a:pt x="562144" y="1241756"/>
                        <a:pt x="545453" y="1241004"/>
                      </a:cubicBezTo>
                      <a:cubicBezTo>
                        <a:pt x="512196" y="1241379"/>
                        <a:pt x="480697" y="1240125"/>
                        <a:pt x="450077" y="1251671"/>
                      </a:cubicBezTo>
                      <a:cubicBezTo>
                        <a:pt x="418202" y="1263593"/>
                        <a:pt x="391472" y="1280534"/>
                        <a:pt x="377542" y="1312786"/>
                      </a:cubicBezTo>
                      <a:cubicBezTo>
                        <a:pt x="371768" y="1326213"/>
                        <a:pt x="362482" y="1334245"/>
                        <a:pt x="349306" y="1327594"/>
                      </a:cubicBezTo>
                      <a:cubicBezTo>
                        <a:pt x="333116" y="1319312"/>
                        <a:pt x="346921" y="1307515"/>
                        <a:pt x="350685" y="1299107"/>
                      </a:cubicBezTo>
                      <a:cubicBezTo>
                        <a:pt x="366373" y="1263718"/>
                        <a:pt x="394357" y="1240375"/>
                        <a:pt x="429872" y="1226572"/>
                      </a:cubicBezTo>
                      <a:cubicBezTo>
                        <a:pt x="457921" y="1215717"/>
                        <a:pt x="486376" y="1210666"/>
                        <a:pt x="515083" y="1209536"/>
                      </a:cubicBezTo>
                      <a:close/>
                      <a:moveTo>
                        <a:pt x="438265" y="966705"/>
                      </a:moveTo>
                      <a:cubicBezTo>
                        <a:pt x="465356" y="964948"/>
                        <a:pt x="492745" y="966987"/>
                        <a:pt x="520354" y="972069"/>
                      </a:cubicBezTo>
                      <a:cubicBezTo>
                        <a:pt x="531272" y="974077"/>
                        <a:pt x="545078" y="972571"/>
                        <a:pt x="542818" y="989513"/>
                      </a:cubicBezTo>
                      <a:cubicBezTo>
                        <a:pt x="540810" y="1005200"/>
                        <a:pt x="527884" y="1003192"/>
                        <a:pt x="512699" y="1002690"/>
                      </a:cubicBezTo>
                      <a:cubicBezTo>
                        <a:pt x="479192" y="995160"/>
                        <a:pt x="442045" y="995662"/>
                        <a:pt x="404272" y="1002690"/>
                      </a:cubicBezTo>
                      <a:cubicBezTo>
                        <a:pt x="359596" y="1010721"/>
                        <a:pt x="323454" y="1029671"/>
                        <a:pt x="303375" y="1072339"/>
                      </a:cubicBezTo>
                      <a:cubicBezTo>
                        <a:pt x="297476" y="1085014"/>
                        <a:pt x="288065" y="1093673"/>
                        <a:pt x="274637" y="1087022"/>
                      </a:cubicBezTo>
                      <a:cubicBezTo>
                        <a:pt x="260456" y="1080119"/>
                        <a:pt x="271625" y="1068449"/>
                        <a:pt x="275013" y="1060669"/>
                      </a:cubicBezTo>
                      <a:cubicBezTo>
                        <a:pt x="291452" y="1023396"/>
                        <a:pt x="320191" y="998549"/>
                        <a:pt x="357965" y="984117"/>
                      </a:cubicBezTo>
                      <a:cubicBezTo>
                        <a:pt x="384381" y="974015"/>
                        <a:pt x="411174" y="968461"/>
                        <a:pt x="438265" y="966705"/>
                      </a:cubicBezTo>
                      <a:close/>
                      <a:moveTo>
                        <a:pt x="384694" y="726351"/>
                      </a:moveTo>
                      <a:cubicBezTo>
                        <a:pt x="406154" y="726603"/>
                        <a:pt x="427614" y="725474"/>
                        <a:pt x="448697" y="731121"/>
                      </a:cubicBezTo>
                      <a:cubicBezTo>
                        <a:pt x="459489" y="734007"/>
                        <a:pt x="473042" y="732250"/>
                        <a:pt x="468901" y="749819"/>
                      </a:cubicBezTo>
                      <a:cubicBezTo>
                        <a:pt x="465137" y="765506"/>
                        <a:pt x="452963" y="762369"/>
                        <a:pt x="441669" y="760737"/>
                      </a:cubicBezTo>
                      <a:cubicBezTo>
                        <a:pt x="400884" y="754839"/>
                        <a:pt x="360097" y="753083"/>
                        <a:pt x="319689" y="762745"/>
                      </a:cubicBezTo>
                      <a:cubicBezTo>
                        <a:pt x="279531" y="772408"/>
                        <a:pt x="245271" y="790856"/>
                        <a:pt x="228078" y="831642"/>
                      </a:cubicBezTo>
                      <a:cubicBezTo>
                        <a:pt x="223309" y="843062"/>
                        <a:pt x="216282" y="852348"/>
                        <a:pt x="202603" y="845697"/>
                      </a:cubicBezTo>
                      <a:cubicBezTo>
                        <a:pt x="186288" y="837665"/>
                        <a:pt x="197457" y="825995"/>
                        <a:pt x="201599" y="817084"/>
                      </a:cubicBezTo>
                      <a:cubicBezTo>
                        <a:pt x="231089" y="753835"/>
                        <a:pt x="287437" y="733756"/>
                        <a:pt x="350937" y="726478"/>
                      </a:cubicBezTo>
                      <a:cubicBezTo>
                        <a:pt x="362105" y="725222"/>
                        <a:pt x="373400" y="726351"/>
                        <a:pt x="384694" y="726351"/>
                      </a:cubicBezTo>
                      <a:close/>
                      <a:moveTo>
                        <a:pt x="321075" y="483651"/>
                      </a:moveTo>
                      <a:cubicBezTo>
                        <a:pt x="349782" y="482522"/>
                        <a:pt x="378740" y="485314"/>
                        <a:pt x="407792" y="490145"/>
                      </a:cubicBezTo>
                      <a:cubicBezTo>
                        <a:pt x="416074" y="491526"/>
                        <a:pt x="424733" y="492404"/>
                        <a:pt x="422349" y="504451"/>
                      </a:cubicBezTo>
                      <a:cubicBezTo>
                        <a:pt x="420592" y="514240"/>
                        <a:pt x="414066" y="518004"/>
                        <a:pt x="404780" y="517629"/>
                      </a:cubicBezTo>
                      <a:cubicBezTo>
                        <a:pt x="386457" y="516875"/>
                        <a:pt x="368136" y="515871"/>
                        <a:pt x="351444" y="515119"/>
                      </a:cubicBezTo>
                      <a:cubicBezTo>
                        <a:pt x="318188" y="515494"/>
                        <a:pt x="286689" y="514240"/>
                        <a:pt x="256069" y="525786"/>
                      </a:cubicBezTo>
                      <a:cubicBezTo>
                        <a:pt x="224194" y="537708"/>
                        <a:pt x="197464" y="554649"/>
                        <a:pt x="183534" y="586901"/>
                      </a:cubicBezTo>
                      <a:cubicBezTo>
                        <a:pt x="177760" y="600328"/>
                        <a:pt x="168474" y="608360"/>
                        <a:pt x="155298" y="601709"/>
                      </a:cubicBezTo>
                      <a:cubicBezTo>
                        <a:pt x="139108" y="593427"/>
                        <a:pt x="152913" y="581630"/>
                        <a:pt x="156677" y="573222"/>
                      </a:cubicBezTo>
                      <a:cubicBezTo>
                        <a:pt x="172365" y="537833"/>
                        <a:pt x="200349" y="514490"/>
                        <a:pt x="235864" y="500687"/>
                      </a:cubicBezTo>
                      <a:cubicBezTo>
                        <a:pt x="263913" y="489832"/>
                        <a:pt x="292368" y="484781"/>
                        <a:pt x="321075" y="483651"/>
                      </a:cubicBezTo>
                      <a:close/>
                      <a:moveTo>
                        <a:pt x="244257" y="240820"/>
                      </a:moveTo>
                      <a:cubicBezTo>
                        <a:pt x="271348" y="239063"/>
                        <a:pt x="298737" y="241102"/>
                        <a:pt x="326346" y="246184"/>
                      </a:cubicBezTo>
                      <a:cubicBezTo>
                        <a:pt x="337264" y="248192"/>
                        <a:pt x="351069" y="246686"/>
                        <a:pt x="348810" y="263628"/>
                      </a:cubicBezTo>
                      <a:cubicBezTo>
                        <a:pt x="346802" y="279315"/>
                        <a:pt x="333876" y="277307"/>
                        <a:pt x="318691" y="276805"/>
                      </a:cubicBezTo>
                      <a:cubicBezTo>
                        <a:pt x="285184" y="269275"/>
                        <a:pt x="248037" y="269777"/>
                        <a:pt x="210264" y="276805"/>
                      </a:cubicBezTo>
                      <a:cubicBezTo>
                        <a:pt x="165588" y="284836"/>
                        <a:pt x="129446" y="303786"/>
                        <a:pt x="109367" y="346454"/>
                      </a:cubicBezTo>
                      <a:cubicBezTo>
                        <a:pt x="103468" y="359129"/>
                        <a:pt x="94057" y="367788"/>
                        <a:pt x="80629" y="361137"/>
                      </a:cubicBezTo>
                      <a:cubicBezTo>
                        <a:pt x="66448" y="354234"/>
                        <a:pt x="77617" y="342564"/>
                        <a:pt x="81005" y="334784"/>
                      </a:cubicBezTo>
                      <a:cubicBezTo>
                        <a:pt x="97444" y="297511"/>
                        <a:pt x="126183" y="272664"/>
                        <a:pt x="163957" y="258232"/>
                      </a:cubicBezTo>
                      <a:cubicBezTo>
                        <a:pt x="190373" y="248130"/>
                        <a:pt x="217166" y="242576"/>
                        <a:pt x="244257" y="240820"/>
                      </a:cubicBezTo>
                      <a:close/>
                      <a:moveTo>
                        <a:pt x="190686" y="466"/>
                      </a:moveTo>
                      <a:cubicBezTo>
                        <a:pt x="212146" y="718"/>
                        <a:pt x="233606" y="-411"/>
                        <a:pt x="254689" y="5236"/>
                      </a:cubicBezTo>
                      <a:cubicBezTo>
                        <a:pt x="265481" y="8122"/>
                        <a:pt x="279034" y="6365"/>
                        <a:pt x="274893" y="23934"/>
                      </a:cubicBezTo>
                      <a:cubicBezTo>
                        <a:pt x="271129" y="39621"/>
                        <a:pt x="258955" y="36484"/>
                        <a:pt x="247661" y="34852"/>
                      </a:cubicBezTo>
                      <a:cubicBezTo>
                        <a:pt x="206876" y="28954"/>
                        <a:pt x="166089" y="27198"/>
                        <a:pt x="125681" y="36860"/>
                      </a:cubicBezTo>
                      <a:cubicBezTo>
                        <a:pt x="85523" y="46523"/>
                        <a:pt x="51263" y="64971"/>
                        <a:pt x="34070" y="105757"/>
                      </a:cubicBezTo>
                      <a:cubicBezTo>
                        <a:pt x="29301" y="117177"/>
                        <a:pt x="22274" y="126463"/>
                        <a:pt x="8595" y="119812"/>
                      </a:cubicBezTo>
                      <a:cubicBezTo>
                        <a:pt x="-7720" y="111780"/>
                        <a:pt x="3449" y="100110"/>
                        <a:pt x="7591" y="91199"/>
                      </a:cubicBezTo>
                      <a:cubicBezTo>
                        <a:pt x="37081" y="27950"/>
                        <a:pt x="93429" y="7871"/>
                        <a:pt x="156929" y="593"/>
                      </a:cubicBezTo>
                      <a:cubicBezTo>
                        <a:pt x="168097" y="-663"/>
                        <a:pt x="179392" y="466"/>
                        <a:pt x="190686" y="46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5" name="Group 283">
                <a:extLst>
                  <a:ext uri="{FF2B5EF4-FFF2-40B4-BE49-F238E27FC236}">
                    <a16:creationId xmlns:a16="http://schemas.microsoft.com/office/drawing/2014/main" id="{EF8D9186-5159-42FC-95D0-AF45EC8F9DCD}"/>
                  </a:ext>
                </a:extLst>
              </p:cNvPr>
              <p:cNvGrpSpPr/>
              <p:nvPr/>
            </p:nvGrpSpPr>
            <p:grpSpPr>
              <a:xfrm>
                <a:off x="4970310" y="2400403"/>
                <a:ext cx="731987" cy="1039122"/>
                <a:chOff x="3805328" y="4061908"/>
                <a:chExt cx="310118" cy="440241"/>
              </a:xfrm>
            </p:grpSpPr>
            <p:sp>
              <p:nvSpPr>
                <p:cNvPr id="17" name="Freeform: Shape 284">
                  <a:extLst>
                    <a:ext uri="{FF2B5EF4-FFF2-40B4-BE49-F238E27FC236}">
                      <a16:creationId xmlns:a16="http://schemas.microsoft.com/office/drawing/2014/main" id="{CC08F844-42EC-4B9D-9499-E6CB66BDF460}"/>
                    </a:ext>
                  </a:extLst>
                </p:cNvPr>
                <p:cNvSpPr/>
                <p:nvPr/>
              </p:nvSpPr>
              <p:spPr>
                <a:xfrm>
                  <a:off x="3805328" y="4199702"/>
                  <a:ext cx="308525" cy="301890"/>
                </a:xfrm>
                <a:custGeom>
                  <a:avLst/>
                  <a:gdLst>
                    <a:gd name="connsiteX0" fmla="*/ 309455 w 308524"/>
                    <a:gd name="connsiteY0" fmla="*/ 104725 h 301889"/>
                    <a:gd name="connsiteX1" fmla="*/ 242110 w 308524"/>
                    <a:gd name="connsiteY1" fmla="*/ 20793 h 301889"/>
                    <a:gd name="connsiteX2" fmla="*/ 236138 w 308524"/>
                    <a:gd name="connsiteY2" fmla="*/ 16812 h 301889"/>
                    <a:gd name="connsiteX3" fmla="*/ 170784 w 308524"/>
                    <a:gd name="connsiteY3" fmla="*/ 2215 h 301889"/>
                    <a:gd name="connsiteX4" fmla="*/ 143913 w 308524"/>
                    <a:gd name="connsiteY4" fmla="*/ 225 h 301889"/>
                    <a:gd name="connsiteX5" fmla="*/ 74246 w 308524"/>
                    <a:gd name="connsiteY5" fmla="*/ 11504 h 301889"/>
                    <a:gd name="connsiteX6" fmla="*/ 14863 w 308524"/>
                    <a:gd name="connsiteY6" fmla="*/ 58612 h 301889"/>
                    <a:gd name="connsiteX7" fmla="*/ 598 w 308524"/>
                    <a:gd name="connsiteY7" fmla="*/ 111028 h 301889"/>
                    <a:gd name="connsiteX8" fmla="*/ 25811 w 308524"/>
                    <a:gd name="connsiteY8" fmla="*/ 228467 h 301889"/>
                    <a:gd name="connsiteX9" fmla="*/ 74577 w 308524"/>
                    <a:gd name="connsiteY9" fmla="*/ 280551 h 301889"/>
                    <a:gd name="connsiteX10" fmla="*/ 137609 w 308524"/>
                    <a:gd name="connsiteY10" fmla="*/ 303774 h 301889"/>
                    <a:gd name="connsiteX11" fmla="*/ 166803 w 308524"/>
                    <a:gd name="connsiteY11" fmla="*/ 303774 h 301889"/>
                    <a:gd name="connsiteX12" fmla="*/ 167135 w 308524"/>
                    <a:gd name="connsiteY12" fmla="*/ 303442 h 301889"/>
                    <a:gd name="connsiteX13" fmla="*/ 166803 w 308524"/>
                    <a:gd name="connsiteY13" fmla="*/ 303774 h 301889"/>
                    <a:gd name="connsiteX14" fmla="*/ 172443 w 308524"/>
                    <a:gd name="connsiteY14" fmla="*/ 303774 h 301889"/>
                    <a:gd name="connsiteX15" fmla="*/ 232157 w 308524"/>
                    <a:gd name="connsiteY15" fmla="*/ 284201 h 301889"/>
                    <a:gd name="connsiteX16" fmla="*/ 300166 w 308524"/>
                    <a:gd name="connsiteY16" fmla="*/ 199937 h 301889"/>
                    <a:gd name="connsiteX17" fmla="*/ 310781 w 308524"/>
                    <a:gd name="connsiteY17" fmla="*/ 150506 h 301889"/>
                    <a:gd name="connsiteX18" fmla="*/ 309455 w 308524"/>
                    <a:gd name="connsiteY18" fmla="*/ 104725 h 301889"/>
                    <a:gd name="connsiteX19" fmla="*/ 168462 w 308524"/>
                    <a:gd name="connsiteY19" fmla="*/ 301783 h 301889"/>
                    <a:gd name="connsiteX20" fmla="*/ 168462 w 308524"/>
                    <a:gd name="connsiteY20" fmla="*/ 301783 h 301889"/>
                    <a:gd name="connsiteX21" fmla="*/ 168462 w 308524"/>
                    <a:gd name="connsiteY21" fmla="*/ 301783 h 301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8524" h="301889">
                      <a:moveTo>
                        <a:pt x="309455" y="104725"/>
                      </a:moveTo>
                      <a:cubicBezTo>
                        <a:pt x="301493" y="64916"/>
                        <a:pt x="278270" y="37712"/>
                        <a:pt x="242110" y="20793"/>
                      </a:cubicBezTo>
                      <a:cubicBezTo>
                        <a:pt x="240783" y="18803"/>
                        <a:pt x="238461" y="17476"/>
                        <a:pt x="236138" y="16812"/>
                      </a:cubicBezTo>
                      <a:cubicBezTo>
                        <a:pt x="215238" y="7855"/>
                        <a:pt x="193675" y="1552"/>
                        <a:pt x="170784" y="2215"/>
                      </a:cubicBezTo>
                      <a:cubicBezTo>
                        <a:pt x="161827" y="3874"/>
                        <a:pt x="148225" y="225"/>
                        <a:pt x="143913" y="225"/>
                      </a:cubicBezTo>
                      <a:cubicBezTo>
                        <a:pt x="120027" y="-1102"/>
                        <a:pt x="96805" y="3542"/>
                        <a:pt x="74246" y="11504"/>
                      </a:cubicBezTo>
                      <a:cubicBezTo>
                        <a:pt x="49033" y="20462"/>
                        <a:pt x="29460" y="36385"/>
                        <a:pt x="14863" y="58612"/>
                      </a:cubicBezTo>
                      <a:cubicBezTo>
                        <a:pt x="4247" y="74536"/>
                        <a:pt x="1593" y="92451"/>
                        <a:pt x="598" y="111028"/>
                      </a:cubicBezTo>
                      <a:cubicBezTo>
                        <a:pt x="-1724" y="152497"/>
                        <a:pt x="1925" y="192638"/>
                        <a:pt x="25811" y="228467"/>
                      </a:cubicBezTo>
                      <a:cubicBezTo>
                        <a:pt x="39412" y="248704"/>
                        <a:pt x="54673" y="266286"/>
                        <a:pt x="74577" y="280551"/>
                      </a:cubicBezTo>
                      <a:cubicBezTo>
                        <a:pt x="93819" y="293821"/>
                        <a:pt x="114387" y="302447"/>
                        <a:pt x="137609" y="303774"/>
                      </a:cubicBezTo>
                      <a:cubicBezTo>
                        <a:pt x="147230" y="303774"/>
                        <a:pt x="157183" y="303774"/>
                        <a:pt x="166803" y="303774"/>
                      </a:cubicBezTo>
                      <a:cubicBezTo>
                        <a:pt x="166803" y="303774"/>
                        <a:pt x="166803" y="303442"/>
                        <a:pt x="167135" y="303442"/>
                      </a:cubicBezTo>
                      <a:cubicBezTo>
                        <a:pt x="167135" y="303442"/>
                        <a:pt x="167135" y="303774"/>
                        <a:pt x="166803" y="303774"/>
                      </a:cubicBezTo>
                      <a:cubicBezTo>
                        <a:pt x="168794" y="303774"/>
                        <a:pt x="170452" y="303774"/>
                        <a:pt x="172443" y="303774"/>
                      </a:cubicBezTo>
                      <a:cubicBezTo>
                        <a:pt x="194006" y="302115"/>
                        <a:pt x="214243" y="296807"/>
                        <a:pt x="232157" y="284201"/>
                      </a:cubicBezTo>
                      <a:cubicBezTo>
                        <a:pt x="262678" y="262637"/>
                        <a:pt x="284905" y="234107"/>
                        <a:pt x="300166" y="199937"/>
                      </a:cubicBezTo>
                      <a:cubicBezTo>
                        <a:pt x="307132" y="184013"/>
                        <a:pt x="307796" y="167094"/>
                        <a:pt x="310781" y="150506"/>
                      </a:cubicBezTo>
                      <a:cubicBezTo>
                        <a:pt x="311445" y="136573"/>
                        <a:pt x="309786" y="106384"/>
                        <a:pt x="309455" y="104725"/>
                      </a:cubicBezTo>
                      <a:close/>
                      <a:moveTo>
                        <a:pt x="168462" y="301783"/>
                      </a:moveTo>
                      <a:cubicBezTo>
                        <a:pt x="168130" y="302115"/>
                        <a:pt x="168130" y="302115"/>
                        <a:pt x="168462" y="301783"/>
                      </a:cubicBezTo>
                      <a:cubicBezTo>
                        <a:pt x="168130" y="302115"/>
                        <a:pt x="168130" y="302115"/>
                        <a:pt x="168462" y="301783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33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285">
                  <a:extLst>
                    <a:ext uri="{FF2B5EF4-FFF2-40B4-BE49-F238E27FC236}">
                      <a16:creationId xmlns:a16="http://schemas.microsoft.com/office/drawing/2014/main" id="{6C3D2C1E-A7A5-42D1-BAEC-946F97600625}"/>
                    </a:ext>
                  </a:extLst>
                </p:cNvPr>
                <p:cNvSpPr/>
                <p:nvPr/>
              </p:nvSpPr>
              <p:spPr>
                <a:xfrm>
                  <a:off x="3972795" y="4220164"/>
                  <a:ext cx="142651" cy="281985"/>
                </a:xfrm>
                <a:custGeom>
                  <a:avLst/>
                  <a:gdLst>
                    <a:gd name="connsiteX0" fmla="*/ 73980 w 142651"/>
                    <a:gd name="connsiteY0" fmla="*/ 0 h 281985"/>
                    <a:gd name="connsiteX1" fmla="*/ 141988 w 142651"/>
                    <a:gd name="connsiteY1" fmla="*/ 84264 h 281985"/>
                    <a:gd name="connsiteX2" fmla="*/ 143978 w 142651"/>
                    <a:gd name="connsiteY2" fmla="*/ 129713 h 281985"/>
                    <a:gd name="connsiteX3" fmla="*/ 133362 w 142651"/>
                    <a:gd name="connsiteY3" fmla="*/ 179143 h 281985"/>
                    <a:gd name="connsiteX4" fmla="*/ 65354 w 142651"/>
                    <a:gd name="connsiteY4" fmla="*/ 263407 h 281985"/>
                    <a:gd name="connsiteX5" fmla="*/ 5640 w 142651"/>
                    <a:gd name="connsiteY5" fmla="*/ 282980 h 281985"/>
                    <a:gd name="connsiteX6" fmla="*/ 0 w 142651"/>
                    <a:gd name="connsiteY6" fmla="*/ 282980 h 281985"/>
                    <a:gd name="connsiteX7" fmla="*/ 72321 w 142651"/>
                    <a:gd name="connsiteY7" fmla="*/ 182461 h 281985"/>
                    <a:gd name="connsiteX8" fmla="*/ 85591 w 142651"/>
                    <a:gd name="connsiteY8" fmla="*/ 69003 h 281985"/>
                    <a:gd name="connsiteX9" fmla="*/ 73980 w 142651"/>
                    <a:gd name="connsiteY9" fmla="*/ 0 h 281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2651" h="281985">
                      <a:moveTo>
                        <a:pt x="73980" y="0"/>
                      </a:moveTo>
                      <a:cubicBezTo>
                        <a:pt x="110472" y="16919"/>
                        <a:pt x="134026" y="44454"/>
                        <a:pt x="141988" y="84264"/>
                      </a:cubicBezTo>
                      <a:cubicBezTo>
                        <a:pt x="142320" y="85923"/>
                        <a:pt x="143978" y="116112"/>
                        <a:pt x="143978" y="129713"/>
                      </a:cubicBezTo>
                      <a:cubicBezTo>
                        <a:pt x="140993" y="146300"/>
                        <a:pt x="140661" y="163220"/>
                        <a:pt x="133362" y="179143"/>
                      </a:cubicBezTo>
                      <a:cubicBezTo>
                        <a:pt x="118102" y="213313"/>
                        <a:pt x="95875" y="241844"/>
                        <a:pt x="65354" y="263407"/>
                      </a:cubicBezTo>
                      <a:cubicBezTo>
                        <a:pt x="47440" y="276014"/>
                        <a:pt x="27203" y="281322"/>
                        <a:pt x="5640" y="282980"/>
                      </a:cubicBezTo>
                      <a:cubicBezTo>
                        <a:pt x="3649" y="282980"/>
                        <a:pt x="1990" y="282980"/>
                        <a:pt x="0" y="282980"/>
                      </a:cubicBezTo>
                      <a:cubicBezTo>
                        <a:pt x="2986" y="276345"/>
                        <a:pt x="58719" y="220280"/>
                        <a:pt x="72321" y="182461"/>
                      </a:cubicBezTo>
                      <a:cubicBezTo>
                        <a:pt x="85259" y="145637"/>
                        <a:pt x="88908" y="107818"/>
                        <a:pt x="85591" y="69003"/>
                      </a:cubicBezTo>
                      <a:cubicBezTo>
                        <a:pt x="83600" y="45449"/>
                        <a:pt x="78624" y="22891"/>
                        <a:pt x="73980" y="0"/>
                      </a:cubicBezTo>
                      <a:close/>
                    </a:path>
                  </a:pathLst>
                </a:custGeom>
                <a:solidFill>
                  <a:srgbClr val="CF504F"/>
                </a:solidFill>
                <a:ln w="33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286">
                  <a:extLst>
                    <a:ext uri="{FF2B5EF4-FFF2-40B4-BE49-F238E27FC236}">
                      <a16:creationId xmlns:a16="http://schemas.microsoft.com/office/drawing/2014/main" id="{DFE2A4CA-D1B0-44B0-9AD4-8464C220F6BE}"/>
                    </a:ext>
                  </a:extLst>
                </p:cNvPr>
                <p:cNvSpPr/>
                <p:nvPr/>
              </p:nvSpPr>
              <p:spPr>
                <a:xfrm>
                  <a:off x="3885014" y="4061908"/>
                  <a:ext cx="185778" cy="182461"/>
                </a:xfrm>
                <a:custGeom>
                  <a:avLst/>
                  <a:gdLst>
                    <a:gd name="connsiteX0" fmla="*/ 176358 w 185778"/>
                    <a:gd name="connsiteY0" fmla="*/ 32524 h 182460"/>
                    <a:gd name="connsiteX1" fmla="*/ 105364 w 185778"/>
                    <a:gd name="connsiteY1" fmla="*/ 76646 h 182460"/>
                    <a:gd name="connsiteX2" fmla="*/ 95411 w 185778"/>
                    <a:gd name="connsiteY2" fmla="*/ 90579 h 182460"/>
                    <a:gd name="connsiteX3" fmla="*/ 93089 w 185778"/>
                    <a:gd name="connsiteY3" fmla="*/ 78968 h 182460"/>
                    <a:gd name="connsiteX4" fmla="*/ 11479 w 185778"/>
                    <a:gd name="connsiteY4" fmla="*/ 1671 h 182460"/>
                    <a:gd name="connsiteX5" fmla="*/ 532 w 185778"/>
                    <a:gd name="connsiteY5" fmla="*/ 10297 h 182460"/>
                    <a:gd name="connsiteX6" fmla="*/ 35697 w 185778"/>
                    <a:gd name="connsiteY6" fmla="*/ 74656 h 182460"/>
                    <a:gd name="connsiteX7" fmla="*/ 86454 w 185778"/>
                    <a:gd name="connsiteY7" fmla="*/ 95887 h 182460"/>
                    <a:gd name="connsiteX8" fmla="*/ 90435 w 185778"/>
                    <a:gd name="connsiteY8" fmla="*/ 103186 h 182460"/>
                    <a:gd name="connsiteX9" fmla="*/ 76502 w 185778"/>
                    <a:gd name="connsiteY9" fmla="*/ 141669 h 182460"/>
                    <a:gd name="connsiteX10" fmla="*/ 69867 w 185778"/>
                    <a:gd name="connsiteY10" fmla="*/ 174511 h 182460"/>
                    <a:gd name="connsiteX11" fmla="*/ 75838 w 185778"/>
                    <a:gd name="connsiteY11" fmla="*/ 182805 h 182460"/>
                    <a:gd name="connsiteX12" fmla="*/ 85127 w 185778"/>
                    <a:gd name="connsiteY12" fmla="*/ 176834 h 182460"/>
                    <a:gd name="connsiteX13" fmla="*/ 92757 w 185778"/>
                    <a:gd name="connsiteY13" fmla="*/ 142664 h 182460"/>
                    <a:gd name="connsiteX14" fmla="*/ 118302 w 185778"/>
                    <a:gd name="connsiteY14" fmla="*/ 85935 h 182460"/>
                    <a:gd name="connsiteX15" fmla="*/ 181334 w 185778"/>
                    <a:gd name="connsiteY15" fmla="*/ 47784 h 182460"/>
                    <a:gd name="connsiteX16" fmla="*/ 186642 w 185778"/>
                    <a:gd name="connsiteY16" fmla="*/ 42476 h 182460"/>
                    <a:gd name="connsiteX17" fmla="*/ 176358 w 185778"/>
                    <a:gd name="connsiteY17" fmla="*/ 32524 h 18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5778" h="182460">
                      <a:moveTo>
                        <a:pt x="176358" y="32524"/>
                      </a:moveTo>
                      <a:cubicBezTo>
                        <a:pt x="146500" y="37168"/>
                        <a:pt x="122615" y="51765"/>
                        <a:pt x="105364" y="76646"/>
                      </a:cubicBezTo>
                      <a:cubicBezTo>
                        <a:pt x="102046" y="81291"/>
                        <a:pt x="100056" y="86930"/>
                        <a:pt x="95411" y="90579"/>
                      </a:cubicBezTo>
                      <a:cubicBezTo>
                        <a:pt x="94748" y="86598"/>
                        <a:pt x="94084" y="82618"/>
                        <a:pt x="93089" y="78968"/>
                      </a:cubicBezTo>
                      <a:cubicBezTo>
                        <a:pt x="80151" y="38163"/>
                        <a:pt x="54938" y="9965"/>
                        <a:pt x="11479" y="1671"/>
                      </a:cubicBezTo>
                      <a:cubicBezTo>
                        <a:pt x="-464" y="-1315"/>
                        <a:pt x="-795" y="-1315"/>
                        <a:pt x="532" y="10297"/>
                      </a:cubicBezTo>
                      <a:cubicBezTo>
                        <a:pt x="3849" y="36173"/>
                        <a:pt x="14797" y="58400"/>
                        <a:pt x="35697" y="74656"/>
                      </a:cubicBezTo>
                      <a:cubicBezTo>
                        <a:pt x="50625" y="86267"/>
                        <a:pt x="67876" y="92570"/>
                        <a:pt x="86454" y="95887"/>
                      </a:cubicBezTo>
                      <a:cubicBezTo>
                        <a:pt x="91762" y="96883"/>
                        <a:pt x="93089" y="97878"/>
                        <a:pt x="90435" y="103186"/>
                      </a:cubicBezTo>
                      <a:cubicBezTo>
                        <a:pt x="84464" y="115460"/>
                        <a:pt x="80151" y="128399"/>
                        <a:pt x="76502" y="141669"/>
                      </a:cubicBezTo>
                      <a:cubicBezTo>
                        <a:pt x="74179" y="152616"/>
                        <a:pt x="71857" y="163564"/>
                        <a:pt x="69867" y="174511"/>
                      </a:cubicBezTo>
                      <a:cubicBezTo>
                        <a:pt x="68871" y="179488"/>
                        <a:pt x="69535" y="182473"/>
                        <a:pt x="75838" y="182805"/>
                      </a:cubicBezTo>
                      <a:cubicBezTo>
                        <a:pt x="80814" y="182805"/>
                        <a:pt x="84132" y="183469"/>
                        <a:pt x="85127" y="176834"/>
                      </a:cubicBezTo>
                      <a:cubicBezTo>
                        <a:pt x="86454" y="165223"/>
                        <a:pt x="89108" y="153611"/>
                        <a:pt x="92757" y="142664"/>
                      </a:cubicBezTo>
                      <a:cubicBezTo>
                        <a:pt x="98065" y="122427"/>
                        <a:pt x="106027" y="102854"/>
                        <a:pt x="118302" y="85935"/>
                      </a:cubicBezTo>
                      <a:cubicBezTo>
                        <a:pt x="133894" y="64371"/>
                        <a:pt x="154131" y="50438"/>
                        <a:pt x="181334" y="47784"/>
                      </a:cubicBezTo>
                      <a:cubicBezTo>
                        <a:pt x="184983" y="47452"/>
                        <a:pt x="186310" y="46457"/>
                        <a:pt x="186642" y="42476"/>
                      </a:cubicBezTo>
                      <a:cubicBezTo>
                        <a:pt x="187305" y="33851"/>
                        <a:pt x="184319" y="31197"/>
                        <a:pt x="176358" y="32524"/>
                      </a:cubicBezTo>
                      <a:close/>
                    </a:path>
                  </a:pathLst>
                </a:custGeom>
                <a:solidFill>
                  <a:srgbClr val="47A267"/>
                </a:solidFill>
                <a:ln w="33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42B8E073-42ED-436D-8B90-166DB196252B}"/>
                  </a:ext>
                </a:extLst>
              </p:cNvPr>
              <p:cNvSpPr/>
              <p:nvPr/>
            </p:nvSpPr>
            <p:spPr>
              <a:xfrm>
                <a:off x="4976144" y="3011032"/>
                <a:ext cx="2262617" cy="2608817"/>
              </a:xfrm>
              <a:custGeom>
                <a:avLst/>
                <a:gdLst>
                  <a:gd name="connsiteX0" fmla="*/ 1669774 w 1717326"/>
                  <a:gd name="connsiteY0" fmla="*/ 1033177 h 1980092"/>
                  <a:gd name="connsiteX1" fmla="*/ 1683204 w 1717326"/>
                  <a:gd name="connsiteY1" fmla="*/ 770858 h 1980092"/>
                  <a:gd name="connsiteX2" fmla="*/ 1702445 w 1717326"/>
                  <a:gd name="connsiteY2" fmla="*/ 369094 h 1980092"/>
                  <a:gd name="connsiteX3" fmla="*/ 1716160 w 1717326"/>
                  <a:gd name="connsiteY3" fmla="*/ 111442 h 1980092"/>
                  <a:gd name="connsiteX4" fmla="*/ 1716160 w 1717326"/>
                  <a:gd name="connsiteY4" fmla="*/ 85915 h 1980092"/>
                  <a:gd name="connsiteX5" fmla="*/ 1714827 w 1717326"/>
                  <a:gd name="connsiteY5" fmla="*/ 51625 h 1980092"/>
                  <a:gd name="connsiteX6" fmla="*/ 1683204 w 1717326"/>
                  <a:gd name="connsiteY6" fmla="*/ 50101 h 1980092"/>
                  <a:gd name="connsiteX7" fmla="*/ 1576524 w 1717326"/>
                  <a:gd name="connsiteY7" fmla="*/ 46006 h 1980092"/>
                  <a:gd name="connsiteX8" fmla="*/ 1565856 w 1717326"/>
                  <a:gd name="connsiteY8" fmla="*/ 43053 h 1980092"/>
                  <a:gd name="connsiteX9" fmla="*/ 1465082 w 1717326"/>
                  <a:gd name="connsiteY9" fmla="*/ 48482 h 1980092"/>
                  <a:gd name="connsiteX10" fmla="*/ 1450889 w 1717326"/>
                  <a:gd name="connsiteY10" fmla="*/ 43434 h 1980092"/>
                  <a:gd name="connsiteX11" fmla="*/ 1422695 w 1717326"/>
                  <a:gd name="connsiteY11" fmla="*/ 37147 h 1980092"/>
                  <a:gd name="connsiteX12" fmla="*/ 1422695 w 1717326"/>
                  <a:gd name="connsiteY12" fmla="*/ 37147 h 1980092"/>
                  <a:gd name="connsiteX13" fmla="*/ 1422695 w 1717326"/>
                  <a:gd name="connsiteY13" fmla="*/ 37147 h 1980092"/>
                  <a:gd name="connsiteX14" fmla="*/ 1417171 w 1717326"/>
                  <a:gd name="connsiteY14" fmla="*/ 43910 h 1980092"/>
                  <a:gd name="connsiteX15" fmla="*/ 1358592 w 1717326"/>
                  <a:gd name="connsiteY15" fmla="*/ 46577 h 1980092"/>
                  <a:gd name="connsiteX16" fmla="*/ 1332589 w 1717326"/>
                  <a:gd name="connsiteY16" fmla="*/ 39148 h 1980092"/>
                  <a:gd name="connsiteX17" fmla="*/ 1304204 w 1717326"/>
                  <a:gd name="connsiteY17" fmla="*/ 40481 h 1980092"/>
                  <a:gd name="connsiteX18" fmla="*/ 1292108 w 1717326"/>
                  <a:gd name="connsiteY18" fmla="*/ 43053 h 1980092"/>
                  <a:gd name="connsiteX19" fmla="*/ 1243721 w 1717326"/>
                  <a:gd name="connsiteY19" fmla="*/ 42196 h 1980092"/>
                  <a:gd name="connsiteX20" fmla="*/ 1231147 w 1717326"/>
                  <a:gd name="connsiteY20" fmla="*/ 39719 h 1980092"/>
                  <a:gd name="connsiteX21" fmla="*/ 1204382 w 1717326"/>
                  <a:gd name="connsiteY21" fmla="*/ 37719 h 1980092"/>
                  <a:gd name="connsiteX22" fmla="*/ 1150376 w 1717326"/>
                  <a:gd name="connsiteY22" fmla="*/ 32766 h 1980092"/>
                  <a:gd name="connsiteX23" fmla="*/ 1125611 w 1717326"/>
                  <a:gd name="connsiteY23" fmla="*/ 40767 h 1980092"/>
                  <a:gd name="connsiteX24" fmla="*/ 1120562 w 1717326"/>
                  <a:gd name="connsiteY24" fmla="*/ 40291 h 1980092"/>
                  <a:gd name="connsiteX25" fmla="*/ 1119324 w 1717326"/>
                  <a:gd name="connsiteY25" fmla="*/ 40481 h 1980092"/>
                  <a:gd name="connsiteX26" fmla="*/ 1066651 w 1717326"/>
                  <a:gd name="connsiteY26" fmla="*/ 34671 h 1980092"/>
                  <a:gd name="connsiteX27" fmla="*/ 1039219 w 1717326"/>
                  <a:gd name="connsiteY27" fmla="*/ 32194 h 1980092"/>
                  <a:gd name="connsiteX28" fmla="*/ 1009977 w 1717326"/>
                  <a:gd name="connsiteY28" fmla="*/ 36290 h 1980092"/>
                  <a:gd name="connsiteX29" fmla="*/ 1004071 w 1717326"/>
                  <a:gd name="connsiteY29" fmla="*/ 37147 h 1980092"/>
                  <a:gd name="connsiteX30" fmla="*/ 1002929 w 1717326"/>
                  <a:gd name="connsiteY30" fmla="*/ 37814 h 1980092"/>
                  <a:gd name="connsiteX31" fmla="*/ 975782 w 1717326"/>
                  <a:gd name="connsiteY31" fmla="*/ 45529 h 1980092"/>
                  <a:gd name="connsiteX32" fmla="*/ 952351 w 1717326"/>
                  <a:gd name="connsiteY32" fmla="*/ 51054 h 1980092"/>
                  <a:gd name="connsiteX33" fmla="*/ 861673 w 1717326"/>
                  <a:gd name="connsiteY33" fmla="*/ 47149 h 1980092"/>
                  <a:gd name="connsiteX34" fmla="*/ 831479 w 1717326"/>
                  <a:gd name="connsiteY34" fmla="*/ 40767 h 1980092"/>
                  <a:gd name="connsiteX35" fmla="*/ 821096 w 1717326"/>
                  <a:gd name="connsiteY35" fmla="*/ 38576 h 1980092"/>
                  <a:gd name="connsiteX36" fmla="*/ 779948 w 1717326"/>
                  <a:gd name="connsiteY36" fmla="*/ 40386 h 1980092"/>
                  <a:gd name="connsiteX37" fmla="*/ 703367 w 1717326"/>
                  <a:gd name="connsiteY37" fmla="*/ 40576 h 1980092"/>
                  <a:gd name="connsiteX38" fmla="*/ 655837 w 1717326"/>
                  <a:gd name="connsiteY38" fmla="*/ 38957 h 1980092"/>
                  <a:gd name="connsiteX39" fmla="*/ 652123 w 1717326"/>
                  <a:gd name="connsiteY39" fmla="*/ 37338 h 1980092"/>
                  <a:gd name="connsiteX40" fmla="*/ 651075 w 1717326"/>
                  <a:gd name="connsiteY40" fmla="*/ 37338 h 1980092"/>
                  <a:gd name="connsiteX41" fmla="*/ 643169 w 1717326"/>
                  <a:gd name="connsiteY41" fmla="*/ 41243 h 1980092"/>
                  <a:gd name="connsiteX42" fmla="*/ 626024 w 1717326"/>
                  <a:gd name="connsiteY42" fmla="*/ 45910 h 1980092"/>
                  <a:gd name="connsiteX43" fmla="*/ 576304 w 1717326"/>
                  <a:gd name="connsiteY43" fmla="*/ 45244 h 1980092"/>
                  <a:gd name="connsiteX44" fmla="*/ 541823 w 1717326"/>
                  <a:gd name="connsiteY44" fmla="*/ 36862 h 1980092"/>
                  <a:gd name="connsiteX45" fmla="*/ 541823 w 1717326"/>
                  <a:gd name="connsiteY45" fmla="*/ 36862 h 1980092"/>
                  <a:gd name="connsiteX46" fmla="*/ 504961 w 1717326"/>
                  <a:gd name="connsiteY46" fmla="*/ 40386 h 1980092"/>
                  <a:gd name="connsiteX47" fmla="*/ 492007 w 1717326"/>
                  <a:gd name="connsiteY47" fmla="*/ 36576 h 1980092"/>
                  <a:gd name="connsiteX48" fmla="*/ 434286 w 1717326"/>
                  <a:gd name="connsiteY48" fmla="*/ 32099 h 1980092"/>
                  <a:gd name="connsiteX49" fmla="*/ 425809 w 1717326"/>
                  <a:gd name="connsiteY49" fmla="*/ 34195 h 1980092"/>
                  <a:gd name="connsiteX50" fmla="*/ 381613 w 1717326"/>
                  <a:gd name="connsiteY50" fmla="*/ 34480 h 1980092"/>
                  <a:gd name="connsiteX51" fmla="*/ 378279 w 1717326"/>
                  <a:gd name="connsiteY51" fmla="*/ 32861 h 1980092"/>
                  <a:gd name="connsiteX52" fmla="*/ 372754 w 1717326"/>
                  <a:gd name="connsiteY52" fmla="*/ 32956 h 1980092"/>
                  <a:gd name="connsiteX53" fmla="*/ 318462 w 1717326"/>
                  <a:gd name="connsiteY53" fmla="*/ 36290 h 1980092"/>
                  <a:gd name="connsiteX54" fmla="*/ 270837 w 1717326"/>
                  <a:gd name="connsiteY54" fmla="*/ 32385 h 1980092"/>
                  <a:gd name="connsiteX55" fmla="*/ 207019 w 1717326"/>
                  <a:gd name="connsiteY55" fmla="*/ 32480 h 1980092"/>
                  <a:gd name="connsiteX56" fmla="*/ 193875 w 1717326"/>
                  <a:gd name="connsiteY56" fmla="*/ 40291 h 1980092"/>
                  <a:gd name="connsiteX57" fmla="*/ 176254 w 1717326"/>
                  <a:gd name="connsiteY57" fmla="*/ 42386 h 1980092"/>
                  <a:gd name="connsiteX58" fmla="*/ 145107 w 1717326"/>
                  <a:gd name="connsiteY58" fmla="*/ 43243 h 1980092"/>
                  <a:gd name="connsiteX59" fmla="*/ 114913 w 1717326"/>
                  <a:gd name="connsiteY59" fmla="*/ 41434 h 1980092"/>
                  <a:gd name="connsiteX60" fmla="*/ 81766 w 1717326"/>
                  <a:gd name="connsiteY60" fmla="*/ 42481 h 1980092"/>
                  <a:gd name="connsiteX61" fmla="*/ 50238 w 1717326"/>
                  <a:gd name="connsiteY61" fmla="*/ 44291 h 1980092"/>
                  <a:gd name="connsiteX62" fmla="*/ 23377 w 1717326"/>
                  <a:gd name="connsiteY62" fmla="*/ 31242 h 1980092"/>
                  <a:gd name="connsiteX63" fmla="*/ 15853 w 1717326"/>
                  <a:gd name="connsiteY63" fmla="*/ 20193 h 1980092"/>
                  <a:gd name="connsiteX64" fmla="*/ 19758 w 1717326"/>
                  <a:gd name="connsiteY64" fmla="*/ 667 h 1980092"/>
                  <a:gd name="connsiteX65" fmla="*/ 19663 w 1717326"/>
                  <a:gd name="connsiteY65" fmla="*/ 0 h 1980092"/>
                  <a:gd name="connsiteX66" fmla="*/ 232 w 1717326"/>
                  <a:gd name="connsiteY66" fmla="*/ 56864 h 1980092"/>
                  <a:gd name="connsiteX67" fmla="*/ 8042 w 1717326"/>
                  <a:gd name="connsiteY67" fmla="*/ 153734 h 1980092"/>
                  <a:gd name="connsiteX68" fmla="*/ 34712 w 1717326"/>
                  <a:gd name="connsiteY68" fmla="*/ 433483 h 1980092"/>
                  <a:gd name="connsiteX69" fmla="*/ 50619 w 1717326"/>
                  <a:gd name="connsiteY69" fmla="*/ 604647 h 1980092"/>
                  <a:gd name="connsiteX70" fmla="*/ 71098 w 1717326"/>
                  <a:gd name="connsiteY70" fmla="*/ 887158 h 1980092"/>
                  <a:gd name="connsiteX71" fmla="*/ 63382 w 1717326"/>
                  <a:gd name="connsiteY71" fmla="*/ 1021747 h 1980092"/>
                  <a:gd name="connsiteX72" fmla="*/ 48238 w 1717326"/>
                  <a:gd name="connsiteY72" fmla="*/ 1379506 h 1980092"/>
                  <a:gd name="connsiteX73" fmla="*/ 42618 w 1717326"/>
                  <a:gd name="connsiteY73" fmla="*/ 1509617 h 1980092"/>
                  <a:gd name="connsiteX74" fmla="*/ 20710 w 1717326"/>
                  <a:gd name="connsiteY74" fmla="*/ 1948434 h 1980092"/>
                  <a:gd name="connsiteX75" fmla="*/ 51190 w 1717326"/>
                  <a:gd name="connsiteY75" fmla="*/ 1979771 h 1980092"/>
                  <a:gd name="connsiteX76" fmla="*/ 1677013 w 1717326"/>
                  <a:gd name="connsiteY76" fmla="*/ 1979771 h 1980092"/>
                  <a:gd name="connsiteX77" fmla="*/ 1688633 w 1717326"/>
                  <a:gd name="connsiteY77" fmla="*/ 1979867 h 1980092"/>
                  <a:gd name="connsiteX78" fmla="*/ 1703778 w 1717326"/>
                  <a:gd name="connsiteY78" fmla="*/ 1962912 h 1980092"/>
                  <a:gd name="connsiteX79" fmla="*/ 1687967 w 1717326"/>
                  <a:gd name="connsiteY79" fmla="*/ 1756696 h 1980092"/>
                  <a:gd name="connsiteX80" fmla="*/ 1672441 w 1717326"/>
                  <a:gd name="connsiteY80" fmla="*/ 1564577 h 1980092"/>
                  <a:gd name="connsiteX81" fmla="*/ 1656343 w 1717326"/>
                  <a:gd name="connsiteY81" fmla="*/ 1297877 h 1980092"/>
                  <a:gd name="connsiteX82" fmla="*/ 1669774 w 1717326"/>
                  <a:gd name="connsiteY82" fmla="*/ 1033177 h 198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717326" h="1980092">
                    <a:moveTo>
                      <a:pt x="1669774" y="1033177"/>
                    </a:moveTo>
                    <a:cubicBezTo>
                      <a:pt x="1674251" y="945737"/>
                      <a:pt x="1679013" y="858298"/>
                      <a:pt x="1683204" y="770858"/>
                    </a:cubicBezTo>
                    <a:cubicBezTo>
                      <a:pt x="1689776" y="636937"/>
                      <a:pt x="1695777" y="503015"/>
                      <a:pt x="1702445" y="369094"/>
                    </a:cubicBezTo>
                    <a:cubicBezTo>
                      <a:pt x="1706731" y="283178"/>
                      <a:pt x="1711588" y="197358"/>
                      <a:pt x="1716160" y="111442"/>
                    </a:cubicBezTo>
                    <a:cubicBezTo>
                      <a:pt x="1716160" y="102965"/>
                      <a:pt x="1716160" y="94393"/>
                      <a:pt x="1716160" y="85915"/>
                    </a:cubicBezTo>
                    <a:cubicBezTo>
                      <a:pt x="1716065" y="74295"/>
                      <a:pt x="1719589" y="60865"/>
                      <a:pt x="1714827" y="51625"/>
                    </a:cubicBezTo>
                    <a:cubicBezTo>
                      <a:pt x="1707874" y="38100"/>
                      <a:pt x="1693872" y="49435"/>
                      <a:pt x="1683204" y="50101"/>
                    </a:cubicBezTo>
                    <a:cubicBezTo>
                      <a:pt x="1647485" y="52197"/>
                      <a:pt x="1612909" y="27527"/>
                      <a:pt x="1576524" y="46006"/>
                    </a:cubicBezTo>
                    <a:cubicBezTo>
                      <a:pt x="1574143" y="47244"/>
                      <a:pt x="1569476" y="43720"/>
                      <a:pt x="1565856" y="43053"/>
                    </a:cubicBezTo>
                    <a:cubicBezTo>
                      <a:pt x="1531852" y="36385"/>
                      <a:pt x="1497657" y="27622"/>
                      <a:pt x="1465082" y="48482"/>
                    </a:cubicBezTo>
                    <a:cubicBezTo>
                      <a:pt x="1458319" y="52768"/>
                      <a:pt x="1453747" y="51244"/>
                      <a:pt x="1450889" y="43434"/>
                    </a:cubicBezTo>
                    <a:cubicBezTo>
                      <a:pt x="1444888" y="26956"/>
                      <a:pt x="1434792" y="27051"/>
                      <a:pt x="1422695" y="37147"/>
                    </a:cubicBezTo>
                    <a:lnTo>
                      <a:pt x="1422695" y="37147"/>
                    </a:lnTo>
                    <a:cubicBezTo>
                      <a:pt x="1422695" y="37147"/>
                      <a:pt x="1422695" y="37147"/>
                      <a:pt x="1422695" y="37147"/>
                    </a:cubicBezTo>
                    <a:cubicBezTo>
                      <a:pt x="1420790" y="39529"/>
                      <a:pt x="1417457" y="44101"/>
                      <a:pt x="1417171" y="43910"/>
                    </a:cubicBezTo>
                    <a:cubicBezTo>
                      <a:pt x="1396883" y="30861"/>
                      <a:pt x="1378023" y="45053"/>
                      <a:pt x="1358592" y="46577"/>
                    </a:cubicBezTo>
                    <a:cubicBezTo>
                      <a:pt x="1348972" y="47339"/>
                      <a:pt x="1340780" y="44767"/>
                      <a:pt x="1332589" y="39148"/>
                    </a:cubicBezTo>
                    <a:cubicBezTo>
                      <a:pt x="1323730" y="33052"/>
                      <a:pt x="1313158" y="27718"/>
                      <a:pt x="1304204" y="40481"/>
                    </a:cubicBezTo>
                    <a:cubicBezTo>
                      <a:pt x="1301251" y="44672"/>
                      <a:pt x="1297156" y="46101"/>
                      <a:pt x="1292108" y="43053"/>
                    </a:cubicBezTo>
                    <a:cubicBezTo>
                      <a:pt x="1276201" y="33242"/>
                      <a:pt x="1259818" y="34576"/>
                      <a:pt x="1243721" y="42196"/>
                    </a:cubicBezTo>
                    <a:cubicBezTo>
                      <a:pt x="1238196" y="44767"/>
                      <a:pt x="1235148" y="41910"/>
                      <a:pt x="1231147" y="39719"/>
                    </a:cubicBezTo>
                    <a:cubicBezTo>
                      <a:pt x="1222480" y="34766"/>
                      <a:pt x="1209526" y="33338"/>
                      <a:pt x="1204382" y="37719"/>
                    </a:cubicBezTo>
                    <a:cubicBezTo>
                      <a:pt x="1183713" y="55245"/>
                      <a:pt x="1167806" y="36957"/>
                      <a:pt x="1150376" y="32766"/>
                    </a:cubicBezTo>
                    <a:cubicBezTo>
                      <a:pt x="1143327" y="37719"/>
                      <a:pt x="1134850" y="40767"/>
                      <a:pt x="1125611" y="40767"/>
                    </a:cubicBezTo>
                    <a:cubicBezTo>
                      <a:pt x="1123896" y="40767"/>
                      <a:pt x="1122182" y="40481"/>
                      <a:pt x="1120562" y="40291"/>
                    </a:cubicBezTo>
                    <a:cubicBezTo>
                      <a:pt x="1120181" y="40386"/>
                      <a:pt x="1119800" y="40481"/>
                      <a:pt x="1119324" y="40481"/>
                    </a:cubicBezTo>
                    <a:cubicBezTo>
                      <a:pt x="1101608" y="40767"/>
                      <a:pt x="1083034" y="49911"/>
                      <a:pt x="1066651" y="34671"/>
                    </a:cubicBezTo>
                    <a:cubicBezTo>
                      <a:pt x="1058745" y="27337"/>
                      <a:pt x="1048267" y="24955"/>
                      <a:pt x="1039219" y="32194"/>
                    </a:cubicBezTo>
                    <a:cubicBezTo>
                      <a:pt x="1029313" y="40100"/>
                      <a:pt x="1019788" y="39624"/>
                      <a:pt x="1009977" y="36290"/>
                    </a:cubicBezTo>
                    <a:cubicBezTo>
                      <a:pt x="1008072" y="36576"/>
                      <a:pt x="1005881" y="36766"/>
                      <a:pt x="1004071" y="37147"/>
                    </a:cubicBezTo>
                    <a:cubicBezTo>
                      <a:pt x="1004071" y="37147"/>
                      <a:pt x="1002929" y="37814"/>
                      <a:pt x="1002929" y="37814"/>
                    </a:cubicBezTo>
                    <a:cubicBezTo>
                      <a:pt x="993023" y="37433"/>
                      <a:pt x="982640" y="34671"/>
                      <a:pt x="975782" y="45529"/>
                    </a:cubicBezTo>
                    <a:cubicBezTo>
                      <a:pt x="969972" y="54673"/>
                      <a:pt x="960447" y="50292"/>
                      <a:pt x="952351" y="51054"/>
                    </a:cubicBezTo>
                    <a:cubicBezTo>
                      <a:pt x="922919" y="34576"/>
                      <a:pt x="891867" y="52578"/>
                      <a:pt x="861673" y="47149"/>
                    </a:cubicBezTo>
                    <a:cubicBezTo>
                      <a:pt x="851576" y="45339"/>
                      <a:pt x="840527" y="49530"/>
                      <a:pt x="831479" y="40767"/>
                    </a:cubicBezTo>
                    <a:cubicBezTo>
                      <a:pt x="829192" y="38576"/>
                      <a:pt x="822334" y="37147"/>
                      <a:pt x="821096" y="38576"/>
                    </a:cubicBezTo>
                    <a:cubicBezTo>
                      <a:pt x="806904" y="54197"/>
                      <a:pt x="794045" y="41053"/>
                      <a:pt x="779948" y="40386"/>
                    </a:cubicBezTo>
                    <a:cubicBezTo>
                      <a:pt x="754612" y="39338"/>
                      <a:pt x="727846" y="38005"/>
                      <a:pt x="703367" y="40576"/>
                    </a:cubicBezTo>
                    <a:cubicBezTo>
                      <a:pt x="686508" y="42386"/>
                      <a:pt x="672411" y="56007"/>
                      <a:pt x="655837" y="38957"/>
                    </a:cubicBezTo>
                    <a:cubicBezTo>
                      <a:pt x="654790" y="37909"/>
                      <a:pt x="653456" y="37433"/>
                      <a:pt x="652123" y="37338"/>
                    </a:cubicBezTo>
                    <a:cubicBezTo>
                      <a:pt x="651742" y="37338"/>
                      <a:pt x="651456" y="37338"/>
                      <a:pt x="651075" y="37338"/>
                    </a:cubicBezTo>
                    <a:cubicBezTo>
                      <a:pt x="648408" y="37624"/>
                      <a:pt x="645455" y="39338"/>
                      <a:pt x="643169" y="41243"/>
                    </a:cubicBezTo>
                    <a:cubicBezTo>
                      <a:pt x="638121" y="45529"/>
                      <a:pt x="631263" y="48768"/>
                      <a:pt x="626024" y="45910"/>
                    </a:cubicBezTo>
                    <a:cubicBezTo>
                      <a:pt x="609165" y="36862"/>
                      <a:pt x="594401" y="35909"/>
                      <a:pt x="576304" y="45244"/>
                    </a:cubicBezTo>
                    <a:cubicBezTo>
                      <a:pt x="566398" y="50387"/>
                      <a:pt x="555349" y="33052"/>
                      <a:pt x="541823" y="36862"/>
                    </a:cubicBezTo>
                    <a:cubicBezTo>
                      <a:pt x="541823" y="36862"/>
                      <a:pt x="541823" y="36862"/>
                      <a:pt x="541823" y="36862"/>
                    </a:cubicBezTo>
                    <a:cubicBezTo>
                      <a:pt x="530393" y="46482"/>
                      <a:pt x="518868" y="53054"/>
                      <a:pt x="504961" y="40386"/>
                    </a:cubicBezTo>
                    <a:cubicBezTo>
                      <a:pt x="501913" y="37624"/>
                      <a:pt x="496294" y="36481"/>
                      <a:pt x="492007" y="36576"/>
                    </a:cubicBezTo>
                    <a:cubicBezTo>
                      <a:pt x="472672" y="36957"/>
                      <a:pt x="452193" y="53149"/>
                      <a:pt x="434286" y="32099"/>
                    </a:cubicBezTo>
                    <a:cubicBezTo>
                      <a:pt x="433429" y="31051"/>
                      <a:pt x="427714" y="32385"/>
                      <a:pt x="425809" y="34195"/>
                    </a:cubicBezTo>
                    <a:cubicBezTo>
                      <a:pt x="411045" y="48387"/>
                      <a:pt x="396662" y="50006"/>
                      <a:pt x="381613" y="34480"/>
                    </a:cubicBezTo>
                    <a:cubicBezTo>
                      <a:pt x="380946" y="33814"/>
                      <a:pt x="379612" y="33242"/>
                      <a:pt x="378279" y="32861"/>
                    </a:cubicBezTo>
                    <a:cubicBezTo>
                      <a:pt x="376469" y="32861"/>
                      <a:pt x="374659" y="32956"/>
                      <a:pt x="372754" y="32956"/>
                    </a:cubicBezTo>
                    <a:cubicBezTo>
                      <a:pt x="355609" y="50673"/>
                      <a:pt x="336464" y="35147"/>
                      <a:pt x="318462" y="36290"/>
                    </a:cubicBezTo>
                    <a:cubicBezTo>
                      <a:pt x="302365" y="37338"/>
                      <a:pt x="285315" y="49816"/>
                      <a:pt x="270837" y="32385"/>
                    </a:cubicBezTo>
                    <a:cubicBezTo>
                      <a:pt x="249596" y="47815"/>
                      <a:pt x="228641" y="45625"/>
                      <a:pt x="207019" y="32480"/>
                    </a:cubicBezTo>
                    <a:cubicBezTo>
                      <a:pt x="202733" y="29813"/>
                      <a:pt x="197209" y="35909"/>
                      <a:pt x="193875" y="40291"/>
                    </a:cubicBezTo>
                    <a:cubicBezTo>
                      <a:pt x="188636" y="47339"/>
                      <a:pt x="183207" y="48196"/>
                      <a:pt x="176254" y="42386"/>
                    </a:cubicBezTo>
                    <a:cubicBezTo>
                      <a:pt x="165776" y="33623"/>
                      <a:pt x="155775" y="33814"/>
                      <a:pt x="145107" y="43243"/>
                    </a:cubicBezTo>
                    <a:cubicBezTo>
                      <a:pt x="135010" y="52197"/>
                      <a:pt x="125962" y="51816"/>
                      <a:pt x="114913" y="41434"/>
                    </a:cubicBezTo>
                    <a:cubicBezTo>
                      <a:pt x="105959" y="33052"/>
                      <a:pt x="93862" y="25813"/>
                      <a:pt x="81766" y="42481"/>
                    </a:cubicBezTo>
                    <a:cubicBezTo>
                      <a:pt x="74431" y="52578"/>
                      <a:pt x="59953" y="52864"/>
                      <a:pt x="50238" y="44291"/>
                    </a:cubicBezTo>
                    <a:cubicBezTo>
                      <a:pt x="42046" y="37052"/>
                      <a:pt x="36331" y="28765"/>
                      <a:pt x="23377" y="31242"/>
                    </a:cubicBezTo>
                    <a:cubicBezTo>
                      <a:pt x="16043" y="32671"/>
                      <a:pt x="14995" y="26384"/>
                      <a:pt x="15853" y="20193"/>
                    </a:cubicBezTo>
                    <a:cubicBezTo>
                      <a:pt x="16710" y="13621"/>
                      <a:pt x="21472" y="7715"/>
                      <a:pt x="19758" y="667"/>
                    </a:cubicBezTo>
                    <a:cubicBezTo>
                      <a:pt x="19758" y="476"/>
                      <a:pt x="19663" y="190"/>
                      <a:pt x="19663" y="0"/>
                    </a:cubicBezTo>
                    <a:cubicBezTo>
                      <a:pt x="7375" y="16954"/>
                      <a:pt x="1089" y="39338"/>
                      <a:pt x="232" y="56864"/>
                    </a:cubicBezTo>
                    <a:cubicBezTo>
                      <a:pt x="-1292" y="88582"/>
                      <a:pt x="5089" y="121348"/>
                      <a:pt x="8042" y="153734"/>
                    </a:cubicBezTo>
                    <a:cubicBezTo>
                      <a:pt x="16424" y="246983"/>
                      <a:pt x="25854" y="340233"/>
                      <a:pt x="34712" y="433483"/>
                    </a:cubicBezTo>
                    <a:cubicBezTo>
                      <a:pt x="40141" y="490538"/>
                      <a:pt x="45761" y="547497"/>
                      <a:pt x="50619" y="604647"/>
                    </a:cubicBezTo>
                    <a:cubicBezTo>
                      <a:pt x="58715" y="698754"/>
                      <a:pt x="74622" y="792290"/>
                      <a:pt x="71098" y="887158"/>
                    </a:cubicBezTo>
                    <a:cubicBezTo>
                      <a:pt x="69383" y="932021"/>
                      <a:pt x="65383" y="976789"/>
                      <a:pt x="63382" y="1021747"/>
                    </a:cubicBezTo>
                    <a:cubicBezTo>
                      <a:pt x="58048" y="1141000"/>
                      <a:pt x="53191" y="1260253"/>
                      <a:pt x="48238" y="1379506"/>
                    </a:cubicBezTo>
                    <a:cubicBezTo>
                      <a:pt x="46428" y="1422845"/>
                      <a:pt x="44809" y="1466279"/>
                      <a:pt x="42618" y="1509617"/>
                    </a:cubicBezTo>
                    <a:cubicBezTo>
                      <a:pt x="35379" y="1655921"/>
                      <a:pt x="27759" y="1802130"/>
                      <a:pt x="20710" y="1948434"/>
                    </a:cubicBezTo>
                    <a:cubicBezTo>
                      <a:pt x="19186" y="1979771"/>
                      <a:pt x="20044" y="1979771"/>
                      <a:pt x="51190" y="1979771"/>
                    </a:cubicBezTo>
                    <a:cubicBezTo>
                      <a:pt x="593163" y="1979771"/>
                      <a:pt x="1135040" y="1979771"/>
                      <a:pt x="1677013" y="1979771"/>
                    </a:cubicBezTo>
                    <a:cubicBezTo>
                      <a:pt x="1680918" y="1979771"/>
                      <a:pt x="1684823" y="1979486"/>
                      <a:pt x="1688633" y="1979867"/>
                    </a:cubicBezTo>
                    <a:cubicBezTo>
                      <a:pt x="1701587" y="1981105"/>
                      <a:pt x="1705207" y="1977485"/>
                      <a:pt x="1703778" y="1962912"/>
                    </a:cubicBezTo>
                    <a:cubicBezTo>
                      <a:pt x="1697492" y="1894237"/>
                      <a:pt x="1693301" y="1825466"/>
                      <a:pt x="1687967" y="1756696"/>
                    </a:cubicBezTo>
                    <a:cubicBezTo>
                      <a:pt x="1682918" y="1692593"/>
                      <a:pt x="1676251" y="1628680"/>
                      <a:pt x="1672441" y="1564577"/>
                    </a:cubicBezTo>
                    <a:cubicBezTo>
                      <a:pt x="1667107" y="1475708"/>
                      <a:pt x="1652724" y="1387221"/>
                      <a:pt x="1656343" y="1297877"/>
                    </a:cubicBezTo>
                    <a:cubicBezTo>
                      <a:pt x="1659963" y="1209580"/>
                      <a:pt x="1665297" y="1121378"/>
                      <a:pt x="1669774" y="1033177"/>
                    </a:cubicBezTo>
                    <a:close/>
                  </a:path>
                </a:pathLst>
              </a:custGeom>
              <a:solidFill>
                <a:srgbClr val="D7AD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D489E6B9-731C-4FB9-8EAB-4BD6DA00A7BC}"/>
                </a:ext>
              </a:extLst>
            </p:cNvPr>
            <p:cNvGrpSpPr/>
            <p:nvPr/>
          </p:nvGrpSpPr>
          <p:grpSpPr>
            <a:xfrm>
              <a:off x="4302179" y="3152653"/>
              <a:ext cx="3499426" cy="2300126"/>
              <a:chOff x="2342111" y="3039830"/>
              <a:chExt cx="4326766" cy="284392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Block Arc 37">
                <a:extLst>
                  <a:ext uri="{FF2B5EF4-FFF2-40B4-BE49-F238E27FC236}">
                    <a16:creationId xmlns:a16="http://schemas.microsoft.com/office/drawing/2014/main" id="{7B5D0DDC-6CBE-453D-B863-9A8FF18B3DC9}"/>
                  </a:ext>
                </a:extLst>
              </p:cNvPr>
              <p:cNvSpPr/>
              <p:nvPr/>
            </p:nvSpPr>
            <p:spPr>
              <a:xfrm rot="6256377" flipH="1" flipV="1">
                <a:off x="2270396" y="3292762"/>
                <a:ext cx="1048822" cy="611577"/>
              </a:xfrm>
              <a:custGeom>
                <a:avLst/>
                <a:gdLst>
                  <a:gd name="connsiteX0" fmla="*/ 1050624 w 1050624"/>
                  <a:gd name="connsiteY0" fmla="*/ 599618 h 599618"/>
                  <a:gd name="connsiteX1" fmla="*/ 851805 w 1050624"/>
                  <a:gd name="connsiteY1" fmla="*/ 509037 h 599618"/>
                  <a:gd name="connsiteX2" fmla="*/ 231 w 1050624"/>
                  <a:gd name="connsiteY2" fmla="*/ 111176 h 599618"/>
                  <a:gd name="connsiteX3" fmla="*/ 0 w 1050624"/>
                  <a:gd name="connsiteY3" fmla="*/ 2 h 599618"/>
                  <a:gd name="connsiteX4" fmla="*/ 1050624 w 1050624"/>
                  <a:gd name="connsiteY4" fmla="*/ 599618 h 599618"/>
                  <a:gd name="connsiteX0" fmla="*/ 1050624 w 1050624"/>
                  <a:gd name="connsiteY0" fmla="*/ 599618 h 632242"/>
                  <a:gd name="connsiteX1" fmla="*/ 897730 w 1050624"/>
                  <a:gd name="connsiteY1" fmla="*/ 632242 h 632242"/>
                  <a:gd name="connsiteX2" fmla="*/ 231 w 1050624"/>
                  <a:gd name="connsiteY2" fmla="*/ 111176 h 632242"/>
                  <a:gd name="connsiteX3" fmla="*/ 0 w 1050624"/>
                  <a:gd name="connsiteY3" fmla="*/ 2 h 632242"/>
                  <a:gd name="connsiteX4" fmla="*/ 1050624 w 1050624"/>
                  <a:gd name="connsiteY4" fmla="*/ 599618 h 632242"/>
                  <a:gd name="connsiteX0" fmla="*/ 1048822 w 1048823"/>
                  <a:gd name="connsiteY0" fmla="*/ 578203 h 632242"/>
                  <a:gd name="connsiteX1" fmla="*/ 897730 w 1048823"/>
                  <a:gd name="connsiteY1" fmla="*/ 632242 h 632242"/>
                  <a:gd name="connsiteX2" fmla="*/ 231 w 1048823"/>
                  <a:gd name="connsiteY2" fmla="*/ 111176 h 632242"/>
                  <a:gd name="connsiteX3" fmla="*/ 0 w 1048823"/>
                  <a:gd name="connsiteY3" fmla="*/ 2 h 632242"/>
                  <a:gd name="connsiteX4" fmla="*/ 1048822 w 1048823"/>
                  <a:gd name="connsiteY4" fmla="*/ 578203 h 632242"/>
                  <a:gd name="connsiteX0" fmla="*/ 1048822 w 1048822"/>
                  <a:gd name="connsiteY0" fmla="*/ 578203 h 622840"/>
                  <a:gd name="connsiteX1" fmla="*/ 891692 w 1048822"/>
                  <a:gd name="connsiteY1" fmla="*/ 622840 h 622840"/>
                  <a:gd name="connsiteX2" fmla="*/ 231 w 1048822"/>
                  <a:gd name="connsiteY2" fmla="*/ 111176 h 622840"/>
                  <a:gd name="connsiteX3" fmla="*/ 0 w 1048822"/>
                  <a:gd name="connsiteY3" fmla="*/ 2 h 622840"/>
                  <a:gd name="connsiteX4" fmla="*/ 1048822 w 1048822"/>
                  <a:gd name="connsiteY4" fmla="*/ 578203 h 622840"/>
                  <a:gd name="connsiteX0" fmla="*/ 1048822 w 1048822"/>
                  <a:gd name="connsiteY0" fmla="*/ 578203 h 611576"/>
                  <a:gd name="connsiteX1" fmla="*/ 921639 w 1048822"/>
                  <a:gd name="connsiteY1" fmla="*/ 611576 h 611576"/>
                  <a:gd name="connsiteX2" fmla="*/ 231 w 1048822"/>
                  <a:gd name="connsiteY2" fmla="*/ 111176 h 611576"/>
                  <a:gd name="connsiteX3" fmla="*/ 0 w 1048822"/>
                  <a:gd name="connsiteY3" fmla="*/ 2 h 611576"/>
                  <a:gd name="connsiteX4" fmla="*/ 1048822 w 1048822"/>
                  <a:gd name="connsiteY4" fmla="*/ 578203 h 611576"/>
                  <a:gd name="connsiteX0" fmla="*/ 1048822 w 1048822"/>
                  <a:gd name="connsiteY0" fmla="*/ 578203 h 611576"/>
                  <a:gd name="connsiteX1" fmla="*/ 921639 w 1048822"/>
                  <a:gd name="connsiteY1" fmla="*/ 611576 h 611576"/>
                  <a:gd name="connsiteX2" fmla="*/ 231 w 1048822"/>
                  <a:gd name="connsiteY2" fmla="*/ 111176 h 611576"/>
                  <a:gd name="connsiteX3" fmla="*/ 0 w 1048822"/>
                  <a:gd name="connsiteY3" fmla="*/ 2 h 611576"/>
                  <a:gd name="connsiteX4" fmla="*/ 1048822 w 1048822"/>
                  <a:gd name="connsiteY4" fmla="*/ 578203 h 611576"/>
                  <a:gd name="connsiteX0" fmla="*/ 1048822 w 1048822"/>
                  <a:gd name="connsiteY0" fmla="*/ 578203 h 611576"/>
                  <a:gd name="connsiteX1" fmla="*/ 921639 w 1048822"/>
                  <a:gd name="connsiteY1" fmla="*/ 611576 h 611576"/>
                  <a:gd name="connsiteX2" fmla="*/ 231 w 1048822"/>
                  <a:gd name="connsiteY2" fmla="*/ 111176 h 611576"/>
                  <a:gd name="connsiteX3" fmla="*/ 0 w 1048822"/>
                  <a:gd name="connsiteY3" fmla="*/ 2 h 611576"/>
                  <a:gd name="connsiteX4" fmla="*/ 1048822 w 1048822"/>
                  <a:gd name="connsiteY4" fmla="*/ 578203 h 61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8822" h="611576">
                    <a:moveTo>
                      <a:pt x="1048822" y="578203"/>
                    </a:moveTo>
                    <a:cubicBezTo>
                      <a:pt x="1005085" y="572923"/>
                      <a:pt x="966827" y="601763"/>
                      <a:pt x="921639" y="611576"/>
                    </a:cubicBezTo>
                    <a:cubicBezTo>
                      <a:pt x="730952" y="330620"/>
                      <a:pt x="331813" y="110488"/>
                      <a:pt x="231" y="111176"/>
                    </a:cubicBezTo>
                    <a:lnTo>
                      <a:pt x="0" y="2"/>
                    </a:lnTo>
                    <a:cubicBezTo>
                      <a:pt x="392438" y="-813"/>
                      <a:pt x="845132" y="238270"/>
                      <a:pt x="1048822" y="57820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38">
                <a:extLst>
                  <a:ext uri="{FF2B5EF4-FFF2-40B4-BE49-F238E27FC236}">
                    <a16:creationId xmlns:a16="http://schemas.microsoft.com/office/drawing/2014/main" id="{D763D71C-259D-4B1A-8E1C-E8BA1420C1DA}"/>
                  </a:ext>
                </a:extLst>
              </p:cNvPr>
              <p:cNvSpPr/>
              <p:nvPr/>
            </p:nvSpPr>
            <p:spPr>
              <a:xfrm rot="19185974">
                <a:off x="6048075" y="3903352"/>
                <a:ext cx="200352" cy="659264"/>
              </a:xfrm>
              <a:custGeom>
                <a:avLst/>
                <a:gdLst>
                  <a:gd name="connsiteX0" fmla="*/ 42250 w 110304"/>
                  <a:gd name="connsiteY0" fmla="*/ 0 h 670053"/>
                  <a:gd name="connsiteX1" fmla="*/ 110304 w 110304"/>
                  <a:gd name="connsiteY1" fmla="*/ 670053 h 670053"/>
                  <a:gd name="connsiteX2" fmla="*/ 0 w 110304"/>
                  <a:gd name="connsiteY2" fmla="*/ 670053 h 670053"/>
                  <a:gd name="connsiteX3" fmla="*/ 0 w 110304"/>
                  <a:gd name="connsiteY3" fmla="*/ 253058 h 670053"/>
                  <a:gd name="connsiteX4" fmla="*/ 42250 w 110304"/>
                  <a:gd name="connsiteY4" fmla="*/ 0 h 670053"/>
                  <a:gd name="connsiteX0" fmla="*/ 121094 w 189148"/>
                  <a:gd name="connsiteY0" fmla="*/ 0 h 670053"/>
                  <a:gd name="connsiteX1" fmla="*/ 189148 w 189148"/>
                  <a:gd name="connsiteY1" fmla="*/ 670053 h 670053"/>
                  <a:gd name="connsiteX2" fmla="*/ 78844 w 189148"/>
                  <a:gd name="connsiteY2" fmla="*/ 670053 h 670053"/>
                  <a:gd name="connsiteX3" fmla="*/ 0 w 189148"/>
                  <a:gd name="connsiteY3" fmla="*/ 149327 h 670053"/>
                  <a:gd name="connsiteX4" fmla="*/ 121094 w 189148"/>
                  <a:gd name="connsiteY4" fmla="*/ 0 h 670053"/>
                  <a:gd name="connsiteX0" fmla="*/ 132298 w 200352"/>
                  <a:gd name="connsiteY0" fmla="*/ 0 h 670053"/>
                  <a:gd name="connsiteX1" fmla="*/ 200352 w 200352"/>
                  <a:gd name="connsiteY1" fmla="*/ 670053 h 670053"/>
                  <a:gd name="connsiteX2" fmla="*/ 90048 w 200352"/>
                  <a:gd name="connsiteY2" fmla="*/ 670053 h 670053"/>
                  <a:gd name="connsiteX3" fmla="*/ 0 w 200352"/>
                  <a:gd name="connsiteY3" fmla="*/ 135219 h 670053"/>
                  <a:gd name="connsiteX4" fmla="*/ 132298 w 200352"/>
                  <a:gd name="connsiteY4" fmla="*/ 0 h 670053"/>
                  <a:gd name="connsiteX0" fmla="*/ 123169 w 200352"/>
                  <a:gd name="connsiteY0" fmla="*/ 0 h 659264"/>
                  <a:gd name="connsiteX1" fmla="*/ 200352 w 200352"/>
                  <a:gd name="connsiteY1" fmla="*/ 659264 h 659264"/>
                  <a:gd name="connsiteX2" fmla="*/ 90048 w 200352"/>
                  <a:gd name="connsiteY2" fmla="*/ 659264 h 659264"/>
                  <a:gd name="connsiteX3" fmla="*/ 0 w 200352"/>
                  <a:gd name="connsiteY3" fmla="*/ 124430 h 659264"/>
                  <a:gd name="connsiteX4" fmla="*/ 123169 w 200352"/>
                  <a:gd name="connsiteY4" fmla="*/ 0 h 659264"/>
                  <a:gd name="connsiteX0" fmla="*/ 123169 w 200352"/>
                  <a:gd name="connsiteY0" fmla="*/ 0 h 659264"/>
                  <a:gd name="connsiteX1" fmla="*/ 200352 w 200352"/>
                  <a:gd name="connsiteY1" fmla="*/ 659264 h 659264"/>
                  <a:gd name="connsiteX2" fmla="*/ 90048 w 200352"/>
                  <a:gd name="connsiteY2" fmla="*/ 659264 h 659264"/>
                  <a:gd name="connsiteX3" fmla="*/ 0 w 200352"/>
                  <a:gd name="connsiteY3" fmla="*/ 124430 h 659264"/>
                  <a:gd name="connsiteX4" fmla="*/ 123169 w 200352"/>
                  <a:gd name="connsiteY4" fmla="*/ 0 h 659264"/>
                  <a:gd name="connsiteX0" fmla="*/ 123169 w 200352"/>
                  <a:gd name="connsiteY0" fmla="*/ 0 h 659264"/>
                  <a:gd name="connsiteX1" fmla="*/ 200352 w 200352"/>
                  <a:gd name="connsiteY1" fmla="*/ 659264 h 659264"/>
                  <a:gd name="connsiteX2" fmla="*/ 90048 w 200352"/>
                  <a:gd name="connsiteY2" fmla="*/ 659264 h 659264"/>
                  <a:gd name="connsiteX3" fmla="*/ 0 w 200352"/>
                  <a:gd name="connsiteY3" fmla="*/ 124430 h 659264"/>
                  <a:gd name="connsiteX4" fmla="*/ 123169 w 200352"/>
                  <a:gd name="connsiteY4" fmla="*/ 0 h 659264"/>
                  <a:gd name="connsiteX0" fmla="*/ 123169 w 200352"/>
                  <a:gd name="connsiteY0" fmla="*/ 0 h 659264"/>
                  <a:gd name="connsiteX1" fmla="*/ 200352 w 200352"/>
                  <a:gd name="connsiteY1" fmla="*/ 659264 h 659264"/>
                  <a:gd name="connsiteX2" fmla="*/ 90048 w 200352"/>
                  <a:gd name="connsiteY2" fmla="*/ 659264 h 659264"/>
                  <a:gd name="connsiteX3" fmla="*/ 0 w 200352"/>
                  <a:gd name="connsiteY3" fmla="*/ 124430 h 659264"/>
                  <a:gd name="connsiteX4" fmla="*/ 123169 w 200352"/>
                  <a:gd name="connsiteY4" fmla="*/ 0 h 659264"/>
                  <a:gd name="connsiteX0" fmla="*/ 123169 w 200352"/>
                  <a:gd name="connsiteY0" fmla="*/ 0 h 659264"/>
                  <a:gd name="connsiteX1" fmla="*/ 200352 w 200352"/>
                  <a:gd name="connsiteY1" fmla="*/ 659264 h 659264"/>
                  <a:gd name="connsiteX2" fmla="*/ 90048 w 200352"/>
                  <a:gd name="connsiteY2" fmla="*/ 659264 h 659264"/>
                  <a:gd name="connsiteX3" fmla="*/ 0 w 200352"/>
                  <a:gd name="connsiteY3" fmla="*/ 124430 h 659264"/>
                  <a:gd name="connsiteX4" fmla="*/ 123169 w 200352"/>
                  <a:gd name="connsiteY4" fmla="*/ 0 h 65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352" h="659264">
                    <a:moveTo>
                      <a:pt x="123169" y="0"/>
                    </a:moveTo>
                    <a:cubicBezTo>
                      <a:pt x="181885" y="224524"/>
                      <a:pt x="187281" y="440960"/>
                      <a:pt x="200352" y="659264"/>
                    </a:cubicBezTo>
                    <a:lnTo>
                      <a:pt x="90048" y="659264"/>
                    </a:lnTo>
                    <a:cubicBezTo>
                      <a:pt x="73932" y="497375"/>
                      <a:pt x="61968" y="325113"/>
                      <a:pt x="0" y="124430"/>
                    </a:cubicBezTo>
                    <a:cubicBezTo>
                      <a:pt x="38480" y="94304"/>
                      <a:pt x="88242" y="35439"/>
                      <a:pt x="12316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Oval 39">
                <a:extLst>
                  <a:ext uri="{FF2B5EF4-FFF2-40B4-BE49-F238E27FC236}">
                    <a16:creationId xmlns:a16="http://schemas.microsoft.com/office/drawing/2014/main" id="{83D06AE5-B60C-4022-A258-8E409BF1AF5F}"/>
                  </a:ext>
                </a:extLst>
              </p:cNvPr>
              <p:cNvSpPr/>
              <p:nvPr userDrawn="1"/>
            </p:nvSpPr>
            <p:spPr>
              <a:xfrm>
                <a:off x="3749238" y="3445177"/>
                <a:ext cx="443765" cy="4437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5" name="Group 40">
                <a:extLst>
                  <a:ext uri="{FF2B5EF4-FFF2-40B4-BE49-F238E27FC236}">
                    <a16:creationId xmlns:a16="http://schemas.microsoft.com/office/drawing/2014/main" id="{34F82A71-9779-461E-A3DA-F32DF8B6B456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</p:grpSpPr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id="{6415E407-E013-4FD6-88BE-26787BD43D1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Freeform 36">
                  <a:extLst>
                    <a:ext uri="{FF2B5EF4-FFF2-40B4-BE49-F238E27FC236}">
                      <a16:creationId xmlns:a16="http://schemas.microsoft.com/office/drawing/2014/main" id="{89C951A7-DAA9-4780-88F9-04E9B10AC56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6" name="Block Arc 41">
                <a:extLst>
                  <a:ext uri="{FF2B5EF4-FFF2-40B4-BE49-F238E27FC236}">
                    <a16:creationId xmlns:a16="http://schemas.microsoft.com/office/drawing/2014/main" id="{B783DBF9-5A30-42B4-A4FC-EEBAEAFAD3AA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Block Arc 42">
                <a:extLst>
                  <a:ext uri="{FF2B5EF4-FFF2-40B4-BE49-F238E27FC236}">
                    <a16:creationId xmlns:a16="http://schemas.microsoft.com/office/drawing/2014/main" id="{2C9AB6BA-B140-4678-A2FD-8AAF40DE8B87}"/>
                  </a:ext>
                </a:extLst>
              </p:cNvPr>
              <p:cNvSpPr/>
              <p:nvPr userDrawn="1"/>
            </p:nvSpPr>
            <p:spPr>
              <a:xfrm rot="16200000">
                <a:off x="3627701" y="3323641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Block Arc 43">
                <a:extLst>
                  <a:ext uri="{FF2B5EF4-FFF2-40B4-BE49-F238E27FC236}">
                    <a16:creationId xmlns:a16="http://schemas.microsoft.com/office/drawing/2014/main" id="{635CA9CD-EB5C-4D2A-A951-D506EAB84675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Block Arc 44">
                <a:extLst>
                  <a:ext uri="{FF2B5EF4-FFF2-40B4-BE49-F238E27FC236}">
                    <a16:creationId xmlns:a16="http://schemas.microsoft.com/office/drawing/2014/main" id="{924DFAD5-0A1E-41C2-9F81-11A207FA3086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Block Arc 45">
                <a:extLst>
                  <a:ext uri="{FF2B5EF4-FFF2-40B4-BE49-F238E27FC236}">
                    <a16:creationId xmlns:a16="http://schemas.microsoft.com/office/drawing/2014/main" id="{EA612AD7-6133-4D74-BDB3-4B9269FC2D94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019300"/>
                  <a:gd name="adj2" fmla="val 17775969"/>
                  <a:gd name="adj3" fmla="val 620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48E017B-39CE-4DDA-9988-5D5FE7CE9E31}"/>
              </a:ext>
            </a:extLst>
          </p:cNvPr>
          <p:cNvSpPr txBox="1"/>
          <p:nvPr/>
        </p:nvSpPr>
        <p:spPr>
          <a:xfrm>
            <a:off x="3775193" y="2281089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A7652B-141D-4A74-BC4C-8189C0EFCA3C}"/>
              </a:ext>
            </a:extLst>
          </p:cNvPr>
          <p:cNvSpPr txBox="1"/>
          <p:nvPr/>
        </p:nvSpPr>
        <p:spPr>
          <a:xfrm>
            <a:off x="7607243" y="1837437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15082C-C633-469A-A9CA-CE86DE86A82B}"/>
              </a:ext>
            </a:extLst>
          </p:cNvPr>
          <p:cNvSpPr txBox="1"/>
          <p:nvPr/>
        </p:nvSpPr>
        <p:spPr>
          <a:xfrm>
            <a:off x="4044742" y="5317264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FF35C7-A8DA-476F-9DB3-730A4794C0A3}"/>
              </a:ext>
            </a:extLst>
          </p:cNvPr>
          <p:cNvSpPr txBox="1"/>
          <p:nvPr/>
        </p:nvSpPr>
        <p:spPr>
          <a:xfrm>
            <a:off x="8049823" y="4114352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7" name="Group 37">
            <a:extLst>
              <a:ext uri="{FF2B5EF4-FFF2-40B4-BE49-F238E27FC236}">
                <a16:creationId xmlns:a16="http://schemas.microsoft.com/office/drawing/2014/main" id="{5DBFF97C-72AE-4BA6-8B4A-9D7BBA44F3C5}"/>
              </a:ext>
            </a:extLst>
          </p:cNvPr>
          <p:cNvGrpSpPr/>
          <p:nvPr/>
        </p:nvGrpSpPr>
        <p:grpSpPr>
          <a:xfrm>
            <a:off x="8440109" y="1737807"/>
            <a:ext cx="2948586" cy="845590"/>
            <a:chOff x="1487520" y="1270386"/>
            <a:chExt cx="4380624" cy="84559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ACEA8A-699D-4408-A56B-0625DDC15BC4}"/>
                </a:ext>
              </a:extLst>
            </p:cNvPr>
            <p:cNvSpPr txBox="1"/>
            <p:nvPr/>
          </p:nvSpPr>
          <p:spPr>
            <a:xfrm>
              <a:off x="1487520" y="1270386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932178D-2DDD-4A1D-8DE3-A08CDE22A0B1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0">
            <a:extLst>
              <a:ext uri="{FF2B5EF4-FFF2-40B4-BE49-F238E27FC236}">
                <a16:creationId xmlns:a16="http://schemas.microsoft.com/office/drawing/2014/main" id="{C0F5FFD9-9339-4EE4-9ACD-B8590362C64E}"/>
              </a:ext>
            </a:extLst>
          </p:cNvPr>
          <p:cNvGrpSpPr/>
          <p:nvPr/>
        </p:nvGrpSpPr>
        <p:grpSpPr>
          <a:xfrm>
            <a:off x="8881497" y="4114352"/>
            <a:ext cx="2948586" cy="845590"/>
            <a:chOff x="1487520" y="1270386"/>
            <a:chExt cx="4380624" cy="84559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52E638-E0C1-400C-BC21-056A8BB4169C}"/>
                </a:ext>
              </a:extLst>
            </p:cNvPr>
            <p:cNvSpPr txBox="1"/>
            <p:nvPr/>
          </p:nvSpPr>
          <p:spPr>
            <a:xfrm>
              <a:off x="1487520" y="1270386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3ED4A42-035E-4342-803A-BB9E21D0A99E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43">
            <a:extLst>
              <a:ext uri="{FF2B5EF4-FFF2-40B4-BE49-F238E27FC236}">
                <a16:creationId xmlns:a16="http://schemas.microsoft.com/office/drawing/2014/main" id="{E71AA40B-C0AA-4481-8E98-C8046F108F89}"/>
              </a:ext>
            </a:extLst>
          </p:cNvPr>
          <p:cNvGrpSpPr/>
          <p:nvPr/>
        </p:nvGrpSpPr>
        <p:grpSpPr>
          <a:xfrm>
            <a:off x="803305" y="2096821"/>
            <a:ext cx="2971887" cy="1014867"/>
            <a:chOff x="1487520" y="1270386"/>
            <a:chExt cx="4380624" cy="101486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97A62DC-30F6-494D-812F-019E66B62816}"/>
                </a:ext>
              </a:extLst>
            </p:cNvPr>
            <p:cNvSpPr txBox="1"/>
            <p:nvPr/>
          </p:nvSpPr>
          <p:spPr>
            <a:xfrm>
              <a:off x="1487520" y="1270386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497782C-2F99-4A76-A994-C942F4626948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46">
            <a:extLst>
              <a:ext uri="{FF2B5EF4-FFF2-40B4-BE49-F238E27FC236}">
                <a16:creationId xmlns:a16="http://schemas.microsoft.com/office/drawing/2014/main" id="{41C523FC-CF83-4384-B529-A80712AD5777}"/>
              </a:ext>
            </a:extLst>
          </p:cNvPr>
          <p:cNvGrpSpPr/>
          <p:nvPr/>
        </p:nvGrpSpPr>
        <p:grpSpPr>
          <a:xfrm>
            <a:off x="1071020" y="5217634"/>
            <a:ext cx="2971887" cy="845590"/>
            <a:chOff x="1487520" y="1270386"/>
            <a:chExt cx="4380624" cy="84559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A36F52E-5E0C-4D87-9BEA-70BB396B02E9}"/>
                </a:ext>
              </a:extLst>
            </p:cNvPr>
            <p:cNvSpPr txBox="1"/>
            <p:nvPr/>
          </p:nvSpPr>
          <p:spPr>
            <a:xfrm>
              <a:off x="1487520" y="1270386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8E00B07-EB6E-43D1-B069-DD1FD296243B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막힌 원호 38">
            <a:extLst>
              <a:ext uri="{FF2B5EF4-FFF2-40B4-BE49-F238E27FC236}">
                <a16:creationId xmlns:a16="http://schemas.microsoft.com/office/drawing/2014/main" id="{E407D023-30E9-4A17-A9F6-B2FAA808178F}"/>
              </a:ext>
            </a:extLst>
          </p:cNvPr>
          <p:cNvSpPr/>
          <p:nvPr/>
        </p:nvSpPr>
        <p:spPr>
          <a:xfrm>
            <a:off x="2895600" y="2156640"/>
            <a:ext cx="3686175" cy="3686175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막힌 원호 39">
            <a:extLst>
              <a:ext uri="{FF2B5EF4-FFF2-40B4-BE49-F238E27FC236}">
                <a16:creationId xmlns:a16="http://schemas.microsoft.com/office/drawing/2014/main" id="{3D422CE6-D8F7-498E-8D5F-336226099A1F}"/>
              </a:ext>
            </a:extLst>
          </p:cNvPr>
          <p:cNvSpPr/>
          <p:nvPr/>
        </p:nvSpPr>
        <p:spPr>
          <a:xfrm flipV="1">
            <a:off x="5667375" y="2147114"/>
            <a:ext cx="3686175" cy="3686175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이등변 삼각형 40">
            <a:extLst>
              <a:ext uri="{FF2B5EF4-FFF2-40B4-BE49-F238E27FC236}">
                <a16:creationId xmlns:a16="http://schemas.microsoft.com/office/drawing/2014/main" id="{39017D6B-FD5E-447D-9BAB-AE02C0C797D9}"/>
              </a:ext>
            </a:extLst>
          </p:cNvPr>
          <p:cNvSpPr/>
          <p:nvPr/>
        </p:nvSpPr>
        <p:spPr>
          <a:xfrm>
            <a:off x="8139112" y="3495675"/>
            <a:ext cx="1547813" cy="50958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C3319B31-32B9-41FF-AB66-B9DC00877EDD}"/>
              </a:ext>
            </a:extLst>
          </p:cNvPr>
          <p:cNvSpPr/>
          <p:nvPr/>
        </p:nvSpPr>
        <p:spPr>
          <a:xfrm rot="10800000">
            <a:off x="2533650" y="3964782"/>
            <a:ext cx="1547813" cy="5095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C0CF23-B425-46D7-8AB9-FB41983E063D}"/>
              </a:ext>
            </a:extLst>
          </p:cNvPr>
          <p:cNvSpPr txBox="1"/>
          <p:nvPr/>
        </p:nvSpPr>
        <p:spPr>
          <a:xfrm>
            <a:off x="8591536" y="3672394"/>
            <a:ext cx="64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4B6CD6-9822-4484-9F58-ECFD77242465}"/>
              </a:ext>
            </a:extLst>
          </p:cNvPr>
          <p:cNvSpPr txBox="1"/>
          <p:nvPr/>
        </p:nvSpPr>
        <p:spPr>
          <a:xfrm>
            <a:off x="2986074" y="3712875"/>
            <a:ext cx="64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2386E3-DF13-41F5-8F1E-CBA421369879}"/>
              </a:ext>
            </a:extLst>
          </p:cNvPr>
          <p:cNvSpPr txBox="1"/>
          <p:nvPr/>
        </p:nvSpPr>
        <p:spPr>
          <a:xfrm>
            <a:off x="3357287" y="2624006"/>
            <a:ext cx="2762513" cy="27625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ABB3A9-7F1B-4EBE-8AAF-8B291525842F}"/>
              </a:ext>
            </a:extLst>
          </p:cNvPr>
          <p:cNvSpPr txBox="1"/>
          <p:nvPr/>
        </p:nvSpPr>
        <p:spPr>
          <a:xfrm rot="10800000">
            <a:off x="6129205" y="2583524"/>
            <a:ext cx="2762513" cy="27625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766542-0948-4F4C-A2DE-D7E604C8985B}"/>
              </a:ext>
            </a:extLst>
          </p:cNvPr>
          <p:cNvSpPr txBox="1"/>
          <p:nvPr/>
        </p:nvSpPr>
        <p:spPr>
          <a:xfrm>
            <a:off x="7540302" y="2245062"/>
            <a:ext cx="335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0B547D-F201-4E47-89FC-22C2BD0C6781}"/>
              </a:ext>
            </a:extLst>
          </p:cNvPr>
          <p:cNvSpPr txBox="1"/>
          <p:nvPr/>
        </p:nvSpPr>
        <p:spPr>
          <a:xfrm>
            <a:off x="7540302" y="1990723"/>
            <a:ext cx="3359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9" name="Group 3">
            <a:extLst>
              <a:ext uri="{FF2B5EF4-FFF2-40B4-BE49-F238E27FC236}">
                <a16:creationId xmlns:a16="http://schemas.microsoft.com/office/drawing/2014/main" id="{EB19FB60-23C3-4133-9043-8454D49E709F}"/>
              </a:ext>
            </a:extLst>
          </p:cNvPr>
          <p:cNvGrpSpPr/>
          <p:nvPr/>
        </p:nvGrpSpPr>
        <p:grpSpPr>
          <a:xfrm>
            <a:off x="1924769" y="4726277"/>
            <a:ext cx="3359796" cy="1270002"/>
            <a:chOff x="2081649" y="3313839"/>
            <a:chExt cx="3359796" cy="127000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095F483-B8F9-4C69-964C-960BAA6AF4CD}"/>
                </a:ext>
              </a:extLst>
            </p:cNvPr>
            <p:cNvSpPr txBox="1"/>
            <p:nvPr/>
          </p:nvSpPr>
          <p:spPr>
            <a:xfrm>
              <a:off x="2081649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33F121-6D08-45F6-ADDA-E27631FB1904}"/>
                </a:ext>
              </a:extLst>
            </p:cNvPr>
            <p:cNvSpPr txBox="1"/>
            <p:nvPr/>
          </p:nvSpPr>
          <p:spPr>
            <a:xfrm>
              <a:off x="2081649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Teardrop 9">
            <a:extLst>
              <a:ext uri="{FF2B5EF4-FFF2-40B4-BE49-F238E27FC236}">
                <a16:creationId xmlns:a16="http://schemas.microsoft.com/office/drawing/2014/main" id="{09A5F072-920C-4524-961C-8F5E7B75B1AA}"/>
              </a:ext>
            </a:extLst>
          </p:cNvPr>
          <p:cNvSpPr>
            <a:spLocks noChangeAspect="1"/>
          </p:cNvSpPr>
          <p:nvPr/>
        </p:nvSpPr>
        <p:spPr>
          <a:xfrm rot="18900000">
            <a:off x="6838423" y="212880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Freeform 108">
            <a:extLst>
              <a:ext uri="{FF2B5EF4-FFF2-40B4-BE49-F238E27FC236}">
                <a16:creationId xmlns:a16="http://schemas.microsoft.com/office/drawing/2014/main" id="{2D382B1C-5B7A-4B33-A41E-C211606BDB05}"/>
              </a:ext>
            </a:extLst>
          </p:cNvPr>
          <p:cNvSpPr/>
          <p:nvPr/>
        </p:nvSpPr>
        <p:spPr>
          <a:xfrm>
            <a:off x="1303988" y="4791483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12491-797D-42AA-8BC4-5964FC80CD5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9FD0A38-6082-4CF2-B28F-D42E8CCBF36F}"/>
              </a:ext>
            </a:extLst>
          </p:cNvPr>
          <p:cNvSpPr/>
          <p:nvPr/>
        </p:nvSpPr>
        <p:spPr>
          <a:xfrm>
            <a:off x="5963055" y="549569"/>
            <a:ext cx="5486400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741C439-0290-4135-B13B-0DA4C4DAA947}"/>
              </a:ext>
            </a:extLst>
          </p:cNvPr>
          <p:cNvSpPr/>
          <p:nvPr/>
        </p:nvSpPr>
        <p:spPr>
          <a:xfrm>
            <a:off x="210164" y="4797152"/>
            <a:ext cx="5228944" cy="144016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762FC-C09A-4B69-814D-420C62EE8246}"/>
              </a:ext>
            </a:extLst>
          </p:cNvPr>
          <p:cNvSpPr txBox="1"/>
          <p:nvPr/>
        </p:nvSpPr>
        <p:spPr>
          <a:xfrm>
            <a:off x="6208046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CB299-384B-43FC-B51C-39E978AC370D}"/>
              </a:ext>
            </a:extLst>
          </p:cNvPr>
          <p:cNvSpPr txBox="1"/>
          <p:nvPr/>
        </p:nvSpPr>
        <p:spPr>
          <a:xfrm>
            <a:off x="7475238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13B4D-77B2-40AF-A9E5-463013639CA9}"/>
              </a:ext>
            </a:extLst>
          </p:cNvPr>
          <p:cNvSpPr txBox="1"/>
          <p:nvPr/>
        </p:nvSpPr>
        <p:spPr>
          <a:xfrm>
            <a:off x="8742430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2ED92EAA-8083-4EC9-A748-2DDAC43E1A50}"/>
              </a:ext>
            </a:extLst>
          </p:cNvPr>
          <p:cNvGrpSpPr/>
          <p:nvPr/>
        </p:nvGrpSpPr>
        <p:grpSpPr>
          <a:xfrm>
            <a:off x="6054838" y="1903195"/>
            <a:ext cx="5394617" cy="1560369"/>
            <a:chOff x="4822352" y="1916832"/>
            <a:chExt cx="3422056" cy="1560369"/>
          </a:xfrm>
        </p:grpSpPr>
        <p:sp>
          <p:nvSpPr>
            <p:cNvPr id="11" name="Text Placeholder 10">
              <a:extLst>
                <a:ext uri="{FF2B5EF4-FFF2-40B4-BE49-F238E27FC236}">
                  <a16:creationId xmlns:a16="http://schemas.microsoft.com/office/drawing/2014/main" id="{B8DD5A08-8541-4B73-B5AE-3E9DFEDB75E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53B116-27BB-4AFC-8D61-5EFF5313879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909B05B-A0B4-403E-AD0B-04DA8DD7D77E}"/>
              </a:ext>
            </a:extLst>
          </p:cNvPr>
          <p:cNvGrpSpPr/>
          <p:nvPr/>
        </p:nvGrpSpPr>
        <p:grpSpPr>
          <a:xfrm>
            <a:off x="6007213" y="3732912"/>
            <a:ext cx="5506281" cy="2614942"/>
            <a:chOff x="6007213" y="3732912"/>
            <a:chExt cx="5506281" cy="2614942"/>
          </a:xfrm>
        </p:grpSpPr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F21F1DCD-F204-4B58-8890-E3B39D44964F}"/>
                </a:ext>
              </a:extLst>
            </p:cNvPr>
            <p:cNvGrpSpPr/>
            <p:nvPr/>
          </p:nvGrpSpPr>
          <p:grpSpPr>
            <a:xfrm>
              <a:off x="6007213" y="3732912"/>
              <a:ext cx="2646123" cy="1240289"/>
              <a:chOff x="231733" y="3585938"/>
              <a:chExt cx="4136800" cy="124028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D13E28-702A-4EE9-90BB-39A415788C12}"/>
                  </a:ext>
                </a:extLst>
              </p:cNvPr>
              <p:cNvSpPr txBox="1"/>
              <p:nvPr/>
            </p:nvSpPr>
            <p:spPr>
              <a:xfrm>
                <a:off x="231733" y="3585938"/>
                <a:ext cx="3973001" cy="389513"/>
              </a:xfrm>
              <a:prstGeom prst="roundRect">
                <a:avLst>
                  <a:gd name="adj" fmla="val 50000"/>
                </a:avLst>
              </a:prstGeom>
              <a:solidFill>
                <a:srgbClr val="5EC8F8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 Content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B04373-7AF6-4ADE-B046-A2D03FE2A2A7}"/>
                  </a:ext>
                </a:extLst>
              </p:cNvPr>
              <p:cNvSpPr txBox="1"/>
              <p:nvPr/>
            </p:nvSpPr>
            <p:spPr>
              <a:xfrm>
                <a:off x="395536" y="3995230"/>
                <a:ext cx="3972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colors, photos and Text.</a:t>
                </a:r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AAA1680C-753C-49F5-9FFD-51F8141064C8}"/>
                </a:ext>
              </a:extLst>
            </p:cNvPr>
            <p:cNvGrpSpPr/>
            <p:nvPr/>
          </p:nvGrpSpPr>
          <p:grpSpPr>
            <a:xfrm>
              <a:off x="8867373" y="3732912"/>
              <a:ext cx="2646121" cy="1240289"/>
              <a:chOff x="529553" y="3585938"/>
              <a:chExt cx="4136798" cy="124028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012F24-C925-4847-8B9E-8D6725C95CFD}"/>
                  </a:ext>
                </a:extLst>
              </p:cNvPr>
              <p:cNvSpPr txBox="1"/>
              <p:nvPr/>
            </p:nvSpPr>
            <p:spPr>
              <a:xfrm>
                <a:off x="529553" y="3585938"/>
                <a:ext cx="3973002" cy="38951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 Content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434BE0-7530-4551-B5D7-7E372AC249EE}"/>
                  </a:ext>
                </a:extLst>
              </p:cNvPr>
              <p:cNvSpPr txBox="1"/>
              <p:nvPr/>
            </p:nvSpPr>
            <p:spPr>
              <a:xfrm>
                <a:off x="693356" y="3995230"/>
                <a:ext cx="39729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colors, photos and Text.</a:t>
                </a:r>
              </a:p>
            </p:txBody>
          </p:sp>
        </p:grpSp>
        <p:grpSp>
          <p:nvGrpSpPr>
            <p:cNvPr id="19" name="Group 30">
              <a:extLst>
                <a:ext uri="{FF2B5EF4-FFF2-40B4-BE49-F238E27FC236}">
                  <a16:creationId xmlns:a16="http://schemas.microsoft.com/office/drawing/2014/main" id="{9EAB0849-4E30-4BD3-8208-689DD19DFEA0}"/>
                </a:ext>
              </a:extLst>
            </p:cNvPr>
            <p:cNvGrpSpPr/>
            <p:nvPr/>
          </p:nvGrpSpPr>
          <p:grpSpPr>
            <a:xfrm>
              <a:off x="6007213" y="5107565"/>
              <a:ext cx="2646123" cy="1240289"/>
              <a:chOff x="231733" y="3585938"/>
              <a:chExt cx="4136800" cy="124028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87304C-54EF-48BB-9C1B-C38A15540C15}"/>
                  </a:ext>
                </a:extLst>
              </p:cNvPr>
              <p:cNvSpPr txBox="1"/>
              <p:nvPr/>
            </p:nvSpPr>
            <p:spPr>
              <a:xfrm>
                <a:off x="231733" y="3585938"/>
                <a:ext cx="3973001" cy="38951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 Content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3DF07D-10E7-4A3C-9BF0-DDF5CC8682DA}"/>
                  </a:ext>
                </a:extLst>
              </p:cNvPr>
              <p:cNvSpPr txBox="1"/>
              <p:nvPr/>
            </p:nvSpPr>
            <p:spPr>
              <a:xfrm>
                <a:off x="395536" y="3995230"/>
                <a:ext cx="3972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colors, photos and Text.</a:t>
                </a:r>
              </a:p>
            </p:txBody>
          </p:sp>
        </p:grpSp>
        <p:grpSp>
          <p:nvGrpSpPr>
            <p:cNvPr id="22" name="Group 33">
              <a:extLst>
                <a:ext uri="{FF2B5EF4-FFF2-40B4-BE49-F238E27FC236}">
                  <a16:creationId xmlns:a16="http://schemas.microsoft.com/office/drawing/2014/main" id="{36A1A88B-6800-4194-BD68-329433200106}"/>
                </a:ext>
              </a:extLst>
            </p:cNvPr>
            <p:cNvGrpSpPr/>
            <p:nvPr/>
          </p:nvGrpSpPr>
          <p:grpSpPr>
            <a:xfrm>
              <a:off x="8867373" y="5107565"/>
              <a:ext cx="2646121" cy="1240289"/>
              <a:chOff x="529553" y="3585938"/>
              <a:chExt cx="4136798" cy="124028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0CF722-EEA9-4816-927D-56401F4746C0}"/>
                  </a:ext>
                </a:extLst>
              </p:cNvPr>
              <p:cNvSpPr txBox="1"/>
              <p:nvPr/>
            </p:nvSpPr>
            <p:spPr>
              <a:xfrm>
                <a:off x="529553" y="3585938"/>
                <a:ext cx="3973002" cy="389513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 Content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AB4358-E61E-4313-805F-03DDE115A036}"/>
                  </a:ext>
                </a:extLst>
              </p:cNvPr>
              <p:cNvSpPr txBox="1"/>
              <p:nvPr/>
            </p:nvSpPr>
            <p:spPr>
              <a:xfrm>
                <a:off x="693356" y="3995230"/>
                <a:ext cx="39729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colors, photos and Text.</a:t>
                </a: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C93D224-3C4A-43D5-8D1E-D756D944FA99}"/>
              </a:ext>
            </a:extLst>
          </p:cNvPr>
          <p:cNvSpPr txBox="1"/>
          <p:nvPr/>
        </p:nvSpPr>
        <p:spPr>
          <a:xfrm>
            <a:off x="10009622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Freeform 47">
            <a:extLst>
              <a:ext uri="{FF2B5EF4-FFF2-40B4-BE49-F238E27FC236}">
                <a16:creationId xmlns:a16="http://schemas.microsoft.com/office/drawing/2014/main" id="{415ACDB6-C13F-4C83-9591-10D56BEC9143}"/>
              </a:ext>
            </a:extLst>
          </p:cNvPr>
          <p:cNvSpPr>
            <a:spLocks noChangeAspect="1"/>
          </p:cNvSpPr>
          <p:nvPr/>
        </p:nvSpPr>
        <p:spPr>
          <a:xfrm>
            <a:off x="6590674" y="814368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 48">
            <a:extLst>
              <a:ext uri="{FF2B5EF4-FFF2-40B4-BE49-F238E27FC236}">
                <a16:creationId xmlns:a16="http://schemas.microsoft.com/office/drawing/2014/main" id="{5ABD1890-8CAB-4CA3-96DA-5B30A39CB76D}"/>
              </a:ext>
            </a:extLst>
          </p:cNvPr>
          <p:cNvSpPr>
            <a:spLocks noChangeAspect="1"/>
          </p:cNvSpPr>
          <p:nvPr/>
        </p:nvSpPr>
        <p:spPr>
          <a:xfrm>
            <a:off x="7931227" y="861551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49">
            <a:extLst>
              <a:ext uri="{FF2B5EF4-FFF2-40B4-BE49-F238E27FC236}">
                <a16:creationId xmlns:a16="http://schemas.microsoft.com/office/drawing/2014/main" id="{302ABBE8-43DD-49BE-BA65-AAC0625535DD}"/>
              </a:ext>
            </a:extLst>
          </p:cNvPr>
          <p:cNvSpPr>
            <a:spLocks noChangeAspect="1"/>
          </p:cNvSpPr>
          <p:nvPr/>
        </p:nvSpPr>
        <p:spPr>
          <a:xfrm>
            <a:off x="10402676" y="834380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 50">
            <a:extLst>
              <a:ext uri="{FF2B5EF4-FFF2-40B4-BE49-F238E27FC236}">
                <a16:creationId xmlns:a16="http://schemas.microsoft.com/office/drawing/2014/main" id="{9DA88032-59F3-461C-A80C-CBFD0F85A227}"/>
              </a:ext>
            </a:extLst>
          </p:cNvPr>
          <p:cNvSpPr>
            <a:spLocks noChangeAspect="1"/>
          </p:cNvSpPr>
          <p:nvPr/>
        </p:nvSpPr>
        <p:spPr>
          <a:xfrm>
            <a:off x="9166951" y="853101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EC56A230-B098-4150-A634-73580DC128B6}"/>
              </a:ext>
            </a:extLst>
          </p:cNvPr>
          <p:cNvSpPr txBox="1">
            <a:spLocks/>
          </p:cNvSpPr>
          <p:nvPr/>
        </p:nvSpPr>
        <p:spPr>
          <a:xfrm>
            <a:off x="760023" y="4941168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726B061F-F462-4DE0-AF45-2EF96359C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953773"/>
              </p:ext>
            </p:extLst>
          </p:nvPr>
        </p:nvGraphicFramePr>
        <p:xfrm>
          <a:off x="920430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C197B664-4B02-4B2E-97AA-3A2435D37B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68261"/>
              </p:ext>
            </p:extLst>
          </p:nvPr>
        </p:nvGraphicFramePr>
        <p:xfrm>
          <a:off x="8910863" y="1931570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Ulti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9543BD52-24E7-46D3-ABFA-B557D1D470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088035"/>
              </p:ext>
            </p:extLst>
          </p:nvPr>
        </p:nvGraphicFramePr>
        <p:xfrm>
          <a:off x="6249716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D57A85C7-F5C0-4845-BD3C-A08E7DF88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601909"/>
              </p:ext>
            </p:extLst>
          </p:nvPr>
        </p:nvGraphicFramePr>
        <p:xfrm>
          <a:off x="3585071" y="1931570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07D26F6C-21C8-4545-B14F-304DB94DE1D2}"/>
              </a:ext>
            </a:extLst>
          </p:cNvPr>
          <p:cNvSpPr>
            <a:spLocks/>
          </p:cNvSpPr>
          <p:nvPr/>
        </p:nvSpPr>
        <p:spPr bwMode="auto">
          <a:xfrm>
            <a:off x="2087709" y="3648174"/>
            <a:ext cx="2264025" cy="2581176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2058">
            <a:extLst>
              <a:ext uri="{FF2B5EF4-FFF2-40B4-BE49-F238E27FC236}">
                <a16:creationId xmlns:a16="http://schemas.microsoft.com/office/drawing/2014/main" id="{D13E72C8-EAA7-44D8-91AE-79BDDBA48E4F}"/>
              </a:ext>
            </a:extLst>
          </p:cNvPr>
          <p:cNvGrpSpPr/>
          <p:nvPr/>
        </p:nvGrpSpPr>
        <p:grpSpPr>
          <a:xfrm>
            <a:off x="2563961" y="3767524"/>
            <a:ext cx="1643010" cy="1289527"/>
            <a:chOff x="2087789" y="3544222"/>
            <a:chExt cx="1479492" cy="1161189"/>
          </a:xfrm>
        </p:grpSpPr>
        <p:sp>
          <p:nvSpPr>
            <p:cNvPr id="5" name="Freeform 2055">
              <a:extLst>
                <a:ext uri="{FF2B5EF4-FFF2-40B4-BE49-F238E27FC236}">
                  <a16:creationId xmlns:a16="http://schemas.microsoft.com/office/drawing/2014/main" id="{A2EF7336-3E04-491B-969F-5D6370E52337}"/>
                </a:ext>
              </a:extLst>
            </p:cNvPr>
            <p:cNvSpPr/>
            <p:nvPr/>
          </p:nvSpPr>
          <p:spPr>
            <a:xfrm>
              <a:off x="2449222" y="4068559"/>
              <a:ext cx="787521" cy="450317"/>
            </a:xfrm>
            <a:custGeom>
              <a:avLst/>
              <a:gdLst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2007 w 925932"/>
                <a:gd name="connsiteY0" fmla="*/ 466725 h 704850"/>
                <a:gd name="connsiteX1" fmla="*/ 297282 w 925932"/>
                <a:gd name="connsiteY1" fmla="*/ 704850 h 704850"/>
                <a:gd name="connsiteX2" fmla="*/ 925932 w 925932"/>
                <a:gd name="connsiteY2" fmla="*/ 428625 h 704850"/>
                <a:gd name="connsiteX3" fmla="*/ 897357 w 925932"/>
                <a:gd name="connsiteY3" fmla="*/ 0 h 704850"/>
                <a:gd name="connsiteX4" fmla="*/ 602082 w 925932"/>
                <a:gd name="connsiteY4" fmla="*/ 76200 h 704850"/>
                <a:gd name="connsiteX5" fmla="*/ 2007 w 925932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59784"/>
                <a:gd name="connsiteY0" fmla="*/ 466725 h 704850"/>
                <a:gd name="connsiteX1" fmla="*/ 297644 w 959784"/>
                <a:gd name="connsiteY1" fmla="*/ 704850 h 704850"/>
                <a:gd name="connsiteX2" fmla="*/ 926294 w 959784"/>
                <a:gd name="connsiteY2" fmla="*/ 428625 h 704850"/>
                <a:gd name="connsiteX3" fmla="*/ 897719 w 959784"/>
                <a:gd name="connsiteY3" fmla="*/ 0 h 704850"/>
                <a:gd name="connsiteX4" fmla="*/ 602444 w 959784"/>
                <a:gd name="connsiteY4" fmla="*/ 76200 h 704850"/>
                <a:gd name="connsiteX5" fmla="*/ 2369 w 959784"/>
                <a:gd name="connsiteY5" fmla="*/ 466725 h 704850"/>
                <a:gd name="connsiteX0" fmla="*/ 2369 w 972332"/>
                <a:gd name="connsiteY0" fmla="*/ 466725 h 704850"/>
                <a:gd name="connsiteX1" fmla="*/ 297644 w 972332"/>
                <a:gd name="connsiteY1" fmla="*/ 704850 h 704850"/>
                <a:gd name="connsiteX2" fmla="*/ 926294 w 972332"/>
                <a:gd name="connsiteY2" fmla="*/ 428625 h 704850"/>
                <a:gd name="connsiteX3" fmla="*/ 897719 w 972332"/>
                <a:gd name="connsiteY3" fmla="*/ 0 h 704850"/>
                <a:gd name="connsiteX4" fmla="*/ 602444 w 972332"/>
                <a:gd name="connsiteY4" fmla="*/ 76200 h 704850"/>
                <a:gd name="connsiteX5" fmla="*/ 2369 w 972332"/>
                <a:gd name="connsiteY5" fmla="*/ 466725 h 704850"/>
                <a:gd name="connsiteX0" fmla="*/ 2369 w 987620"/>
                <a:gd name="connsiteY0" fmla="*/ 466725 h 704850"/>
                <a:gd name="connsiteX1" fmla="*/ 297644 w 987620"/>
                <a:gd name="connsiteY1" fmla="*/ 704850 h 704850"/>
                <a:gd name="connsiteX2" fmla="*/ 926294 w 987620"/>
                <a:gd name="connsiteY2" fmla="*/ 428625 h 704850"/>
                <a:gd name="connsiteX3" fmla="*/ 897719 w 987620"/>
                <a:gd name="connsiteY3" fmla="*/ 0 h 704850"/>
                <a:gd name="connsiteX4" fmla="*/ 602444 w 987620"/>
                <a:gd name="connsiteY4" fmla="*/ 76200 h 704850"/>
                <a:gd name="connsiteX5" fmla="*/ 2369 w 987620"/>
                <a:gd name="connsiteY5" fmla="*/ 466725 h 704850"/>
                <a:gd name="connsiteX0" fmla="*/ 2369 w 987620"/>
                <a:gd name="connsiteY0" fmla="*/ 468385 h 706510"/>
                <a:gd name="connsiteX1" fmla="*/ 297644 w 987620"/>
                <a:gd name="connsiteY1" fmla="*/ 706510 h 706510"/>
                <a:gd name="connsiteX2" fmla="*/ 926294 w 987620"/>
                <a:gd name="connsiteY2" fmla="*/ 430285 h 706510"/>
                <a:gd name="connsiteX3" fmla="*/ 897719 w 987620"/>
                <a:gd name="connsiteY3" fmla="*/ 1660 h 706510"/>
                <a:gd name="connsiteX4" fmla="*/ 602444 w 987620"/>
                <a:gd name="connsiteY4" fmla="*/ 77860 h 706510"/>
                <a:gd name="connsiteX5" fmla="*/ 2369 w 987620"/>
                <a:gd name="connsiteY5" fmla="*/ 468385 h 706510"/>
                <a:gd name="connsiteX0" fmla="*/ 2369 w 987620"/>
                <a:gd name="connsiteY0" fmla="*/ 468196 h 706321"/>
                <a:gd name="connsiteX1" fmla="*/ 297644 w 987620"/>
                <a:gd name="connsiteY1" fmla="*/ 706321 h 706321"/>
                <a:gd name="connsiteX2" fmla="*/ 926294 w 987620"/>
                <a:gd name="connsiteY2" fmla="*/ 430096 h 706321"/>
                <a:gd name="connsiteX3" fmla="*/ 897719 w 987620"/>
                <a:gd name="connsiteY3" fmla="*/ 1471 h 706321"/>
                <a:gd name="connsiteX4" fmla="*/ 526244 w 987620"/>
                <a:gd name="connsiteY4" fmla="*/ 87196 h 706321"/>
                <a:gd name="connsiteX5" fmla="*/ 2369 w 987620"/>
                <a:gd name="connsiteY5" fmla="*/ 468196 h 706321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5191 h 713316"/>
                <a:gd name="connsiteX1" fmla="*/ 297644 w 987620"/>
                <a:gd name="connsiteY1" fmla="*/ 713316 h 713316"/>
                <a:gd name="connsiteX2" fmla="*/ 926294 w 987620"/>
                <a:gd name="connsiteY2" fmla="*/ 437091 h 713316"/>
                <a:gd name="connsiteX3" fmla="*/ 897719 w 987620"/>
                <a:gd name="connsiteY3" fmla="*/ 8466 h 713316"/>
                <a:gd name="connsiteX4" fmla="*/ 488144 w 987620"/>
                <a:gd name="connsiteY4" fmla="*/ 84666 h 713316"/>
                <a:gd name="connsiteX5" fmla="*/ 2369 w 987620"/>
                <a:gd name="connsiteY5" fmla="*/ 475191 h 713316"/>
                <a:gd name="connsiteX0" fmla="*/ 2369 w 987620"/>
                <a:gd name="connsiteY0" fmla="*/ 489496 h 727621"/>
                <a:gd name="connsiteX1" fmla="*/ 297644 w 987620"/>
                <a:gd name="connsiteY1" fmla="*/ 727621 h 727621"/>
                <a:gd name="connsiteX2" fmla="*/ 926294 w 987620"/>
                <a:gd name="connsiteY2" fmla="*/ 451396 h 727621"/>
                <a:gd name="connsiteX3" fmla="*/ 897719 w 987620"/>
                <a:gd name="connsiteY3" fmla="*/ 22771 h 727621"/>
                <a:gd name="connsiteX4" fmla="*/ 488144 w 987620"/>
                <a:gd name="connsiteY4" fmla="*/ 98971 h 727621"/>
                <a:gd name="connsiteX5" fmla="*/ 2369 w 987620"/>
                <a:gd name="connsiteY5" fmla="*/ 489496 h 727621"/>
                <a:gd name="connsiteX0" fmla="*/ 2369 w 984580"/>
                <a:gd name="connsiteY0" fmla="*/ 468707 h 706832"/>
                <a:gd name="connsiteX1" fmla="*/ 297644 w 984580"/>
                <a:gd name="connsiteY1" fmla="*/ 706832 h 706832"/>
                <a:gd name="connsiteX2" fmla="*/ 926294 w 984580"/>
                <a:gd name="connsiteY2" fmla="*/ 430607 h 706832"/>
                <a:gd name="connsiteX3" fmla="*/ 888194 w 984580"/>
                <a:gd name="connsiteY3" fmla="*/ 49607 h 706832"/>
                <a:gd name="connsiteX4" fmla="*/ 488144 w 984580"/>
                <a:gd name="connsiteY4" fmla="*/ 78182 h 706832"/>
                <a:gd name="connsiteX5" fmla="*/ 2369 w 984580"/>
                <a:gd name="connsiteY5" fmla="*/ 468707 h 706832"/>
                <a:gd name="connsiteX0" fmla="*/ 2369 w 984580"/>
                <a:gd name="connsiteY0" fmla="*/ 512615 h 750740"/>
                <a:gd name="connsiteX1" fmla="*/ 297644 w 984580"/>
                <a:gd name="connsiteY1" fmla="*/ 750740 h 750740"/>
                <a:gd name="connsiteX2" fmla="*/ 926294 w 984580"/>
                <a:gd name="connsiteY2" fmla="*/ 474515 h 750740"/>
                <a:gd name="connsiteX3" fmla="*/ 888194 w 984580"/>
                <a:gd name="connsiteY3" fmla="*/ 93515 h 750740"/>
                <a:gd name="connsiteX4" fmla="*/ 488144 w 984580"/>
                <a:gd name="connsiteY4" fmla="*/ 122090 h 750740"/>
                <a:gd name="connsiteX5" fmla="*/ 2369 w 984580"/>
                <a:gd name="connsiteY5" fmla="*/ 512615 h 750740"/>
                <a:gd name="connsiteX0" fmla="*/ 2369 w 974649"/>
                <a:gd name="connsiteY0" fmla="*/ 474206 h 712331"/>
                <a:gd name="connsiteX1" fmla="*/ 297644 w 974649"/>
                <a:gd name="connsiteY1" fmla="*/ 712331 h 712331"/>
                <a:gd name="connsiteX2" fmla="*/ 926294 w 974649"/>
                <a:gd name="connsiteY2" fmla="*/ 436106 h 712331"/>
                <a:gd name="connsiteX3" fmla="*/ 850094 w 974649"/>
                <a:gd name="connsiteY3" fmla="*/ 140831 h 712331"/>
                <a:gd name="connsiteX4" fmla="*/ 488144 w 974649"/>
                <a:gd name="connsiteY4" fmla="*/ 83681 h 712331"/>
                <a:gd name="connsiteX5" fmla="*/ 2369 w 974649"/>
                <a:gd name="connsiteY5" fmla="*/ 474206 h 712331"/>
                <a:gd name="connsiteX0" fmla="*/ 2369 w 974649"/>
                <a:gd name="connsiteY0" fmla="*/ 418934 h 657059"/>
                <a:gd name="connsiteX1" fmla="*/ 297644 w 974649"/>
                <a:gd name="connsiteY1" fmla="*/ 657059 h 657059"/>
                <a:gd name="connsiteX2" fmla="*/ 926294 w 974649"/>
                <a:gd name="connsiteY2" fmla="*/ 380834 h 657059"/>
                <a:gd name="connsiteX3" fmla="*/ 850094 w 974649"/>
                <a:gd name="connsiteY3" fmla="*/ 85559 h 657059"/>
                <a:gd name="connsiteX4" fmla="*/ 421469 w 974649"/>
                <a:gd name="connsiteY4" fmla="*/ 133184 h 657059"/>
                <a:gd name="connsiteX5" fmla="*/ 2369 w 974649"/>
                <a:gd name="connsiteY5" fmla="*/ 418934 h 657059"/>
                <a:gd name="connsiteX0" fmla="*/ 2901 w 937081"/>
                <a:gd name="connsiteY0" fmla="*/ 466559 h 657059"/>
                <a:gd name="connsiteX1" fmla="*/ 260076 w 937081"/>
                <a:gd name="connsiteY1" fmla="*/ 657059 h 657059"/>
                <a:gd name="connsiteX2" fmla="*/ 888726 w 937081"/>
                <a:gd name="connsiteY2" fmla="*/ 380834 h 657059"/>
                <a:gd name="connsiteX3" fmla="*/ 812526 w 937081"/>
                <a:gd name="connsiteY3" fmla="*/ 85559 h 657059"/>
                <a:gd name="connsiteX4" fmla="*/ 383901 w 937081"/>
                <a:gd name="connsiteY4" fmla="*/ 133184 h 657059"/>
                <a:gd name="connsiteX5" fmla="*/ 2901 w 937081"/>
                <a:gd name="connsiteY5" fmla="*/ 466559 h 657059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29328"/>
                <a:gd name="connsiteY0" fmla="*/ 466559 h 666584"/>
                <a:gd name="connsiteX1" fmla="*/ 288234 w 929328"/>
                <a:gd name="connsiteY1" fmla="*/ 666584 h 666584"/>
                <a:gd name="connsiteX2" fmla="*/ 878784 w 929328"/>
                <a:gd name="connsiteY2" fmla="*/ 352259 h 666584"/>
                <a:gd name="connsiteX3" fmla="*/ 812109 w 929328"/>
                <a:gd name="connsiteY3" fmla="*/ 85559 h 666584"/>
                <a:gd name="connsiteX4" fmla="*/ 383484 w 929328"/>
                <a:gd name="connsiteY4" fmla="*/ 133184 h 666584"/>
                <a:gd name="connsiteX5" fmla="*/ 2484 w 929328"/>
                <a:gd name="connsiteY5" fmla="*/ 466559 h 666584"/>
                <a:gd name="connsiteX0" fmla="*/ 2484 w 903999"/>
                <a:gd name="connsiteY0" fmla="*/ 466559 h 666584"/>
                <a:gd name="connsiteX1" fmla="*/ 288234 w 903999"/>
                <a:gd name="connsiteY1" fmla="*/ 666584 h 666584"/>
                <a:gd name="connsiteX2" fmla="*/ 878784 w 903999"/>
                <a:gd name="connsiteY2" fmla="*/ 352259 h 666584"/>
                <a:gd name="connsiteX3" fmla="*/ 812109 w 903999"/>
                <a:gd name="connsiteY3" fmla="*/ 85559 h 666584"/>
                <a:gd name="connsiteX4" fmla="*/ 383484 w 903999"/>
                <a:gd name="connsiteY4" fmla="*/ 133184 h 666584"/>
                <a:gd name="connsiteX5" fmla="*/ 2484 w 903999"/>
                <a:gd name="connsiteY5" fmla="*/ 466559 h 666584"/>
                <a:gd name="connsiteX0" fmla="*/ 2484 w 894229"/>
                <a:gd name="connsiteY0" fmla="*/ 455466 h 655491"/>
                <a:gd name="connsiteX1" fmla="*/ 288234 w 894229"/>
                <a:gd name="connsiteY1" fmla="*/ 655491 h 655491"/>
                <a:gd name="connsiteX2" fmla="*/ 878784 w 894229"/>
                <a:gd name="connsiteY2" fmla="*/ 341166 h 655491"/>
                <a:gd name="connsiteX3" fmla="*/ 745434 w 894229"/>
                <a:gd name="connsiteY3" fmla="*/ 93516 h 655491"/>
                <a:gd name="connsiteX4" fmla="*/ 383484 w 894229"/>
                <a:gd name="connsiteY4" fmla="*/ 122091 h 655491"/>
                <a:gd name="connsiteX5" fmla="*/ 2484 w 894229"/>
                <a:gd name="connsiteY5" fmla="*/ 455466 h 655491"/>
                <a:gd name="connsiteX0" fmla="*/ 2484 w 909836"/>
                <a:gd name="connsiteY0" fmla="*/ 455466 h 655491"/>
                <a:gd name="connsiteX1" fmla="*/ 288234 w 909836"/>
                <a:gd name="connsiteY1" fmla="*/ 655491 h 655491"/>
                <a:gd name="connsiteX2" fmla="*/ 878784 w 909836"/>
                <a:gd name="connsiteY2" fmla="*/ 341166 h 655491"/>
                <a:gd name="connsiteX3" fmla="*/ 745434 w 909836"/>
                <a:gd name="connsiteY3" fmla="*/ 93516 h 655491"/>
                <a:gd name="connsiteX4" fmla="*/ 383484 w 909836"/>
                <a:gd name="connsiteY4" fmla="*/ 122091 h 655491"/>
                <a:gd name="connsiteX5" fmla="*/ 2484 w 909836"/>
                <a:gd name="connsiteY5" fmla="*/ 455466 h 655491"/>
                <a:gd name="connsiteX0" fmla="*/ 2484 w 909836"/>
                <a:gd name="connsiteY0" fmla="*/ 406321 h 606346"/>
                <a:gd name="connsiteX1" fmla="*/ 288234 w 909836"/>
                <a:gd name="connsiteY1" fmla="*/ 606346 h 606346"/>
                <a:gd name="connsiteX2" fmla="*/ 878784 w 909836"/>
                <a:gd name="connsiteY2" fmla="*/ 292021 h 606346"/>
                <a:gd name="connsiteX3" fmla="*/ 745434 w 909836"/>
                <a:gd name="connsiteY3" fmla="*/ 44371 h 606346"/>
                <a:gd name="connsiteX4" fmla="*/ 383484 w 909836"/>
                <a:gd name="connsiteY4" fmla="*/ 72946 h 606346"/>
                <a:gd name="connsiteX5" fmla="*/ 2484 w 909836"/>
                <a:gd name="connsiteY5" fmla="*/ 406321 h 606346"/>
                <a:gd name="connsiteX0" fmla="*/ 2484 w 909836"/>
                <a:gd name="connsiteY0" fmla="*/ 361950 h 561975"/>
                <a:gd name="connsiteX1" fmla="*/ 288234 w 909836"/>
                <a:gd name="connsiteY1" fmla="*/ 561975 h 561975"/>
                <a:gd name="connsiteX2" fmla="*/ 878784 w 909836"/>
                <a:gd name="connsiteY2" fmla="*/ 247650 h 561975"/>
                <a:gd name="connsiteX3" fmla="*/ 745434 w 909836"/>
                <a:gd name="connsiteY3" fmla="*/ 0 h 561975"/>
                <a:gd name="connsiteX4" fmla="*/ 364434 w 909836"/>
                <a:gd name="connsiteY4" fmla="*/ 161925 h 561975"/>
                <a:gd name="connsiteX5" fmla="*/ 2484 w 909836"/>
                <a:gd name="connsiteY5" fmla="*/ 36195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2369 w 919246"/>
                <a:gd name="connsiteY0" fmla="*/ 381000 h 561975"/>
                <a:gd name="connsiteX1" fmla="*/ 297644 w 919246"/>
                <a:gd name="connsiteY1" fmla="*/ 561975 h 561975"/>
                <a:gd name="connsiteX2" fmla="*/ 888194 w 919246"/>
                <a:gd name="connsiteY2" fmla="*/ 247650 h 561975"/>
                <a:gd name="connsiteX3" fmla="*/ 754844 w 919246"/>
                <a:gd name="connsiteY3" fmla="*/ 0 h 561975"/>
                <a:gd name="connsiteX4" fmla="*/ 373844 w 919246"/>
                <a:gd name="connsiteY4" fmla="*/ 161925 h 561975"/>
                <a:gd name="connsiteX5" fmla="*/ 2369 w 919246"/>
                <a:gd name="connsiteY5" fmla="*/ 381000 h 561975"/>
                <a:gd name="connsiteX0" fmla="*/ 0 w 916877"/>
                <a:gd name="connsiteY0" fmla="*/ 381000 h 561975"/>
                <a:gd name="connsiteX1" fmla="*/ 295275 w 916877"/>
                <a:gd name="connsiteY1" fmla="*/ 561975 h 561975"/>
                <a:gd name="connsiteX2" fmla="*/ 885825 w 916877"/>
                <a:gd name="connsiteY2" fmla="*/ 247650 h 561975"/>
                <a:gd name="connsiteX3" fmla="*/ 752475 w 916877"/>
                <a:gd name="connsiteY3" fmla="*/ 0 h 561975"/>
                <a:gd name="connsiteX4" fmla="*/ 371475 w 916877"/>
                <a:gd name="connsiteY4" fmla="*/ 161925 h 561975"/>
                <a:gd name="connsiteX5" fmla="*/ 0 w 916877"/>
                <a:gd name="connsiteY5" fmla="*/ 381000 h 561975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298141"/>
                <a:gd name="connsiteX1" fmla="*/ 857250 w 880080"/>
                <a:gd name="connsiteY1" fmla="*/ 219075 h 298141"/>
                <a:gd name="connsiteX2" fmla="*/ 685800 w 880080"/>
                <a:gd name="connsiteY2" fmla="*/ 0 h 298141"/>
                <a:gd name="connsiteX3" fmla="*/ 342900 w 880080"/>
                <a:gd name="connsiteY3" fmla="*/ 133350 h 298141"/>
                <a:gd name="connsiteX4" fmla="*/ 0 w 880080"/>
                <a:gd name="connsiteY4" fmla="*/ 295275 h 298141"/>
                <a:gd name="connsiteX0" fmla="*/ 0 w 880080"/>
                <a:gd name="connsiteY0" fmla="*/ 295275 h 378434"/>
                <a:gd name="connsiteX1" fmla="*/ 857250 w 880080"/>
                <a:gd name="connsiteY1" fmla="*/ 219075 h 378434"/>
                <a:gd name="connsiteX2" fmla="*/ 685800 w 880080"/>
                <a:gd name="connsiteY2" fmla="*/ 0 h 378434"/>
                <a:gd name="connsiteX3" fmla="*/ 342900 w 880080"/>
                <a:gd name="connsiteY3" fmla="*/ 133350 h 378434"/>
                <a:gd name="connsiteX4" fmla="*/ 0 w 880080"/>
                <a:gd name="connsiteY4" fmla="*/ 295275 h 378434"/>
                <a:gd name="connsiteX0" fmla="*/ 0 w 880080"/>
                <a:gd name="connsiteY0" fmla="*/ 295275 h 432967"/>
                <a:gd name="connsiteX1" fmla="*/ 857250 w 880080"/>
                <a:gd name="connsiteY1" fmla="*/ 219075 h 432967"/>
                <a:gd name="connsiteX2" fmla="*/ 685800 w 880080"/>
                <a:gd name="connsiteY2" fmla="*/ 0 h 432967"/>
                <a:gd name="connsiteX3" fmla="*/ 342900 w 880080"/>
                <a:gd name="connsiteY3" fmla="*/ 133350 h 432967"/>
                <a:gd name="connsiteX4" fmla="*/ 0 w 880080"/>
                <a:gd name="connsiteY4" fmla="*/ 295275 h 432967"/>
                <a:gd name="connsiteX0" fmla="*/ 0 w 857250"/>
                <a:gd name="connsiteY0" fmla="*/ 295275 h 432967"/>
                <a:gd name="connsiteX1" fmla="*/ 857250 w 857250"/>
                <a:gd name="connsiteY1" fmla="*/ 219075 h 432967"/>
                <a:gd name="connsiteX2" fmla="*/ 685800 w 857250"/>
                <a:gd name="connsiteY2" fmla="*/ 0 h 432967"/>
                <a:gd name="connsiteX3" fmla="*/ 342900 w 857250"/>
                <a:gd name="connsiteY3" fmla="*/ 133350 h 432967"/>
                <a:gd name="connsiteX4" fmla="*/ 0 w 857250"/>
                <a:gd name="connsiteY4" fmla="*/ 295275 h 432967"/>
                <a:gd name="connsiteX0" fmla="*/ 0 w 794198"/>
                <a:gd name="connsiteY0" fmla="*/ 295275 h 441269"/>
                <a:gd name="connsiteX1" fmla="*/ 781050 w 794198"/>
                <a:gd name="connsiteY1" fmla="*/ 238125 h 441269"/>
                <a:gd name="connsiteX2" fmla="*/ 685800 w 794198"/>
                <a:gd name="connsiteY2" fmla="*/ 0 h 441269"/>
                <a:gd name="connsiteX3" fmla="*/ 342900 w 794198"/>
                <a:gd name="connsiteY3" fmla="*/ 133350 h 441269"/>
                <a:gd name="connsiteX4" fmla="*/ 0 w 794198"/>
                <a:gd name="connsiteY4" fmla="*/ 295275 h 441269"/>
                <a:gd name="connsiteX0" fmla="*/ 0 w 844906"/>
                <a:gd name="connsiteY0" fmla="*/ 295275 h 441269"/>
                <a:gd name="connsiteX1" fmla="*/ 781050 w 844906"/>
                <a:gd name="connsiteY1" fmla="*/ 238125 h 441269"/>
                <a:gd name="connsiteX2" fmla="*/ 685800 w 844906"/>
                <a:gd name="connsiteY2" fmla="*/ 0 h 441269"/>
                <a:gd name="connsiteX3" fmla="*/ 342900 w 844906"/>
                <a:gd name="connsiteY3" fmla="*/ 133350 h 441269"/>
                <a:gd name="connsiteX4" fmla="*/ 0 w 844906"/>
                <a:gd name="connsiteY4" fmla="*/ 295275 h 441269"/>
                <a:gd name="connsiteX0" fmla="*/ 0 w 828566"/>
                <a:gd name="connsiteY0" fmla="*/ 295275 h 441269"/>
                <a:gd name="connsiteX1" fmla="*/ 781050 w 828566"/>
                <a:gd name="connsiteY1" fmla="*/ 238125 h 441269"/>
                <a:gd name="connsiteX2" fmla="*/ 685800 w 828566"/>
                <a:gd name="connsiteY2" fmla="*/ 0 h 441269"/>
                <a:gd name="connsiteX3" fmla="*/ 342900 w 828566"/>
                <a:gd name="connsiteY3" fmla="*/ 133350 h 441269"/>
                <a:gd name="connsiteX4" fmla="*/ 0 w 828566"/>
                <a:gd name="connsiteY4" fmla="*/ 295275 h 441269"/>
                <a:gd name="connsiteX0" fmla="*/ 0 w 828566"/>
                <a:gd name="connsiteY0" fmla="*/ 295275 h 419263"/>
                <a:gd name="connsiteX1" fmla="*/ 781050 w 828566"/>
                <a:gd name="connsiteY1" fmla="*/ 238125 h 419263"/>
                <a:gd name="connsiteX2" fmla="*/ 685800 w 828566"/>
                <a:gd name="connsiteY2" fmla="*/ 0 h 419263"/>
                <a:gd name="connsiteX3" fmla="*/ 342900 w 828566"/>
                <a:gd name="connsiteY3" fmla="*/ 133350 h 419263"/>
                <a:gd name="connsiteX4" fmla="*/ 0 w 828566"/>
                <a:gd name="connsiteY4" fmla="*/ 295275 h 419263"/>
                <a:gd name="connsiteX0" fmla="*/ 0 w 828566"/>
                <a:gd name="connsiteY0" fmla="*/ 247650 h 391953"/>
                <a:gd name="connsiteX1" fmla="*/ 781050 w 828566"/>
                <a:gd name="connsiteY1" fmla="*/ 238125 h 391953"/>
                <a:gd name="connsiteX2" fmla="*/ 685800 w 828566"/>
                <a:gd name="connsiteY2" fmla="*/ 0 h 391953"/>
                <a:gd name="connsiteX3" fmla="*/ 342900 w 828566"/>
                <a:gd name="connsiteY3" fmla="*/ 133350 h 391953"/>
                <a:gd name="connsiteX4" fmla="*/ 0 w 828566"/>
                <a:gd name="connsiteY4" fmla="*/ 247650 h 391953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6252"/>
                <a:gd name="connsiteX1" fmla="*/ 762000 w 809516"/>
                <a:gd name="connsiteY1" fmla="*/ 238125 h 406252"/>
                <a:gd name="connsiteX2" fmla="*/ 666750 w 809516"/>
                <a:gd name="connsiteY2" fmla="*/ 0 h 406252"/>
                <a:gd name="connsiteX3" fmla="*/ 323850 w 809516"/>
                <a:gd name="connsiteY3" fmla="*/ 133350 h 406252"/>
                <a:gd name="connsiteX4" fmla="*/ 0 w 809516"/>
                <a:gd name="connsiteY4" fmla="*/ 266700 h 406252"/>
                <a:gd name="connsiteX0" fmla="*/ 0 w 809516"/>
                <a:gd name="connsiteY0" fmla="*/ 266700 h 468978"/>
                <a:gd name="connsiteX1" fmla="*/ 446146 w 809516"/>
                <a:gd name="connsiteY1" fmla="*/ 468877 h 468978"/>
                <a:gd name="connsiteX2" fmla="*/ 762000 w 809516"/>
                <a:gd name="connsiteY2" fmla="*/ 238125 h 468978"/>
                <a:gd name="connsiteX3" fmla="*/ 666750 w 809516"/>
                <a:gd name="connsiteY3" fmla="*/ 0 h 468978"/>
                <a:gd name="connsiteX4" fmla="*/ 323850 w 809516"/>
                <a:gd name="connsiteY4" fmla="*/ 133350 h 468978"/>
                <a:gd name="connsiteX5" fmla="*/ 0 w 809516"/>
                <a:gd name="connsiteY5" fmla="*/ 266700 h 468978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15569"/>
                <a:gd name="connsiteY0" fmla="*/ 266700 h 468877"/>
                <a:gd name="connsiteX1" fmla="*/ 446146 w 815569"/>
                <a:gd name="connsiteY1" fmla="*/ 468877 h 468877"/>
                <a:gd name="connsiteX2" fmla="*/ 771525 w 815569"/>
                <a:gd name="connsiteY2" fmla="*/ 304800 h 468877"/>
                <a:gd name="connsiteX3" fmla="*/ 666750 w 815569"/>
                <a:gd name="connsiteY3" fmla="*/ 0 h 468877"/>
                <a:gd name="connsiteX4" fmla="*/ 323850 w 815569"/>
                <a:gd name="connsiteY4" fmla="*/ 133350 h 468877"/>
                <a:gd name="connsiteX5" fmla="*/ 0 w 815569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59352"/>
                <a:gd name="connsiteX1" fmla="*/ 303271 w 795276"/>
                <a:gd name="connsiteY1" fmla="*/ 459352 h 459352"/>
                <a:gd name="connsiteX2" fmla="*/ 771525 w 795276"/>
                <a:gd name="connsiteY2" fmla="*/ 304800 h 459352"/>
                <a:gd name="connsiteX3" fmla="*/ 666750 w 795276"/>
                <a:gd name="connsiteY3" fmla="*/ 0 h 459352"/>
                <a:gd name="connsiteX4" fmla="*/ 323850 w 795276"/>
                <a:gd name="connsiteY4" fmla="*/ 133350 h 459352"/>
                <a:gd name="connsiteX5" fmla="*/ 0 w 795276"/>
                <a:gd name="connsiteY5" fmla="*/ 266700 h 459352"/>
                <a:gd name="connsiteX0" fmla="*/ 0 w 789781"/>
                <a:gd name="connsiteY0" fmla="*/ 266700 h 459352"/>
                <a:gd name="connsiteX1" fmla="*/ 303271 w 789781"/>
                <a:gd name="connsiteY1" fmla="*/ 459352 h 459352"/>
                <a:gd name="connsiteX2" fmla="*/ 762000 w 789781"/>
                <a:gd name="connsiteY2" fmla="*/ 247650 h 459352"/>
                <a:gd name="connsiteX3" fmla="*/ 666750 w 789781"/>
                <a:gd name="connsiteY3" fmla="*/ 0 h 459352"/>
                <a:gd name="connsiteX4" fmla="*/ 323850 w 789781"/>
                <a:gd name="connsiteY4" fmla="*/ 133350 h 459352"/>
                <a:gd name="connsiteX5" fmla="*/ 0 w 789781"/>
                <a:gd name="connsiteY5" fmla="*/ 266700 h 459352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50000"/>
                <a:gd name="connsiteX1" fmla="*/ 255646 w 789781"/>
                <a:gd name="connsiteY1" fmla="*/ 449827 h 450000"/>
                <a:gd name="connsiteX2" fmla="*/ 762000 w 789781"/>
                <a:gd name="connsiteY2" fmla="*/ 247650 h 450000"/>
                <a:gd name="connsiteX3" fmla="*/ 666750 w 789781"/>
                <a:gd name="connsiteY3" fmla="*/ 0 h 450000"/>
                <a:gd name="connsiteX4" fmla="*/ 323850 w 789781"/>
                <a:gd name="connsiteY4" fmla="*/ 133350 h 450000"/>
                <a:gd name="connsiteX5" fmla="*/ 0 w 789781"/>
                <a:gd name="connsiteY5" fmla="*/ 266700 h 450000"/>
                <a:gd name="connsiteX0" fmla="*/ 0 w 825856"/>
                <a:gd name="connsiteY0" fmla="*/ 266700 h 450000"/>
                <a:gd name="connsiteX1" fmla="*/ 255646 w 825856"/>
                <a:gd name="connsiteY1" fmla="*/ 449827 h 450000"/>
                <a:gd name="connsiteX2" fmla="*/ 762000 w 825856"/>
                <a:gd name="connsiteY2" fmla="*/ 247650 h 450000"/>
                <a:gd name="connsiteX3" fmla="*/ 666750 w 825856"/>
                <a:gd name="connsiteY3" fmla="*/ 0 h 450000"/>
                <a:gd name="connsiteX4" fmla="*/ 323850 w 825856"/>
                <a:gd name="connsiteY4" fmla="*/ 133350 h 450000"/>
                <a:gd name="connsiteX5" fmla="*/ 0 w 825856"/>
                <a:gd name="connsiteY5" fmla="*/ 266700 h 450000"/>
                <a:gd name="connsiteX0" fmla="*/ 0 w 820601"/>
                <a:gd name="connsiteY0" fmla="*/ 269162 h 452462"/>
                <a:gd name="connsiteX1" fmla="*/ 255646 w 820601"/>
                <a:gd name="connsiteY1" fmla="*/ 452289 h 452462"/>
                <a:gd name="connsiteX2" fmla="*/ 762000 w 820601"/>
                <a:gd name="connsiteY2" fmla="*/ 250112 h 452462"/>
                <a:gd name="connsiteX3" fmla="*/ 666750 w 820601"/>
                <a:gd name="connsiteY3" fmla="*/ 2462 h 452462"/>
                <a:gd name="connsiteX4" fmla="*/ 323850 w 820601"/>
                <a:gd name="connsiteY4" fmla="*/ 135812 h 452462"/>
                <a:gd name="connsiteX5" fmla="*/ 0 w 820601"/>
                <a:gd name="connsiteY5" fmla="*/ 269162 h 452462"/>
                <a:gd name="connsiteX0" fmla="*/ 0 w 820601"/>
                <a:gd name="connsiteY0" fmla="*/ 269162 h 452779"/>
                <a:gd name="connsiteX1" fmla="*/ 255646 w 820601"/>
                <a:gd name="connsiteY1" fmla="*/ 452289 h 452779"/>
                <a:gd name="connsiteX2" fmla="*/ 762000 w 820601"/>
                <a:gd name="connsiteY2" fmla="*/ 250112 h 452779"/>
                <a:gd name="connsiteX3" fmla="*/ 666750 w 820601"/>
                <a:gd name="connsiteY3" fmla="*/ 2462 h 452779"/>
                <a:gd name="connsiteX4" fmla="*/ 323850 w 820601"/>
                <a:gd name="connsiteY4" fmla="*/ 135812 h 452779"/>
                <a:gd name="connsiteX5" fmla="*/ 0 w 820601"/>
                <a:gd name="connsiteY5" fmla="*/ 269162 h 452779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23850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33375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66700 h 450317"/>
                <a:gd name="connsiteX1" fmla="*/ 255646 w 787521"/>
                <a:gd name="connsiteY1" fmla="*/ 449827 h 450317"/>
                <a:gd name="connsiteX2" fmla="*/ 762000 w 787521"/>
                <a:gd name="connsiteY2" fmla="*/ 247650 h 450317"/>
                <a:gd name="connsiteX3" fmla="*/ 666750 w 787521"/>
                <a:gd name="connsiteY3" fmla="*/ 0 h 450317"/>
                <a:gd name="connsiteX4" fmla="*/ 333375 w 787521"/>
                <a:gd name="connsiteY4" fmla="*/ 133350 h 450317"/>
                <a:gd name="connsiteX5" fmla="*/ 0 w 787521"/>
                <a:gd name="connsiteY5" fmla="*/ 266700 h 4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521" h="450317">
                  <a:moveTo>
                    <a:pt x="0" y="266700"/>
                  </a:moveTo>
                  <a:cubicBezTo>
                    <a:pt x="10858" y="357546"/>
                    <a:pt x="100071" y="416489"/>
                    <a:pt x="255646" y="449827"/>
                  </a:cubicBezTo>
                  <a:cubicBezTo>
                    <a:pt x="525521" y="454590"/>
                    <a:pt x="677608" y="427396"/>
                    <a:pt x="762000" y="247650"/>
                  </a:cubicBezTo>
                  <a:cubicBezTo>
                    <a:pt x="790575" y="123825"/>
                    <a:pt x="828675" y="9525"/>
                    <a:pt x="666750" y="0"/>
                  </a:cubicBezTo>
                  <a:cubicBezTo>
                    <a:pt x="482600" y="44450"/>
                    <a:pt x="479425" y="-15875"/>
                    <a:pt x="333375" y="133350"/>
                  </a:cubicBezTo>
                  <a:cubicBezTo>
                    <a:pt x="152400" y="234950"/>
                    <a:pt x="219075" y="212725"/>
                    <a:pt x="0" y="2667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Freeform 2057">
              <a:extLst>
                <a:ext uri="{FF2B5EF4-FFF2-40B4-BE49-F238E27FC236}">
                  <a16:creationId xmlns:a16="http://schemas.microsoft.com/office/drawing/2014/main" id="{248AD88F-DE5B-456F-B4C9-1C28A3729458}"/>
                </a:ext>
              </a:extLst>
            </p:cNvPr>
            <p:cNvSpPr/>
            <p:nvPr/>
          </p:nvSpPr>
          <p:spPr>
            <a:xfrm>
              <a:off x="2767594" y="3944340"/>
              <a:ext cx="799687" cy="761071"/>
            </a:xfrm>
            <a:custGeom>
              <a:avLst/>
              <a:gdLst>
                <a:gd name="connsiteX0" fmla="*/ 514350 w 533400"/>
                <a:gd name="connsiteY0" fmla="*/ 0 h 733425"/>
                <a:gd name="connsiteX1" fmla="*/ 533400 w 533400"/>
                <a:gd name="connsiteY1" fmla="*/ 647700 h 733425"/>
                <a:gd name="connsiteX2" fmla="*/ 180975 w 533400"/>
                <a:gd name="connsiteY2" fmla="*/ 733425 h 733425"/>
                <a:gd name="connsiteX3" fmla="*/ 0 w 533400"/>
                <a:gd name="connsiteY3" fmla="*/ 561975 h 733425"/>
                <a:gd name="connsiteX4" fmla="*/ 333375 w 533400"/>
                <a:gd name="connsiteY4" fmla="*/ 114300 h 733425"/>
                <a:gd name="connsiteX5" fmla="*/ 514350 w 533400"/>
                <a:gd name="connsiteY5" fmla="*/ 0 h 733425"/>
                <a:gd name="connsiteX0" fmla="*/ 514350 w 575984"/>
                <a:gd name="connsiteY0" fmla="*/ 0 h 733425"/>
                <a:gd name="connsiteX1" fmla="*/ 533400 w 575984"/>
                <a:gd name="connsiteY1" fmla="*/ 647700 h 733425"/>
                <a:gd name="connsiteX2" fmla="*/ 180975 w 575984"/>
                <a:gd name="connsiteY2" fmla="*/ 733425 h 733425"/>
                <a:gd name="connsiteX3" fmla="*/ 0 w 575984"/>
                <a:gd name="connsiteY3" fmla="*/ 561975 h 733425"/>
                <a:gd name="connsiteX4" fmla="*/ 333375 w 575984"/>
                <a:gd name="connsiteY4" fmla="*/ 114300 h 733425"/>
                <a:gd name="connsiteX5" fmla="*/ 514350 w 575984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33400 w 632321"/>
                <a:gd name="connsiteY0" fmla="*/ 0 h 751546"/>
                <a:gd name="connsiteX1" fmla="*/ 552450 w 632321"/>
                <a:gd name="connsiteY1" fmla="*/ 647700 h 751546"/>
                <a:gd name="connsiteX2" fmla="*/ 200025 w 632321"/>
                <a:gd name="connsiteY2" fmla="*/ 733425 h 751546"/>
                <a:gd name="connsiteX3" fmla="*/ 0 w 632321"/>
                <a:gd name="connsiteY3" fmla="*/ 542925 h 751546"/>
                <a:gd name="connsiteX4" fmla="*/ 352425 w 632321"/>
                <a:gd name="connsiteY4" fmla="*/ 114300 h 751546"/>
                <a:gd name="connsiteX5" fmla="*/ 533400 w 632321"/>
                <a:gd name="connsiteY5" fmla="*/ 0 h 751546"/>
                <a:gd name="connsiteX0" fmla="*/ 552170 w 651091"/>
                <a:gd name="connsiteY0" fmla="*/ 0 h 751546"/>
                <a:gd name="connsiteX1" fmla="*/ 571220 w 651091"/>
                <a:gd name="connsiteY1" fmla="*/ 647700 h 751546"/>
                <a:gd name="connsiteX2" fmla="*/ 218795 w 651091"/>
                <a:gd name="connsiteY2" fmla="*/ 733425 h 751546"/>
                <a:gd name="connsiteX3" fmla="*/ 18770 w 651091"/>
                <a:gd name="connsiteY3" fmla="*/ 542925 h 751546"/>
                <a:gd name="connsiteX4" fmla="*/ 371195 w 651091"/>
                <a:gd name="connsiteY4" fmla="*/ 114300 h 751546"/>
                <a:gd name="connsiteX5" fmla="*/ 552170 w 651091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54113 w 634009"/>
                <a:gd name="connsiteY4" fmla="*/ 1143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963 h 752509"/>
                <a:gd name="connsiteX1" fmla="*/ 554138 w 634009"/>
                <a:gd name="connsiteY1" fmla="*/ 648663 h 752509"/>
                <a:gd name="connsiteX2" fmla="*/ 201713 w 634009"/>
                <a:gd name="connsiteY2" fmla="*/ 734388 h 752509"/>
                <a:gd name="connsiteX3" fmla="*/ 1688 w 634009"/>
                <a:gd name="connsiteY3" fmla="*/ 543888 h 752509"/>
                <a:gd name="connsiteX4" fmla="*/ 325538 w 634009"/>
                <a:gd name="connsiteY4" fmla="*/ 153363 h 752509"/>
                <a:gd name="connsiteX5" fmla="*/ 535088 w 634009"/>
                <a:gd name="connsiteY5" fmla="*/ 963 h 752509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258863 w 634009"/>
                <a:gd name="connsiteY4" fmla="*/ 152400 h 751546"/>
                <a:gd name="connsiteX5" fmla="*/ 535088 w 634009"/>
                <a:gd name="connsiteY5" fmla="*/ 0 h 751546"/>
                <a:gd name="connsiteX0" fmla="*/ 563325 w 662246"/>
                <a:gd name="connsiteY0" fmla="*/ 0 h 751546"/>
                <a:gd name="connsiteX1" fmla="*/ 582375 w 662246"/>
                <a:gd name="connsiteY1" fmla="*/ 647700 h 751546"/>
                <a:gd name="connsiteX2" fmla="*/ 229950 w 662246"/>
                <a:gd name="connsiteY2" fmla="*/ 733425 h 751546"/>
                <a:gd name="connsiteX3" fmla="*/ 1350 w 662246"/>
                <a:gd name="connsiteY3" fmla="*/ 542925 h 751546"/>
                <a:gd name="connsiteX4" fmla="*/ 287100 w 662246"/>
                <a:gd name="connsiteY4" fmla="*/ 152400 h 751546"/>
                <a:gd name="connsiteX5" fmla="*/ 563325 w 662246"/>
                <a:gd name="connsiteY5" fmla="*/ 0 h 751546"/>
                <a:gd name="connsiteX0" fmla="*/ 591674 w 690595"/>
                <a:gd name="connsiteY0" fmla="*/ 0 h 751546"/>
                <a:gd name="connsiteX1" fmla="*/ 610724 w 690595"/>
                <a:gd name="connsiteY1" fmla="*/ 647700 h 751546"/>
                <a:gd name="connsiteX2" fmla="*/ 258299 w 690595"/>
                <a:gd name="connsiteY2" fmla="*/ 733425 h 751546"/>
                <a:gd name="connsiteX3" fmla="*/ 1124 w 690595"/>
                <a:gd name="connsiteY3" fmla="*/ 514350 h 751546"/>
                <a:gd name="connsiteX4" fmla="*/ 315449 w 690595"/>
                <a:gd name="connsiteY4" fmla="*/ 152400 h 751546"/>
                <a:gd name="connsiteX5" fmla="*/ 591674 w 690595"/>
                <a:gd name="connsiteY5" fmla="*/ 0 h 751546"/>
                <a:gd name="connsiteX0" fmla="*/ 591674 w 705762"/>
                <a:gd name="connsiteY0" fmla="*/ 0 h 751546"/>
                <a:gd name="connsiteX1" fmla="*/ 610724 w 705762"/>
                <a:gd name="connsiteY1" fmla="*/ 647700 h 751546"/>
                <a:gd name="connsiteX2" fmla="*/ 258299 w 705762"/>
                <a:gd name="connsiteY2" fmla="*/ 733425 h 751546"/>
                <a:gd name="connsiteX3" fmla="*/ 1124 w 705762"/>
                <a:gd name="connsiteY3" fmla="*/ 514350 h 751546"/>
                <a:gd name="connsiteX4" fmla="*/ 315449 w 705762"/>
                <a:gd name="connsiteY4" fmla="*/ 152400 h 751546"/>
                <a:gd name="connsiteX5" fmla="*/ 591674 w 705762"/>
                <a:gd name="connsiteY5" fmla="*/ 0 h 751546"/>
                <a:gd name="connsiteX0" fmla="*/ 591674 w 719146"/>
                <a:gd name="connsiteY0" fmla="*/ 0 h 751546"/>
                <a:gd name="connsiteX1" fmla="*/ 610724 w 719146"/>
                <a:gd name="connsiteY1" fmla="*/ 647700 h 751546"/>
                <a:gd name="connsiteX2" fmla="*/ 258299 w 719146"/>
                <a:gd name="connsiteY2" fmla="*/ 733425 h 751546"/>
                <a:gd name="connsiteX3" fmla="*/ 1124 w 719146"/>
                <a:gd name="connsiteY3" fmla="*/ 514350 h 751546"/>
                <a:gd name="connsiteX4" fmla="*/ 315449 w 719146"/>
                <a:gd name="connsiteY4" fmla="*/ 152400 h 751546"/>
                <a:gd name="connsiteX5" fmla="*/ 591674 w 719146"/>
                <a:gd name="connsiteY5" fmla="*/ 0 h 751546"/>
                <a:gd name="connsiteX0" fmla="*/ 601199 w 723836"/>
                <a:gd name="connsiteY0" fmla="*/ 0 h 761071"/>
                <a:gd name="connsiteX1" fmla="*/ 610724 w 723836"/>
                <a:gd name="connsiteY1" fmla="*/ 657225 h 761071"/>
                <a:gd name="connsiteX2" fmla="*/ 258299 w 723836"/>
                <a:gd name="connsiteY2" fmla="*/ 742950 h 761071"/>
                <a:gd name="connsiteX3" fmla="*/ 1124 w 723836"/>
                <a:gd name="connsiteY3" fmla="*/ 523875 h 761071"/>
                <a:gd name="connsiteX4" fmla="*/ 315449 w 723836"/>
                <a:gd name="connsiteY4" fmla="*/ 161925 h 761071"/>
                <a:gd name="connsiteX5" fmla="*/ 601199 w 723836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77050 w 799687"/>
                <a:gd name="connsiteY0" fmla="*/ 0 h 761071"/>
                <a:gd name="connsiteX1" fmla="*/ 686575 w 799687"/>
                <a:gd name="connsiteY1" fmla="*/ 657225 h 761071"/>
                <a:gd name="connsiteX2" fmla="*/ 334150 w 799687"/>
                <a:gd name="connsiteY2" fmla="*/ 742950 h 761071"/>
                <a:gd name="connsiteX3" fmla="*/ 775 w 799687"/>
                <a:gd name="connsiteY3" fmla="*/ 571500 h 761071"/>
                <a:gd name="connsiteX4" fmla="*/ 391300 w 799687"/>
                <a:gd name="connsiteY4" fmla="*/ 161925 h 761071"/>
                <a:gd name="connsiteX5" fmla="*/ 677050 w 799687"/>
                <a:gd name="connsiteY5" fmla="*/ 0 h 76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87" h="761071">
                  <a:moveTo>
                    <a:pt x="677050" y="0"/>
                  </a:moveTo>
                  <a:cubicBezTo>
                    <a:pt x="845325" y="244475"/>
                    <a:pt x="832625" y="469900"/>
                    <a:pt x="686575" y="657225"/>
                  </a:cubicBezTo>
                  <a:cubicBezTo>
                    <a:pt x="550050" y="781050"/>
                    <a:pt x="404000" y="771525"/>
                    <a:pt x="334150" y="742950"/>
                  </a:cubicBezTo>
                  <a:cubicBezTo>
                    <a:pt x="216675" y="657225"/>
                    <a:pt x="-15100" y="676275"/>
                    <a:pt x="775" y="571500"/>
                  </a:cubicBezTo>
                  <a:cubicBezTo>
                    <a:pt x="410350" y="508000"/>
                    <a:pt x="438925" y="473075"/>
                    <a:pt x="391300" y="161925"/>
                  </a:cubicBezTo>
                  <a:cubicBezTo>
                    <a:pt x="423050" y="25400"/>
                    <a:pt x="531000" y="69850"/>
                    <a:pt x="67705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2053">
              <a:extLst>
                <a:ext uri="{FF2B5EF4-FFF2-40B4-BE49-F238E27FC236}">
                  <a16:creationId xmlns:a16="http://schemas.microsoft.com/office/drawing/2014/main" id="{E2462348-47A2-4B68-A28B-0F601F9C09DA}"/>
                </a:ext>
              </a:extLst>
            </p:cNvPr>
            <p:cNvSpPr/>
            <p:nvPr/>
          </p:nvSpPr>
          <p:spPr>
            <a:xfrm rot="729172">
              <a:off x="2087789" y="3544222"/>
              <a:ext cx="1108213" cy="819288"/>
            </a:xfrm>
            <a:custGeom>
              <a:avLst/>
              <a:gdLst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908732 w 1051607"/>
                <a:gd name="connsiteY0" fmla="*/ 0 h 857250"/>
                <a:gd name="connsiteX1" fmla="*/ 41957 w 1051607"/>
                <a:gd name="connsiteY1" fmla="*/ 400050 h 857250"/>
                <a:gd name="connsiteX2" fmla="*/ 308657 w 1051607"/>
                <a:gd name="connsiteY2" fmla="*/ 857250 h 857250"/>
                <a:gd name="connsiteX3" fmla="*/ 861107 w 1051607"/>
                <a:gd name="connsiteY3" fmla="*/ 542925 h 857250"/>
                <a:gd name="connsiteX4" fmla="*/ 813482 w 1051607"/>
                <a:gd name="connsiteY4" fmla="*/ 247650 h 857250"/>
                <a:gd name="connsiteX5" fmla="*/ 1051607 w 1051607"/>
                <a:gd name="connsiteY5" fmla="*/ 114300 h 857250"/>
                <a:gd name="connsiteX6" fmla="*/ 908732 w 1051607"/>
                <a:gd name="connsiteY6" fmla="*/ 0 h 857250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608"/>
                <a:gd name="connsiteY0" fmla="*/ 0 h 857562"/>
                <a:gd name="connsiteX1" fmla="*/ 48350 w 1058608"/>
                <a:gd name="connsiteY1" fmla="*/ 400050 h 857562"/>
                <a:gd name="connsiteX2" fmla="*/ 315050 w 1058608"/>
                <a:gd name="connsiteY2" fmla="*/ 857250 h 857562"/>
                <a:gd name="connsiteX3" fmla="*/ 867500 w 1058608"/>
                <a:gd name="connsiteY3" fmla="*/ 542925 h 857562"/>
                <a:gd name="connsiteX4" fmla="*/ 857975 w 1058608"/>
                <a:gd name="connsiteY4" fmla="*/ 285750 h 857562"/>
                <a:gd name="connsiteX5" fmla="*/ 1058000 w 1058608"/>
                <a:gd name="connsiteY5" fmla="*/ 114300 h 857562"/>
                <a:gd name="connsiteX6" fmla="*/ 915125 w 1058608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947893"/>
                <a:gd name="connsiteY0" fmla="*/ 122 h 876734"/>
                <a:gd name="connsiteX1" fmla="*/ 48350 w 947893"/>
                <a:gd name="connsiteY1" fmla="*/ 419222 h 876734"/>
                <a:gd name="connsiteX2" fmla="*/ 315050 w 947893"/>
                <a:gd name="connsiteY2" fmla="*/ 876422 h 876734"/>
                <a:gd name="connsiteX3" fmla="*/ 877025 w 947893"/>
                <a:gd name="connsiteY3" fmla="*/ 381122 h 876734"/>
                <a:gd name="connsiteX4" fmla="*/ 848450 w 947893"/>
                <a:gd name="connsiteY4" fmla="*/ 122 h 876734"/>
                <a:gd name="connsiteX0" fmla="*/ 848450 w 958274"/>
                <a:gd name="connsiteY0" fmla="*/ 122 h 876734"/>
                <a:gd name="connsiteX1" fmla="*/ 48350 w 958274"/>
                <a:gd name="connsiteY1" fmla="*/ 419222 h 876734"/>
                <a:gd name="connsiteX2" fmla="*/ 315050 w 958274"/>
                <a:gd name="connsiteY2" fmla="*/ 876422 h 876734"/>
                <a:gd name="connsiteX3" fmla="*/ 896075 w 958274"/>
                <a:gd name="connsiteY3" fmla="*/ 381122 h 876734"/>
                <a:gd name="connsiteX4" fmla="*/ 848450 w 958274"/>
                <a:gd name="connsiteY4" fmla="*/ 122 h 876734"/>
                <a:gd name="connsiteX0" fmla="*/ 848450 w 1027683"/>
                <a:gd name="connsiteY0" fmla="*/ 152 h 876764"/>
                <a:gd name="connsiteX1" fmla="*/ 48350 w 1027683"/>
                <a:gd name="connsiteY1" fmla="*/ 419252 h 876764"/>
                <a:gd name="connsiteX2" fmla="*/ 315050 w 1027683"/>
                <a:gd name="connsiteY2" fmla="*/ 876452 h 876764"/>
                <a:gd name="connsiteX3" fmla="*/ 896075 w 1027683"/>
                <a:gd name="connsiteY3" fmla="*/ 381152 h 876764"/>
                <a:gd name="connsiteX4" fmla="*/ 848450 w 1027683"/>
                <a:gd name="connsiteY4" fmla="*/ 152 h 876764"/>
                <a:gd name="connsiteX0" fmla="*/ 848450 w 1075799"/>
                <a:gd name="connsiteY0" fmla="*/ 0 h 876612"/>
                <a:gd name="connsiteX1" fmla="*/ 48350 w 1075799"/>
                <a:gd name="connsiteY1" fmla="*/ 419100 h 876612"/>
                <a:gd name="connsiteX2" fmla="*/ 315050 w 1075799"/>
                <a:gd name="connsiteY2" fmla="*/ 876300 h 876612"/>
                <a:gd name="connsiteX3" fmla="*/ 896075 w 1075799"/>
                <a:gd name="connsiteY3" fmla="*/ 381000 h 876612"/>
                <a:gd name="connsiteX4" fmla="*/ 848450 w 1075799"/>
                <a:gd name="connsiteY4" fmla="*/ 0 h 876612"/>
                <a:gd name="connsiteX0" fmla="*/ 810350 w 1059209"/>
                <a:gd name="connsiteY0" fmla="*/ 0 h 876612"/>
                <a:gd name="connsiteX1" fmla="*/ 48350 w 1059209"/>
                <a:gd name="connsiteY1" fmla="*/ 419100 h 876612"/>
                <a:gd name="connsiteX2" fmla="*/ 315050 w 1059209"/>
                <a:gd name="connsiteY2" fmla="*/ 876300 h 876612"/>
                <a:gd name="connsiteX3" fmla="*/ 896075 w 1059209"/>
                <a:gd name="connsiteY3" fmla="*/ 381000 h 876612"/>
                <a:gd name="connsiteX4" fmla="*/ 810350 w 1059209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02712 w 1084492"/>
                <a:gd name="connsiteY0" fmla="*/ 0 h 819571"/>
                <a:gd name="connsiteX1" fmla="*/ 40712 w 1084492"/>
                <a:gd name="connsiteY1" fmla="*/ 419100 h 819571"/>
                <a:gd name="connsiteX2" fmla="*/ 383612 w 1084492"/>
                <a:gd name="connsiteY2" fmla="*/ 819150 h 819571"/>
                <a:gd name="connsiteX3" fmla="*/ 888437 w 1084492"/>
                <a:gd name="connsiteY3" fmla="*/ 381000 h 819571"/>
                <a:gd name="connsiteX4" fmla="*/ 802712 w 1084492"/>
                <a:gd name="connsiteY4" fmla="*/ 0 h 819571"/>
                <a:gd name="connsiteX0" fmla="*/ 751047 w 1032827"/>
                <a:gd name="connsiteY0" fmla="*/ 0 h 819492"/>
                <a:gd name="connsiteX1" fmla="*/ 46197 w 1032827"/>
                <a:gd name="connsiteY1" fmla="*/ 381000 h 819492"/>
                <a:gd name="connsiteX2" fmla="*/ 331947 w 1032827"/>
                <a:gd name="connsiteY2" fmla="*/ 819150 h 819492"/>
                <a:gd name="connsiteX3" fmla="*/ 836772 w 1032827"/>
                <a:gd name="connsiteY3" fmla="*/ 381000 h 819492"/>
                <a:gd name="connsiteX4" fmla="*/ 751047 w 1032827"/>
                <a:gd name="connsiteY4" fmla="*/ 0 h 819492"/>
                <a:gd name="connsiteX0" fmla="*/ 723268 w 1005048"/>
                <a:gd name="connsiteY0" fmla="*/ 0 h 819527"/>
                <a:gd name="connsiteX1" fmla="*/ 18418 w 1005048"/>
                <a:gd name="connsiteY1" fmla="*/ 381000 h 819527"/>
                <a:gd name="connsiteX2" fmla="*/ 304168 w 1005048"/>
                <a:gd name="connsiteY2" fmla="*/ 819150 h 819527"/>
                <a:gd name="connsiteX3" fmla="*/ 808993 w 1005048"/>
                <a:gd name="connsiteY3" fmla="*/ 381000 h 819527"/>
                <a:gd name="connsiteX4" fmla="*/ 723268 w 1005048"/>
                <a:gd name="connsiteY4" fmla="*/ 0 h 819527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56241 w 1038021"/>
                <a:gd name="connsiteY0" fmla="*/ 0 h 819150"/>
                <a:gd name="connsiteX1" fmla="*/ 51391 w 1038021"/>
                <a:gd name="connsiteY1" fmla="*/ 381000 h 819150"/>
                <a:gd name="connsiteX2" fmla="*/ 337141 w 1038021"/>
                <a:gd name="connsiteY2" fmla="*/ 819150 h 819150"/>
                <a:gd name="connsiteX3" fmla="*/ 841966 w 1038021"/>
                <a:gd name="connsiteY3" fmla="*/ 381000 h 819150"/>
                <a:gd name="connsiteX4" fmla="*/ 756241 w 1038021"/>
                <a:gd name="connsiteY4" fmla="*/ 0 h 819150"/>
                <a:gd name="connsiteX0" fmla="*/ 756241 w 1038021"/>
                <a:gd name="connsiteY0" fmla="*/ 127 h 819277"/>
                <a:gd name="connsiteX1" fmla="*/ 51391 w 1038021"/>
                <a:gd name="connsiteY1" fmla="*/ 381127 h 819277"/>
                <a:gd name="connsiteX2" fmla="*/ 337141 w 1038021"/>
                <a:gd name="connsiteY2" fmla="*/ 819277 h 819277"/>
                <a:gd name="connsiteX3" fmla="*/ 841966 w 1038021"/>
                <a:gd name="connsiteY3" fmla="*/ 381127 h 819277"/>
                <a:gd name="connsiteX4" fmla="*/ 756241 w 1038021"/>
                <a:gd name="connsiteY4" fmla="*/ 127 h 819277"/>
                <a:gd name="connsiteX0" fmla="*/ 789773 w 1071553"/>
                <a:gd name="connsiteY0" fmla="*/ 138 h 819288"/>
                <a:gd name="connsiteX1" fmla="*/ 46823 w 1071553"/>
                <a:gd name="connsiteY1" fmla="*/ 362088 h 819288"/>
                <a:gd name="connsiteX2" fmla="*/ 370673 w 1071553"/>
                <a:gd name="connsiteY2" fmla="*/ 819288 h 819288"/>
                <a:gd name="connsiteX3" fmla="*/ 875498 w 1071553"/>
                <a:gd name="connsiteY3" fmla="*/ 381138 h 819288"/>
                <a:gd name="connsiteX4" fmla="*/ 789773 w 1071553"/>
                <a:gd name="connsiteY4" fmla="*/ 138 h 819288"/>
                <a:gd name="connsiteX0" fmla="*/ 801061 w 1082841"/>
                <a:gd name="connsiteY0" fmla="*/ 138 h 819288"/>
                <a:gd name="connsiteX1" fmla="*/ 58111 w 1082841"/>
                <a:gd name="connsiteY1" fmla="*/ 362088 h 819288"/>
                <a:gd name="connsiteX2" fmla="*/ 381961 w 1082841"/>
                <a:gd name="connsiteY2" fmla="*/ 819288 h 819288"/>
                <a:gd name="connsiteX3" fmla="*/ 886786 w 1082841"/>
                <a:gd name="connsiteY3" fmla="*/ 381138 h 819288"/>
                <a:gd name="connsiteX4" fmla="*/ 801061 w 1082841"/>
                <a:gd name="connsiteY4" fmla="*/ 138 h 819288"/>
                <a:gd name="connsiteX0" fmla="*/ 801061 w 1089831"/>
                <a:gd name="connsiteY0" fmla="*/ 138 h 819288"/>
                <a:gd name="connsiteX1" fmla="*/ 58111 w 1089831"/>
                <a:gd name="connsiteY1" fmla="*/ 362088 h 819288"/>
                <a:gd name="connsiteX2" fmla="*/ 381961 w 1089831"/>
                <a:gd name="connsiteY2" fmla="*/ 819288 h 819288"/>
                <a:gd name="connsiteX3" fmla="*/ 886786 w 1089831"/>
                <a:gd name="connsiteY3" fmla="*/ 381138 h 819288"/>
                <a:gd name="connsiteX4" fmla="*/ 801061 w 1089831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213" h="819288">
                  <a:moveTo>
                    <a:pt x="801061" y="138"/>
                  </a:moveTo>
                  <a:cubicBezTo>
                    <a:pt x="239086" y="-6212"/>
                    <a:pt x="210511" y="206513"/>
                    <a:pt x="58111" y="362088"/>
                  </a:cubicBezTo>
                  <a:cubicBezTo>
                    <a:pt x="-129214" y="600213"/>
                    <a:pt x="178761" y="781188"/>
                    <a:pt x="381961" y="819288"/>
                  </a:cubicBezTo>
                  <a:cubicBezTo>
                    <a:pt x="607386" y="793888"/>
                    <a:pt x="705811" y="790713"/>
                    <a:pt x="886786" y="381138"/>
                  </a:cubicBezTo>
                  <a:cubicBezTo>
                    <a:pt x="1185236" y="187463"/>
                    <a:pt x="1205874" y="12838"/>
                    <a:pt x="801061" y="13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Freeform 2054">
              <a:extLst>
                <a:ext uri="{FF2B5EF4-FFF2-40B4-BE49-F238E27FC236}">
                  <a16:creationId xmlns:a16="http://schemas.microsoft.com/office/drawing/2014/main" id="{566EEE02-B61C-4E07-BFE5-28820A1EF7C0}"/>
                </a:ext>
              </a:extLst>
            </p:cNvPr>
            <p:cNvSpPr/>
            <p:nvPr/>
          </p:nvSpPr>
          <p:spPr>
            <a:xfrm rot="20938665">
              <a:off x="2783102" y="3569867"/>
              <a:ext cx="664953" cy="552450"/>
            </a:xfrm>
            <a:custGeom>
              <a:avLst/>
              <a:gdLst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114690 w 590940"/>
                <a:gd name="connsiteY0" fmla="*/ 12268 h 498043"/>
                <a:gd name="connsiteX1" fmla="*/ 590940 w 590940"/>
                <a:gd name="connsiteY1" fmla="*/ 231343 h 498043"/>
                <a:gd name="connsiteX2" fmla="*/ 390915 w 590940"/>
                <a:gd name="connsiteY2" fmla="*/ 498043 h 498043"/>
                <a:gd name="connsiteX3" fmla="*/ 28965 w 590940"/>
                <a:gd name="connsiteY3" fmla="*/ 488518 h 498043"/>
                <a:gd name="connsiteX4" fmla="*/ 114690 w 590940"/>
                <a:gd name="connsiteY4" fmla="*/ 12268 h 498043"/>
                <a:gd name="connsiteX0" fmla="*/ 114690 w 590940"/>
                <a:gd name="connsiteY0" fmla="*/ 12268 h 508833"/>
                <a:gd name="connsiteX1" fmla="*/ 590940 w 590940"/>
                <a:gd name="connsiteY1" fmla="*/ 231343 h 508833"/>
                <a:gd name="connsiteX2" fmla="*/ 390915 w 590940"/>
                <a:gd name="connsiteY2" fmla="*/ 498043 h 508833"/>
                <a:gd name="connsiteX3" fmla="*/ 28965 w 590940"/>
                <a:gd name="connsiteY3" fmla="*/ 488518 h 508833"/>
                <a:gd name="connsiteX4" fmla="*/ 114690 w 590940"/>
                <a:gd name="connsiteY4" fmla="*/ 12268 h 508833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9258 h 515287"/>
                <a:gd name="connsiteX1" fmla="*/ 590940 w 590940"/>
                <a:gd name="connsiteY1" fmla="*/ 228333 h 515287"/>
                <a:gd name="connsiteX2" fmla="*/ 390915 w 590940"/>
                <a:gd name="connsiteY2" fmla="*/ 495033 h 515287"/>
                <a:gd name="connsiteX3" fmla="*/ 28965 w 590940"/>
                <a:gd name="connsiteY3" fmla="*/ 485508 h 515287"/>
                <a:gd name="connsiteX4" fmla="*/ 114690 w 590940"/>
                <a:gd name="connsiteY4" fmla="*/ 9258 h 515287"/>
                <a:gd name="connsiteX0" fmla="*/ 114690 w 590940"/>
                <a:gd name="connsiteY0" fmla="*/ 9258 h 495033"/>
                <a:gd name="connsiteX1" fmla="*/ 590940 w 590940"/>
                <a:gd name="connsiteY1" fmla="*/ 228333 h 495033"/>
                <a:gd name="connsiteX2" fmla="*/ 390915 w 590940"/>
                <a:gd name="connsiteY2" fmla="*/ 495033 h 495033"/>
                <a:gd name="connsiteX3" fmla="*/ 28965 w 590940"/>
                <a:gd name="connsiteY3" fmla="*/ 485508 h 495033"/>
                <a:gd name="connsiteX4" fmla="*/ 114690 w 590940"/>
                <a:gd name="connsiteY4" fmla="*/ 9258 h 495033"/>
                <a:gd name="connsiteX0" fmla="*/ 95473 w 571723"/>
                <a:gd name="connsiteY0" fmla="*/ 9258 h 495033"/>
                <a:gd name="connsiteX1" fmla="*/ 571723 w 571723"/>
                <a:gd name="connsiteY1" fmla="*/ 228333 h 495033"/>
                <a:gd name="connsiteX2" fmla="*/ 371698 w 571723"/>
                <a:gd name="connsiteY2" fmla="*/ 495033 h 495033"/>
                <a:gd name="connsiteX3" fmla="*/ 9748 w 571723"/>
                <a:gd name="connsiteY3" fmla="*/ 485508 h 495033"/>
                <a:gd name="connsiteX4" fmla="*/ 95473 w 571723"/>
                <a:gd name="connsiteY4" fmla="*/ 9258 h 495033"/>
                <a:gd name="connsiteX0" fmla="*/ 127602 w 603852"/>
                <a:gd name="connsiteY0" fmla="*/ 9258 h 495033"/>
                <a:gd name="connsiteX1" fmla="*/ 603852 w 603852"/>
                <a:gd name="connsiteY1" fmla="*/ 228333 h 495033"/>
                <a:gd name="connsiteX2" fmla="*/ 403827 w 603852"/>
                <a:gd name="connsiteY2" fmla="*/ 495033 h 495033"/>
                <a:gd name="connsiteX3" fmla="*/ 41877 w 603852"/>
                <a:gd name="connsiteY3" fmla="*/ 485508 h 495033"/>
                <a:gd name="connsiteX4" fmla="*/ 127602 w 603852"/>
                <a:gd name="connsiteY4" fmla="*/ 9258 h 495033"/>
                <a:gd name="connsiteX0" fmla="*/ 128767 w 605017"/>
                <a:gd name="connsiteY0" fmla="*/ 9258 h 495033"/>
                <a:gd name="connsiteX1" fmla="*/ 605017 w 605017"/>
                <a:gd name="connsiteY1" fmla="*/ 228333 h 495033"/>
                <a:gd name="connsiteX2" fmla="*/ 404992 w 605017"/>
                <a:gd name="connsiteY2" fmla="*/ 495033 h 495033"/>
                <a:gd name="connsiteX3" fmla="*/ 43042 w 605017"/>
                <a:gd name="connsiteY3" fmla="*/ 485508 h 495033"/>
                <a:gd name="connsiteX4" fmla="*/ 128767 w 605017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45167 w 621417"/>
                <a:gd name="connsiteY0" fmla="*/ 9258 h 495033"/>
                <a:gd name="connsiteX1" fmla="*/ 621417 w 621417"/>
                <a:gd name="connsiteY1" fmla="*/ 228333 h 495033"/>
                <a:gd name="connsiteX2" fmla="*/ 421392 w 621417"/>
                <a:gd name="connsiteY2" fmla="*/ 495033 h 495033"/>
                <a:gd name="connsiteX3" fmla="*/ 59442 w 621417"/>
                <a:gd name="connsiteY3" fmla="*/ 485508 h 495033"/>
                <a:gd name="connsiteX4" fmla="*/ 145167 w 621417"/>
                <a:gd name="connsiteY4" fmla="*/ 9258 h 495033"/>
                <a:gd name="connsiteX0" fmla="*/ 145167 w 621417"/>
                <a:gd name="connsiteY0" fmla="*/ 9258 h 509367"/>
                <a:gd name="connsiteX1" fmla="*/ 621417 w 621417"/>
                <a:gd name="connsiteY1" fmla="*/ 228333 h 509367"/>
                <a:gd name="connsiteX2" fmla="*/ 421392 w 621417"/>
                <a:gd name="connsiteY2" fmla="*/ 495033 h 509367"/>
                <a:gd name="connsiteX3" fmla="*/ 59442 w 621417"/>
                <a:gd name="connsiteY3" fmla="*/ 485508 h 509367"/>
                <a:gd name="connsiteX4" fmla="*/ 145167 w 621417"/>
                <a:gd name="connsiteY4" fmla="*/ 9258 h 509367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5276"/>
                <a:gd name="connsiteY0" fmla="*/ 9258 h 505046"/>
                <a:gd name="connsiteX1" fmla="*/ 621417 w 625276"/>
                <a:gd name="connsiteY1" fmla="*/ 228333 h 505046"/>
                <a:gd name="connsiteX2" fmla="*/ 488067 w 625276"/>
                <a:gd name="connsiteY2" fmla="*/ 504558 h 505046"/>
                <a:gd name="connsiteX3" fmla="*/ 59442 w 625276"/>
                <a:gd name="connsiteY3" fmla="*/ 485508 h 505046"/>
                <a:gd name="connsiteX4" fmla="*/ 145167 w 625276"/>
                <a:gd name="connsiteY4" fmla="*/ 9258 h 505046"/>
                <a:gd name="connsiteX0" fmla="*/ 145167 w 625276"/>
                <a:gd name="connsiteY0" fmla="*/ 9258 h 509439"/>
                <a:gd name="connsiteX1" fmla="*/ 621417 w 625276"/>
                <a:gd name="connsiteY1" fmla="*/ 228333 h 509439"/>
                <a:gd name="connsiteX2" fmla="*/ 488067 w 625276"/>
                <a:gd name="connsiteY2" fmla="*/ 504558 h 509439"/>
                <a:gd name="connsiteX3" fmla="*/ 59442 w 625276"/>
                <a:gd name="connsiteY3" fmla="*/ 485508 h 509439"/>
                <a:gd name="connsiteX4" fmla="*/ 145167 w 625276"/>
                <a:gd name="connsiteY4" fmla="*/ 9258 h 509439"/>
                <a:gd name="connsiteX0" fmla="*/ 145167 w 637261"/>
                <a:gd name="connsiteY0" fmla="*/ 9258 h 509439"/>
                <a:gd name="connsiteX1" fmla="*/ 621417 w 637261"/>
                <a:gd name="connsiteY1" fmla="*/ 228333 h 509439"/>
                <a:gd name="connsiteX2" fmla="*/ 488067 w 637261"/>
                <a:gd name="connsiteY2" fmla="*/ 504558 h 509439"/>
                <a:gd name="connsiteX3" fmla="*/ 59442 w 637261"/>
                <a:gd name="connsiteY3" fmla="*/ 485508 h 509439"/>
                <a:gd name="connsiteX4" fmla="*/ 145167 w 637261"/>
                <a:gd name="connsiteY4" fmla="*/ 9258 h 509439"/>
                <a:gd name="connsiteX0" fmla="*/ 145167 w 637261"/>
                <a:gd name="connsiteY0" fmla="*/ 9258 h 548325"/>
                <a:gd name="connsiteX1" fmla="*/ 621417 w 637261"/>
                <a:gd name="connsiteY1" fmla="*/ 228333 h 548325"/>
                <a:gd name="connsiteX2" fmla="*/ 488067 w 637261"/>
                <a:gd name="connsiteY2" fmla="*/ 504558 h 548325"/>
                <a:gd name="connsiteX3" fmla="*/ 59442 w 637261"/>
                <a:gd name="connsiteY3" fmla="*/ 485508 h 548325"/>
                <a:gd name="connsiteX4" fmla="*/ 145167 w 637261"/>
                <a:gd name="connsiteY4" fmla="*/ 9258 h 548325"/>
                <a:gd name="connsiteX0" fmla="*/ 160844 w 652938"/>
                <a:gd name="connsiteY0" fmla="*/ 9258 h 548325"/>
                <a:gd name="connsiteX1" fmla="*/ 637094 w 652938"/>
                <a:gd name="connsiteY1" fmla="*/ 228333 h 548325"/>
                <a:gd name="connsiteX2" fmla="*/ 503744 w 652938"/>
                <a:gd name="connsiteY2" fmla="*/ 504558 h 548325"/>
                <a:gd name="connsiteX3" fmla="*/ 75119 w 652938"/>
                <a:gd name="connsiteY3" fmla="*/ 485508 h 548325"/>
                <a:gd name="connsiteX4" fmla="*/ 160844 w 652938"/>
                <a:gd name="connsiteY4" fmla="*/ 9258 h 548325"/>
                <a:gd name="connsiteX0" fmla="*/ 261595 w 639389"/>
                <a:gd name="connsiteY0" fmla="*/ 5718 h 601935"/>
                <a:gd name="connsiteX1" fmla="*/ 623545 w 639389"/>
                <a:gd name="connsiteY1" fmla="*/ 281943 h 601935"/>
                <a:gd name="connsiteX2" fmla="*/ 490195 w 639389"/>
                <a:gd name="connsiteY2" fmla="*/ 558168 h 601935"/>
                <a:gd name="connsiteX3" fmla="*/ 61570 w 639389"/>
                <a:gd name="connsiteY3" fmla="*/ 539118 h 601935"/>
                <a:gd name="connsiteX4" fmla="*/ 261595 w 639389"/>
                <a:gd name="connsiteY4" fmla="*/ 5718 h 601935"/>
                <a:gd name="connsiteX0" fmla="*/ 218968 w 644387"/>
                <a:gd name="connsiteY0" fmla="*/ 5718 h 601935"/>
                <a:gd name="connsiteX1" fmla="*/ 628543 w 644387"/>
                <a:gd name="connsiteY1" fmla="*/ 281943 h 601935"/>
                <a:gd name="connsiteX2" fmla="*/ 495193 w 644387"/>
                <a:gd name="connsiteY2" fmla="*/ 558168 h 601935"/>
                <a:gd name="connsiteX3" fmla="*/ 66568 w 644387"/>
                <a:gd name="connsiteY3" fmla="*/ 539118 h 601935"/>
                <a:gd name="connsiteX4" fmla="*/ 218968 w 644387"/>
                <a:gd name="connsiteY4" fmla="*/ 5718 h 601935"/>
                <a:gd name="connsiteX0" fmla="*/ 218968 w 644387"/>
                <a:gd name="connsiteY0" fmla="*/ 0 h 596217"/>
                <a:gd name="connsiteX1" fmla="*/ 628543 w 644387"/>
                <a:gd name="connsiteY1" fmla="*/ 276225 h 596217"/>
                <a:gd name="connsiteX2" fmla="*/ 495193 w 644387"/>
                <a:gd name="connsiteY2" fmla="*/ 552450 h 596217"/>
                <a:gd name="connsiteX3" fmla="*/ 66568 w 644387"/>
                <a:gd name="connsiteY3" fmla="*/ 533400 h 596217"/>
                <a:gd name="connsiteX4" fmla="*/ 218968 w 644387"/>
                <a:gd name="connsiteY4" fmla="*/ 0 h 596217"/>
                <a:gd name="connsiteX0" fmla="*/ 212616 w 638035"/>
                <a:gd name="connsiteY0" fmla="*/ 0 h 596217"/>
                <a:gd name="connsiteX1" fmla="*/ 622191 w 638035"/>
                <a:gd name="connsiteY1" fmla="*/ 276225 h 596217"/>
                <a:gd name="connsiteX2" fmla="*/ 488841 w 638035"/>
                <a:gd name="connsiteY2" fmla="*/ 552450 h 596217"/>
                <a:gd name="connsiteX3" fmla="*/ 60216 w 638035"/>
                <a:gd name="connsiteY3" fmla="*/ 533400 h 596217"/>
                <a:gd name="connsiteX4" fmla="*/ 212616 w 638035"/>
                <a:gd name="connsiteY4" fmla="*/ 0 h 596217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23715"/>
                <a:gd name="connsiteY0" fmla="*/ 20444 h 616661"/>
                <a:gd name="connsiteX1" fmla="*/ 427381 w 623715"/>
                <a:gd name="connsiteY1" fmla="*/ 147574 h 616661"/>
                <a:gd name="connsiteX2" fmla="*/ 593616 w 623715"/>
                <a:gd name="connsiteY2" fmla="*/ 306194 h 616661"/>
                <a:gd name="connsiteX3" fmla="*/ 488841 w 623715"/>
                <a:gd name="connsiteY3" fmla="*/ 572894 h 616661"/>
                <a:gd name="connsiteX4" fmla="*/ 60216 w 623715"/>
                <a:gd name="connsiteY4" fmla="*/ 553844 h 616661"/>
                <a:gd name="connsiteX5" fmla="*/ 212616 w 623715"/>
                <a:gd name="connsiteY5" fmla="*/ 20444 h 616661"/>
                <a:gd name="connsiteX0" fmla="*/ 212616 w 623715"/>
                <a:gd name="connsiteY0" fmla="*/ 4818 h 601035"/>
                <a:gd name="connsiteX1" fmla="*/ 593616 w 623715"/>
                <a:gd name="connsiteY1" fmla="*/ 290568 h 601035"/>
                <a:gd name="connsiteX2" fmla="*/ 488841 w 623715"/>
                <a:gd name="connsiteY2" fmla="*/ 557268 h 601035"/>
                <a:gd name="connsiteX3" fmla="*/ 60216 w 623715"/>
                <a:gd name="connsiteY3" fmla="*/ 538218 h 601035"/>
                <a:gd name="connsiteX4" fmla="*/ 212616 w 623715"/>
                <a:gd name="connsiteY4" fmla="*/ 4818 h 601035"/>
                <a:gd name="connsiteX0" fmla="*/ 212616 w 623715"/>
                <a:gd name="connsiteY0" fmla="*/ 6614 h 602831"/>
                <a:gd name="connsiteX1" fmla="*/ 593616 w 623715"/>
                <a:gd name="connsiteY1" fmla="*/ 292364 h 602831"/>
                <a:gd name="connsiteX2" fmla="*/ 488841 w 623715"/>
                <a:gd name="connsiteY2" fmla="*/ 559064 h 602831"/>
                <a:gd name="connsiteX3" fmla="*/ 60216 w 623715"/>
                <a:gd name="connsiteY3" fmla="*/ 540014 h 602831"/>
                <a:gd name="connsiteX4" fmla="*/ 212616 w 623715"/>
                <a:gd name="connsiteY4" fmla="*/ 6614 h 602831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60460"/>
                <a:gd name="connsiteY0" fmla="*/ 0 h 596217"/>
                <a:gd name="connsiteX1" fmla="*/ 593616 w 660460"/>
                <a:gd name="connsiteY1" fmla="*/ 285750 h 596217"/>
                <a:gd name="connsiteX2" fmla="*/ 488841 w 660460"/>
                <a:gd name="connsiteY2" fmla="*/ 552450 h 596217"/>
                <a:gd name="connsiteX3" fmla="*/ 60216 w 660460"/>
                <a:gd name="connsiteY3" fmla="*/ 533400 h 596217"/>
                <a:gd name="connsiteX4" fmla="*/ 212616 w 660460"/>
                <a:gd name="connsiteY4" fmla="*/ 0 h 596217"/>
                <a:gd name="connsiteX0" fmla="*/ 212616 w 656560"/>
                <a:gd name="connsiteY0" fmla="*/ 0 h 596217"/>
                <a:gd name="connsiteX1" fmla="*/ 593616 w 656560"/>
                <a:gd name="connsiteY1" fmla="*/ 285750 h 596217"/>
                <a:gd name="connsiteX2" fmla="*/ 488841 w 656560"/>
                <a:gd name="connsiteY2" fmla="*/ 552450 h 596217"/>
                <a:gd name="connsiteX3" fmla="*/ 60216 w 656560"/>
                <a:gd name="connsiteY3" fmla="*/ 533400 h 596217"/>
                <a:gd name="connsiteX4" fmla="*/ 212616 w 656560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60306 w 721697"/>
                <a:gd name="connsiteY0" fmla="*/ 0 h 612261"/>
                <a:gd name="connsiteX1" fmla="*/ 669881 w 721697"/>
                <a:gd name="connsiteY1" fmla="*/ 285750 h 612261"/>
                <a:gd name="connsiteX2" fmla="*/ 536531 w 721697"/>
                <a:gd name="connsiteY2" fmla="*/ 552450 h 612261"/>
                <a:gd name="connsiteX3" fmla="*/ 55697 w 721697"/>
                <a:gd name="connsiteY3" fmla="*/ 552342 h 612261"/>
                <a:gd name="connsiteX4" fmla="*/ 260306 w 721697"/>
                <a:gd name="connsiteY4" fmla="*/ 0 h 612261"/>
                <a:gd name="connsiteX0" fmla="*/ 260306 w 721697"/>
                <a:gd name="connsiteY0" fmla="*/ 0 h 559759"/>
                <a:gd name="connsiteX1" fmla="*/ 669881 w 721697"/>
                <a:gd name="connsiteY1" fmla="*/ 285750 h 559759"/>
                <a:gd name="connsiteX2" fmla="*/ 536531 w 721697"/>
                <a:gd name="connsiteY2" fmla="*/ 552450 h 559759"/>
                <a:gd name="connsiteX3" fmla="*/ 55697 w 721697"/>
                <a:gd name="connsiteY3" fmla="*/ 552342 h 559759"/>
                <a:gd name="connsiteX4" fmla="*/ 260306 w 721697"/>
                <a:gd name="connsiteY4" fmla="*/ 0 h 559759"/>
                <a:gd name="connsiteX0" fmla="*/ 231274 w 692665"/>
                <a:gd name="connsiteY0" fmla="*/ 0 h 552450"/>
                <a:gd name="connsiteX1" fmla="*/ 640849 w 692665"/>
                <a:gd name="connsiteY1" fmla="*/ 285750 h 552450"/>
                <a:gd name="connsiteX2" fmla="*/ 507499 w 692665"/>
                <a:gd name="connsiteY2" fmla="*/ 552450 h 552450"/>
                <a:gd name="connsiteX3" fmla="*/ 58355 w 692665"/>
                <a:gd name="connsiteY3" fmla="*/ 539106 h 552450"/>
                <a:gd name="connsiteX4" fmla="*/ 231274 w 692665"/>
                <a:gd name="connsiteY4" fmla="*/ 0 h 552450"/>
                <a:gd name="connsiteX0" fmla="*/ 203562 w 664953"/>
                <a:gd name="connsiteY0" fmla="*/ 0 h 552450"/>
                <a:gd name="connsiteX1" fmla="*/ 613137 w 664953"/>
                <a:gd name="connsiteY1" fmla="*/ 285750 h 552450"/>
                <a:gd name="connsiteX2" fmla="*/ 479787 w 664953"/>
                <a:gd name="connsiteY2" fmla="*/ 552450 h 552450"/>
                <a:gd name="connsiteX3" fmla="*/ 30643 w 664953"/>
                <a:gd name="connsiteY3" fmla="*/ 539106 h 552450"/>
                <a:gd name="connsiteX4" fmla="*/ 203562 w 664953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53" h="552450">
                  <a:moveTo>
                    <a:pt x="203562" y="0"/>
                  </a:moveTo>
                  <a:cubicBezTo>
                    <a:pt x="473437" y="53975"/>
                    <a:pt x="509950" y="136525"/>
                    <a:pt x="613137" y="285750"/>
                  </a:cubicBezTo>
                  <a:cubicBezTo>
                    <a:pt x="689337" y="460375"/>
                    <a:pt x="708387" y="530225"/>
                    <a:pt x="479787" y="552450"/>
                  </a:cubicBezTo>
                  <a:cubicBezTo>
                    <a:pt x="168637" y="425450"/>
                    <a:pt x="273859" y="583016"/>
                    <a:pt x="30643" y="539106"/>
                  </a:cubicBezTo>
                  <a:cubicBezTo>
                    <a:pt x="-117699" y="224002"/>
                    <a:pt x="327387" y="311150"/>
                    <a:pt x="203562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2061">
            <a:extLst>
              <a:ext uri="{FF2B5EF4-FFF2-40B4-BE49-F238E27FC236}">
                <a16:creationId xmlns:a16="http://schemas.microsoft.com/office/drawing/2014/main" id="{87E39889-77F8-406A-AF26-7B3BB80246C2}"/>
              </a:ext>
            </a:extLst>
          </p:cNvPr>
          <p:cNvGrpSpPr/>
          <p:nvPr/>
        </p:nvGrpSpPr>
        <p:grpSpPr>
          <a:xfrm>
            <a:off x="2884987" y="4027576"/>
            <a:ext cx="330629" cy="330629"/>
            <a:chOff x="2376865" y="3778393"/>
            <a:chExt cx="297724" cy="297724"/>
          </a:xfrm>
        </p:grpSpPr>
        <p:sp>
          <p:nvSpPr>
            <p:cNvPr id="10" name="Oval 107">
              <a:extLst>
                <a:ext uri="{FF2B5EF4-FFF2-40B4-BE49-F238E27FC236}">
                  <a16:creationId xmlns:a16="http://schemas.microsoft.com/office/drawing/2014/main" id="{CBA8E318-7375-47AC-BD61-89C96DFB0242}"/>
                </a:ext>
              </a:extLst>
            </p:cNvPr>
            <p:cNvSpPr/>
            <p:nvPr/>
          </p:nvSpPr>
          <p:spPr>
            <a:xfrm>
              <a:off x="2376865" y="3778393"/>
              <a:ext cx="297724" cy="29772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547A55-C6E7-4C81-8165-DAEFCBBCE928}"/>
                </a:ext>
              </a:extLst>
            </p:cNvPr>
            <p:cNvSpPr txBox="1"/>
            <p:nvPr/>
          </p:nvSpPr>
          <p:spPr>
            <a:xfrm>
              <a:off x="2456719" y="3819533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2" name="Group 2064">
            <a:extLst>
              <a:ext uri="{FF2B5EF4-FFF2-40B4-BE49-F238E27FC236}">
                <a16:creationId xmlns:a16="http://schemas.microsoft.com/office/drawing/2014/main" id="{D4B3CF9E-F6C1-4974-B7C1-A9AC78101B4D}"/>
              </a:ext>
            </a:extLst>
          </p:cNvPr>
          <p:cNvGrpSpPr/>
          <p:nvPr/>
        </p:nvGrpSpPr>
        <p:grpSpPr>
          <a:xfrm>
            <a:off x="3766636" y="4584774"/>
            <a:ext cx="330629" cy="330629"/>
            <a:chOff x="3143872" y="4241436"/>
            <a:chExt cx="297724" cy="297724"/>
          </a:xfrm>
        </p:grpSpPr>
        <p:sp>
          <p:nvSpPr>
            <p:cNvPr id="13" name="Oval 111">
              <a:extLst>
                <a:ext uri="{FF2B5EF4-FFF2-40B4-BE49-F238E27FC236}">
                  <a16:creationId xmlns:a16="http://schemas.microsoft.com/office/drawing/2014/main" id="{47429660-48AA-4683-B5FF-331F19635D09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0A68F6-8DD4-4CD4-9581-7F34174A0463}"/>
                </a:ext>
              </a:extLst>
            </p:cNvPr>
            <p:cNvSpPr txBox="1"/>
            <p:nvPr/>
          </p:nvSpPr>
          <p:spPr>
            <a:xfrm>
              <a:off x="3223726" y="4282576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5" name="Group 120">
            <a:extLst>
              <a:ext uri="{FF2B5EF4-FFF2-40B4-BE49-F238E27FC236}">
                <a16:creationId xmlns:a16="http://schemas.microsoft.com/office/drawing/2014/main" id="{B7F521ED-9F20-4FB0-BDB0-3D8C4A65FCD0}"/>
              </a:ext>
            </a:extLst>
          </p:cNvPr>
          <p:cNvGrpSpPr/>
          <p:nvPr/>
        </p:nvGrpSpPr>
        <p:grpSpPr>
          <a:xfrm>
            <a:off x="3639740" y="3955724"/>
            <a:ext cx="330629" cy="330629"/>
            <a:chOff x="3143872" y="4241436"/>
            <a:chExt cx="297724" cy="297724"/>
          </a:xfrm>
        </p:grpSpPr>
        <p:sp>
          <p:nvSpPr>
            <p:cNvPr id="16" name="Oval 121">
              <a:extLst>
                <a:ext uri="{FF2B5EF4-FFF2-40B4-BE49-F238E27FC236}">
                  <a16:creationId xmlns:a16="http://schemas.microsoft.com/office/drawing/2014/main" id="{243F0CE3-2182-440E-B4BF-8467CF5C0EFA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362396-594B-485B-9138-4455600166BC}"/>
                </a:ext>
              </a:extLst>
            </p:cNvPr>
            <p:cNvSpPr txBox="1"/>
            <p:nvPr/>
          </p:nvSpPr>
          <p:spPr>
            <a:xfrm>
              <a:off x="3223726" y="4282576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8" name="Group 123">
            <a:extLst>
              <a:ext uri="{FF2B5EF4-FFF2-40B4-BE49-F238E27FC236}">
                <a16:creationId xmlns:a16="http://schemas.microsoft.com/office/drawing/2014/main" id="{70978DDB-9176-4CF1-948F-ACA66F9FC279}"/>
              </a:ext>
            </a:extLst>
          </p:cNvPr>
          <p:cNvGrpSpPr/>
          <p:nvPr/>
        </p:nvGrpSpPr>
        <p:grpSpPr>
          <a:xfrm>
            <a:off x="3333512" y="4457430"/>
            <a:ext cx="330629" cy="330629"/>
            <a:chOff x="3143872" y="4241436"/>
            <a:chExt cx="297724" cy="297724"/>
          </a:xfrm>
        </p:grpSpPr>
        <p:sp>
          <p:nvSpPr>
            <p:cNvPr id="19" name="Oval 124">
              <a:extLst>
                <a:ext uri="{FF2B5EF4-FFF2-40B4-BE49-F238E27FC236}">
                  <a16:creationId xmlns:a16="http://schemas.microsoft.com/office/drawing/2014/main" id="{18B1FB9F-9EA3-419D-8A29-32A70D3E2509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B1A59-A784-4358-810F-725DC1B38412}"/>
                </a:ext>
              </a:extLst>
            </p:cNvPr>
            <p:cNvSpPr txBox="1"/>
            <p:nvPr/>
          </p:nvSpPr>
          <p:spPr>
            <a:xfrm>
              <a:off x="3223726" y="4282576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21" name="Rectangle 4">
            <a:extLst>
              <a:ext uri="{FF2B5EF4-FFF2-40B4-BE49-F238E27FC236}">
                <a16:creationId xmlns:a16="http://schemas.microsoft.com/office/drawing/2014/main" id="{2C625481-989A-4FEC-AFCC-6EC6E869936B}"/>
              </a:ext>
            </a:extLst>
          </p:cNvPr>
          <p:cNvSpPr/>
          <p:nvPr/>
        </p:nvSpPr>
        <p:spPr>
          <a:xfrm>
            <a:off x="6329166" y="1803568"/>
            <a:ext cx="5862834" cy="1222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9">
            <a:extLst>
              <a:ext uri="{FF2B5EF4-FFF2-40B4-BE49-F238E27FC236}">
                <a16:creationId xmlns:a16="http://schemas.microsoft.com/office/drawing/2014/main" id="{5BC8FDB4-2AE4-4352-B0CA-0D9C5B62B06F}"/>
              </a:ext>
            </a:extLst>
          </p:cNvPr>
          <p:cNvSpPr/>
          <p:nvPr/>
        </p:nvSpPr>
        <p:spPr>
          <a:xfrm>
            <a:off x="6508456" y="3257624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F1862F-8A7C-443B-BE78-742737E9713A}"/>
              </a:ext>
            </a:extLst>
          </p:cNvPr>
          <p:cNvSpPr txBox="1"/>
          <p:nvPr/>
        </p:nvSpPr>
        <p:spPr>
          <a:xfrm>
            <a:off x="6983613" y="3242236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F1EC79-1EF9-4C6F-87AE-741DBA5E57AC}"/>
              </a:ext>
            </a:extLst>
          </p:cNvPr>
          <p:cNvSpPr txBox="1"/>
          <p:nvPr/>
        </p:nvSpPr>
        <p:spPr>
          <a:xfrm>
            <a:off x="6624025" y="3365345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5" name="Oval 31">
            <a:extLst>
              <a:ext uri="{FF2B5EF4-FFF2-40B4-BE49-F238E27FC236}">
                <a16:creationId xmlns:a16="http://schemas.microsoft.com/office/drawing/2014/main" id="{541F8759-AA63-4063-8C9B-DA51F7C9A275}"/>
              </a:ext>
            </a:extLst>
          </p:cNvPr>
          <p:cNvSpPr/>
          <p:nvPr/>
        </p:nvSpPr>
        <p:spPr>
          <a:xfrm>
            <a:off x="6508456" y="4035516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E007B2-E10C-4DBF-97FB-72D5F32AA7D3}"/>
              </a:ext>
            </a:extLst>
          </p:cNvPr>
          <p:cNvSpPr txBox="1"/>
          <p:nvPr/>
        </p:nvSpPr>
        <p:spPr>
          <a:xfrm>
            <a:off x="6983613" y="4020128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2B743C-308F-456D-B976-D236A73874F3}"/>
              </a:ext>
            </a:extLst>
          </p:cNvPr>
          <p:cNvSpPr txBox="1"/>
          <p:nvPr/>
        </p:nvSpPr>
        <p:spPr>
          <a:xfrm>
            <a:off x="6624025" y="4143237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id="{E4A47744-E091-47E1-BA76-AACAAE48CAC7}"/>
              </a:ext>
            </a:extLst>
          </p:cNvPr>
          <p:cNvSpPr/>
          <p:nvPr/>
        </p:nvSpPr>
        <p:spPr>
          <a:xfrm>
            <a:off x="6508456" y="4813408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FEC44B-E0F4-4AFB-8B8B-5C4AA4F29A00}"/>
              </a:ext>
            </a:extLst>
          </p:cNvPr>
          <p:cNvSpPr txBox="1"/>
          <p:nvPr/>
        </p:nvSpPr>
        <p:spPr>
          <a:xfrm>
            <a:off x="6983613" y="4798020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7319C9-DC53-40A0-850D-1A9B5917FD11}"/>
              </a:ext>
            </a:extLst>
          </p:cNvPr>
          <p:cNvSpPr txBox="1"/>
          <p:nvPr/>
        </p:nvSpPr>
        <p:spPr>
          <a:xfrm>
            <a:off x="6624025" y="4921129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1" name="Oval 39">
            <a:extLst>
              <a:ext uri="{FF2B5EF4-FFF2-40B4-BE49-F238E27FC236}">
                <a16:creationId xmlns:a16="http://schemas.microsoft.com/office/drawing/2014/main" id="{6EAFB691-01DA-4DE6-8DA4-302434C0D221}"/>
              </a:ext>
            </a:extLst>
          </p:cNvPr>
          <p:cNvSpPr/>
          <p:nvPr/>
        </p:nvSpPr>
        <p:spPr>
          <a:xfrm>
            <a:off x="6508456" y="5591299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97F899-6D42-4393-BB9D-D05A16809085}"/>
              </a:ext>
            </a:extLst>
          </p:cNvPr>
          <p:cNvSpPr txBox="1"/>
          <p:nvPr/>
        </p:nvSpPr>
        <p:spPr>
          <a:xfrm>
            <a:off x="6983613" y="5575911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562C9F-4106-4D4B-BEFB-530C903B6E32}"/>
              </a:ext>
            </a:extLst>
          </p:cNvPr>
          <p:cNvSpPr txBox="1"/>
          <p:nvPr/>
        </p:nvSpPr>
        <p:spPr>
          <a:xfrm>
            <a:off x="6624025" y="5699020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0DB9F7-4790-47FD-9B19-577DC9D014D3}"/>
              </a:ext>
            </a:extLst>
          </p:cNvPr>
          <p:cNvSpPr txBox="1"/>
          <p:nvPr/>
        </p:nvSpPr>
        <p:spPr>
          <a:xfrm>
            <a:off x="6508457" y="1902012"/>
            <a:ext cx="3816644" cy="10259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PowerPoint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Oval 72">
            <a:extLst>
              <a:ext uri="{FF2B5EF4-FFF2-40B4-BE49-F238E27FC236}">
                <a16:creationId xmlns:a16="http://schemas.microsoft.com/office/drawing/2014/main" id="{3E0FDB49-6038-4AEA-8D8A-ED901214C1EC}"/>
              </a:ext>
            </a:extLst>
          </p:cNvPr>
          <p:cNvSpPr/>
          <p:nvPr/>
        </p:nvSpPr>
        <p:spPr>
          <a:xfrm>
            <a:off x="2449502" y="2794644"/>
            <a:ext cx="415375" cy="4153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104">
            <a:extLst>
              <a:ext uri="{FF2B5EF4-FFF2-40B4-BE49-F238E27FC236}">
                <a16:creationId xmlns:a16="http://schemas.microsoft.com/office/drawing/2014/main" id="{35487797-3313-40FF-A8E0-A363EEDCEEBA}"/>
              </a:ext>
            </a:extLst>
          </p:cNvPr>
          <p:cNvSpPr/>
          <p:nvPr/>
        </p:nvSpPr>
        <p:spPr>
          <a:xfrm>
            <a:off x="4457754" y="3616489"/>
            <a:ext cx="514921" cy="5149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103">
            <a:extLst>
              <a:ext uri="{FF2B5EF4-FFF2-40B4-BE49-F238E27FC236}">
                <a16:creationId xmlns:a16="http://schemas.microsoft.com/office/drawing/2014/main" id="{CF547023-FA76-44B1-BA1A-2D3CC516D741}"/>
              </a:ext>
            </a:extLst>
          </p:cNvPr>
          <p:cNvSpPr/>
          <p:nvPr/>
        </p:nvSpPr>
        <p:spPr>
          <a:xfrm>
            <a:off x="1736708" y="3863579"/>
            <a:ext cx="514921" cy="51492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2059">
            <a:extLst>
              <a:ext uri="{FF2B5EF4-FFF2-40B4-BE49-F238E27FC236}">
                <a16:creationId xmlns:a16="http://schemas.microsoft.com/office/drawing/2014/main" id="{429A3872-2C49-4EB4-B396-7026627921C2}"/>
              </a:ext>
            </a:extLst>
          </p:cNvPr>
          <p:cNvSpPr/>
          <p:nvPr/>
        </p:nvSpPr>
        <p:spPr>
          <a:xfrm>
            <a:off x="1780474" y="3181226"/>
            <a:ext cx="514921" cy="5149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Oval 56">
            <a:extLst>
              <a:ext uri="{FF2B5EF4-FFF2-40B4-BE49-F238E27FC236}">
                <a16:creationId xmlns:a16="http://schemas.microsoft.com/office/drawing/2014/main" id="{B5C7E69B-7D3B-4B35-9E13-3AD65CEFA3E1}"/>
              </a:ext>
            </a:extLst>
          </p:cNvPr>
          <p:cNvSpPr/>
          <p:nvPr/>
        </p:nvSpPr>
        <p:spPr>
          <a:xfrm>
            <a:off x="3310873" y="3057820"/>
            <a:ext cx="514921" cy="51492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57">
            <a:extLst>
              <a:ext uri="{FF2B5EF4-FFF2-40B4-BE49-F238E27FC236}">
                <a16:creationId xmlns:a16="http://schemas.microsoft.com/office/drawing/2014/main" id="{574372A3-8E40-4587-98BD-2D1A89C79C53}"/>
              </a:ext>
            </a:extLst>
          </p:cNvPr>
          <p:cNvSpPr/>
          <p:nvPr/>
        </p:nvSpPr>
        <p:spPr>
          <a:xfrm>
            <a:off x="3328036" y="2380769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Oval 58">
            <a:extLst>
              <a:ext uri="{FF2B5EF4-FFF2-40B4-BE49-F238E27FC236}">
                <a16:creationId xmlns:a16="http://schemas.microsoft.com/office/drawing/2014/main" id="{4FE6317A-B59F-4776-BC46-7DE613D9E500}"/>
              </a:ext>
            </a:extLst>
          </p:cNvPr>
          <p:cNvSpPr/>
          <p:nvPr/>
        </p:nvSpPr>
        <p:spPr>
          <a:xfrm>
            <a:off x="1817465" y="2228011"/>
            <a:ext cx="415375" cy="41537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59">
            <a:extLst>
              <a:ext uri="{FF2B5EF4-FFF2-40B4-BE49-F238E27FC236}">
                <a16:creationId xmlns:a16="http://schemas.microsoft.com/office/drawing/2014/main" id="{423D1C7D-DB4F-450F-8927-12D0E4251622}"/>
              </a:ext>
            </a:extLst>
          </p:cNvPr>
          <p:cNvSpPr/>
          <p:nvPr/>
        </p:nvSpPr>
        <p:spPr>
          <a:xfrm>
            <a:off x="4700742" y="2385925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60">
            <a:extLst>
              <a:ext uri="{FF2B5EF4-FFF2-40B4-BE49-F238E27FC236}">
                <a16:creationId xmlns:a16="http://schemas.microsoft.com/office/drawing/2014/main" id="{6109E8C5-75EB-420D-AA18-A5603ED55C97}"/>
              </a:ext>
            </a:extLst>
          </p:cNvPr>
          <p:cNvSpPr/>
          <p:nvPr/>
        </p:nvSpPr>
        <p:spPr>
          <a:xfrm>
            <a:off x="5197824" y="4762643"/>
            <a:ext cx="415375" cy="4153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61">
            <a:extLst>
              <a:ext uri="{FF2B5EF4-FFF2-40B4-BE49-F238E27FC236}">
                <a16:creationId xmlns:a16="http://schemas.microsoft.com/office/drawing/2014/main" id="{B0BE7659-7D7D-4E33-9E59-75200D67A6ED}"/>
              </a:ext>
            </a:extLst>
          </p:cNvPr>
          <p:cNvSpPr/>
          <p:nvPr/>
        </p:nvSpPr>
        <p:spPr>
          <a:xfrm>
            <a:off x="3983079" y="2838430"/>
            <a:ext cx="514921" cy="514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Oval 63">
            <a:extLst>
              <a:ext uri="{FF2B5EF4-FFF2-40B4-BE49-F238E27FC236}">
                <a16:creationId xmlns:a16="http://schemas.microsoft.com/office/drawing/2014/main" id="{EF7816E8-9316-45A9-975D-7A678512BDB8}"/>
              </a:ext>
            </a:extLst>
          </p:cNvPr>
          <p:cNvSpPr/>
          <p:nvPr/>
        </p:nvSpPr>
        <p:spPr>
          <a:xfrm>
            <a:off x="5105982" y="3189874"/>
            <a:ext cx="514921" cy="5149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Oval 64">
            <a:extLst>
              <a:ext uri="{FF2B5EF4-FFF2-40B4-BE49-F238E27FC236}">
                <a16:creationId xmlns:a16="http://schemas.microsoft.com/office/drawing/2014/main" id="{7E2C4C24-5D6E-4DF9-BEC0-317DF0D9BDA3}"/>
              </a:ext>
            </a:extLst>
          </p:cNvPr>
          <p:cNvSpPr/>
          <p:nvPr/>
        </p:nvSpPr>
        <p:spPr>
          <a:xfrm>
            <a:off x="1044174" y="4699711"/>
            <a:ext cx="514921" cy="51492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Oval 65">
            <a:extLst>
              <a:ext uri="{FF2B5EF4-FFF2-40B4-BE49-F238E27FC236}">
                <a16:creationId xmlns:a16="http://schemas.microsoft.com/office/drawing/2014/main" id="{73CBAC00-8CC8-4EFF-A55D-4C4FC0F3DADF}"/>
              </a:ext>
            </a:extLst>
          </p:cNvPr>
          <p:cNvSpPr/>
          <p:nvPr/>
        </p:nvSpPr>
        <p:spPr>
          <a:xfrm>
            <a:off x="923925" y="3888198"/>
            <a:ext cx="415375" cy="4153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Oval 66">
            <a:extLst>
              <a:ext uri="{FF2B5EF4-FFF2-40B4-BE49-F238E27FC236}">
                <a16:creationId xmlns:a16="http://schemas.microsoft.com/office/drawing/2014/main" id="{80F7D35E-7DEA-4A56-9C5A-CD65BD8C3C81}"/>
              </a:ext>
            </a:extLst>
          </p:cNvPr>
          <p:cNvSpPr/>
          <p:nvPr/>
        </p:nvSpPr>
        <p:spPr>
          <a:xfrm>
            <a:off x="2670094" y="1821187"/>
            <a:ext cx="514921" cy="5149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Oval 67">
            <a:extLst>
              <a:ext uri="{FF2B5EF4-FFF2-40B4-BE49-F238E27FC236}">
                <a16:creationId xmlns:a16="http://schemas.microsoft.com/office/drawing/2014/main" id="{27D87E5A-8AB3-471B-BC93-F78ED0A6BE53}"/>
              </a:ext>
            </a:extLst>
          </p:cNvPr>
          <p:cNvSpPr/>
          <p:nvPr/>
        </p:nvSpPr>
        <p:spPr>
          <a:xfrm>
            <a:off x="5235045" y="4025937"/>
            <a:ext cx="514921" cy="51492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68">
            <a:extLst>
              <a:ext uri="{FF2B5EF4-FFF2-40B4-BE49-F238E27FC236}">
                <a16:creationId xmlns:a16="http://schemas.microsoft.com/office/drawing/2014/main" id="{A596D6EC-99DC-4AEE-BB80-546A67FEEC6E}"/>
              </a:ext>
            </a:extLst>
          </p:cNvPr>
          <p:cNvSpPr/>
          <p:nvPr/>
        </p:nvSpPr>
        <p:spPr>
          <a:xfrm>
            <a:off x="4498000" y="4500030"/>
            <a:ext cx="415375" cy="415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Oval 69">
            <a:extLst>
              <a:ext uri="{FF2B5EF4-FFF2-40B4-BE49-F238E27FC236}">
                <a16:creationId xmlns:a16="http://schemas.microsoft.com/office/drawing/2014/main" id="{3F54F7CF-C754-416A-903A-9ECB09077157}"/>
              </a:ext>
            </a:extLst>
          </p:cNvPr>
          <p:cNvSpPr/>
          <p:nvPr/>
        </p:nvSpPr>
        <p:spPr>
          <a:xfrm>
            <a:off x="4242633" y="5529968"/>
            <a:ext cx="415375" cy="415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Oval 70">
            <a:extLst>
              <a:ext uri="{FF2B5EF4-FFF2-40B4-BE49-F238E27FC236}">
                <a16:creationId xmlns:a16="http://schemas.microsoft.com/office/drawing/2014/main" id="{C94AF5B5-C3F4-4821-970B-910921144FB6}"/>
              </a:ext>
            </a:extLst>
          </p:cNvPr>
          <p:cNvSpPr/>
          <p:nvPr/>
        </p:nvSpPr>
        <p:spPr>
          <a:xfrm>
            <a:off x="4782032" y="5178017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71">
            <a:extLst>
              <a:ext uri="{FF2B5EF4-FFF2-40B4-BE49-F238E27FC236}">
                <a16:creationId xmlns:a16="http://schemas.microsoft.com/office/drawing/2014/main" id="{6B8B9DCA-8E20-4A9B-99DD-B6954FFBA632}"/>
              </a:ext>
            </a:extLst>
          </p:cNvPr>
          <p:cNvSpPr/>
          <p:nvPr/>
        </p:nvSpPr>
        <p:spPr>
          <a:xfrm>
            <a:off x="1432065" y="5322282"/>
            <a:ext cx="415375" cy="4153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Oval 74">
            <a:extLst>
              <a:ext uri="{FF2B5EF4-FFF2-40B4-BE49-F238E27FC236}">
                <a16:creationId xmlns:a16="http://schemas.microsoft.com/office/drawing/2014/main" id="{6BC521B0-F7E1-426B-9256-1AED0595B2FD}"/>
              </a:ext>
            </a:extLst>
          </p:cNvPr>
          <p:cNvSpPr/>
          <p:nvPr/>
        </p:nvSpPr>
        <p:spPr>
          <a:xfrm>
            <a:off x="1044174" y="2856627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Oval 75">
            <a:extLst>
              <a:ext uri="{FF2B5EF4-FFF2-40B4-BE49-F238E27FC236}">
                <a16:creationId xmlns:a16="http://schemas.microsoft.com/office/drawing/2014/main" id="{5EF00DBC-01A2-43C4-875D-061CEE20DEA7}"/>
              </a:ext>
            </a:extLst>
          </p:cNvPr>
          <p:cNvSpPr/>
          <p:nvPr/>
        </p:nvSpPr>
        <p:spPr>
          <a:xfrm>
            <a:off x="3936358" y="1960532"/>
            <a:ext cx="415375" cy="4153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Round Same Side Corner Rectangle 41">
            <a:extLst>
              <a:ext uri="{FF2B5EF4-FFF2-40B4-BE49-F238E27FC236}">
                <a16:creationId xmlns:a16="http://schemas.microsoft.com/office/drawing/2014/main" id="{942CD558-C70A-4E01-8E13-C6790771AE22}"/>
              </a:ext>
            </a:extLst>
          </p:cNvPr>
          <p:cNvSpPr/>
          <p:nvPr/>
        </p:nvSpPr>
        <p:spPr>
          <a:xfrm rot="18900000">
            <a:off x="4589011" y="4591461"/>
            <a:ext cx="233352" cy="232514"/>
          </a:xfrm>
          <a:custGeom>
            <a:avLst/>
            <a:gdLst/>
            <a:ahLst/>
            <a:cxnLst/>
            <a:rect l="l" t="t" r="r" b="b"/>
            <a:pathLst>
              <a:path w="5013893" h="4988198">
                <a:moveTo>
                  <a:pt x="2478390" y="2611081"/>
                </a:moveTo>
                <a:cubicBezTo>
                  <a:pt x="2457771" y="2592409"/>
                  <a:pt x="2429286" y="2580859"/>
                  <a:pt x="2397823" y="2580860"/>
                </a:cubicBezTo>
                <a:cubicBezTo>
                  <a:pt x="2334895" y="2580860"/>
                  <a:pt x="2283883" y="2627055"/>
                  <a:pt x="2283883" y="2684041"/>
                </a:cubicBezTo>
                <a:cubicBezTo>
                  <a:pt x="2283883" y="2741026"/>
                  <a:pt x="2334895" y="2787222"/>
                  <a:pt x="2397823" y="2787222"/>
                </a:cubicBezTo>
                <a:cubicBezTo>
                  <a:pt x="2460750" y="2787222"/>
                  <a:pt x="2511762" y="2741027"/>
                  <a:pt x="2511762" y="2684041"/>
                </a:cubicBezTo>
                <a:cubicBezTo>
                  <a:pt x="2511762" y="2655548"/>
                  <a:pt x="2499009" y="2629752"/>
                  <a:pt x="2478390" y="2611081"/>
                </a:cubicBezTo>
                <a:close/>
                <a:moveTo>
                  <a:pt x="3181089" y="3310648"/>
                </a:moveTo>
                <a:lnTo>
                  <a:pt x="3181089" y="4278147"/>
                </a:lnTo>
                <a:cubicBezTo>
                  <a:pt x="3181089" y="4670297"/>
                  <a:pt x="2863188" y="4988198"/>
                  <a:pt x="2471038" y="4988198"/>
                </a:cubicBezTo>
                <a:lnTo>
                  <a:pt x="2466851" y="4988198"/>
                </a:lnTo>
                <a:cubicBezTo>
                  <a:pt x="2074701" y="4988198"/>
                  <a:pt x="1756800" y="4670297"/>
                  <a:pt x="1756800" y="4278147"/>
                </a:cubicBezTo>
                <a:lnTo>
                  <a:pt x="1756800" y="3310649"/>
                </a:lnTo>
                <a:close/>
                <a:moveTo>
                  <a:pt x="2478390" y="2244919"/>
                </a:moveTo>
                <a:cubicBezTo>
                  <a:pt x="2457771" y="2226247"/>
                  <a:pt x="2429286" y="2214698"/>
                  <a:pt x="2397822" y="2214698"/>
                </a:cubicBezTo>
                <a:cubicBezTo>
                  <a:pt x="2334895" y="2214698"/>
                  <a:pt x="2283883" y="2260894"/>
                  <a:pt x="2283883" y="2317879"/>
                </a:cubicBezTo>
                <a:cubicBezTo>
                  <a:pt x="2283883" y="2374865"/>
                  <a:pt x="2334895" y="2421060"/>
                  <a:pt x="2397823" y="2421060"/>
                </a:cubicBezTo>
                <a:cubicBezTo>
                  <a:pt x="2460750" y="2421060"/>
                  <a:pt x="2511762" y="2374865"/>
                  <a:pt x="2511762" y="2317879"/>
                </a:cubicBezTo>
                <a:cubicBezTo>
                  <a:pt x="2511762" y="2289386"/>
                  <a:pt x="2499009" y="2263591"/>
                  <a:pt x="2478390" y="2244919"/>
                </a:cubicBezTo>
                <a:close/>
                <a:moveTo>
                  <a:pt x="2883802" y="2611081"/>
                </a:moveTo>
                <a:cubicBezTo>
                  <a:pt x="2863183" y="2592409"/>
                  <a:pt x="2834698" y="2580860"/>
                  <a:pt x="2803234" y="2580860"/>
                </a:cubicBezTo>
                <a:cubicBezTo>
                  <a:pt x="2740307" y="2580860"/>
                  <a:pt x="2689295" y="2627055"/>
                  <a:pt x="2689295" y="2684041"/>
                </a:cubicBezTo>
                <a:cubicBezTo>
                  <a:pt x="2689295" y="2741027"/>
                  <a:pt x="2740307" y="2787222"/>
                  <a:pt x="2803234" y="2787222"/>
                </a:cubicBezTo>
                <a:cubicBezTo>
                  <a:pt x="2866162" y="2787222"/>
                  <a:pt x="2917174" y="2741027"/>
                  <a:pt x="2917174" y="2684041"/>
                </a:cubicBezTo>
                <a:cubicBezTo>
                  <a:pt x="2917174" y="2655548"/>
                  <a:pt x="2904421" y="2629753"/>
                  <a:pt x="2883802" y="2611081"/>
                </a:cubicBezTo>
                <a:close/>
                <a:moveTo>
                  <a:pt x="2883802" y="2244919"/>
                </a:moveTo>
                <a:cubicBezTo>
                  <a:pt x="2863183" y="2226247"/>
                  <a:pt x="2834698" y="2214698"/>
                  <a:pt x="2803234" y="2214698"/>
                </a:cubicBezTo>
                <a:cubicBezTo>
                  <a:pt x="2740307" y="2214698"/>
                  <a:pt x="2689295" y="2260893"/>
                  <a:pt x="2689295" y="2317879"/>
                </a:cubicBezTo>
                <a:cubicBezTo>
                  <a:pt x="2689295" y="2374865"/>
                  <a:pt x="2740307" y="2421060"/>
                  <a:pt x="2803234" y="2421060"/>
                </a:cubicBezTo>
                <a:cubicBezTo>
                  <a:pt x="2866162" y="2421060"/>
                  <a:pt x="2917174" y="2374865"/>
                  <a:pt x="2917174" y="2317879"/>
                </a:cubicBezTo>
                <a:cubicBezTo>
                  <a:pt x="2917174" y="2289386"/>
                  <a:pt x="2904421" y="2263591"/>
                  <a:pt x="2883802" y="2244919"/>
                </a:cubicBezTo>
                <a:close/>
                <a:moveTo>
                  <a:pt x="3090277" y="2137135"/>
                </a:moveTo>
                <a:cubicBezTo>
                  <a:pt x="3115489" y="2159966"/>
                  <a:pt x="3131082" y="2191507"/>
                  <a:pt x="3131082" y="2226346"/>
                </a:cubicBezTo>
                <a:lnTo>
                  <a:pt x="3131083" y="2730981"/>
                </a:lnTo>
                <a:cubicBezTo>
                  <a:pt x="3131083" y="2800659"/>
                  <a:pt x="3068708" y="2857144"/>
                  <a:pt x="2991765" y="2857144"/>
                </a:cubicBezTo>
                <a:lnTo>
                  <a:pt x="2178629" y="2857144"/>
                </a:lnTo>
                <a:cubicBezTo>
                  <a:pt x="2101685" y="2857144"/>
                  <a:pt x="2039311" y="2800659"/>
                  <a:pt x="2039311" y="2730981"/>
                </a:cubicBezTo>
                <a:lnTo>
                  <a:pt x="2039311" y="2226346"/>
                </a:lnTo>
                <a:cubicBezTo>
                  <a:pt x="2039311" y="2156668"/>
                  <a:pt x="2101685" y="2100183"/>
                  <a:pt x="2178628" y="2100183"/>
                </a:cubicBezTo>
                <a:lnTo>
                  <a:pt x="2991765" y="2100183"/>
                </a:lnTo>
                <a:cubicBezTo>
                  <a:pt x="3030237" y="2100183"/>
                  <a:pt x="3065066" y="2114305"/>
                  <a:pt x="3090277" y="2137135"/>
                </a:cubicBezTo>
                <a:close/>
                <a:moveTo>
                  <a:pt x="3259975" y="2022388"/>
                </a:moveTo>
                <a:cubicBezTo>
                  <a:pt x="3226293" y="1991887"/>
                  <a:pt x="3179761" y="1973021"/>
                  <a:pt x="3128364" y="1973021"/>
                </a:cubicBezTo>
                <a:lnTo>
                  <a:pt x="2042028" y="1973021"/>
                </a:lnTo>
                <a:cubicBezTo>
                  <a:pt x="1939234" y="1973021"/>
                  <a:pt x="1855902" y="2048484"/>
                  <a:pt x="1855903" y="2141571"/>
                </a:cubicBezTo>
                <a:lnTo>
                  <a:pt x="1855903" y="2815756"/>
                </a:lnTo>
                <a:cubicBezTo>
                  <a:pt x="1855902" y="2908843"/>
                  <a:pt x="1939234" y="2984307"/>
                  <a:pt x="2042028" y="2984307"/>
                </a:cubicBezTo>
                <a:lnTo>
                  <a:pt x="3128364" y="2984307"/>
                </a:lnTo>
                <a:cubicBezTo>
                  <a:pt x="3231158" y="2984307"/>
                  <a:pt x="3314490" y="2908843"/>
                  <a:pt x="3314489" y="2815756"/>
                </a:cubicBezTo>
                <a:lnTo>
                  <a:pt x="3314490" y="2141572"/>
                </a:lnTo>
                <a:cubicBezTo>
                  <a:pt x="3314490" y="2095028"/>
                  <a:pt x="3293657" y="2052890"/>
                  <a:pt x="3259975" y="2022388"/>
                </a:cubicBezTo>
                <a:close/>
                <a:moveTo>
                  <a:pt x="2951580" y="207969"/>
                </a:moveTo>
                <a:cubicBezTo>
                  <a:pt x="3080074" y="336463"/>
                  <a:pt x="3159549" y="513976"/>
                  <a:pt x="3159549" y="710051"/>
                </a:cubicBezTo>
                <a:lnTo>
                  <a:pt x="3159549" y="1677549"/>
                </a:lnTo>
                <a:lnTo>
                  <a:pt x="1735260" y="1677549"/>
                </a:lnTo>
                <a:lnTo>
                  <a:pt x="1735260" y="710051"/>
                </a:lnTo>
                <a:cubicBezTo>
                  <a:pt x="1735260" y="317901"/>
                  <a:pt x="2053161" y="0"/>
                  <a:pt x="2445311" y="0"/>
                </a:cubicBezTo>
                <a:lnTo>
                  <a:pt x="2449498" y="0"/>
                </a:lnTo>
                <a:cubicBezTo>
                  <a:pt x="2645573" y="0"/>
                  <a:pt x="2823086" y="79475"/>
                  <a:pt x="2951580" y="207969"/>
                </a:cubicBezTo>
                <a:close/>
                <a:moveTo>
                  <a:pt x="4788706" y="1962817"/>
                </a:moveTo>
                <a:cubicBezTo>
                  <a:pt x="4927838" y="2088812"/>
                  <a:pt x="5013893" y="2262872"/>
                  <a:pt x="5013893" y="2455134"/>
                </a:cubicBezTo>
                <a:lnTo>
                  <a:pt x="5013893" y="2507346"/>
                </a:lnTo>
                <a:cubicBezTo>
                  <a:pt x="5013893" y="2891869"/>
                  <a:pt x="4669673" y="3203587"/>
                  <a:pt x="4245056" y="3203587"/>
                </a:cubicBezTo>
                <a:lnTo>
                  <a:pt x="768837" y="3203587"/>
                </a:lnTo>
                <a:cubicBezTo>
                  <a:pt x="344220" y="3203587"/>
                  <a:pt x="0" y="2891869"/>
                  <a:pt x="0" y="2507346"/>
                </a:cubicBezTo>
                <a:lnTo>
                  <a:pt x="0" y="2455134"/>
                </a:lnTo>
                <a:cubicBezTo>
                  <a:pt x="0" y="2070610"/>
                  <a:pt x="344220" y="1758893"/>
                  <a:pt x="768837" y="1758893"/>
                </a:cubicBezTo>
                <a:lnTo>
                  <a:pt x="4245056" y="1758893"/>
                </a:lnTo>
                <a:cubicBezTo>
                  <a:pt x="4457364" y="1758892"/>
                  <a:pt x="4649573" y="1836822"/>
                  <a:pt x="4788706" y="19628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ounded Rectangle 3">
            <a:extLst>
              <a:ext uri="{FF2B5EF4-FFF2-40B4-BE49-F238E27FC236}">
                <a16:creationId xmlns:a16="http://schemas.microsoft.com/office/drawing/2014/main" id="{BC2BD2DF-39A3-4B32-897C-0E9F8E8CB8DE}"/>
              </a:ext>
            </a:extLst>
          </p:cNvPr>
          <p:cNvSpPr/>
          <p:nvPr/>
        </p:nvSpPr>
        <p:spPr>
          <a:xfrm>
            <a:off x="1905862" y="3981987"/>
            <a:ext cx="176614" cy="278107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Oval 1">
            <a:extLst>
              <a:ext uri="{FF2B5EF4-FFF2-40B4-BE49-F238E27FC236}">
                <a16:creationId xmlns:a16="http://schemas.microsoft.com/office/drawing/2014/main" id="{7AA95781-9980-4BC9-A0CE-7E27099E6FA5}"/>
              </a:ext>
            </a:extLst>
          </p:cNvPr>
          <p:cNvSpPr/>
          <p:nvPr/>
        </p:nvSpPr>
        <p:spPr>
          <a:xfrm>
            <a:off x="1152980" y="2965434"/>
            <a:ext cx="297308" cy="297307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3F041FBC-2CF3-40E1-9CC1-1EA9EEC5D938}"/>
              </a:ext>
            </a:extLst>
          </p:cNvPr>
          <p:cNvSpPr/>
          <p:nvPr/>
        </p:nvSpPr>
        <p:spPr>
          <a:xfrm>
            <a:off x="5282898" y="4847717"/>
            <a:ext cx="245226" cy="245226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Round Same Side Corner Rectangle 5">
            <a:extLst>
              <a:ext uri="{FF2B5EF4-FFF2-40B4-BE49-F238E27FC236}">
                <a16:creationId xmlns:a16="http://schemas.microsoft.com/office/drawing/2014/main" id="{6AD59CEA-85FF-4CB8-A35B-3007A1743B95}"/>
              </a:ext>
            </a:extLst>
          </p:cNvPr>
          <p:cNvSpPr/>
          <p:nvPr/>
        </p:nvSpPr>
        <p:spPr>
          <a:xfrm>
            <a:off x="1780474" y="2838430"/>
            <a:ext cx="330206" cy="231816"/>
          </a:xfrm>
          <a:custGeom>
            <a:avLst/>
            <a:gdLst/>
            <a:ahLst/>
            <a:cxnLst/>
            <a:rect l="l" t="t" r="r" b="b"/>
            <a:pathLst>
              <a:path w="3934890" h="3325069">
                <a:moveTo>
                  <a:pt x="3256955" y="2654903"/>
                </a:moveTo>
                <a:cubicBezTo>
                  <a:pt x="3442016" y="2654903"/>
                  <a:pt x="3592038" y="2804925"/>
                  <a:pt x="3592038" y="2989986"/>
                </a:cubicBezTo>
                <a:cubicBezTo>
                  <a:pt x="3592038" y="3175047"/>
                  <a:pt x="3442016" y="3325069"/>
                  <a:pt x="3256955" y="3325069"/>
                </a:cubicBezTo>
                <a:cubicBezTo>
                  <a:pt x="3071894" y="3325069"/>
                  <a:pt x="2921872" y="3175047"/>
                  <a:pt x="2921872" y="2989986"/>
                </a:cubicBezTo>
                <a:cubicBezTo>
                  <a:pt x="2921872" y="2804925"/>
                  <a:pt x="3071894" y="2654903"/>
                  <a:pt x="3256955" y="2654903"/>
                </a:cubicBezTo>
                <a:close/>
                <a:moveTo>
                  <a:pt x="1163958" y="2654903"/>
                </a:moveTo>
                <a:cubicBezTo>
                  <a:pt x="1349019" y="2654903"/>
                  <a:pt x="1499041" y="2804925"/>
                  <a:pt x="1499041" y="2989986"/>
                </a:cubicBezTo>
                <a:cubicBezTo>
                  <a:pt x="1499041" y="3175047"/>
                  <a:pt x="1349019" y="3325069"/>
                  <a:pt x="1163958" y="3325069"/>
                </a:cubicBezTo>
                <a:cubicBezTo>
                  <a:pt x="978897" y="3325069"/>
                  <a:pt x="828875" y="3175047"/>
                  <a:pt x="828875" y="2989986"/>
                </a:cubicBezTo>
                <a:cubicBezTo>
                  <a:pt x="828875" y="2804925"/>
                  <a:pt x="978897" y="2654903"/>
                  <a:pt x="1163958" y="2654903"/>
                </a:cubicBezTo>
                <a:close/>
                <a:moveTo>
                  <a:pt x="76162" y="2262658"/>
                </a:moveTo>
                <a:lnTo>
                  <a:pt x="3934890" y="2262658"/>
                </a:lnTo>
                <a:lnTo>
                  <a:pt x="3934890" y="2865907"/>
                </a:lnTo>
                <a:lnTo>
                  <a:pt x="3688794" y="2865907"/>
                </a:lnTo>
                <a:cubicBezTo>
                  <a:pt x="3630311" y="2683593"/>
                  <a:pt x="3458928" y="2552630"/>
                  <a:pt x="3256956" y="2552630"/>
                </a:cubicBezTo>
                <a:cubicBezTo>
                  <a:pt x="3054984" y="2552630"/>
                  <a:pt x="2883601" y="2683593"/>
                  <a:pt x="2825119" y="2865907"/>
                </a:cubicBezTo>
                <a:lnTo>
                  <a:pt x="1595797" y="2865907"/>
                </a:lnTo>
                <a:cubicBezTo>
                  <a:pt x="1537314" y="2683593"/>
                  <a:pt x="1365931" y="2552630"/>
                  <a:pt x="1163959" y="2552630"/>
                </a:cubicBezTo>
                <a:cubicBezTo>
                  <a:pt x="952624" y="2552630"/>
                  <a:pt x="774779" y="2696018"/>
                  <a:pt x="724237" y="2891307"/>
                </a:cubicBezTo>
                <a:lnTo>
                  <a:pt x="398213" y="2891307"/>
                </a:lnTo>
                <a:cubicBezTo>
                  <a:pt x="178286" y="2891307"/>
                  <a:pt x="0" y="2713021"/>
                  <a:pt x="0" y="2493094"/>
                </a:cubicBezTo>
                <a:lnTo>
                  <a:pt x="0" y="2267371"/>
                </a:lnTo>
                <a:lnTo>
                  <a:pt x="76162" y="2267371"/>
                </a:lnTo>
                <a:close/>
                <a:moveTo>
                  <a:pt x="940438" y="986308"/>
                </a:moveTo>
                <a:cubicBezTo>
                  <a:pt x="831368" y="986308"/>
                  <a:pt x="742949" y="1041027"/>
                  <a:pt x="742949" y="1108525"/>
                </a:cubicBezTo>
                <a:lnTo>
                  <a:pt x="742949" y="1420858"/>
                </a:lnTo>
                <a:lnTo>
                  <a:pt x="1337996" y="1420858"/>
                </a:lnTo>
                <a:lnTo>
                  <a:pt x="1337996" y="986308"/>
                </a:lnTo>
                <a:close/>
                <a:moveTo>
                  <a:pt x="2566126" y="947333"/>
                </a:moveTo>
                <a:cubicBezTo>
                  <a:pt x="2490968" y="947333"/>
                  <a:pt x="2430039" y="1008262"/>
                  <a:pt x="2430039" y="1083421"/>
                </a:cubicBezTo>
                <a:lnTo>
                  <a:pt x="2430039" y="1283715"/>
                </a:lnTo>
                <a:lnTo>
                  <a:pt x="2240561" y="1283715"/>
                </a:lnTo>
                <a:cubicBezTo>
                  <a:pt x="2165402" y="1283715"/>
                  <a:pt x="2104473" y="1344644"/>
                  <a:pt x="2104473" y="1419803"/>
                </a:cubicBezTo>
                <a:lnTo>
                  <a:pt x="2104473" y="1443548"/>
                </a:lnTo>
                <a:cubicBezTo>
                  <a:pt x="2104473" y="1518707"/>
                  <a:pt x="2165402" y="1579635"/>
                  <a:pt x="2240561" y="1579635"/>
                </a:cubicBezTo>
                <a:lnTo>
                  <a:pt x="2430039" y="1579635"/>
                </a:lnTo>
                <a:lnTo>
                  <a:pt x="2430039" y="1758296"/>
                </a:lnTo>
                <a:cubicBezTo>
                  <a:pt x="2430039" y="1833454"/>
                  <a:pt x="2490968" y="1894383"/>
                  <a:pt x="2566126" y="1894383"/>
                </a:cubicBezTo>
                <a:lnTo>
                  <a:pt x="2589871" y="1894383"/>
                </a:lnTo>
                <a:cubicBezTo>
                  <a:pt x="2665030" y="1894383"/>
                  <a:pt x="2725959" y="1833454"/>
                  <a:pt x="2725959" y="1758296"/>
                </a:cubicBezTo>
                <a:lnTo>
                  <a:pt x="2725959" y="1579635"/>
                </a:lnTo>
                <a:lnTo>
                  <a:pt x="2915437" y="1579635"/>
                </a:lnTo>
                <a:cubicBezTo>
                  <a:pt x="2990595" y="1579635"/>
                  <a:pt x="3051524" y="1518707"/>
                  <a:pt x="3051524" y="1443548"/>
                </a:cubicBezTo>
                <a:lnTo>
                  <a:pt x="3051524" y="1419803"/>
                </a:lnTo>
                <a:cubicBezTo>
                  <a:pt x="3051524" y="1344644"/>
                  <a:pt x="2990595" y="1283715"/>
                  <a:pt x="2915437" y="1283715"/>
                </a:cubicBezTo>
                <a:lnTo>
                  <a:pt x="2725959" y="1283715"/>
                </a:lnTo>
                <a:lnTo>
                  <a:pt x="2725959" y="1083421"/>
                </a:lnTo>
                <a:cubicBezTo>
                  <a:pt x="2725959" y="1008262"/>
                  <a:pt x="2665030" y="947333"/>
                  <a:pt x="2589871" y="947333"/>
                </a:cubicBezTo>
                <a:close/>
                <a:moveTo>
                  <a:pt x="2175584" y="448446"/>
                </a:moveTo>
                <a:lnTo>
                  <a:pt x="2342436" y="448446"/>
                </a:lnTo>
                <a:cubicBezTo>
                  <a:pt x="2365949" y="448446"/>
                  <a:pt x="2385010" y="467507"/>
                  <a:pt x="2385010" y="491020"/>
                </a:cubicBezTo>
                <a:lnTo>
                  <a:pt x="2385010" y="513872"/>
                </a:lnTo>
                <a:cubicBezTo>
                  <a:pt x="2385010" y="537385"/>
                  <a:pt x="2365949" y="556446"/>
                  <a:pt x="2342436" y="556446"/>
                </a:cubicBezTo>
                <a:lnTo>
                  <a:pt x="2175584" y="556446"/>
                </a:lnTo>
                <a:cubicBezTo>
                  <a:pt x="2152071" y="556446"/>
                  <a:pt x="2133010" y="537385"/>
                  <a:pt x="2133010" y="513872"/>
                </a:cubicBezTo>
                <a:lnTo>
                  <a:pt x="2133010" y="491020"/>
                </a:lnTo>
                <a:cubicBezTo>
                  <a:pt x="2133010" y="467507"/>
                  <a:pt x="2152071" y="448446"/>
                  <a:pt x="2175584" y="448446"/>
                </a:cubicBezTo>
                <a:close/>
                <a:moveTo>
                  <a:pt x="1313354" y="439278"/>
                </a:moveTo>
                <a:lnTo>
                  <a:pt x="1480043" y="446666"/>
                </a:lnTo>
                <a:cubicBezTo>
                  <a:pt x="1503533" y="447707"/>
                  <a:pt x="1521731" y="467594"/>
                  <a:pt x="1520690" y="491084"/>
                </a:cubicBezTo>
                <a:lnTo>
                  <a:pt x="1519678" y="513913"/>
                </a:lnTo>
                <a:cubicBezTo>
                  <a:pt x="1518636" y="537403"/>
                  <a:pt x="1498750" y="555601"/>
                  <a:pt x="1475260" y="554560"/>
                </a:cubicBezTo>
                <a:lnTo>
                  <a:pt x="1308572" y="547172"/>
                </a:lnTo>
                <a:cubicBezTo>
                  <a:pt x="1285082" y="546130"/>
                  <a:pt x="1266884" y="526244"/>
                  <a:pt x="1267925" y="502754"/>
                </a:cubicBezTo>
                <a:lnTo>
                  <a:pt x="1268937" y="479925"/>
                </a:lnTo>
                <a:cubicBezTo>
                  <a:pt x="1269978" y="456435"/>
                  <a:pt x="1289864" y="438236"/>
                  <a:pt x="1313354" y="439278"/>
                </a:cubicBezTo>
                <a:close/>
                <a:moveTo>
                  <a:pt x="1782480" y="391192"/>
                </a:moveTo>
                <a:lnTo>
                  <a:pt x="1854488" y="391192"/>
                </a:lnTo>
                <a:cubicBezTo>
                  <a:pt x="1947917" y="391192"/>
                  <a:pt x="2023656" y="466931"/>
                  <a:pt x="2023656" y="560360"/>
                </a:cubicBezTo>
                <a:lnTo>
                  <a:pt x="2023656" y="721195"/>
                </a:lnTo>
                <a:lnTo>
                  <a:pt x="3934890" y="721195"/>
                </a:lnTo>
                <a:lnTo>
                  <a:pt x="3934890" y="2109731"/>
                </a:lnTo>
                <a:lnTo>
                  <a:pt x="14197" y="2109731"/>
                </a:lnTo>
                <a:lnTo>
                  <a:pt x="14197" y="2114574"/>
                </a:lnTo>
                <a:lnTo>
                  <a:pt x="0" y="2114574"/>
                </a:lnTo>
                <a:lnTo>
                  <a:pt x="0" y="1828455"/>
                </a:lnTo>
                <a:cubicBezTo>
                  <a:pt x="0" y="1608528"/>
                  <a:pt x="178286" y="1430242"/>
                  <a:pt x="398213" y="1430242"/>
                </a:cubicBezTo>
                <a:lnTo>
                  <a:pt x="519518" y="1430242"/>
                </a:lnTo>
                <a:lnTo>
                  <a:pt x="519518" y="977203"/>
                </a:lnTo>
                <a:cubicBezTo>
                  <a:pt x="519518" y="876538"/>
                  <a:pt x="601123" y="794933"/>
                  <a:pt x="701788" y="794933"/>
                </a:cubicBezTo>
                <a:lnTo>
                  <a:pt x="1349377" y="794933"/>
                </a:lnTo>
                <a:lnTo>
                  <a:pt x="1349377" y="721195"/>
                </a:lnTo>
                <a:lnTo>
                  <a:pt x="1613312" y="721195"/>
                </a:lnTo>
                <a:lnTo>
                  <a:pt x="1613312" y="560360"/>
                </a:lnTo>
                <a:cubicBezTo>
                  <a:pt x="1613312" y="466931"/>
                  <a:pt x="1689051" y="391192"/>
                  <a:pt x="1782480" y="391192"/>
                </a:cubicBezTo>
                <a:close/>
                <a:moveTo>
                  <a:pt x="2217013" y="121841"/>
                </a:moveTo>
                <a:cubicBezTo>
                  <a:pt x="2228118" y="123263"/>
                  <a:pt x="2238680" y="128922"/>
                  <a:pt x="2246068" y="138480"/>
                </a:cubicBezTo>
                <a:lnTo>
                  <a:pt x="2260428" y="157060"/>
                </a:lnTo>
                <a:cubicBezTo>
                  <a:pt x="2275203" y="176176"/>
                  <a:pt x="2271684" y="203650"/>
                  <a:pt x="2252568" y="218425"/>
                </a:cubicBezTo>
                <a:lnTo>
                  <a:pt x="2122407" y="319028"/>
                </a:lnTo>
                <a:cubicBezTo>
                  <a:pt x="2103291" y="333803"/>
                  <a:pt x="2075817" y="330283"/>
                  <a:pt x="2061042" y="311168"/>
                </a:cubicBezTo>
                <a:lnTo>
                  <a:pt x="2046682" y="292588"/>
                </a:lnTo>
                <a:cubicBezTo>
                  <a:pt x="2031907" y="273472"/>
                  <a:pt x="2035426" y="245997"/>
                  <a:pt x="2054542" y="231223"/>
                </a:cubicBezTo>
                <a:lnTo>
                  <a:pt x="2184703" y="130620"/>
                </a:lnTo>
                <a:cubicBezTo>
                  <a:pt x="2194261" y="123232"/>
                  <a:pt x="2205908" y="120418"/>
                  <a:pt x="2217013" y="121841"/>
                </a:cubicBezTo>
                <a:close/>
                <a:moveTo>
                  <a:pt x="1478016" y="112448"/>
                </a:moveTo>
                <a:cubicBezTo>
                  <a:pt x="1488894" y="113071"/>
                  <a:pt x="1499534" y="117844"/>
                  <a:pt x="1507358" y="126619"/>
                </a:cubicBezTo>
                <a:lnTo>
                  <a:pt x="1618401" y="251155"/>
                </a:lnTo>
                <a:cubicBezTo>
                  <a:pt x="1634050" y="268704"/>
                  <a:pt x="1632508" y="295617"/>
                  <a:pt x="1614958" y="311265"/>
                </a:cubicBezTo>
                <a:lnTo>
                  <a:pt x="1597902" y="326473"/>
                </a:lnTo>
                <a:cubicBezTo>
                  <a:pt x="1580352" y="342122"/>
                  <a:pt x="1553440" y="340580"/>
                  <a:pt x="1537792" y="323030"/>
                </a:cubicBezTo>
                <a:lnTo>
                  <a:pt x="1426749" y="198495"/>
                </a:lnTo>
                <a:cubicBezTo>
                  <a:pt x="1411101" y="180945"/>
                  <a:pt x="1412642" y="154033"/>
                  <a:pt x="1430192" y="138385"/>
                </a:cubicBezTo>
                <a:lnTo>
                  <a:pt x="1447248" y="123176"/>
                </a:lnTo>
                <a:cubicBezTo>
                  <a:pt x="1456023" y="115352"/>
                  <a:pt x="1467139" y="111825"/>
                  <a:pt x="1478016" y="112448"/>
                </a:cubicBezTo>
                <a:close/>
                <a:moveTo>
                  <a:pt x="1837237" y="58"/>
                </a:moveTo>
                <a:lnTo>
                  <a:pt x="1861379" y="1283"/>
                </a:lnTo>
                <a:cubicBezTo>
                  <a:pt x="1886217" y="2543"/>
                  <a:pt x="1905332" y="23700"/>
                  <a:pt x="1904072" y="48538"/>
                </a:cubicBezTo>
                <a:lnTo>
                  <a:pt x="1895868" y="210266"/>
                </a:lnTo>
                <a:cubicBezTo>
                  <a:pt x="1894608" y="235105"/>
                  <a:pt x="1873451" y="254219"/>
                  <a:pt x="1848613" y="252959"/>
                </a:cubicBezTo>
                <a:lnTo>
                  <a:pt x="1824471" y="251735"/>
                </a:lnTo>
                <a:cubicBezTo>
                  <a:pt x="1799633" y="250475"/>
                  <a:pt x="1780518" y="229317"/>
                  <a:pt x="1781778" y="204479"/>
                </a:cubicBezTo>
                <a:lnTo>
                  <a:pt x="1789981" y="42751"/>
                </a:lnTo>
                <a:cubicBezTo>
                  <a:pt x="1791241" y="17913"/>
                  <a:pt x="1812399" y="-1201"/>
                  <a:pt x="1837237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Oval 12287">
            <a:extLst>
              <a:ext uri="{FF2B5EF4-FFF2-40B4-BE49-F238E27FC236}">
                <a16:creationId xmlns:a16="http://schemas.microsoft.com/office/drawing/2014/main" id="{08A19680-0C7C-46E3-8894-9D23007E329B}"/>
              </a:ext>
            </a:extLst>
          </p:cNvPr>
          <p:cNvSpPr/>
          <p:nvPr/>
        </p:nvSpPr>
        <p:spPr>
          <a:xfrm>
            <a:off x="3453485" y="2506702"/>
            <a:ext cx="264022" cy="26305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Rounded Rectangle 8">
            <a:extLst>
              <a:ext uri="{FF2B5EF4-FFF2-40B4-BE49-F238E27FC236}">
                <a16:creationId xmlns:a16="http://schemas.microsoft.com/office/drawing/2014/main" id="{C7779770-0655-485D-8ED2-98C6ACCFC3AB}"/>
              </a:ext>
            </a:extLst>
          </p:cNvPr>
          <p:cNvSpPr/>
          <p:nvPr/>
        </p:nvSpPr>
        <p:spPr>
          <a:xfrm>
            <a:off x="2386075" y="2400760"/>
            <a:ext cx="357351" cy="269637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3" name="Heart 3">
            <a:extLst>
              <a:ext uri="{FF2B5EF4-FFF2-40B4-BE49-F238E27FC236}">
                <a16:creationId xmlns:a16="http://schemas.microsoft.com/office/drawing/2014/main" id="{96759B4F-95AC-43EA-ACCC-678A91D26571}"/>
              </a:ext>
            </a:extLst>
          </p:cNvPr>
          <p:cNvSpPr>
            <a:spLocks noChangeAspect="1"/>
          </p:cNvSpPr>
          <p:nvPr/>
        </p:nvSpPr>
        <p:spPr>
          <a:xfrm>
            <a:off x="2386114" y="3486494"/>
            <a:ext cx="357312" cy="323361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4" name="Oval 19">
            <a:extLst>
              <a:ext uri="{FF2B5EF4-FFF2-40B4-BE49-F238E27FC236}">
                <a16:creationId xmlns:a16="http://schemas.microsoft.com/office/drawing/2014/main" id="{48FA64EA-E8A0-4061-B8D8-992B70A47309}"/>
              </a:ext>
            </a:extLst>
          </p:cNvPr>
          <p:cNvSpPr/>
          <p:nvPr/>
        </p:nvSpPr>
        <p:spPr>
          <a:xfrm rot="7840081">
            <a:off x="4710817" y="3126518"/>
            <a:ext cx="357984" cy="305372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5" name="Rounded Rectangle 3">
            <a:extLst>
              <a:ext uri="{FF2B5EF4-FFF2-40B4-BE49-F238E27FC236}">
                <a16:creationId xmlns:a16="http://schemas.microsoft.com/office/drawing/2014/main" id="{9A328025-F234-48E9-84BC-2002FF71E9F1}"/>
              </a:ext>
            </a:extLst>
          </p:cNvPr>
          <p:cNvSpPr/>
          <p:nvPr/>
        </p:nvSpPr>
        <p:spPr>
          <a:xfrm>
            <a:off x="4129971" y="3530892"/>
            <a:ext cx="245965" cy="343057"/>
          </a:xfrm>
          <a:custGeom>
            <a:avLst/>
            <a:gdLst/>
            <a:ahLst/>
            <a:cxnLst/>
            <a:rect l="l" t="t" r="r" b="b"/>
            <a:pathLst>
              <a:path w="2736304" h="3816424">
                <a:moveTo>
                  <a:pt x="1992313" y="3204401"/>
                </a:moveTo>
                <a:lnTo>
                  <a:pt x="1992313" y="3485995"/>
                </a:lnTo>
                <a:lnTo>
                  <a:pt x="2294360" y="3485995"/>
                </a:lnTo>
                <a:cubicBezTo>
                  <a:pt x="2372120" y="3485995"/>
                  <a:pt x="2435157" y="3422958"/>
                  <a:pt x="2435157" y="3345198"/>
                </a:cubicBezTo>
                <a:cubicBezTo>
                  <a:pt x="2435157" y="3267438"/>
                  <a:pt x="2372120" y="3204401"/>
                  <a:pt x="2294360" y="3204401"/>
                </a:cubicBezTo>
                <a:close/>
                <a:moveTo>
                  <a:pt x="721569" y="3204401"/>
                </a:moveTo>
                <a:lnTo>
                  <a:pt x="721569" y="3485995"/>
                </a:lnTo>
                <a:lnTo>
                  <a:pt x="1023616" y="3485995"/>
                </a:lnTo>
                <a:cubicBezTo>
                  <a:pt x="1101376" y="3485995"/>
                  <a:pt x="1164413" y="3422958"/>
                  <a:pt x="1164413" y="3345198"/>
                </a:cubicBezTo>
                <a:cubicBezTo>
                  <a:pt x="1164413" y="3267438"/>
                  <a:pt x="1101376" y="3204401"/>
                  <a:pt x="1023616" y="3204401"/>
                </a:cubicBezTo>
                <a:close/>
                <a:moveTo>
                  <a:pt x="1717464" y="3154490"/>
                </a:moveTo>
                <a:lnTo>
                  <a:pt x="2289585" y="3154490"/>
                </a:lnTo>
                <a:cubicBezTo>
                  <a:pt x="2394910" y="3154490"/>
                  <a:pt x="2480292" y="3239872"/>
                  <a:pt x="2480292" y="3345197"/>
                </a:cubicBezTo>
                <a:cubicBezTo>
                  <a:pt x="2480292" y="3450522"/>
                  <a:pt x="2394910" y="3535904"/>
                  <a:pt x="2289585" y="3535904"/>
                </a:cubicBezTo>
                <a:lnTo>
                  <a:pt x="1717464" y="3535904"/>
                </a:lnTo>
                <a:cubicBezTo>
                  <a:pt x="1612139" y="3535904"/>
                  <a:pt x="1526757" y="3450522"/>
                  <a:pt x="1526757" y="3345197"/>
                </a:cubicBezTo>
                <a:cubicBezTo>
                  <a:pt x="1526757" y="3239872"/>
                  <a:pt x="1612139" y="3154490"/>
                  <a:pt x="1717464" y="3154490"/>
                </a:cubicBezTo>
                <a:close/>
                <a:moveTo>
                  <a:pt x="446720" y="3154490"/>
                </a:moveTo>
                <a:lnTo>
                  <a:pt x="1018841" y="3154490"/>
                </a:lnTo>
                <a:cubicBezTo>
                  <a:pt x="1124166" y="3154490"/>
                  <a:pt x="1209548" y="3239872"/>
                  <a:pt x="1209548" y="3345197"/>
                </a:cubicBezTo>
                <a:cubicBezTo>
                  <a:pt x="1209548" y="3450522"/>
                  <a:pt x="1124166" y="3535904"/>
                  <a:pt x="1018841" y="3535904"/>
                </a:cubicBezTo>
                <a:lnTo>
                  <a:pt x="446720" y="3535904"/>
                </a:lnTo>
                <a:cubicBezTo>
                  <a:pt x="341395" y="3535904"/>
                  <a:pt x="256013" y="3450522"/>
                  <a:pt x="256013" y="3345197"/>
                </a:cubicBezTo>
                <a:cubicBezTo>
                  <a:pt x="256013" y="3239872"/>
                  <a:pt x="341395" y="3154490"/>
                  <a:pt x="446720" y="3154490"/>
                </a:cubicBezTo>
                <a:close/>
                <a:moveTo>
                  <a:pt x="1992313" y="2629607"/>
                </a:moveTo>
                <a:lnTo>
                  <a:pt x="1992313" y="2911201"/>
                </a:lnTo>
                <a:lnTo>
                  <a:pt x="2294360" y="2911201"/>
                </a:lnTo>
                <a:cubicBezTo>
                  <a:pt x="2372120" y="2911201"/>
                  <a:pt x="2435157" y="2848164"/>
                  <a:pt x="2435157" y="2770404"/>
                </a:cubicBezTo>
                <a:cubicBezTo>
                  <a:pt x="2435157" y="2692644"/>
                  <a:pt x="2372120" y="2629607"/>
                  <a:pt x="2294360" y="2629607"/>
                </a:cubicBezTo>
                <a:close/>
                <a:moveTo>
                  <a:pt x="721569" y="2629607"/>
                </a:moveTo>
                <a:lnTo>
                  <a:pt x="721569" y="2911201"/>
                </a:lnTo>
                <a:lnTo>
                  <a:pt x="1023616" y="2911201"/>
                </a:lnTo>
                <a:cubicBezTo>
                  <a:pt x="1101376" y="2911201"/>
                  <a:pt x="1164413" y="2848164"/>
                  <a:pt x="1164413" y="2770404"/>
                </a:cubicBezTo>
                <a:cubicBezTo>
                  <a:pt x="1164413" y="2692644"/>
                  <a:pt x="1101376" y="2629607"/>
                  <a:pt x="1023616" y="2629607"/>
                </a:cubicBezTo>
                <a:close/>
                <a:moveTo>
                  <a:pt x="1717464" y="2579696"/>
                </a:moveTo>
                <a:lnTo>
                  <a:pt x="2289585" y="2579696"/>
                </a:lnTo>
                <a:cubicBezTo>
                  <a:pt x="2394910" y="2579696"/>
                  <a:pt x="2480292" y="2665078"/>
                  <a:pt x="2480292" y="2770403"/>
                </a:cubicBezTo>
                <a:cubicBezTo>
                  <a:pt x="2480292" y="2875728"/>
                  <a:pt x="2394910" y="2961110"/>
                  <a:pt x="2289585" y="2961110"/>
                </a:cubicBezTo>
                <a:lnTo>
                  <a:pt x="1717464" y="2961110"/>
                </a:lnTo>
                <a:cubicBezTo>
                  <a:pt x="1612139" y="2961110"/>
                  <a:pt x="1526757" y="2875728"/>
                  <a:pt x="1526757" y="2770403"/>
                </a:cubicBezTo>
                <a:cubicBezTo>
                  <a:pt x="1526757" y="2665078"/>
                  <a:pt x="1612139" y="2579696"/>
                  <a:pt x="1717464" y="2579696"/>
                </a:cubicBezTo>
                <a:close/>
                <a:moveTo>
                  <a:pt x="446720" y="2579696"/>
                </a:moveTo>
                <a:lnTo>
                  <a:pt x="1018841" y="2579696"/>
                </a:lnTo>
                <a:cubicBezTo>
                  <a:pt x="1124166" y="2579696"/>
                  <a:pt x="1209548" y="2665078"/>
                  <a:pt x="1209548" y="2770403"/>
                </a:cubicBezTo>
                <a:cubicBezTo>
                  <a:pt x="1209548" y="2875728"/>
                  <a:pt x="1124166" y="2961110"/>
                  <a:pt x="1018841" y="2961110"/>
                </a:cubicBezTo>
                <a:lnTo>
                  <a:pt x="446720" y="2961110"/>
                </a:lnTo>
                <a:cubicBezTo>
                  <a:pt x="341395" y="2961110"/>
                  <a:pt x="256013" y="2875728"/>
                  <a:pt x="256013" y="2770403"/>
                </a:cubicBezTo>
                <a:cubicBezTo>
                  <a:pt x="256013" y="2665078"/>
                  <a:pt x="341395" y="2579696"/>
                  <a:pt x="446720" y="2579696"/>
                </a:cubicBezTo>
                <a:close/>
                <a:moveTo>
                  <a:pt x="1992313" y="2054813"/>
                </a:moveTo>
                <a:lnTo>
                  <a:pt x="1992313" y="2336407"/>
                </a:lnTo>
                <a:lnTo>
                  <a:pt x="2294360" y="2336407"/>
                </a:lnTo>
                <a:cubicBezTo>
                  <a:pt x="2372120" y="2336407"/>
                  <a:pt x="2435157" y="2273370"/>
                  <a:pt x="2435157" y="2195610"/>
                </a:cubicBezTo>
                <a:cubicBezTo>
                  <a:pt x="2435157" y="2117850"/>
                  <a:pt x="2372120" y="2054813"/>
                  <a:pt x="2294360" y="2054813"/>
                </a:cubicBezTo>
                <a:close/>
                <a:moveTo>
                  <a:pt x="721569" y="2054813"/>
                </a:moveTo>
                <a:lnTo>
                  <a:pt x="721569" y="2336407"/>
                </a:lnTo>
                <a:lnTo>
                  <a:pt x="1023616" y="2336407"/>
                </a:lnTo>
                <a:cubicBezTo>
                  <a:pt x="1101376" y="2336407"/>
                  <a:pt x="1164413" y="2273370"/>
                  <a:pt x="1164413" y="2195610"/>
                </a:cubicBezTo>
                <a:cubicBezTo>
                  <a:pt x="1164413" y="2117850"/>
                  <a:pt x="1101376" y="2054813"/>
                  <a:pt x="1023616" y="2054813"/>
                </a:cubicBezTo>
                <a:close/>
                <a:moveTo>
                  <a:pt x="1717464" y="2004902"/>
                </a:moveTo>
                <a:lnTo>
                  <a:pt x="2289585" y="2004902"/>
                </a:lnTo>
                <a:cubicBezTo>
                  <a:pt x="2394910" y="2004902"/>
                  <a:pt x="2480292" y="2090284"/>
                  <a:pt x="2480292" y="2195609"/>
                </a:cubicBezTo>
                <a:cubicBezTo>
                  <a:pt x="2480292" y="2300934"/>
                  <a:pt x="2394910" y="2386316"/>
                  <a:pt x="2289585" y="2386316"/>
                </a:cubicBezTo>
                <a:lnTo>
                  <a:pt x="1717464" y="2386316"/>
                </a:lnTo>
                <a:cubicBezTo>
                  <a:pt x="1612139" y="2386316"/>
                  <a:pt x="1526757" y="2300934"/>
                  <a:pt x="1526757" y="2195609"/>
                </a:cubicBezTo>
                <a:cubicBezTo>
                  <a:pt x="1526757" y="2090284"/>
                  <a:pt x="1612139" y="2004902"/>
                  <a:pt x="1717464" y="2004902"/>
                </a:cubicBezTo>
                <a:close/>
                <a:moveTo>
                  <a:pt x="446720" y="2004902"/>
                </a:moveTo>
                <a:lnTo>
                  <a:pt x="1018841" y="2004902"/>
                </a:lnTo>
                <a:cubicBezTo>
                  <a:pt x="1124166" y="2004902"/>
                  <a:pt x="1209548" y="2090284"/>
                  <a:pt x="1209548" y="2195609"/>
                </a:cubicBezTo>
                <a:cubicBezTo>
                  <a:pt x="1209548" y="2300934"/>
                  <a:pt x="1124166" y="2386316"/>
                  <a:pt x="1018841" y="2386316"/>
                </a:cubicBezTo>
                <a:lnTo>
                  <a:pt x="446720" y="2386316"/>
                </a:lnTo>
                <a:cubicBezTo>
                  <a:pt x="341395" y="2386316"/>
                  <a:pt x="256013" y="2300934"/>
                  <a:pt x="256013" y="2195609"/>
                </a:cubicBezTo>
                <a:cubicBezTo>
                  <a:pt x="256013" y="2090284"/>
                  <a:pt x="341395" y="2004902"/>
                  <a:pt x="446720" y="2004902"/>
                </a:cubicBezTo>
                <a:close/>
                <a:moveTo>
                  <a:pt x="1992313" y="1480019"/>
                </a:moveTo>
                <a:lnTo>
                  <a:pt x="1992313" y="1761613"/>
                </a:lnTo>
                <a:lnTo>
                  <a:pt x="2294360" y="1761613"/>
                </a:lnTo>
                <a:cubicBezTo>
                  <a:pt x="2372120" y="1761613"/>
                  <a:pt x="2435157" y="1698576"/>
                  <a:pt x="2435157" y="1620816"/>
                </a:cubicBezTo>
                <a:cubicBezTo>
                  <a:pt x="2435157" y="1543056"/>
                  <a:pt x="2372120" y="1480019"/>
                  <a:pt x="2294360" y="1480019"/>
                </a:cubicBezTo>
                <a:close/>
                <a:moveTo>
                  <a:pt x="721569" y="1480019"/>
                </a:moveTo>
                <a:lnTo>
                  <a:pt x="721569" y="1761613"/>
                </a:lnTo>
                <a:lnTo>
                  <a:pt x="1023616" y="1761613"/>
                </a:lnTo>
                <a:cubicBezTo>
                  <a:pt x="1101376" y="1761613"/>
                  <a:pt x="1164413" y="1698576"/>
                  <a:pt x="1164413" y="1620816"/>
                </a:cubicBezTo>
                <a:cubicBezTo>
                  <a:pt x="1164413" y="1543056"/>
                  <a:pt x="1101376" y="1480019"/>
                  <a:pt x="1023616" y="1480019"/>
                </a:cubicBezTo>
                <a:close/>
                <a:moveTo>
                  <a:pt x="1717464" y="1430108"/>
                </a:moveTo>
                <a:lnTo>
                  <a:pt x="2289585" y="1430108"/>
                </a:lnTo>
                <a:cubicBezTo>
                  <a:pt x="2394910" y="1430108"/>
                  <a:pt x="2480292" y="1515490"/>
                  <a:pt x="2480292" y="1620815"/>
                </a:cubicBezTo>
                <a:cubicBezTo>
                  <a:pt x="2480292" y="1726140"/>
                  <a:pt x="2394910" y="1811522"/>
                  <a:pt x="2289585" y="1811522"/>
                </a:cubicBezTo>
                <a:lnTo>
                  <a:pt x="1717464" y="1811522"/>
                </a:lnTo>
                <a:cubicBezTo>
                  <a:pt x="1612139" y="1811522"/>
                  <a:pt x="1526757" y="1726140"/>
                  <a:pt x="1526757" y="1620815"/>
                </a:cubicBezTo>
                <a:cubicBezTo>
                  <a:pt x="1526757" y="1515490"/>
                  <a:pt x="1612139" y="1430108"/>
                  <a:pt x="1717464" y="1430108"/>
                </a:cubicBezTo>
                <a:close/>
                <a:moveTo>
                  <a:pt x="446720" y="1430108"/>
                </a:moveTo>
                <a:lnTo>
                  <a:pt x="1018841" y="1430108"/>
                </a:lnTo>
                <a:cubicBezTo>
                  <a:pt x="1124166" y="1430108"/>
                  <a:pt x="1209548" y="1515490"/>
                  <a:pt x="1209548" y="1620815"/>
                </a:cubicBezTo>
                <a:cubicBezTo>
                  <a:pt x="1209548" y="1726140"/>
                  <a:pt x="1124166" y="1811522"/>
                  <a:pt x="1018841" y="1811522"/>
                </a:cubicBezTo>
                <a:lnTo>
                  <a:pt x="446720" y="1811522"/>
                </a:lnTo>
                <a:cubicBezTo>
                  <a:pt x="341395" y="1811522"/>
                  <a:pt x="256013" y="1726140"/>
                  <a:pt x="256013" y="1620815"/>
                </a:cubicBezTo>
                <a:cubicBezTo>
                  <a:pt x="256013" y="1515490"/>
                  <a:pt x="341395" y="1430108"/>
                  <a:pt x="446720" y="1430108"/>
                </a:cubicBezTo>
                <a:close/>
                <a:moveTo>
                  <a:pt x="1992313" y="905225"/>
                </a:moveTo>
                <a:lnTo>
                  <a:pt x="1992313" y="1186819"/>
                </a:lnTo>
                <a:lnTo>
                  <a:pt x="2294360" y="1186819"/>
                </a:lnTo>
                <a:cubicBezTo>
                  <a:pt x="2372120" y="1186819"/>
                  <a:pt x="2435157" y="1123782"/>
                  <a:pt x="2435157" y="1046022"/>
                </a:cubicBezTo>
                <a:cubicBezTo>
                  <a:pt x="2435157" y="968262"/>
                  <a:pt x="2372120" y="905225"/>
                  <a:pt x="2294360" y="905225"/>
                </a:cubicBezTo>
                <a:close/>
                <a:moveTo>
                  <a:pt x="721569" y="905225"/>
                </a:moveTo>
                <a:lnTo>
                  <a:pt x="721569" y="1186819"/>
                </a:lnTo>
                <a:lnTo>
                  <a:pt x="1023616" y="1186819"/>
                </a:lnTo>
                <a:cubicBezTo>
                  <a:pt x="1101376" y="1186819"/>
                  <a:pt x="1164413" y="1123782"/>
                  <a:pt x="1164413" y="1046022"/>
                </a:cubicBezTo>
                <a:cubicBezTo>
                  <a:pt x="1164413" y="968262"/>
                  <a:pt x="1101376" y="905225"/>
                  <a:pt x="1023616" y="905225"/>
                </a:cubicBezTo>
                <a:close/>
                <a:moveTo>
                  <a:pt x="1717464" y="855314"/>
                </a:moveTo>
                <a:lnTo>
                  <a:pt x="2289585" y="855314"/>
                </a:lnTo>
                <a:cubicBezTo>
                  <a:pt x="2394910" y="855314"/>
                  <a:pt x="2480292" y="940696"/>
                  <a:pt x="2480292" y="1046021"/>
                </a:cubicBezTo>
                <a:cubicBezTo>
                  <a:pt x="2480292" y="1151346"/>
                  <a:pt x="2394910" y="1236728"/>
                  <a:pt x="2289585" y="1236728"/>
                </a:cubicBezTo>
                <a:lnTo>
                  <a:pt x="1717464" y="1236728"/>
                </a:lnTo>
                <a:cubicBezTo>
                  <a:pt x="1612139" y="1236728"/>
                  <a:pt x="1526757" y="1151346"/>
                  <a:pt x="1526757" y="1046021"/>
                </a:cubicBezTo>
                <a:cubicBezTo>
                  <a:pt x="1526757" y="940696"/>
                  <a:pt x="1612139" y="855314"/>
                  <a:pt x="1717464" y="855314"/>
                </a:cubicBezTo>
                <a:close/>
                <a:moveTo>
                  <a:pt x="446720" y="855314"/>
                </a:moveTo>
                <a:lnTo>
                  <a:pt x="1018841" y="855314"/>
                </a:lnTo>
                <a:cubicBezTo>
                  <a:pt x="1124166" y="855314"/>
                  <a:pt x="1209548" y="940696"/>
                  <a:pt x="1209548" y="1046021"/>
                </a:cubicBezTo>
                <a:cubicBezTo>
                  <a:pt x="1209548" y="1151346"/>
                  <a:pt x="1124166" y="1236728"/>
                  <a:pt x="1018841" y="1236728"/>
                </a:cubicBezTo>
                <a:lnTo>
                  <a:pt x="446720" y="1236728"/>
                </a:lnTo>
                <a:cubicBezTo>
                  <a:pt x="341395" y="1236728"/>
                  <a:pt x="256013" y="1151346"/>
                  <a:pt x="256013" y="1046021"/>
                </a:cubicBezTo>
                <a:cubicBezTo>
                  <a:pt x="256013" y="940696"/>
                  <a:pt x="341395" y="855314"/>
                  <a:pt x="446720" y="855314"/>
                </a:cubicBezTo>
                <a:close/>
                <a:moveTo>
                  <a:pt x="1992313" y="330431"/>
                </a:moveTo>
                <a:lnTo>
                  <a:pt x="1992313" y="612025"/>
                </a:lnTo>
                <a:lnTo>
                  <a:pt x="2294360" y="612025"/>
                </a:lnTo>
                <a:cubicBezTo>
                  <a:pt x="2372120" y="612025"/>
                  <a:pt x="2435157" y="548988"/>
                  <a:pt x="2435157" y="471228"/>
                </a:cubicBezTo>
                <a:cubicBezTo>
                  <a:pt x="2435157" y="393468"/>
                  <a:pt x="2372120" y="330431"/>
                  <a:pt x="2294360" y="330431"/>
                </a:cubicBezTo>
                <a:close/>
                <a:moveTo>
                  <a:pt x="721569" y="330431"/>
                </a:moveTo>
                <a:lnTo>
                  <a:pt x="721569" y="612025"/>
                </a:lnTo>
                <a:lnTo>
                  <a:pt x="1023616" y="612025"/>
                </a:lnTo>
                <a:cubicBezTo>
                  <a:pt x="1101376" y="612025"/>
                  <a:pt x="1164413" y="548988"/>
                  <a:pt x="1164413" y="471228"/>
                </a:cubicBezTo>
                <a:cubicBezTo>
                  <a:pt x="1164413" y="393468"/>
                  <a:pt x="1101376" y="330431"/>
                  <a:pt x="1023616" y="330431"/>
                </a:cubicBezTo>
                <a:close/>
                <a:moveTo>
                  <a:pt x="1717464" y="280520"/>
                </a:moveTo>
                <a:lnTo>
                  <a:pt x="2289585" y="280520"/>
                </a:lnTo>
                <a:cubicBezTo>
                  <a:pt x="2394910" y="280520"/>
                  <a:pt x="2480292" y="365902"/>
                  <a:pt x="2480292" y="471227"/>
                </a:cubicBezTo>
                <a:cubicBezTo>
                  <a:pt x="2480292" y="576552"/>
                  <a:pt x="2394910" y="661934"/>
                  <a:pt x="2289585" y="661934"/>
                </a:cubicBezTo>
                <a:lnTo>
                  <a:pt x="1717464" y="661934"/>
                </a:lnTo>
                <a:cubicBezTo>
                  <a:pt x="1612139" y="661934"/>
                  <a:pt x="1526757" y="576552"/>
                  <a:pt x="1526757" y="471227"/>
                </a:cubicBezTo>
                <a:cubicBezTo>
                  <a:pt x="1526757" y="365902"/>
                  <a:pt x="1612139" y="280520"/>
                  <a:pt x="1717464" y="280520"/>
                </a:cubicBezTo>
                <a:close/>
                <a:moveTo>
                  <a:pt x="446720" y="280520"/>
                </a:moveTo>
                <a:lnTo>
                  <a:pt x="1018841" y="280520"/>
                </a:lnTo>
                <a:cubicBezTo>
                  <a:pt x="1124166" y="280520"/>
                  <a:pt x="1209548" y="365902"/>
                  <a:pt x="1209548" y="471227"/>
                </a:cubicBezTo>
                <a:cubicBezTo>
                  <a:pt x="1209548" y="576552"/>
                  <a:pt x="1124166" y="661934"/>
                  <a:pt x="1018841" y="661934"/>
                </a:cubicBezTo>
                <a:lnTo>
                  <a:pt x="446720" y="661934"/>
                </a:lnTo>
                <a:cubicBezTo>
                  <a:pt x="341395" y="661934"/>
                  <a:pt x="256013" y="576552"/>
                  <a:pt x="256013" y="471227"/>
                </a:cubicBezTo>
                <a:cubicBezTo>
                  <a:pt x="256013" y="365902"/>
                  <a:pt x="341395" y="280520"/>
                  <a:pt x="446720" y="280520"/>
                </a:cubicBezTo>
                <a:close/>
                <a:moveTo>
                  <a:pt x="106105" y="100827"/>
                </a:moveTo>
                <a:lnTo>
                  <a:pt x="106105" y="3715597"/>
                </a:lnTo>
                <a:lnTo>
                  <a:pt x="2630200" y="3715597"/>
                </a:lnTo>
                <a:lnTo>
                  <a:pt x="2630200" y="100827"/>
                </a:lnTo>
                <a:close/>
                <a:moveTo>
                  <a:pt x="107537" y="0"/>
                </a:moveTo>
                <a:lnTo>
                  <a:pt x="2628767" y="0"/>
                </a:lnTo>
                <a:cubicBezTo>
                  <a:pt x="2688158" y="0"/>
                  <a:pt x="2736304" y="45612"/>
                  <a:pt x="2736304" y="101877"/>
                </a:cubicBezTo>
                <a:lnTo>
                  <a:pt x="2736304" y="3714547"/>
                </a:lnTo>
                <a:cubicBezTo>
                  <a:pt x="2736304" y="3770812"/>
                  <a:pt x="2688158" y="3816424"/>
                  <a:pt x="2628767" y="3816424"/>
                </a:cubicBezTo>
                <a:lnTo>
                  <a:pt x="107537" y="3816424"/>
                </a:lnTo>
                <a:cubicBezTo>
                  <a:pt x="48146" y="3816424"/>
                  <a:pt x="0" y="3770812"/>
                  <a:pt x="0" y="3714547"/>
                </a:cubicBezTo>
                <a:lnTo>
                  <a:pt x="0" y="101877"/>
                </a:lnTo>
                <a:cubicBezTo>
                  <a:pt x="0" y="45612"/>
                  <a:pt x="48146" y="0"/>
                  <a:pt x="107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DF885DE7-9CE3-4DE5-80F4-8DA6E6E9064B}"/>
              </a:ext>
            </a:extLst>
          </p:cNvPr>
          <p:cNvSpPr/>
          <p:nvPr/>
        </p:nvSpPr>
        <p:spPr>
          <a:xfrm>
            <a:off x="1636111" y="4874488"/>
            <a:ext cx="342866" cy="342866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Chord 1">
            <a:extLst>
              <a:ext uri="{FF2B5EF4-FFF2-40B4-BE49-F238E27FC236}">
                <a16:creationId xmlns:a16="http://schemas.microsoft.com/office/drawing/2014/main" id="{E80927F4-4620-4AB1-A0E1-0746A66D8EC6}"/>
              </a:ext>
            </a:extLst>
          </p:cNvPr>
          <p:cNvSpPr/>
          <p:nvPr/>
        </p:nvSpPr>
        <p:spPr>
          <a:xfrm rot="16200000">
            <a:off x="1264690" y="3425544"/>
            <a:ext cx="371196" cy="371647"/>
          </a:xfrm>
          <a:custGeom>
            <a:avLst/>
            <a:gdLst/>
            <a:ahLst/>
            <a:cxnLst/>
            <a:rect l="l" t="t" r="r" b="b"/>
            <a:pathLst>
              <a:path w="3967137" h="3971952">
                <a:moveTo>
                  <a:pt x="261389" y="1091292"/>
                </a:moveTo>
                <a:lnTo>
                  <a:pt x="261389" y="2844253"/>
                </a:lnTo>
                <a:cubicBezTo>
                  <a:pt x="261389" y="2868314"/>
                  <a:pt x="241884" y="2887819"/>
                  <a:pt x="217823" y="2887819"/>
                </a:cubicBezTo>
                <a:lnTo>
                  <a:pt x="43566" y="2887819"/>
                </a:lnTo>
                <a:cubicBezTo>
                  <a:pt x="19505" y="2887819"/>
                  <a:pt x="0" y="2868314"/>
                  <a:pt x="0" y="2844253"/>
                </a:cubicBezTo>
                <a:lnTo>
                  <a:pt x="0" y="1091292"/>
                </a:lnTo>
                <a:cubicBezTo>
                  <a:pt x="0" y="1067231"/>
                  <a:pt x="19505" y="1047726"/>
                  <a:pt x="43566" y="1047726"/>
                </a:cubicBezTo>
                <a:lnTo>
                  <a:pt x="217823" y="1047726"/>
                </a:lnTo>
                <a:cubicBezTo>
                  <a:pt x="241884" y="1047726"/>
                  <a:pt x="261389" y="1067231"/>
                  <a:pt x="261389" y="1091292"/>
                </a:cubicBezTo>
                <a:close/>
                <a:moveTo>
                  <a:pt x="1777362" y="1774668"/>
                </a:moveTo>
                <a:lnTo>
                  <a:pt x="1417254" y="1774668"/>
                </a:lnTo>
                <a:lnTo>
                  <a:pt x="1417254" y="1414560"/>
                </a:lnTo>
                <a:lnTo>
                  <a:pt x="1031046" y="1414560"/>
                </a:lnTo>
                <a:lnTo>
                  <a:pt x="1031046" y="1774668"/>
                </a:lnTo>
                <a:lnTo>
                  <a:pt x="670938" y="1774668"/>
                </a:lnTo>
                <a:lnTo>
                  <a:pt x="670938" y="2160876"/>
                </a:lnTo>
                <a:lnTo>
                  <a:pt x="1031046" y="2160876"/>
                </a:lnTo>
                <a:lnTo>
                  <a:pt x="1031046" y="2520984"/>
                </a:lnTo>
                <a:lnTo>
                  <a:pt x="1417254" y="2520984"/>
                </a:lnTo>
                <a:lnTo>
                  <a:pt x="1417254" y="2160876"/>
                </a:lnTo>
                <a:lnTo>
                  <a:pt x="1777362" y="2160876"/>
                </a:lnTo>
                <a:close/>
                <a:moveTo>
                  <a:pt x="2067493" y="3788343"/>
                </a:moveTo>
                <a:cubicBezTo>
                  <a:pt x="1411863" y="3859754"/>
                  <a:pt x="774928" y="3530250"/>
                  <a:pt x="425251" y="2938765"/>
                </a:cubicBezTo>
                <a:lnTo>
                  <a:pt x="380806" y="2850254"/>
                </a:lnTo>
                <a:lnTo>
                  <a:pt x="380806" y="1084978"/>
                </a:lnTo>
                <a:cubicBezTo>
                  <a:pt x="391288" y="1056225"/>
                  <a:pt x="405914" y="1029780"/>
                  <a:pt x="421215" y="1003639"/>
                </a:cubicBezTo>
                <a:cubicBezTo>
                  <a:pt x="768423" y="410526"/>
                  <a:pt x="1403978" y="78047"/>
                  <a:pt x="2059899" y="146393"/>
                </a:cubicBezTo>
                <a:close/>
                <a:moveTo>
                  <a:pt x="2442453" y="43566"/>
                </a:moveTo>
                <a:lnTo>
                  <a:pt x="2442453" y="3916873"/>
                </a:lnTo>
                <a:cubicBezTo>
                  <a:pt x="2442453" y="3940934"/>
                  <a:pt x="2422948" y="3960439"/>
                  <a:pt x="2398887" y="3960439"/>
                </a:cubicBezTo>
                <a:lnTo>
                  <a:pt x="2224630" y="3960439"/>
                </a:lnTo>
                <a:cubicBezTo>
                  <a:pt x="2200569" y="3960439"/>
                  <a:pt x="2181064" y="3940934"/>
                  <a:pt x="2181064" y="3916873"/>
                </a:cubicBezTo>
                <a:lnTo>
                  <a:pt x="2181064" y="43566"/>
                </a:lnTo>
                <a:cubicBezTo>
                  <a:pt x="2181064" y="19505"/>
                  <a:pt x="2200569" y="0"/>
                  <a:pt x="2224630" y="0"/>
                </a:cubicBezTo>
                <a:lnTo>
                  <a:pt x="2398887" y="0"/>
                </a:lnTo>
                <a:cubicBezTo>
                  <a:pt x="2422948" y="0"/>
                  <a:pt x="2442453" y="19505"/>
                  <a:pt x="2442453" y="43566"/>
                </a:cubicBezTo>
                <a:close/>
                <a:moveTo>
                  <a:pt x="3576812" y="3233512"/>
                </a:moveTo>
                <a:cubicBezTo>
                  <a:pt x="3575162" y="3242191"/>
                  <a:pt x="3571784" y="3250690"/>
                  <a:pt x="3566575" y="3258503"/>
                </a:cubicBezTo>
                <a:lnTo>
                  <a:pt x="3324309" y="3621901"/>
                </a:lnTo>
                <a:cubicBezTo>
                  <a:pt x="3303474" y="3653154"/>
                  <a:pt x="3261248" y="3661599"/>
                  <a:pt x="3229996" y="3640764"/>
                </a:cubicBezTo>
                <a:lnTo>
                  <a:pt x="2586977" y="3212084"/>
                </a:lnTo>
                <a:lnTo>
                  <a:pt x="2586977" y="2523698"/>
                </a:lnTo>
                <a:lnTo>
                  <a:pt x="3547712" y="3164190"/>
                </a:lnTo>
                <a:cubicBezTo>
                  <a:pt x="3571151" y="3179816"/>
                  <a:pt x="3581762" y="3207474"/>
                  <a:pt x="3576812" y="3233512"/>
                </a:cubicBezTo>
                <a:close/>
                <a:moveTo>
                  <a:pt x="3966131" y="3317297"/>
                </a:moveTo>
                <a:cubicBezTo>
                  <a:pt x="3968508" y="3328190"/>
                  <a:pt x="3966729" y="3339990"/>
                  <a:pt x="3960231" y="3350115"/>
                </a:cubicBezTo>
                <a:lnTo>
                  <a:pt x="3574032" y="3951911"/>
                </a:lnTo>
                <a:cubicBezTo>
                  <a:pt x="3561037" y="3972161"/>
                  <a:pt x="3534087" y="3978041"/>
                  <a:pt x="3513837" y="3965046"/>
                </a:cubicBezTo>
                <a:lnTo>
                  <a:pt x="3367182" y="3870931"/>
                </a:lnTo>
                <a:cubicBezTo>
                  <a:pt x="3346932" y="3857936"/>
                  <a:pt x="3341051" y="3830986"/>
                  <a:pt x="3354046" y="3810736"/>
                </a:cubicBezTo>
                <a:lnTo>
                  <a:pt x="3740245" y="3208940"/>
                </a:lnTo>
                <a:cubicBezTo>
                  <a:pt x="3753241" y="3188690"/>
                  <a:pt x="3780191" y="3182809"/>
                  <a:pt x="3800440" y="3195805"/>
                </a:cubicBezTo>
                <a:lnTo>
                  <a:pt x="3947096" y="3289920"/>
                </a:lnTo>
                <a:cubicBezTo>
                  <a:pt x="3957221" y="3296417"/>
                  <a:pt x="3963753" y="3306404"/>
                  <a:pt x="3966131" y="33172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Parallelogram 8">
            <a:extLst>
              <a:ext uri="{FF2B5EF4-FFF2-40B4-BE49-F238E27FC236}">
                <a16:creationId xmlns:a16="http://schemas.microsoft.com/office/drawing/2014/main" id="{B20B0A4B-1DAD-468B-80B4-F9CFF4943AD7}"/>
              </a:ext>
            </a:extLst>
          </p:cNvPr>
          <p:cNvSpPr/>
          <p:nvPr/>
        </p:nvSpPr>
        <p:spPr>
          <a:xfrm>
            <a:off x="4232913" y="2506702"/>
            <a:ext cx="372629" cy="227294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CA5CC92E-648E-47DA-9530-119400F7A35F}"/>
              </a:ext>
            </a:extLst>
          </p:cNvPr>
          <p:cNvSpPr>
            <a:spLocks/>
          </p:cNvSpPr>
          <p:nvPr/>
        </p:nvSpPr>
        <p:spPr bwMode="auto">
          <a:xfrm>
            <a:off x="4813845" y="4141207"/>
            <a:ext cx="310281" cy="316225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" name="Freeform 9">
            <a:extLst>
              <a:ext uri="{FF2B5EF4-FFF2-40B4-BE49-F238E27FC236}">
                <a16:creationId xmlns:a16="http://schemas.microsoft.com/office/drawing/2014/main" id="{C5F7C75A-1EEB-4CB4-89B8-1AC1826D4B18}"/>
              </a:ext>
            </a:extLst>
          </p:cNvPr>
          <p:cNvSpPr>
            <a:spLocks noEditPoints="1"/>
          </p:cNvSpPr>
          <p:nvPr/>
        </p:nvSpPr>
        <p:spPr bwMode="auto">
          <a:xfrm>
            <a:off x="4351283" y="5015330"/>
            <a:ext cx="231283" cy="325376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" name="Freeform 9">
            <a:extLst>
              <a:ext uri="{FF2B5EF4-FFF2-40B4-BE49-F238E27FC236}">
                <a16:creationId xmlns:a16="http://schemas.microsoft.com/office/drawing/2014/main" id="{5F6D17F3-2207-4642-AF68-C3BC1D99C70C}"/>
              </a:ext>
            </a:extLst>
          </p:cNvPr>
          <p:cNvSpPr>
            <a:spLocks noEditPoints="1"/>
          </p:cNvSpPr>
          <p:nvPr/>
        </p:nvSpPr>
        <p:spPr bwMode="auto">
          <a:xfrm>
            <a:off x="1372602" y="4323737"/>
            <a:ext cx="369111" cy="267936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" name="Oval 6">
            <a:extLst>
              <a:ext uri="{FF2B5EF4-FFF2-40B4-BE49-F238E27FC236}">
                <a16:creationId xmlns:a16="http://schemas.microsoft.com/office/drawing/2014/main" id="{F57F862A-FF90-401C-98D1-8C01E5E024E9}"/>
              </a:ext>
            </a:extLst>
          </p:cNvPr>
          <p:cNvSpPr/>
          <p:nvPr/>
        </p:nvSpPr>
        <p:spPr>
          <a:xfrm>
            <a:off x="3351934" y="1851315"/>
            <a:ext cx="287805" cy="316903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Freeform 9">
            <a:extLst>
              <a:ext uri="{FF2B5EF4-FFF2-40B4-BE49-F238E27FC236}">
                <a16:creationId xmlns:a16="http://schemas.microsoft.com/office/drawing/2014/main" id="{EA632DF8-CC61-4C97-A65C-40404B35D248}"/>
              </a:ext>
            </a:extLst>
          </p:cNvPr>
          <p:cNvSpPr>
            <a:spLocks/>
          </p:cNvSpPr>
          <p:nvPr/>
        </p:nvSpPr>
        <p:spPr bwMode="auto">
          <a:xfrm>
            <a:off x="1817465" y="5485111"/>
            <a:ext cx="334694" cy="342741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4" name="Group 140">
            <a:extLst>
              <a:ext uri="{FF2B5EF4-FFF2-40B4-BE49-F238E27FC236}">
                <a16:creationId xmlns:a16="http://schemas.microsoft.com/office/drawing/2014/main" id="{E986BF78-C0B3-4A5D-AE7A-AEF124D53D5E}"/>
              </a:ext>
            </a:extLst>
          </p:cNvPr>
          <p:cNvGrpSpPr/>
          <p:nvPr/>
        </p:nvGrpSpPr>
        <p:grpSpPr>
          <a:xfrm>
            <a:off x="2864876" y="3144109"/>
            <a:ext cx="348812" cy="410871"/>
            <a:chOff x="2667000" y="1903735"/>
            <a:chExt cx="3810000" cy="4487863"/>
          </a:xfrm>
          <a:solidFill>
            <a:srgbClr val="AFD740"/>
          </a:solidFill>
        </p:grpSpPr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0FF857A6-34A7-4F36-9DB4-E3FD5232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2570485"/>
              <a:ext cx="2667000" cy="3302000"/>
            </a:xfrm>
            <a:custGeom>
              <a:avLst/>
              <a:gdLst>
                <a:gd name="T0" fmla="*/ 1055 w 1680"/>
                <a:gd name="T1" fmla="*/ 9 h 2080"/>
                <a:gd name="T2" fmla="*/ 1079 w 1680"/>
                <a:gd name="T3" fmla="*/ 72 h 2080"/>
                <a:gd name="T4" fmla="*/ 971 w 1680"/>
                <a:gd name="T5" fmla="*/ 145 h 2080"/>
                <a:gd name="T6" fmla="*/ 920 w 1680"/>
                <a:gd name="T7" fmla="*/ 243 h 2080"/>
                <a:gd name="T8" fmla="*/ 897 w 1680"/>
                <a:gd name="T9" fmla="*/ 371 h 2080"/>
                <a:gd name="T10" fmla="*/ 828 w 1680"/>
                <a:gd name="T11" fmla="*/ 503 h 2080"/>
                <a:gd name="T12" fmla="*/ 737 w 1680"/>
                <a:gd name="T13" fmla="*/ 540 h 2080"/>
                <a:gd name="T14" fmla="*/ 633 w 1680"/>
                <a:gd name="T15" fmla="*/ 567 h 2080"/>
                <a:gd name="T16" fmla="*/ 590 w 1680"/>
                <a:gd name="T17" fmla="*/ 636 h 2080"/>
                <a:gd name="T18" fmla="*/ 610 w 1680"/>
                <a:gd name="T19" fmla="*/ 749 h 2080"/>
                <a:gd name="T20" fmla="*/ 657 w 1680"/>
                <a:gd name="T21" fmla="*/ 856 h 2080"/>
                <a:gd name="T22" fmla="*/ 735 w 1680"/>
                <a:gd name="T23" fmla="*/ 994 h 2080"/>
                <a:gd name="T24" fmla="*/ 890 w 1680"/>
                <a:gd name="T25" fmla="*/ 903 h 2080"/>
                <a:gd name="T26" fmla="*/ 1070 w 1680"/>
                <a:gd name="T27" fmla="*/ 876 h 2080"/>
                <a:gd name="T28" fmla="*/ 1171 w 1680"/>
                <a:gd name="T29" fmla="*/ 887 h 2080"/>
                <a:gd name="T30" fmla="*/ 1231 w 1680"/>
                <a:gd name="T31" fmla="*/ 889 h 2080"/>
                <a:gd name="T32" fmla="*/ 1282 w 1680"/>
                <a:gd name="T33" fmla="*/ 845 h 2080"/>
                <a:gd name="T34" fmla="*/ 1353 w 1680"/>
                <a:gd name="T35" fmla="*/ 880 h 2080"/>
                <a:gd name="T36" fmla="*/ 1320 w 1680"/>
                <a:gd name="T37" fmla="*/ 956 h 2080"/>
                <a:gd name="T38" fmla="*/ 1208 w 1680"/>
                <a:gd name="T39" fmla="*/ 989 h 2080"/>
                <a:gd name="T40" fmla="*/ 1073 w 1680"/>
                <a:gd name="T41" fmla="*/ 994 h 2080"/>
                <a:gd name="T42" fmla="*/ 942 w 1680"/>
                <a:gd name="T43" fmla="*/ 1001 h 2080"/>
                <a:gd name="T44" fmla="*/ 831 w 1680"/>
                <a:gd name="T45" fmla="*/ 1092 h 2080"/>
                <a:gd name="T46" fmla="*/ 782 w 1680"/>
                <a:gd name="T47" fmla="*/ 1225 h 2080"/>
                <a:gd name="T48" fmla="*/ 835 w 1680"/>
                <a:gd name="T49" fmla="*/ 1323 h 2080"/>
                <a:gd name="T50" fmla="*/ 1048 w 1680"/>
                <a:gd name="T51" fmla="*/ 1136 h 2080"/>
                <a:gd name="T52" fmla="*/ 1248 w 1680"/>
                <a:gd name="T53" fmla="*/ 1100 h 2080"/>
                <a:gd name="T54" fmla="*/ 1413 w 1680"/>
                <a:gd name="T55" fmla="*/ 1147 h 2080"/>
                <a:gd name="T56" fmla="*/ 1520 w 1680"/>
                <a:gd name="T57" fmla="*/ 1216 h 2080"/>
                <a:gd name="T58" fmla="*/ 1597 w 1680"/>
                <a:gd name="T59" fmla="*/ 1309 h 2080"/>
                <a:gd name="T60" fmla="*/ 1680 w 1680"/>
                <a:gd name="T61" fmla="*/ 1591 h 2080"/>
                <a:gd name="T62" fmla="*/ 1611 w 1680"/>
                <a:gd name="T63" fmla="*/ 1841 h 2080"/>
                <a:gd name="T64" fmla="*/ 1420 w 1680"/>
                <a:gd name="T65" fmla="*/ 2020 h 2080"/>
                <a:gd name="T66" fmla="*/ 1164 w 1680"/>
                <a:gd name="T67" fmla="*/ 2080 h 2080"/>
                <a:gd name="T68" fmla="*/ 966 w 1680"/>
                <a:gd name="T69" fmla="*/ 2007 h 2080"/>
                <a:gd name="T70" fmla="*/ 820 w 1680"/>
                <a:gd name="T71" fmla="*/ 1856 h 2080"/>
                <a:gd name="T72" fmla="*/ 726 w 1680"/>
                <a:gd name="T73" fmla="*/ 1694 h 2080"/>
                <a:gd name="T74" fmla="*/ 630 w 1680"/>
                <a:gd name="T75" fmla="*/ 1563 h 2080"/>
                <a:gd name="T76" fmla="*/ 475 w 1680"/>
                <a:gd name="T77" fmla="*/ 1471 h 2080"/>
                <a:gd name="T78" fmla="*/ 308 w 1680"/>
                <a:gd name="T79" fmla="*/ 1323 h 2080"/>
                <a:gd name="T80" fmla="*/ 135 w 1680"/>
                <a:gd name="T81" fmla="*/ 1076 h 2080"/>
                <a:gd name="T82" fmla="*/ 20 w 1680"/>
                <a:gd name="T83" fmla="*/ 778 h 2080"/>
                <a:gd name="T84" fmla="*/ 19 w 1680"/>
                <a:gd name="T85" fmla="*/ 472 h 2080"/>
                <a:gd name="T86" fmla="*/ 135 w 1680"/>
                <a:gd name="T87" fmla="*/ 263 h 2080"/>
                <a:gd name="T88" fmla="*/ 306 w 1680"/>
                <a:gd name="T89" fmla="*/ 185 h 2080"/>
                <a:gd name="T90" fmla="*/ 502 w 1680"/>
                <a:gd name="T91" fmla="*/ 200 h 2080"/>
                <a:gd name="T92" fmla="*/ 620 w 1680"/>
                <a:gd name="T93" fmla="*/ 251 h 2080"/>
                <a:gd name="T94" fmla="*/ 731 w 1680"/>
                <a:gd name="T95" fmla="*/ 249 h 2080"/>
                <a:gd name="T96" fmla="*/ 780 w 1680"/>
                <a:gd name="T97" fmla="*/ 174 h 2080"/>
                <a:gd name="T98" fmla="*/ 828 w 1680"/>
                <a:gd name="T99" fmla="*/ 89 h 2080"/>
                <a:gd name="T100" fmla="*/ 879 w 1680"/>
                <a:gd name="T101" fmla="*/ 36 h 2080"/>
                <a:gd name="T102" fmla="*/ 962 w 1680"/>
                <a:gd name="T103" fmla="*/ 1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0" h="2080">
                  <a:moveTo>
                    <a:pt x="1002" y="0"/>
                  </a:moveTo>
                  <a:lnTo>
                    <a:pt x="1020" y="1"/>
                  </a:lnTo>
                  <a:lnTo>
                    <a:pt x="1039" y="3"/>
                  </a:lnTo>
                  <a:lnTo>
                    <a:pt x="1055" y="9"/>
                  </a:lnTo>
                  <a:lnTo>
                    <a:pt x="1068" y="18"/>
                  </a:lnTo>
                  <a:lnTo>
                    <a:pt x="1077" y="31"/>
                  </a:lnTo>
                  <a:lnTo>
                    <a:pt x="1080" y="49"/>
                  </a:lnTo>
                  <a:lnTo>
                    <a:pt x="1079" y="72"/>
                  </a:lnTo>
                  <a:lnTo>
                    <a:pt x="1071" y="103"/>
                  </a:lnTo>
                  <a:lnTo>
                    <a:pt x="1030" y="114"/>
                  </a:lnTo>
                  <a:lnTo>
                    <a:pt x="997" y="127"/>
                  </a:lnTo>
                  <a:lnTo>
                    <a:pt x="971" y="145"/>
                  </a:lnTo>
                  <a:lnTo>
                    <a:pt x="951" y="167"/>
                  </a:lnTo>
                  <a:lnTo>
                    <a:pt x="937" y="191"/>
                  </a:lnTo>
                  <a:lnTo>
                    <a:pt x="928" y="216"/>
                  </a:lnTo>
                  <a:lnTo>
                    <a:pt x="920" y="243"/>
                  </a:lnTo>
                  <a:lnTo>
                    <a:pt x="915" y="274"/>
                  </a:lnTo>
                  <a:lnTo>
                    <a:pt x="910" y="305"/>
                  </a:lnTo>
                  <a:lnTo>
                    <a:pt x="904" y="336"/>
                  </a:lnTo>
                  <a:lnTo>
                    <a:pt x="897" y="371"/>
                  </a:lnTo>
                  <a:lnTo>
                    <a:pt x="886" y="403"/>
                  </a:lnTo>
                  <a:lnTo>
                    <a:pt x="871" y="438"/>
                  </a:lnTo>
                  <a:lnTo>
                    <a:pt x="853" y="471"/>
                  </a:lnTo>
                  <a:lnTo>
                    <a:pt x="828" y="503"/>
                  </a:lnTo>
                  <a:lnTo>
                    <a:pt x="811" y="516"/>
                  </a:lnTo>
                  <a:lnTo>
                    <a:pt x="790" y="525"/>
                  </a:lnTo>
                  <a:lnTo>
                    <a:pt x="764" y="532"/>
                  </a:lnTo>
                  <a:lnTo>
                    <a:pt x="737" y="540"/>
                  </a:lnTo>
                  <a:lnTo>
                    <a:pt x="710" y="545"/>
                  </a:lnTo>
                  <a:lnTo>
                    <a:pt x="682" y="551"/>
                  </a:lnTo>
                  <a:lnTo>
                    <a:pt x="657" y="558"/>
                  </a:lnTo>
                  <a:lnTo>
                    <a:pt x="633" y="567"/>
                  </a:lnTo>
                  <a:lnTo>
                    <a:pt x="615" y="578"/>
                  </a:lnTo>
                  <a:lnTo>
                    <a:pt x="602" y="596"/>
                  </a:lnTo>
                  <a:lnTo>
                    <a:pt x="593" y="614"/>
                  </a:lnTo>
                  <a:lnTo>
                    <a:pt x="590" y="636"/>
                  </a:lnTo>
                  <a:lnTo>
                    <a:pt x="590" y="663"/>
                  </a:lnTo>
                  <a:lnTo>
                    <a:pt x="595" y="691"/>
                  </a:lnTo>
                  <a:lnTo>
                    <a:pt x="600" y="720"/>
                  </a:lnTo>
                  <a:lnTo>
                    <a:pt x="610" y="749"/>
                  </a:lnTo>
                  <a:lnTo>
                    <a:pt x="619" y="774"/>
                  </a:lnTo>
                  <a:lnTo>
                    <a:pt x="628" y="798"/>
                  </a:lnTo>
                  <a:lnTo>
                    <a:pt x="635" y="816"/>
                  </a:lnTo>
                  <a:lnTo>
                    <a:pt x="657" y="856"/>
                  </a:lnTo>
                  <a:lnTo>
                    <a:pt x="677" y="892"/>
                  </a:lnTo>
                  <a:lnTo>
                    <a:pt x="697" y="923"/>
                  </a:lnTo>
                  <a:lnTo>
                    <a:pt x="717" y="958"/>
                  </a:lnTo>
                  <a:lnTo>
                    <a:pt x="735" y="994"/>
                  </a:lnTo>
                  <a:lnTo>
                    <a:pt x="751" y="994"/>
                  </a:lnTo>
                  <a:lnTo>
                    <a:pt x="795" y="956"/>
                  </a:lnTo>
                  <a:lnTo>
                    <a:pt x="840" y="927"/>
                  </a:lnTo>
                  <a:lnTo>
                    <a:pt x="890" y="903"/>
                  </a:lnTo>
                  <a:lnTo>
                    <a:pt x="937" y="889"/>
                  </a:lnTo>
                  <a:lnTo>
                    <a:pt x="984" y="880"/>
                  </a:lnTo>
                  <a:lnTo>
                    <a:pt x="1028" y="876"/>
                  </a:lnTo>
                  <a:lnTo>
                    <a:pt x="1070" y="876"/>
                  </a:lnTo>
                  <a:lnTo>
                    <a:pt x="1106" y="878"/>
                  </a:lnTo>
                  <a:lnTo>
                    <a:pt x="1135" y="880"/>
                  </a:lnTo>
                  <a:lnTo>
                    <a:pt x="1157" y="883"/>
                  </a:lnTo>
                  <a:lnTo>
                    <a:pt x="1171" y="887"/>
                  </a:lnTo>
                  <a:lnTo>
                    <a:pt x="1175" y="887"/>
                  </a:lnTo>
                  <a:lnTo>
                    <a:pt x="1199" y="894"/>
                  </a:lnTo>
                  <a:lnTo>
                    <a:pt x="1217" y="894"/>
                  </a:lnTo>
                  <a:lnTo>
                    <a:pt x="1231" y="889"/>
                  </a:lnTo>
                  <a:lnTo>
                    <a:pt x="1244" y="881"/>
                  </a:lnTo>
                  <a:lnTo>
                    <a:pt x="1255" y="871"/>
                  </a:lnTo>
                  <a:lnTo>
                    <a:pt x="1268" y="858"/>
                  </a:lnTo>
                  <a:lnTo>
                    <a:pt x="1282" y="845"/>
                  </a:lnTo>
                  <a:lnTo>
                    <a:pt x="1300" y="832"/>
                  </a:lnTo>
                  <a:lnTo>
                    <a:pt x="1322" y="823"/>
                  </a:lnTo>
                  <a:lnTo>
                    <a:pt x="1342" y="854"/>
                  </a:lnTo>
                  <a:lnTo>
                    <a:pt x="1353" y="880"/>
                  </a:lnTo>
                  <a:lnTo>
                    <a:pt x="1355" y="903"/>
                  </a:lnTo>
                  <a:lnTo>
                    <a:pt x="1350" y="923"/>
                  </a:lnTo>
                  <a:lnTo>
                    <a:pt x="1339" y="941"/>
                  </a:lnTo>
                  <a:lnTo>
                    <a:pt x="1320" y="956"/>
                  </a:lnTo>
                  <a:lnTo>
                    <a:pt x="1297" y="967"/>
                  </a:lnTo>
                  <a:lnTo>
                    <a:pt x="1271" y="976"/>
                  </a:lnTo>
                  <a:lnTo>
                    <a:pt x="1240" y="983"/>
                  </a:lnTo>
                  <a:lnTo>
                    <a:pt x="1208" y="989"/>
                  </a:lnTo>
                  <a:lnTo>
                    <a:pt x="1175" y="992"/>
                  </a:lnTo>
                  <a:lnTo>
                    <a:pt x="1140" y="994"/>
                  </a:lnTo>
                  <a:lnTo>
                    <a:pt x="1106" y="994"/>
                  </a:lnTo>
                  <a:lnTo>
                    <a:pt x="1073" y="994"/>
                  </a:lnTo>
                  <a:lnTo>
                    <a:pt x="1042" y="992"/>
                  </a:lnTo>
                  <a:lnTo>
                    <a:pt x="1015" y="991"/>
                  </a:lnTo>
                  <a:lnTo>
                    <a:pt x="977" y="992"/>
                  </a:lnTo>
                  <a:lnTo>
                    <a:pt x="942" y="1001"/>
                  </a:lnTo>
                  <a:lnTo>
                    <a:pt x="910" y="1016"/>
                  </a:lnTo>
                  <a:lnTo>
                    <a:pt x="880" y="1038"/>
                  </a:lnTo>
                  <a:lnTo>
                    <a:pt x="853" y="1063"/>
                  </a:lnTo>
                  <a:lnTo>
                    <a:pt x="831" y="1092"/>
                  </a:lnTo>
                  <a:lnTo>
                    <a:pt x="811" y="1123"/>
                  </a:lnTo>
                  <a:lnTo>
                    <a:pt x="795" y="1156"/>
                  </a:lnTo>
                  <a:lnTo>
                    <a:pt x="784" y="1191"/>
                  </a:lnTo>
                  <a:lnTo>
                    <a:pt x="782" y="1225"/>
                  </a:lnTo>
                  <a:lnTo>
                    <a:pt x="786" y="1258"/>
                  </a:lnTo>
                  <a:lnTo>
                    <a:pt x="797" y="1291"/>
                  </a:lnTo>
                  <a:lnTo>
                    <a:pt x="811" y="1320"/>
                  </a:lnTo>
                  <a:lnTo>
                    <a:pt x="835" y="1323"/>
                  </a:lnTo>
                  <a:lnTo>
                    <a:pt x="888" y="1258"/>
                  </a:lnTo>
                  <a:lnTo>
                    <a:pt x="942" y="1207"/>
                  </a:lnTo>
                  <a:lnTo>
                    <a:pt x="995" y="1165"/>
                  </a:lnTo>
                  <a:lnTo>
                    <a:pt x="1048" y="1136"/>
                  </a:lnTo>
                  <a:lnTo>
                    <a:pt x="1100" y="1114"/>
                  </a:lnTo>
                  <a:lnTo>
                    <a:pt x="1151" y="1101"/>
                  </a:lnTo>
                  <a:lnTo>
                    <a:pt x="1200" y="1098"/>
                  </a:lnTo>
                  <a:lnTo>
                    <a:pt x="1248" y="1100"/>
                  </a:lnTo>
                  <a:lnTo>
                    <a:pt x="1293" y="1105"/>
                  </a:lnTo>
                  <a:lnTo>
                    <a:pt x="1337" y="1116"/>
                  </a:lnTo>
                  <a:lnTo>
                    <a:pt x="1377" y="1131"/>
                  </a:lnTo>
                  <a:lnTo>
                    <a:pt x="1413" y="1147"/>
                  </a:lnTo>
                  <a:lnTo>
                    <a:pt x="1446" y="1165"/>
                  </a:lnTo>
                  <a:lnTo>
                    <a:pt x="1475" y="1183"/>
                  </a:lnTo>
                  <a:lnTo>
                    <a:pt x="1500" y="1200"/>
                  </a:lnTo>
                  <a:lnTo>
                    <a:pt x="1520" y="1216"/>
                  </a:lnTo>
                  <a:lnTo>
                    <a:pt x="1535" y="1227"/>
                  </a:lnTo>
                  <a:lnTo>
                    <a:pt x="1544" y="1236"/>
                  </a:lnTo>
                  <a:lnTo>
                    <a:pt x="1548" y="1240"/>
                  </a:lnTo>
                  <a:lnTo>
                    <a:pt x="1597" y="1309"/>
                  </a:lnTo>
                  <a:lnTo>
                    <a:pt x="1635" y="1380"/>
                  </a:lnTo>
                  <a:lnTo>
                    <a:pt x="1660" y="1452"/>
                  </a:lnTo>
                  <a:lnTo>
                    <a:pt x="1675" y="1521"/>
                  </a:lnTo>
                  <a:lnTo>
                    <a:pt x="1680" y="1591"/>
                  </a:lnTo>
                  <a:lnTo>
                    <a:pt x="1677" y="1658"/>
                  </a:lnTo>
                  <a:lnTo>
                    <a:pt x="1662" y="1723"/>
                  </a:lnTo>
                  <a:lnTo>
                    <a:pt x="1640" y="1785"/>
                  </a:lnTo>
                  <a:lnTo>
                    <a:pt x="1611" y="1841"/>
                  </a:lnTo>
                  <a:lnTo>
                    <a:pt x="1573" y="1894"/>
                  </a:lnTo>
                  <a:lnTo>
                    <a:pt x="1528" y="1943"/>
                  </a:lnTo>
                  <a:lnTo>
                    <a:pt x="1479" y="1985"/>
                  </a:lnTo>
                  <a:lnTo>
                    <a:pt x="1420" y="2020"/>
                  </a:lnTo>
                  <a:lnTo>
                    <a:pt x="1360" y="2047"/>
                  </a:lnTo>
                  <a:lnTo>
                    <a:pt x="1293" y="2067"/>
                  </a:lnTo>
                  <a:lnTo>
                    <a:pt x="1222" y="2080"/>
                  </a:lnTo>
                  <a:lnTo>
                    <a:pt x="1164" y="2080"/>
                  </a:lnTo>
                  <a:lnTo>
                    <a:pt x="1110" y="2072"/>
                  </a:lnTo>
                  <a:lnTo>
                    <a:pt x="1059" y="2056"/>
                  </a:lnTo>
                  <a:lnTo>
                    <a:pt x="1011" y="2034"/>
                  </a:lnTo>
                  <a:lnTo>
                    <a:pt x="966" y="2007"/>
                  </a:lnTo>
                  <a:lnTo>
                    <a:pt x="924" y="1972"/>
                  </a:lnTo>
                  <a:lnTo>
                    <a:pt x="886" y="1936"/>
                  </a:lnTo>
                  <a:lnTo>
                    <a:pt x="851" y="1896"/>
                  </a:lnTo>
                  <a:lnTo>
                    <a:pt x="820" y="1856"/>
                  </a:lnTo>
                  <a:lnTo>
                    <a:pt x="793" y="1814"/>
                  </a:lnTo>
                  <a:lnTo>
                    <a:pt x="768" y="1772"/>
                  </a:lnTo>
                  <a:lnTo>
                    <a:pt x="746" y="1732"/>
                  </a:lnTo>
                  <a:lnTo>
                    <a:pt x="726" y="1694"/>
                  </a:lnTo>
                  <a:lnTo>
                    <a:pt x="711" y="1660"/>
                  </a:lnTo>
                  <a:lnTo>
                    <a:pt x="690" y="1623"/>
                  </a:lnTo>
                  <a:lnTo>
                    <a:pt x="662" y="1591"/>
                  </a:lnTo>
                  <a:lnTo>
                    <a:pt x="630" y="1563"/>
                  </a:lnTo>
                  <a:lnTo>
                    <a:pt x="591" y="1540"/>
                  </a:lnTo>
                  <a:lnTo>
                    <a:pt x="553" y="1516"/>
                  </a:lnTo>
                  <a:lnTo>
                    <a:pt x="513" y="1494"/>
                  </a:lnTo>
                  <a:lnTo>
                    <a:pt x="475" y="1471"/>
                  </a:lnTo>
                  <a:lnTo>
                    <a:pt x="439" y="1447"/>
                  </a:lnTo>
                  <a:lnTo>
                    <a:pt x="397" y="1412"/>
                  </a:lnTo>
                  <a:lnTo>
                    <a:pt x="351" y="1371"/>
                  </a:lnTo>
                  <a:lnTo>
                    <a:pt x="308" y="1323"/>
                  </a:lnTo>
                  <a:lnTo>
                    <a:pt x="262" y="1269"/>
                  </a:lnTo>
                  <a:lnTo>
                    <a:pt x="217" y="1209"/>
                  </a:lnTo>
                  <a:lnTo>
                    <a:pt x="175" y="1145"/>
                  </a:lnTo>
                  <a:lnTo>
                    <a:pt x="135" y="1076"/>
                  </a:lnTo>
                  <a:lnTo>
                    <a:pt x="99" y="1005"/>
                  </a:lnTo>
                  <a:lnTo>
                    <a:pt x="66" y="931"/>
                  </a:lnTo>
                  <a:lnTo>
                    <a:pt x="40" y="856"/>
                  </a:lnTo>
                  <a:lnTo>
                    <a:pt x="20" y="778"/>
                  </a:lnTo>
                  <a:lnTo>
                    <a:pt x="6" y="701"/>
                  </a:lnTo>
                  <a:lnTo>
                    <a:pt x="0" y="623"/>
                  </a:lnTo>
                  <a:lnTo>
                    <a:pt x="6" y="547"/>
                  </a:lnTo>
                  <a:lnTo>
                    <a:pt x="19" y="472"/>
                  </a:lnTo>
                  <a:lnTo>
                    <a:pt x="42" y="400"/>
                  </a:lnTo>
                  <a:lnTo>
                    <a:pt x="70" y="347"/>
                  </a:lnTo>
                  <a:lnTo>
                    <a:pt x="100" y="301"/>
                  </a:lnTo>
                  <a:lnTo>
                    <a:pt x="135" y="263"/>
                  </a:lnTo>
                  <a:lnTo>
                    <a:pt x="173" y="234"/>
                  </a:lnTo>
                  <a:lnTo>
                    <a:pt x="215" y="211"/>
                  </a:lnTo>
                  <a:lnTo>
                    <a:pt x="260" y="194"/>
                  </a:lnTo>
                  <a:lnTo>
                    <a:pt x="306" y="185"/>
                  </a:lnTo>
                  <a:lnTo>
                    <a:pt x="355" y="180"/>
                  </a:lnTo>
                  <a:lnTo>
                    <a:pt x="404" y="181"/>
                  </a:lnTo>
                  <a:lnTo>
                    <a:pt x="453" y="187"/>
                  </a:lnTo>
                  <a:lnTo>
                    <a:pt x="502" y="200"/>
                  </a:lnTo>
                  <a:lnTo>
                    <a:pt x="551" y="214"/>
                  </a:lnTo>
                  <a:lnTo>
                    <a:pt x="571" y="225"/>
                  </a:lnTo>
                  <a:lnTo>
                    <a:pt x="595" y="238"/>
                  </a:lnTo>
                  <a:lnTo>
                    <a:pt x="620" y="251"/>
                  </a:lnTo>
                  <a:lnTo>
                    <a:pt x="648" y="260"/>
                  </a:lnTo>
                  <a:lnTo>
                    <a:pt x="679" y="263"/>
                  </a:lnTo>
                  <a:lnTo>
                    <a:pt x="711" y="260"/>
                  </a:lnTo>
                  <a:lnTo>
                    <a:pt x="731" y="249"/>
                  </a:lnTo>
                  <a:lnTo>
                    <a:pt x="748" y="234"/>
                  </a:lnTo>
                  <a:lnTo>
                    <a:pt x="760" y="216"/>
                  </a:lnTo>
                  <a:lnTo>
                    <a:pt x="771" y="196"/>
                  </a:lnTo>
                  <a:lnTo>
                    <a:pt x="780" y="174"/>
                  </a:lnTo>
                  <a:lnTo>
                    <a:pt x="790" y="152"/>
                  </a:lnTo>
                  <a:lnTo>
                    <a:pt x="800" y="131"/>
                  </a:lnTo>
                  <a:lnTo>
                    <a:pt x="811" y="111"/>
                  </a:lnTo>
                  <a:lnTo>
                    <a:pt x="828" y="89"/>
                  </a:lnTo>
                  <a:lnTo>
                    <a:pt x="840" y="71"/>
                  </a:lnTo>
                  <a:lnTo>
                    <a:pt x="853" y="56"/>
                  </a:lnTo>
                  <a:lnTo>
                    <a:pt x="864" y="45"/>
                  </a:lnTo>
                  <a:lnTo>
                    <a:pt x="879" y="36"/>
                  </a:lnTo>
                  <a:lnTo>
                    <a:pt x="895" y="27"/>
                  </a:lnTo>
                  <a:lnTo>
                    <a:pt x="915" y="16"/>
                  </a:lnTo>
                  <a:lnTo>
                    <a:pt x="942" y="3"/>
                  </a:lnTo>
                  <a:lnTo>
                    <a:pt x="962" y="1"/>
                  </a:lnTo>
                  <a:lnTo>
                    <a:pt x="982" y="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BF0BA945-77BC-492B-B2F3-281B4C1E6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7000" y="1903735"/>
              <a:ext cx="3810000" cy="4487863"/>
            </a:xfrm>
            <a:custGeom>
              <a:avLst/>
              <a:gdLst>
                <a:gd name="T0" fmla="*/ 644 w 2400"/>
                <a:gd name="T1" fmla="*/ 165 h 2827"/>
                <a:gd name="T2" fmla="*/ 357 w 2400"/>
                <a:gd name="T3" fmla="*/ 360 h 2827"/>
                <a:gd name="T4" fmla="*/ 173 w 2400"/>
                <a:gd name="T5" fmla="*/ 661 h 2827"/>
                <a:gd name="T6" fmla="*/ 98 w 2400"/>
                <a:gd name="T7" fmla="*/ 1038 h 2827"/>
                <a:gd name="T8" fmla="*/ 140 w 2400"/>
                <a:gd name="T9" fmla="*/ 1454 h 2827"/>
                <a:gd name="T10" fmla="*/ 300 w 2400"/>
                <a:gd name="T11" fmla="*/ 1881 h 2827"/>
                <a:gd name="T12" fmla="*/ 578 w 2400"/>
                <a:gd name="T13" fmla="*/ 2274 h 2827"/>
                <a:gd name="T14" fmla="*/ 922 w 2400"/>
                <a:gd name="T15" fmla="*/ 2549 h 2827"/>
                <a:gd name="T16" fmla="*/ 1295 w 2400"/>
                <a:gd name="T17" fmla="*/ 2689 h 2827"/>
                <a:gd name="T18" fmla="*/ 1664 w 2400"/>
                <a:gd name="T19" fmla="*/ 2681 h 2827"/>
                <a:gd name="T20" fmla="*/ 1978 w 2400"/>
                <a:gd name="T21" fmla="*/ 2516 h 2827"/>
                <a:gd name="T22" fmla="*/ 2189 w 2400"/>
                <a:gd name="T23" fmla="*/ 2238 h 2827"/>
                <a:gd name="T24" fmla="*/ 2291 w 2400"/>
                <a:gd name="T25" fmla="*/ 1878 h 2827"/>
                <a:gd name="T26" fmla="*/ 2280 w 2400"/>
                <a:gd name="T27" fmla="*/ 1469 h 2827"/>
                <a:gd name="T28" fmla="*/ 2149 w 2400"/>
                <a:gd name="T29" fmla="*/ 1040 h 2827"/>
                <a:gd name="T30" fmla="*/ 2051 w 2400"/>
                <a:gd name="T31" fmla="*/ 960 h 2827"/>
                <a:gd name="T32" fmla="*/ 1940 w 2400"/>
                <a:gd name="T33" fmla="*/ 1049 h 2827"/>
                <a:gd name="T34" fmla="*/ 1773 w 2400"/>
                <a:gd name="T35" fmla="*/ 1071 h 2827"/>
                <a:gd name="T36" fmla="*/ 1482 w 2400"/>
                <a:gd name="T37" fmla="*/ 1025 h 2827"/>
                <a:gd name="T38" fmla="*/ 1288 w 2400"/>
                <a:gd name="T39" fmla="*/ 1023 h 2827"/>
                <a:gd name="T40" fmla="*/ 1129 w 2400"/>
                <a:gd name="T41" fmla="*/ 1067 h 2827"/>
                <a:gd name="T42" fmla="*/ 991 w 2400"/>
                <a:gd name="T43" fmla="*/ 1134 h 2827"/>
                <a:gd name="T44" fmla="*/ 906 w 2400"/>
                <a:gd name="T45" fmla="*/ 1181 h 2827"/>
                <a:gd name="T46" fmla="*/ 900 w 2400"/>
                <a:gd name="T47" fmla="*/ 1107 h 2827"/>
                <a:gd name="T48" fmla="*/ 1022 w 2400"/>
                <a:gd name="T49" fmla="*/ 1032 h 2827"/>
                <a:gd name="T50" fmla="*/ 1266 w 2400"/>
                <a:gd name="T51" fmla="*/ 945 h 2827"/>
                <a:gd name="T52" fmla="*/ 1538 w 2400"/>
                <a:gd name="T53" fmla="*/ 949 h 2827"/>
                <a:gd name="T54" fmla="*/ 1786 w 2400"/>
                <a:gd name="T55" fmla="*/ 994 h 2827"/>
                <a:gd name="T56" fmla="*/ 1942 w 2400"/>
                <a:gd name="T57" fmla="*/ 949 h 2827"/>
                <a:gd name="T58" fmla="*/ 2044 w 2400"/>
                <a:gd name="T59" fmla="*/ 838 h 2827"/>
                <a:gd name="T60" fmla="*/ 1764 w 2400"/>
                <a:gd name="T61" fmla="*/ 487 h 2827"/>
                <a:gd name="T62" fmla="*/ 1431 w 2400"/>
                <a:gd name="T63" fmla="*/ 243 h 2827"/>
                <a:gd name="T64" fmla="*/ 1077 w 2400"/>
                <a:gd name="T65" fmla="*/ 121 h 2827"/>
                <a:gd name="T66" fmla="*/ 968 w 2400"/>
                <a:gd name="T67" fmla="*/ 1 h 2827"/>
                <a:gd name="T68" fmla="*/ 1355 w 2400"/>
                <a:gd name="T69" fmla="*/ 96 h 2827"/>
                <a:gd name="T70" fmla="*/ 1726 w 2400"/>
                <a:gd name="T71" fmla="*/ 327 h 2827"/>
                <a:gd name="T72" fmla="*/ 2048 w 2400"/>
                <a:gd name="T73" fmla="*/ 680 h 2827"/>
                <a:gd name="T74" fmla="*/ 2280 w 2400"/>
                <a:gd name="T75" fmla="*/ 1118 h 2827"/>
                <a:gd name="T76" fmla="*/ 2389 w 2400"/>
                <a:gd name="T77" fmla="*/ 1560 h 2827"/>
                <a:gd name="T78" fmla="*/ 2384 w 2400"/>
                <a:gd name="T79" fmla="*/ 1980 h 2827"/>
                <a:gd name="T80" fmla="*/ 2268 w 2400"/>
                <a:gd name="T81" fmla="*/ 2345 h 2827"/>
                <a:gd name="T82" fmla="*/ 2044 w 2400"/>
                <a:gd name="T83" fmla="*/ 2629 h 2827"/>
                <a:gd name="T84" fmla="*/ 1717 w 2400"/>
                <a:gd name="T85" fmla="*/ 2798 h 2827"/>
                <a:gd name="T86" fmla="*/ 1338 w 2400"/>
                <a:gd name="T87" fmla="*/ 2816 h 2827"/>
                <a:gd name="T88" fmla="*/ 951 w 2400"/>
                <a:gd name="T89" fmla="*/ 2685 h 2827"/>
                <a:gd name="T90" fmla="*/ 589 w 2400"/>
                <a:gd name="T91" fmla="*/ 2421 h 2827"/>
                <a:gd name="T92" fmla="*/ 286 w 2400"/>
                <a:gd name="T93" fmla="*/ 2041 h 2827"/>
                <a:gd name="T94" fmla="*/ 84 w 2400"/>
                <a:gd name="T95" fmla="*/ 1598 h 2827"/>
                <a:gd name="T96" fmla="*/ 4 w 2400"/>
                <a:gd name="T97" fmla="*/ 1158 h 2827"/>
                <a:gd name="T98" fmla="*/ 37 w 2400"/>
                <a:gd name="T99" fmla="*/ 751 h 2827"/>
                <a:gd name="T100" fmla="*/ 180 w 2400"/>
                <a:gd name="T101" fmla="*/ 401 h 2827"/>
                <a:gd name="T102" fmla="*/ 429 w 2400"/>
                <a:gd name="T103" fmla="*/ 143 h 2827"/>
                <a:gd name="T104" fmla="*/ 777 w 2400"/>
                <a:gd name="T105" fmla="*/ 9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0" h="2827">
                  <a:moveTo>
                    <a:pt x="898" y="112"/>
                  </a:moveTo>
                  <a:lnTo>
                    <a:pt x="811" y="120"/>
                  </a:lnTo>
                  <a:lnTo>
                    <a:pt x="726" y="138"/>
                  </a:lnTo>
                  <a:lnTo>
                    <a:pt x="644" y="165"/>
                  </a:lnTo>
                  <a:lnTo>
                    <a:pt x="564" y="201"/>
                  </a:lnTo>
                  <a:lnTo>
                    <a:pt x="488" y="247"/>
                  </a:lnTo>
                  <a:lnTo>
                    <a:pt x="418" y="300"/>
                  </a:lnTo>
                  <a:lnTo>
                    <a:pt x="357" y="360"/>
                  </a:lnTo>
                  <a:lnTo>
                    <a:pt x="300" y="427"/>
                  </a:lnTo>
                  <a:lnTo>
                    <a:pt x="251" y="500"/>
                  </a:lnTo>
                  <a:lnTo>
                    <a:pt x="209" y="578"/>
                  </a:lnTo>
                  <a:lnTo>
                    <a:pt x="173" y="661"/>
                  </a:lnTo>
                  <a:lnTo>
                    <a:pt x="144" y="749"/>
                  </a:lnTo>
                  <a:lnTo>
                    <a:pt x="122" y="841"/>
                  </a:lnTo>
                  <a:lnTo>
                    <a:pt x="108" y="938"/>
                  </a:lnTo>
                  <a:lnTo>
                    <a:pt x="98" y="1038"/>
                  </a:lnTo>
                  <a:lnTo>
                    <a:pt x="98" y="1140"/>
                  </a:lnTo>
                  <a:lnTo>
                    <a:pt x="106" y="1243"/>
                  </a:lnTo>
                  <a:lnTo>
                    <a:pt x="118" y="1349"/>
                  </a:lnTo>
                  <a:lnTo>
                    <a:pt x="140" y="1454"/>
                  </a:lnTo>
                  <a:lnTo>
                    <a:pt x="169" y="1561"/>
                  </a:lnTo>
                  <a:lnTo>
                    <a:pt x="204" y="1669"/>
                  </a:lnTo>
                  <a:lnTo>
                    <a:pt x="249" y="1776"/>
                  </a:lnTo>
                  <a:lnTo>
                    <a:pt x="300" y="1881"/>
                  </a:lnTo>
                  <a:lnTo>
                    <a:pt x="362" y="1991"/>
                  </a:lnTo>
                  <a:lnTo>
                    <a:pt x="429" y="2091"/>
                  </a:lnTo>
                  <a:lnTo>
                    <a:pt x="502" y="2185"/>
                  </a:lnTo>
                  <a:lnTo>
                    <a:pt x="578" y="2274"/>
                  </a:lnTo>
                  <a:lnTo>
                    <a:pt x="660" y="2354"/>
                  </a:lnTo>
                  <a:lnTo>
                    <a:pt x="744" y="2427"/>
                  </a:lnTo>
                  <a:lnTo>
                    <a:pt x="831" y="2491"/>
                  </a:lnTo>
                  <a:lnTo>
                    <a:pt x="922" y="2549"/>
                  </a:lnTo>
                  <a:lnTo>
                    <a:pt x="1013" y="2596"/>
                  </a:lnTo>
                  <a:lnTo>
                    <a:pt x="1106" y="2636"/>
                  </a:lnTo>
                  <a:lnTo>
                    <a:pt x="1200" y="2667"/>
                  </a:lnTo>
                  <a:lnTo>
                    <a:pt x="1295" y="2689"/>
                  </a:lnTo>
                  <a:lnTo>
                    <a:pt x="1389" y="2701"/>
                  </a:lnTo>
                  <a:lnTo>
                    <a:pt x="1482" y="2705"/>
                  </a:lnTo>
                  <a:lnTo>
                    <a:pt x="1573" y="2698"/>
                  </a:lnTo>
                  <a:lnTo>
                    <a:pt x="1664" y="2681"/>
                  </a:lnTo>
                  <a:lnTo>
                    <a:pt x="1751" y="2654"/>
                  </a:lnTo>
                  <a:lnTo>
                    <a:pt x="1835" y="2616"/>
                  </a:lnTo>
                  <a:lnTo>
                    <a:pt x="1911" y="2571"/>
                  </a:lnTo>
                  <a:lnTo>
                    <a:pt x="1978" y="2516"/>
                  </a:lnTo>
                  <a:lnTo>
                    <a:pt x="2042" y="2456"/>
                  </a:lnTo>
                  <a:lnTo>
                    <a:pt x="2098" y="2391"/>
                  </a:lnTo>
                  <a:lnTo>
                    <a:pt x="2148" y="2318"/>
                  </a:lnTo>
                  <a:lnTo>
                    <a:pt x="2189" y="2238"/>
                  </a:lnTo>
                  <a:lnTo>
                    <a:pt x="2226" y="2154"/>
                  </a:lnTo>
                  <a:lnTo>
                    <a:pt x="2255" y="2067"/>
                  </a:lnTo>
                  <a:lnTo>
                    <a:pt x="2277" y="1974"/>
                  </a:lnTo>
                  <a:lnTo>
                    <a:pt x="2291" y="1878"/>
                  </a:lnTo>
                  <a:lnTo>
                    <a:pt x="2298" y="1780"/>
                  </a:lnTo>
                  <a:lnTo>
                    <a:pt x="2300" y="1678"/>
                  </a:lnTo>
                  <a:lnTo>
                    <a:pt x="2293" y="1574"/>
                  </a:lnTo>
                  <a:lnTo>
                    <a:pt x="2280" y="1469"/>
                  </a:lnTo>
                  <a:lnTo>
                    <a:pt x="2258" y="1361"/>
                  </a:lnTo>
                  <a:lnTo>
                    <a:pt x="2229" y="1254"/>
                  </a:lnTo>
                  <a:lnTo>
                    <a:pt x="2193" y="1147"/>
                  </a:lnTo>
                  <a:lnTo>
                    <a:pt x="2149" y="1040"/>
                  </a:lnTo>
                  <a:lnTo>
                    <a:pt x="2098" y="934"/>
                  </a:lnTo>
                  <a:lnTo>
                    <a:pt x="2086" y="911"/>
                  </a:lnTo>
                  <a:lnTo>
                    <a:pt x="2069" y="934"/>
                  </a:lnTo>
                  <a:lnTo>
                    <a:pt x="2051" y="960"/>
                  </a:lnTo>
                  <a:lnTo>
                    <a:pt x="2028" y="983"/>
                  </a:lnTo>
                  <a:lnTo>
                    <a:pt x="2002" y="1007"/>
                  </a:lnTo>
                  <a:lnTo>
                    <a:pt x="1973" y="1029"/>
                  </a:lnTo>
                  <a:lnTo>
                    <a:pt x="1940" y="1049"/>
                  </a:lnTo>
                  <a:lnTo>
                    <a:pt x="1904" y="1063"/>
                  </a:lnTo>
                  <a:lnTo>
                    <a:pt x="1864" y="1072"/>
                  </a:lnTo>
                  <a:lnTo>
                    <a:pt x="1820" y="1076"/>
                  </a:lnTo>
                  <a:lnTo>
                    <a:pt x="1773" y="1071"/>
                  </a:lnTo>
                  <a:lnTo>
                    <a:pt x="1686" y="1056"/>
                  </a:lnTo>
                  <a:lnTo>
                    <a:pt x="1609" y="1043"/>
                  </a:lnTo>
                  <a:lnTo>
                    <a:pt x="1542" y="1034"/>
                  </a:lnTo>
                  <a:lnTo>
                    <a:pt x="1482" y="1025"/>
                  </a:lnTo>
                  <a:lnTo>
                    <a:pt x="1429" y="1020"/>
                  </a:lnTo>
                  <a:lnTo>
                    <a:pt x="1378" y="1018"/>
                  </a:lnTo>
                  <a:lnTo>
                    <a:pt x="1333" y="1018"/>
                  </a:lnTo>
                  <a:lnTo>
                    <a:pt x="1288" y="1023"/>
                  </a:lnTo>
                  <a:lnTo>
                    <a:pt x="1244" y="1031"/>
                  </a:lnTo>
                  <a:lnTo>
                    <a:pt x="1197" y="1043"/>
                  </a:lnTo>
                  <a:lnTo>
                    <a:pt x="1164" y="1054"/>
                  </a:lnTo>
                  <a:lnTo>
                    <a:pt x="1129" y="1067"/>
                  </a:lnTo>
                  <a:lnTo>
                    <a:pt x="1093" y="1083"/>
                  </a:lnTo>
                  <a:lnTo>
                    <a:pt x="1058" y="1100"/>
                  </a:lnTo>
                  <a:lnTo>
                    <a:pt x="1024" y="1118"/>
                  </a:lnTo>
                  <a:lnTo>
                    <a:pt x="991" y="1134"/>
                  </a:lnTo>
                  <a:lnTo>
                    <a:pt x="962" y="1149"/>
                  </a:lnTo>
                  <a:lnTo>
                    <a:pt x="937" y="1163"/>
                  </a:lnTo>
                  <a:lnTo>
                    <a:pt x="918" y="1174"/>
                  </a:lnTo>
                  <a:lnTo>
                    <a:pt x="906" y="1181"/>
                  </a:lnTo>
                  <a:lnTo>
                    <a:pt x="900" y="1183"/>
                  </a:lnTo>
                  <a:lnTo>
                    <a:pt x="886" y="1120"/>
                  </a:lnTo>
                  <a:lnTo>
                    <a:pt x="889" y="1116"/>
                  </a:lnTo>
                  <a:lnTo>
                    <a:pt x="900" y="1107"/>
                  </a:lnTo>
                  <a:lnTo>
                    <a:pt x="918" y="1094"/>
                  </a:lnTo>
                  <a:lnTo>
                    <a:pt x="946" y="1076"/>
                  </a:lnTo>
                  <a:lnTo>
                    <a:pt x="980" y="1056"/>
                  </a:lnTo>
                  <a:lnTo>
                    <a:pt x="1022" y="1032"/>
                  </a:lnTo>
                  <a:lnTo>
                    <a:pt x="1071" y="1009"/>
                  </a:lnTo>
                  <a:lnTo>
                    <a:pt x="1128" y="985"/>
                  </a:lnTo>
                  <a:lnTo>
                    <a:pt x="1193" y="963"/>
                  </a:lnTo>
                  <a:lnTo>
                    <a:pt x="1266" y="945"/>
                  </a:lnTo>
                  <a:lnTo>
                    <a:pt x="1337" y="936"/>
                  </a:lnTo>
                  <a:lnTo>
                    <a:pt x="1406" y="934"/>
                  </a:lnTo>
                  <a:lnTo>
                    <a:pt x="1473" y="940"/>
                  </a:lnTo>
                  <a:lnTo>
                    <a:pt x="1538" y="949"/>
                  </a:lnTo>
                  <a:lnTo>
                    <a:pt x="1602" y="960"/>
                  </a:lnTo>
                  <a:lnTo>
                    <a:pt x="1666" y="972"/>
                  </a:lnTo>
                  <a:lnTo>
                    <a:pt x="1726" y="985"/>
                  </a:lnTo>
                  <a:lnTo>
                    <a:pt x="1786" y="994"/>
                  </a:lnTo>
                  <a:lnTo>
                    <a:pt x="1828" y="996"/>
                  </a:lnTo>
                  <a:lnTo>
                    <a:pt x="1869" y="987"/>
                  </a:lnTo>
                  <a:lnTo>
                    <a:pt x="1908" y="971"/>
                  </a:lnTo>
                  <a:lnTo>
                    <a:pt x="1942" y="949"/>
                  </a:lnTo>
                  <a:lnTo>
                    <a:pt x="1973" y="923"/>
                  </a:lnTo>
                  <a:lnTo>
                    <a:pt x="2000" y="894"/>
                  </a:lnTo>
                  <a:lnTo>
                    <a:pt x="2024" y="865"/>
                  </a:lnTo>
                  <a:lnTo>
                    <a:pt x="2044" y="838"/>
                  </a:lnTo>
                  <a:lnTo>
                    <a:pt x="1980" y="741"/>
                  </a:lnTo>
                  <a:lnTo>
                    <a:pt x="1913" y="651"/>
                  </a:lnTo>
                  <a:lnTo>
                    <a:pt x="1840" y="565"/>
                  </a:lnTo>
                  <a:lnTo>
                    <a:pt x="1764" y="487"/>
                  </a:lnTo>
                  <a:lnTo>
                    <a:pt x="1686" y="416"/>
                  </a:lnTo>
                  <a:lnTo>
                    <a:pt x="1602" y="351"/>
                  </a:lnTo>
                  <a:lnTo>
                    <a:pt x="1518" y="292"/>
                  </a:lnTo>
                  <a:lnTo>
                    <a:pt x="1431" y="243"/>
                  </a:lnTo>
                  <a:lnTo>
                    <a:pt x="1344" y="201"/>
                  </a:lnTo>
                  <a:lnTo>
                    <a:pt x="1255" y="167"/>
                  </a:lnTo>
                  <a:lnTo>
                    <a:pt x="1166" y="140"/>
                  </a:lnTo>
                  <a:lnTo>
                    <a:pt x="1077" y="121"/>
                  </a:lnTo>
                  <a:lnTo>
                    <a:pt x="986" y="112"/>
                  </a:lnTo>
                  <a:lnTo>
                    <a:pt x="898" y="112"/>
                  </a:lnTo>
                  <a:close/>
                  <a:moveTo>
                    <a:pt x="871" y="0"/>
                  </a:moveTo>
                  <a:lnTo>
                    <a:pt x="968" y="1"/>
                  </a:lnTo>
                  <a:lnTo>
                    <a:pt x="1064" y="11"/>
                  </a:lnTo>
                  <a:lnTo>
                    <a:pt x="1162" y="31"/>
                  </a:lnTo>
                  <a:lnTo>
                    <a:pt x="1258" y="58"/>
                  </a:lnTo>
                  <a:lnTo>
                    <a:pt x="1355" y="96"/>
                  </a:lnTo>
                  <a:lnTo>
                    <a:pt x="1451" y="141"/>
                  </a:lnTo>
                  <a:lnTo>
                    <a:pt x="1544" y="196"/>
                  </a:lnTo>
                  <a:lnTo>
                    <a:pt x="1637" y="258"/>
                  </a:lnTo>
                  <a:lnTo>
                    <a:pt x="1726" y="327"/>
                  </a:lnTo>
                  <a:lnTo>
                    <a:pt x="1813" y="405"/>
                  </a:lnTo>
                  <a:lnTo>
                    <a:pt x="1895" y="489"/>
                  </a:lnTo>
                  <a:lnTo>
                    <a:pt x="1973" y="581"/>
                  </a:lnTo>
                  <a:lnTo>
                    <a:pt x="2048" y="680"/>
                  </a:lnTo>
                  <a:lnTo>
                    <a:pt x="2117" y="785"/>
                  </a:lnTo>
                  <a:lnTo>
                    <a:pt x="2180" y="898"/>
                  </a:lnTo>
                  <a:lnTo>
                    <a:pt x="2233" y="1007"/>
                  </a:lnTo>
                  <a:lnTo>
                    <a:pt x="2280" y="1118"/>
                  </a:lnTo>
                  <a:lnTo>
                    <a:pt x="2318" y="1229"/>
                  </a:lnTo>
                  <a:lnTo>
                    <a:pt x="2349" y="1340"/>
                  </a:lnTo>
                  <a:lnTo>
                    <a:pt x="2373" y="1451"/>
                  </a:lnTo>
                  <a:lnTo>
                    <a:pt x="2389" y="1560"/>
                  </a:lnTo>
                  <a:lnTo>
                    <a:pt x="2398" y="1667"/>
                  </a:lnTo>
                  <a:lnTo>
                    <a:pt x="2400" y="1774"/>
                  </a:lnTo>
                  <a:lnTo>
                    <a:pt x="2397" y="1878"/>
                  </a:lnTo>
                  <a:lnTo>
                    <a:pt x="2384" y="1980"/>
                  </a:lnTo>
                  <a:lnTo>
                    <a:pt x="2364" y="2076"/>
                  </a:lnTo>
                  <a:lnTo>
                    <a:pt x="2338" y="2171"/>
                  </a:lnTo>
                  <a:lnTo>
                    <a:pt x="2306" y="2260"/>
                  </a:lnTo>
                  <a:lnTo>
                    <a:pt x="2268" y="2345"/>
                  </a:lnTo>
                  <a:lnTo>
                    <a:pt x="2220" y="2425"/>
                  </a:lnTo>
                  <a:lnTo>
                    <a:pt x="2169" y="2500"/>
                  </a:lnTo>
                  <a:lnTo>
                    <a:pt x="2109" y="2567"/>
                  </a:lnTo>
                  <a:lnTo>
                    <a:pt x="2044" y="2629"/>
                  </a:lnTo>
                  <a:lnTo>
                    <a:pt x="1973" y="2683"/>
                  </a:lnTo>
                  <a:lnTo>
                    <a:pt x="1895" y="2729"/>
                  </a:lnTo>
                  <a:lnTo>
                    <a:pt x="1808" y="2769"/>
                  </a:lnTo>
                  <a:lnTo>
                    <a:pt x="1717" y="2798"/>
                  </a:lnTo>
                  <a:lnTo>
                    <a:pt x="1626" y="2818"/>
                  </a:lnTo>
                  <a:lnTo>
                    <a:pt x="1531" y="2827"/>
                  </a:lnTo>
                  <a:lnTo>
                    <a:pt x="1435" y="2825"/>
                  </a:lnTo>
                  <a:lnTo>
                    <a:pt x="1338" y="2816"/>
                  </a:lnTo>
                  <a:lnTo>
                    <a:pt x="1240" y="2796"/>
                  </a:lnTo>
                  <a:lnTo>
                    <a:pt x="1144" y="2767"/>
                  </a:lnTo>
                  <a:lnTo>
                    <a:pt x="1048" y="2731"/>
                  </a:lnTo>
                  <a:lnTo>
                    <a:pt x="951" y="2685"/>
                  </a:lnTo>
                  <a:lnTo>
                    <a:pt x="857" y="2631"/>
                  </a:lnTo>
                  <a:lnTo>
                    <a:pt x="766" y="2569"/>
                  </a:lnTo>
                  <a:lnTo>
                    <a:pt x="677" y="2500"/>
                  </a:lnTo>
                  <a:lnTo>
                    <a:pt x="589" y="2421"/>
                  </a:lnTo>
                  <a:lnTo>
                    <a:pt x="508" y="2336"/>
                  </a:lnTo>
                  <a:lnTo>
                    <a:pt x="428" y="2245"/>
                  </a:lnTo>
                  <a:lnTo>
                    <a:pt x="355" y="2147"/>
                  </a:lnTo>
                  <a:lnTo>
                    <a:pt x="286" y="2041"/>
                  </a:lnTo>
                  <a:lnTo>
                    <a:pt x="222" y="1929"/>
                  </a:lnTo>
                  <a:lnTo>
                    <a:pt x="168" y="1820"/>
                  </a:lnTo>
                  <a:lnTo>
                    <a:pt x="122" y="1709"/>
                  </a:lnTo>
                  <a:lnTo>
                    <a:pt x="84" y="1598"/>
                  </a:lnTo>
                  <a:lnTo>
                    <a:pt x="53" y="1487"/>
                  </a:lnTo>
                  <a:lnTo>
                    <a:pt x="29" y="1376"/>
                  </a:lnTo>
                  <a:lnTo>
                    <a:pt x="13" y="1267"/>
                  </a:lnTo>
                  <a:lnTo>
                    <a:pt x="4" y="1158"/>
                  </a:lnTo>
                  <a:lnTo>
                    <a:pt x="0" y="1052"/>
                  </a:lnTo>
                  <a:lnTo>
                    <a:pt x="6" y="949"/>
                  </a:lnTo>
                  <a:lnTo>
                    <a:pt x="18" y="847"/>
                  </a:lnTo>
                  <a:lnTo>
                    <a:pt x="37" y="751"/>
                  </a:lnTo>
                  <a:lnTo>
                    <a:pt x="64" y="656"/>
                  </a:lnTo>
                  <a:lnTo>
                    <a:pt x="95" y="567"/>
                  </a:lnTo>
                  <a:lnTo>
                    <a:pt x="135" y="481"/>
                  </a:lnTo>
                  <a:lnTo>
                    <a:pt x="180" y="401"/>
                  </a:lnTo>
                  <a:lnTo>
                    <a:pt x="233" y="327"/>
                  </a:lnTo>
                  <a:lnTo>
                    <a:pt x="293" y="260"/>
                  </a:lnTo>
                  <a:lnTo>
                    <a:pt x="358" y="198"/>
                  </a:lnTo>
                  <a:lnTo>
                    <a:pt x="429" y="143"/>
                  </a:lnTo>
                  <a:lnTo>
                    <a:pt x="508" y="98"/>
                  </a:lnTo>
                  <a:lnTo>
                    <a:pt x="595" y="58"/>
                  </a:lnTo>
                  <a:lnTo>
                    <a:pt x="684" y="29"/>
                  </a:lnTo>
                  <a:lnTo>
                    <a:pt x="777" y="9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7" name="Oval 6">
            <a:extLst>
              <a:ext uri="{FF2B5EF4-FFF2-40B4-BE49-F238E27FC236}">
                <a16:creationId xmlns:a16="http://schemas.microsoft.com/office/drawing/2014/main" id="{04A048C3-30CA-4551-8EE9-F8910A8440E5}"/>
              </a:ext>
            </a:extLst>
          </p:cNvPr>
          <p:cNvSpPr/>
          <p:nvPr/>
        </p:nvSpPr>
        <p:spPr>
          <a:xfrm>
            <a:off x="2940639" y="2492860"/>
            <a:ext cx="322470" cy="355073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Freeform 9">
            <a:extLst>
              <a:ext uri="{FF2B5EF4-FFF2-40B4-BE49-F238E27FC236}">
                <a16:creationId xmlns:a16="http://schemas.microsoft.com/office/drawing/2014/main" id="{470D37EC-01D0-4DBB-9B8E-02AA434C12E5}"/>
              </a:ext>
            </a:extLst>
          </p:cNvPr>
          <p:cNvSpPr>
            <a:spLocks/>
          </p:cNvSpPr>
          <p:nvPr/>
        </p:nvSpPr>
        <p:spPr bwMode="auto">
          <a:xfrm>
            <a:off x="1945576" y="4420455"/>
            <a:ext cx="263653" cy="342189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Arial" pitchFamily="34" charset="0"/>
            </a:endParaRPr>
          </a:p>
        </p:txBody>
      </p:sp>
      <p:sp>
        <p:nvSpPr>
          <p:cNvPr id="79" name="Heart 3">
            <a:extLst>
              <a:ext uri="{FF2B5EF4-FFF2-40B4-BE49-F238E27FC236}">
                <a16:creationId xmlns:a16="http://schemas.microsoft.com/office/drawing/2014/main" id="{258E9DE5-0C1C-4A88-AA44-E758D10C050A}"/>
              </a:ext>
            </a:extLst>
          </p:cNvPr>
          <p:cNvSpPr>
            <a:spLocks noChangeAspect="1"/>
          </p:cNvSpPr>
          <p:nvPr/>
        </p:nvSpPr>
        <p:spPr>
          <a:xfrm>
            <a:off x="4105143" y="2973358"/>
            <a:ext cx="270793" cy="245064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80" name="자유형: 도형 95">
            <a:extLst>
              <a:ext uri="{FF2B5EF4-FFF2-40B4-BE49-F238E27FC236}">
                <a16:creationId xmlns:a16="http://schemas.microsoft.com/office/drawing/2014/main" id="{97D5D90D-5FA0-4C7F-8440-6D7DDF07413F}"/>
              </a:ext>
            </a:extLst>
          </p:cNvPr>
          <p:cNvSpPr/>
          <p:nvPr/>
        </p:nvSpPr>
        <p:spPr>
          <a:xfrm rot="1376371">
            <a:off x="1885554" y="3329124"/>
            <a:ext cx="266625" cy="214927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1" name="그룹 96">
            <a:extLst>
              <a:ext uri="{FF2B5EF4-FFF2-40B4-BE49-F238E27FC236}">
                <a16:creationId xmlns:a16="http://schemas.microsoft.com/office/drawing/2014/main" id="{344FC50E-0BFE-4473-B0E1-2320D7E6A01E}"/>
              </a:ext>
            </a:extLst>
          </p:cNvPr>
          <p:cNvGrpSpPr/>
          <p:nvPr/>
        </p:nvGrpSpPr>
        <p:grpSpPr>
          <a:xfrm>
            <a:off x="5215663" y="3280240"/>
            <a:ext cx="344387" cy="359558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351767AD-DE61-4DC0-84B2-3C66F2A8B4A7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3" name="타원 98">
              <a:extLst>
                <a:ext uri="{FF2B5EF4-FFF2-40B4-BE49-F238E27FC236}">
                  <a16:creationId xmlns:a16="http://schemas.microsoft.com/office/drawing/2014/main" id="{71B3712D-7AB8-499D-A3AD-9BBFEB43F1A8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타원 99">
              <a:extLst>
                <a:ext uri="{FF2B5EF4-FFF2-40B4-BE49-F238E27FC236}">
                  <a16:creationId xmlns:a16="http://schemas.microsoft.com/office/drawing/2014/main" id="{AB6B55AB-8208-431D-A0D3-EB07C8384669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5" name="타원 100">
              <a:extLst>
                <a:ext uri="{FF2B5EF4-FFF2-40B4-BE49-F238E27FC236}">
                  <a16:creationId xmlns:a16="http://schemas.microsoft.com/office/drawing/2014/main" id="{C672B4AC-3341-4B91-B7B1-FDE11CFA0C25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101">
              <a:extLst>
                <a:ext uri="{FF2B5EF4-FFF2-40B4-BE49-F238E27FC236}">
                  <a16:creationId xmlns:a16="http://schemas.microsoft.com/office/drawing/2014/main" id="{E286AB73-AA3F-4CCB-81FE-EA2F6F9ABEAE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타원 102">
              <a:extLst>
                <a:ext uri="{FF2B5EF4-FFF2-40B4-BE49-F238E27FC236}">
                  <a16:creationId xmlns:a16="http://schemas.microsoft.com/office/drawing/2014/main" id="{83D13A76-32C3-4BB4-8668-252791DCD40E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사각형: 둥근 모서리 103">
              <a:extLst>
                <a:ext uri="{FF2B5EF4-FFF2-40B4-BE49-F238E27FC236}">
                  <a16:creationId xmlns:a16="http://schemas.microsoft.com/office/drawing/2014/main" id="{C0CA63AC-57FD-4951-A0B9-C502A3689D44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사각형: 둥근 모서리 104">
              <a:extLst>
                <a:ext uri="{FF2B5EF4-FFF2-40B4-BE49-F238E27FC236}">
                  <a16:creationId xmlns:a16="http://schemas.microsoft.com/office/drawing/2014/main" id="{87A8DFB7-DB62-4A14-AB82-2C6F708F4D16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0" name="그룹 105">
            <a:extLst>
              <a:ext uri="{FF2B5EF4-FFF2-40B4-BE49-F238E27FC236}">
                <a16:creationId xmlns:a16="http://schemas.microsoft.com/office/drawing/2014/main" id="{CE177B35-F72D-4909-B539-B428909876AD}"/>
              </a:ext>
            </a:extLst>
          </p:cNvPr>
          <p:cNvGrpSpPr/>
          <p:nvPr/>
        </p:nvGrpSpPr>
        <p:grpSpPr>
          <a:xfrm rot="2383977">
            <a:off x="4867612" y="2458281"/>
            <a:ext cx="174710" cy="370207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91" name="자유형: 도형 106">
              <a:extLst>
                <a:ext uri="{FF2B5EF4-FFF2-40B4-BE49-F238E27FC236}">
                  <a16:creationId xmlns:a16="http://schemas.microsoft.com/office/drawing/2014/main" id="{CBEFAFB5-2EF5-459D-BA4C-35F8E9AD1AA5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자유형: 도형 107">
              <a:extLst>
                <a:ext uri="{FF2B5EF4-FFF2-40B4-BE49-F238E27FC236}">
                  <a16:creationId xmlns:a16="http://schemas.microsoft.com/office/drawing/2014/main" id="{65755200-97F7-43DE-B8C2-F346E75E3C20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자유형: 도형 108">
              <a:extLst>
                <a:ext uri="{FF2B5EF4-FFF2-40B4-BE49-F238E27FC236}">
                  <a16:creationId xmlns:a16="http://schemas.microsoft.com/office/drawing/2014/main" id="{124EF1A5-878A-495D-BC45-57A434B23B14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자유형: 도형 109">
              <a:extLst>
                <a:ext uri="{FF2B5EF4-FFF2-40B4-BE49-F238E27FC236}">
                  <a16:creationId xmlns:a16="http://schemas.microsoft.com/office/drawing/2014/main" id="{9407FFC8-E23C-44B7-98F6-B651F727E485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5" name="그룹 110">
            <a:extLst>
              <a:ext uri="{FF2B5EF4-FFF2-40B4-BE49-F238E27FC236}">
                <a16:creationId xmlns:a16="http://schemas.microsoft.com/office/drawing/2014/main" id="{AD47058A-6C03-4915-BF1F-3F0BF8EEACC1}"/>
              </a:ext>
            </a:extLst>
          </p:cNvPr>
          <p:cNvGrpSpPr/>
          <p:nvPr/>
        </p:nvGrpSpPr>
        <p:grpSpPr>
          <a:xfrm rot="1800000">
            <a:off x="5381353" y="4099643"/>
            <a:ext cx="258186" cy="349047"/>
            <a:chOff x="1443647" y="6080624"/>
            <a:chExt cx="999933" cy="1351830"/>
          </a:xfrm>
          <a:solidFill>
            <a:schemeClr val="bg1"/>
          </a:solidFill>
        </p:grpSpPr>
        <p:sp>
          <p:nvSpPr>
            <p:cNvPr id="96" name="자유형: 도형 111">
              <a:extLst>
                <a:ext uri="{FF2B5EF4-FFF2-40B4-BE49-F238E27FC236}">
                  <a16:creationId xmlns:a16="http://schemas.microsoft.com/office/drawing/2014/main" id="{D0D1CDDB-A6D1-41B1-B705-DDC404E6E529}"/>
                </a:ext>
              </a:extLst>
            </p:cNvPr>
            <p:cNvSpPr/>
            <p:nvPr/>
          </p:nvSpPr>
          <p:spPr>
            <a:xfrm rot="18726766">
              <a:off x="1591177" y="6073177"/>
              <a:ext cx="649524" cy="664417"/>
            </a:xfrm>
            <a:custGeom>
              <a:avLst/>
              <a:gdLst>
                <a:gd name="connsiteX0" fmla="*/ 595563 w 649524"/>
                <a:gd name="connsiteY0" fmla="*/ 330541 h 664417"/>
                <a:gd name="connsiteX1" fmla="*/ 467923 w 649524"/>
                <a:gd name="connsiteY1" fmla="*/ 483367 h 664417"/>
                <a:gd name="connsiteX2" fmla="*/ 649524 w 649524"/>
                <a:gd name="connsiteY2" fmla="*/ 614165 h 664417"/>
                <a:gd name="connsiteX3" fmla="*/ 385615 w 649524"/>
                <a:gd name="connsiteY3" fmla="*/ 664417 h 664417"/>
                <a:gd name="connsiteX4" fmla="*/ 0 w 649524"/>
                <a:gd name="connsiteY4" fmla="*/ 237839 h 664417"/>
                <a:gd name="connsiteX5" fmla="*/ 102292 w 649524"/>
                <a:gd name="connsiteY5" fmla="*/ 0 h 664417"/>
                <a:gd name="connsiteX6" fmla="*/ 198503 w 649524"/>
                <a:gd name="connsiteY6" fmla="*/ 223701 h 664417"/>
                <a:gd name="connsiteX7" fmla="*/ 370293 w 649524"/>
                <a:gd name="connsiteY7" fmla="*/ 108290 h 664417"/>
                <a:gd name="connsiteX8" fmla="*/ 330049 w 649524"/>
                <a:gd name="connsiteY8" fmla="*/ 347187 h 6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524" h="664417">
                  <a:moveTo>
                    <a:pt x="595563" y="330541"/>
                  </a:moveTo>
                  <a:lnTo>
                    <a:pt x="467923" y="483367"/>
                  </a:lnTo>
                  <a:lnTo>
                    <a:pt x="649524" y="614165"/>
                  </a:lnTo>
                  <a:lnTo>
                    <a:pt x="385615" y="664417"/>
                  </a:lnTo>
                  <a:lnTo>
                    <a:pt x="0" y="237839"/>
                  </a:lnTo>
                  <a:lnTo>
                    <a:pt x="102292" y="0"/>
                  </a:lnTo>
                  <a:lnTo>
                    <a:pt x="198503" y="223701"/>
                  </a:lnTo>
                  <a:lnTo>
                    <a:pt x="370293" y="108290"/>
                  </a:lnTo>
                  <a:lnTo>
                    <a:pt x="330049" y="347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자유형: 도형 112">
              <a:extLst>
                <a:ext uri="{FF2B5EF4-FFF2-40B4-BE49-F238E27FC236}">
                  <a16:creationId xmlns:a16="http://schemas.microsoft.com/office/drawing/2014/main" id="{010B3982-F37F-4513-A048-DCC7004DC78F}"/>
                </a:ext>
              </a:extLst>
            </p:cNvPr>
            <p:cNvSpPr/>
            <p:nvPr/>
          </p:nvSpPr>
          <p:spPr>
            <a:xfrm>
              <a:off x="1443647" y="6488440"/>
              <a:ext cx="999933" cy="944014"/>
            </a:xfrm>
            <a:custGeom>
              <a:avLst/>
              <a:gdLst>
                <a:gd name="connsiteX0" fmla="*/ 493971 w 999933"/>
                <a:gd name="connsiteY0" fmla="*/ 733792 h 944014"/>
                <a:gd name="connsiteX1" fmla="*/ 464882 w 999933"/>
                <a:gd name="connsiteY1" fmla="*/ 767569 h 944014"/>
                <a:gd name="connsiteX2" fmla="*/ 461770 w 999933"/>
                <a:gd name="connsiteY2" fmla="*/ 821685 h 944014"/>
                <a:gd name="connsiteX3" fmla="*/ 515886 w 999933"/>
                <a:gd name="connsiteY3" fmla="*/ 824796 h 944014"/>
                <a:gd name="connsiteX4" fmla="*/ 515886 w 999933"/>
                <a:gd name="connsiteY4" fmla="*/ 824796 h 944014"/>
                <a:gd name="connsiteX5" fmla="*/ 518997 w 999933"/>
                <a:gd name="connsiteY5" fmla="*/ 770680 h 944014"/>
                <a:gd name="connsiteX6" fmla="*/ 493971 w 999933"/>
                <a:gd name="connsiteY6" fmla="*/ 733792 h 944014"/>
                <a:gd name="connsiteX7" fmla="*/ 607567 w 999933"/>
                <a:gd name="connsiteY7" fmla="*/ 549499 h 944014"/>
                <a:gd name="connsiteX8" fmla="*/ 578477 w 999933"/>
                <a:gd name="connsiteY8" fmla="*/ 583276 h 944014"/>
                <a:gd name="connsiteX9" fmla="*/ 575366 w 999933"/>
                <a:gd name="connsiteY9" fmla="*/ 637392 h 944014"/>
                <a:gd name="connsiteX10" fmla="*/ 629482 w 999933"/>
                <a:gd name="connsiteY10" fmla="*/ 640503 h 944014"/>
                <a:gd name="connsiteX11" fmla="*/ 629481 w 999933"/>
                <a:gd name="connsiteY11" fmla="*/ 640503 h 944014"/>
                <a:gd name="connsiteX12" fmla="*/ 632592 w 999933"/>
                <a:gd name="connsiteY12" fmla="*/ 586387 h 944014"/>
                <a:gd name="connsiteX13" fmla="*/ 607567 w 999933"/>
                <a:gd name="connsiteY13" fmla="*/ 549499 h 944014"/>
                <a:gd name="connsiteX14" fmla="*/ 380375 w 999933"/>
                <a:gd name="connsiteY14" fmla="*/ 549498 h 944014"/>
                <a:gd name="connsiteX15" fmla="*/ 351285 w 999933"/>
                <a:gd name="connsiteY15" fmla="*/ 583276 h 944014"/>
                <a:gd name="connsiteX16" fmla="*/ 348173 w 999933"/>
                <a:gd name="connsiteY16" fmla="*/ 637392 h 944014"/>
                <a:gd name="connsiteX17" fmla="*/ 402289 w 999933"/>
                <a:gd name="connsiteY17" fmla="*/ 640504 h 944014"/>
                <a:gd name="connsiteX18" fmla="*/ 402289 w 999933"/>
                <a:gd name="connsiteY18" fmla="*/ 640502 h 944014"/>
                <a:gd name="connsiteX19" fmla="*/ 405401 w 999933"/>
                <a:gd name="connsiteY19" fmla="*/ 586386 h 944014"/>
                <a:gd name="connsiteX20" fmla="*/ 380375 w 999933"/>
                <a:gd name="connsiteY20" fmla="*/ 549498 h 944014"/>
                <a:gd name="connsiteX21" fmla="*/ 721162 w 999933"/>
                <a:gd name="connsiteY21" fmla="*/ 365204 h 944014"/>
                <a:gd name="connsiteX22" fmla="*/ 692073 w 999933"/>
                <a:gd name="connsiteY22" fmla="*/ 398982 h 944014"/>
                <a:gd name="connsiteX23" fmla="*/ 688961 w 999933"/>
                <a:gd name="connsiteY23" fmla="*/ 453098 h 944014"/>
                <a:gd name="connsiteX24" fmla="*/ 743077 w 999933"/>
                <a:gd name="connsiteY24" fmla="*/ 456209 h 944014"/>
                <a:gd name="connsiteX25" fmla="*/ 743077 w 999933"/>
                <a:gd name="connsiteY25" fmla="*/ 456208 h 944014"/>
                <a:gd name="connsiteX26" fmla="*/ 746188 w 999933"/>
                <a:gd name="connsiteY26" fmla="*/ 402092 h 944014"/>
                <a:gd name="connsiteX27" fmla="*/ 721162 w 999933"/>
                <a:gd name="connsiteY27" fmla="*/ 365204 h 944014"/>
                <a:gd name="connsiteX28" fmla="*/ 493970 w 999933"/>
                <a:gd name="connsiteY28" fmla="*/ 365204 h 944014"/>
                <a:gd name="connsiteX29" fmla="*/ 464881 w 999933"/>
                <a:gd name="connsiteY29" fmla="*/ 398981 h 944014"/>
                <a:gd name="connsiteX30" fmla="*/ 461769 w 999933"/>
                <a:gd name="connsiteY30" fmla="*/ 453097 h 944014"/>
                <a:gd name="connsiteX31" fmla="*/ 515885 w 999933"/>
                <a:gd name="connsiteY31" fmla="*/ 456209 h 944014"/>
                <a:gd name="connsiteX32" fmla="*/ 515885 w 999933"/>
                <a:gd name="connsiteY32" fmla="*/ 456208 h 944014"/>
                <a:gd name="connsiteX33" fmla="*/ 518996 w 999933"/>
                <a:gd name="connsiteY33" fmla="*/ 402092 h 944014"/>
                <a:gd name="connsiteX34" fmla="*/ 493970 w 999933"/>
                <a:gd name="connsiteY34" fmla="*/ 365204 h 944014"/>
                <a:gd name="connsiteX35" fmla="*/ 266778 w 999933"/>
                <a:gd name="connsiteY35" fmla="*/ 365204 h 944014"/>
                <a:gd name="connsiteX36" fmla="*/ 237689 w 999933"/>
                <a:gd name="connsiteY36" fmla="*/ 398982 h 944014"/>
                <a:gd name="connsiteX37" fmla="*/ 234577 w 999933"/>
                <a:gd name="connsiteY37" fmla="*/ 453098 h 944014"/>
                <a:gd name="connsiteX38" fmla="*/ 288694 w 999933"/>
                <a:gd name="connsiteY38" fmla="*/ 456210 h 944014"/>
                <a:gd name="connsiteX39" fmla="*/ 288692 w 999933"/>
                <a:gd name="connsiteY39" fmla="*/ 456208 h 944014"/>
                <a:gd name="connsiteX40" fmla="*/ 291804 w 999933"/>
                <a:gd name="connsiteY40" fmla="*/ 402092 h 944014"/>
                <a:gd name="connsiteX41" fmla="*/ 266778 w 999933"/>
                <a:gd name="connsiteY41" fmla="*/ 365204 h 944014"/>
                <a:gd name="connsiteX42" fmla="*/ 834760 w 999933"/>
                <a:gd name="connsiteY42" fmla="*/ 180910 h 944014"/>
                <a:gd name="connsiteX43" fmla="*/ 805671 w 999933"/>
                <a:gd name="connsiteY43" fmla="*/ 214688 h 944014"/>
                <a:gd name="connsiteX44" fmla="*/ 802559 w 999933"/>
                <a:gd name="connsiteY44" fmla="*/ 268804 h 944014"/>
                <a:gd name="connsiteX45" fmla="*/ 856675 w 999933"/>
                <a:gd name="connsiteY45" fmla="*/ 271915 h 944014"/>
                <a:gd name="connsiteX46" fmla="*/ 856675 w 999933"/>
                <a:gd name="connsiteY46" fmla="*/ 271914 h 944014"/>
                <a:gd name="connsiteX47" fmla="*/ 859786 w 999933"/>
                <a:gd name="connsiteY47" fmla="*/ 217798 h 944014"/>
                <a:gd name="connsiteX48" fmla="*/ 834760 w 999933"/>
                <a:gd name="connsiteY48" fmla="*/ 180910 h 944014"/>
                <a:gd name="connsiteX49" fmla="*/ 607566 w 999933"/>
                <a:gd name="connsiteY49" fmla="*/ 180910 h 944014"/>
                <a:gd name="connsiteX50" fmla="*/ 578477 w 999933"/>
                <a:gd name="connsiteY50" fmla="*/ 214688 h 944014"/>
                <a:gd name="connsiteX51" fmla="*/ 575365 w 999933"/>
                <a:gd name="connsiteY51" fmla="*/ 268804 h 944014"/>
                <a:gd name="connsiteX52" fmla="*/ 629481 w 999933"/>
                <a:gd name="connsiteY52" fmla="*/ 271915 h 944014"/>
                <a:gd name="connsiteX53" fmla="*/ 629481 w 999933"/>
                <a:gd name="connsiteY53" fmla="*/ 271915 h 944014"/>
                <a:gd name="connsiteX54" fmla="*/ 632592 w 999933"/>
                <a:gd name="connsiteY54" fmla="*/ 217798 h 944014"/>
                <a:gd name="connsiteX55" fmla="*/ 607566 w 999933"/>
                <a:gd name="connsiteY55" fmla="*/ 180910 h 944014"/>
                <a:gd name="connsiteX56" fmla="*/ 380375 w 999933"/>
                <a:gd name="connsiteY56" fmla="*/ 180910 h 944014"/>
                <a:gd name="connsiteX57" fmla="*/ 351284 w 999933"/>
                <a:gd name="connsiteY57" fmla="*/ 214688 h 944014"/>
                <a:gd name="connsiteX58" fmla="*/ 348173 w 999933"/>
                <a:gd name="connsiteY58" fmla="*/ 268804 h 944014"/>
                <a:gd name="connsiteX59" fmla="*/ 402289 w 999933"/>
                <a:gd name="connsiteY59" fmla="*/ 271916 h 944014"/>
                <a:gd name="connsiteX60" fmla="*/ 402289 w 999933"/>
                <a:gd name="connsiteY60" fmla="*/ 271914 h 944014"/>
                <a:gd name="connsiteX61" fmla="*/ 405400 w 999933"/>
                <a:gd name="connsiteY61" fmla="*/ 217798 h 944014"/>
                <a:gd name="connsiteX62" fmla="*/ 380375 w 999933"/>
                <a:gd name="connsiteY62" fmla="*/ 180910 h 944014"/>
                <a:gd name="connsiteX63" fmla="*/ 153182 w 999933"/>
                <a:gd name="connsiteY63" fmla="*/ 180910 h 944014"/>
                <a:gd name="connsiteX64" fmla="*/ 124093 w 999933"/>
                <a:gd name="connsiteY64" fmla="*/ 214688 h 944014"/>
                <a:gd name="connsiteX65" fmla="*/ 120981 w 999933"/>
                <a:gd name="connsiteY65" fmla="*/ 268804 h 944014"/>
                <a:gd name="connsiteX66" fmla="*/ 175097 w 999933"/>
                <a:gd name="connsiteY66" fmla="*/ 271915 h 944014"/>
                <a:gd name="connsiteX67" fmla="*/ 175096 w 999933"/>
                <a:gd name="connsiteY67" fmla="*/ 271914 h 944014"/>
                <a:gd name="connsiteX68" fmla="*/ 178208 w 999933"/>
                <a:gd name="connsiteY68" fmla="*/ 217798 h 944014"/>
                <a:gd name="connsiteX69" fmla="*/ 153182 w 999933"/>
                <a:gd name="connsiteY69" fmla="*/ 180910 h 944014"/>
                <a:gd name="connsiteX70" fmla="*/ 490628 w 999933"/>
                <a:gd name="connsiteY70" fmla="*/ 22 h 944014"/>
                <a:gd name="connsiteX71" fmla="*/ 979166 w 999933"/>
                <a:gd name="connsiteY71" fmla="*/ 163939 h 944014"/>
                <a:gd name="connsiteX72" fmla="*/ 495731 w 999933"/>
                <a:gd name="connsiteY72" fmla="*/ 944012 h 944014"/>
                <a:gd name="connsiteX73" fmla="*/ 12265 w 999933"/>
                <a:gd name="connsiteY73" fmla="*/ 159671 h 944014"/>
                <a:gd name="connsiteX74" fmla="*/ 490628 w 999933"/>
                <a:gd name="connsiteY74" fmla="*/ 22 h 9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9933" h="944014">
                  <a:moveTo>
                    <a:pt x="493971" y="733792"/>
                  </a:moveTo>
                  <a:cubicBezTo>
                    <a:pt x="485574" y="746509"/>
                    <a:pt x="475878" y="757768"/>
                    <a:pt x="464882" y="767569"/>
                  </a:cubicBezTo>
                  <a:cubicBezTo>
                    <a:pt x="449079" y="781654"/>
                    <a:pt x="447686" y="805882"/>
                    <a:pt x="461770" y="821685"/>
                  </a:cubicBezTo>
                  <a:cubicBezTo>
                    <a:pt x="475855" y="837488"/>
                    <a:pt x="500083" y="838881"/>
                    <a:pt x="515886" y="824796"/>
                  </a:cubicBezTo>
                  <a:lnTo>
                    <a:pt x="515886" y="824796"/>
                  </a:lnTo>
                  <a:cubicBezTo>
                    <a:pt x="531689" y="810711"/>
                    <a:pt x="533082" y="786483"/>
                    <a:pt x="518997" y="770680"/>
                  </a:cubicBezTo>
                  <a:cubicBezTo>
                    <a:pt x="509197" y="759684"/>
                    <a:pt x="500855" y="747387"/>
                    <a:pt x="493971" y="733792"/>
                  </a:cubicBezTo>
                  <a:close/>
                  <a:moveTo>
                    <a:pt x="607567" y="549499"/>
                  </a:moveTo>
                  <a:cubicBezTo>
                    <a:pt x="599170" y="562216"/>
                    <a:pt x="589474" y="573475"/>
                    <a:pt x="578477" y="583276"/>
                  </a:cubicBezTo>
                  <a:cubicBezTo>
                    <a:pt x="562674" y="597361"/>
                    <a:pt x="561280" y="621588"/>
                    <a:pt x="575366" y="637392"/>
                  </a:cubicBezTo>
                  <a:cubicBezTo>
                    <a:pt x="589451" y="653195"/>
                    <a:pt x="613678" y="654588"/>
                    <a:pt x="629482" y="640503"/>
                  </a:cubicBezTo>
                  <a:lnTo>
                    <a:pt x="629481" y="640503"/>
                  </a:lnTo>
                  <a:cubicBezTo>
                    <a:pt x="645284" y="626418"/>
                    <a:pt x="646677" y="602190"/>
                    <a:pt x="632592" y="586387"/>
                  </a:cubicBezTo>
                  <a:cubicBezTo>
                    <a:pt x="622793" y="575391"/>
                    <a:pt x="614451" y="563095"/>
                    <a:pt x="607567" y="549499"/>
                  </a:cubicBezTo>
                  <a:close/>
                  <a:moveTo>
                    <a:pt x="380375" y="549498"/>
                  </a:moveTo>
                  <a:cubicBezTo>
                    <a:pt x="371977" y="562216"/>
                    <a:pt x="362281" y="573476"/>
                    <a:pt x="351285" y="583276"/>
                  </a:cubicBezTo>
                  <a:cubicBezTo>
                    <a:pt x="335481" y="597361"/>
                    <a:pt x="334089" y="621588"/>
                    <a:pt x="348173" y="637392"/>
                  </a:cubicBezTo>
                  <a:cubicBezTo>
                    <a:pt x="362258" y="653196"/>
                    <a:pt x="386486" y="654589"/>
                    <a:pt x="402289" y="640504"/>
                  </a:cubicBezTo>
                  <a:lnTo>
                    <a:pt x="402289" y="640502"/>
                  </a:lnTo>
                  <a:cubicBezTo>
                    <a:pt x="418092" y="626418"/>
                    <a:pt x="419485" y="602190"/>
                    <a:pt x="405401" y="586386"/>
                  </a:cubicBezTo>
                  <a:cubicBezTo>
                    <a:pt x="395600" y="575391"/>
                    <a:pt x="387258" y="563095"/>
                    <a:pt x="380375" y="549498"/>
                  </a:cubicBezTo>
                  <a:close/>
                  <a:moveTo>
                    <a:pt x="721162" y="365204"/>
                  </a:moveTo>
                  <a:cubicBezTo>
                    <a:pt x="712765" y="377922"/>
                    <a:pt x="703069" y="389181"/>
                    <a:pt x="692073" y="398982"/>
                  </a:cubicBezTo>
                  <a:cubicBezTo>
                    <a:pt x="676269" y="413067"/>
                    <a:pt x="674876" y="437295"/>
                    <a:pt x="688961" y="453098"/>
                  </a:cubicBezTo>
                  <a:cubicBezTo>
                    <a:pt x="703046" y="468901"/>
                    <a:pt x="727274" y="470294"/>
                    <a:pt x="743077" y="456209"/>
                  </a:cubicBezTo>
                  <a:lnTo>
                    <a:pt x="743077" y="456208"/>
                  </a:lnTo>
                  <a:cubicBezTo>
                    <a:pt x="758880" y="442124"/>
                    <a:pt x="760273" y="417896"/>
                    <a:pt x="746188" y="402092"/>
                  </a:cubicBezTo>
                  <a:cubicBezTo>
                    <a:pt x="736388" y="391097"/>
                    <a:pt x="728046" y="378800"/>
                    <a:pt x="721162" y="365204"/>
                  </a:cubicBezTo>
                  <a:close/>
                  <a:moveTo>
                    <a:pt x="493970" y="365204"/>
                  </a:moveTo>
                  <a:cubicBezTo>
                    <a:pt x="485573" y="377921"/>
                    <a:pt x="475878" y="389181"/>
                    <a:pt x="464881" y="398981"/>
                  </a:cubicBezTo>
                  <a:cubicBezTo>
                    <a:pt x="449078" y="413067"/>
                    <a:pt x="447685" y="437294"/>
                    <a:pt x="461769" y="453097"/>
                  </a:cubicBezTo>
                  <a:cubicBezTo>
                    <a:pt x="475855" y="468901"/>
                    <a:pt x="500083" y="470294"/>
                    <a:pt x="515885" y="456209"/>
                  </a:cubicBezTo>
                  <a:lnTo>
                    <a:pt x="515885" y="456208"/>
                  </a:lnTo>
                  <a:cubicBezTo>
                    <a:pt x="531689" y="442124"/>
                    <a:pt x="533082" y="417896"/>
                    <a:pt x="518996" y="402092"/>
                  </a:cubicBezTo>
                  <a:cubicBezTo>
                    <a:pt x="509196" y="391096"/>
                    <a:pt x="500854" y="378800"/>
                    <a:pt x="493970" y="365204"/>
                  </a:cubicBezTo>
                  <a:close/>
                  <a:moveTo>
                    <a:pt x="266778" y="365204"/>
                  </a:moveTo>
                  <a:cubicBezTo>
                    <a:pt x="258382" y="377922"/>
                    <a:pt x="248685" y="389182"/>
                    <a:pt x="237689" y="398982"/>
                  </a:cubicBezTo>
                  <a:cubicBezTo>
                    <a:pt x="221886" y="413067"/>
                    <a:pt x="220492" y="437294"/>
                    <a:pt x="234577" y="453098"/>
                  </a:cubicBezTo>
                  <a:cubicBezTo>
                    <a:pt x="248662" y="468902"/>
                    <a:pt x="272890" y="470295"/>
                    <a:pt x="288694" y="456210"/>
                  </a:cubicBezTo>
                  <a:lnTo>
                    <a:pt x="288692" y="456208"/>
                  </a:lnTo>
                  <a:cubicBezTo>
                    <a:pt x="304496" y="442124"/>
                    <a:pt x="305889" y="417896"/>
                    <a:pt x="291804" y="402092"/>
                  </a:cubicBezTo>
                  <a:cubicBezTo>
                    <a:pt x="282004" y="391097"/>
                    <a:pt x="273662" y="378801"/>
                    <a:pt x="266778" y="365204"/>
                  </a:cubicBezTo>
                  <a:close/>
                  <a:moveTo>
                    <a:pt x="834760" y="180910"/>
                  </a:moveTo>
                  <a:cubicBezTo>
                    <a:pt x="826363" y="193628"/>
                    <a:pt x="816667" y="204887"/>
                    <a:pt x="805671" y="214688"/>
                  </a:cubicBezTo>
                  <a:cubicBezTo>
                    <a:pt x="789868" y="228773"/>
                    <a:pt x="788475" y="253000"/>
                    <a:pt x="802559" y="268804"/>
                  </a:cubicBezTo>
                  <a:cubicBezTo>
                    <a:pt x="816644" y="284607"/>
                    <a:pt x="840872" y="286000"/>
                    <a:pt x="856675" y="271915"/>
                  </a:cubicBezTo>
                  <a:lnTo>
                    <a:pt x="856675" y="271914"/>
                  </a:lnTo>
                  <a:cubicBezTo>
                    <a:pt x="872478" y="257829"/>
                    <a:pt x="873871" y="233602"/>
                    <a:pt x="859786" y="217798"/>
                  </a:cubicBezTo>
                  <a:cubicBezTo>
                    <a:pt x="849986" y="206803"/>
                    <a:pt x="841644" y="194506"/>
                    <a:pt x="834760" y="180910"/>
                  </a:cubicBezTo>
                  <a:close/>
                  <a:moveTo>
                    <a:pt x="607566" y="180910"/>
                  </a:moveTo>
                  <a:cubicBezTo>
                    <a:pt x="599169" y="193628"/>
                    <a:pt x="589473" y="204887"/>
                    <a:pt x="578477" y="214688"/>
                  </a:cubicBezTo>
                  <a:cubicBezTo>
                    <a:pt x="562674" y="228773"/>
                    <a:pt x="561281" y="253001"/>
                    <a:pt x="575365" y="268804"/>
                  </a:cubicBezTo>
                  <a:cubicBezTo>
                    <a:pt x="589450" y="284607"/>
                    <a:pt x="613678" y="286000"/>
                    <a:pt x="629481" y="271915"/>
                  </a:cubicBezTo>
                  <a:lnTo>
                    <a:pt x="629481" y="271915"/>
                  </a:lnTo>
                  <a:cubicBezTo>
                    <a:pt x="645284" y="257830"/>
                    <a:pt x="646677" y="233602"/>
                    <a:pt x="632592" y="217798"/>
                  </a:cubicBezTo>
                  <a:cubicBezTo>
                    <a:pt x="622792" y="206803"/>
                    <a:pt x="614450" y="194506"/>
                    <a:pt x="607566" y="180910"/>
                  </a:cubicBezTo>
                  <a:close/>
                  <a:moveTo>
                    <a:pt x="380375" y="180910"/>
                  </a:moveTo>
                  <a:cubicBezTo>
                    <a:pt x="371977" y="193628"/>
                    <a:pt x="362281" y="204887"/>
                    <a:pt x="351284" y="214688"/>
                  </a:cubicBezTo>
                  <a:cubicBezTo>
                    <a:pt x="335481" y="228773"/>
                    <a:pt x="334089" y="253000"/>
                    <a:pt x="348173" y="268804"/>
                  </a:cubicBezTo>
                  <a:cubicBezTo>
                    <a:pt x="362258" y="284607"/>
                    <a:pt x="386486" y="286000"/>
                    <a:pt x="402289" y="271916"/>
                  </a:cubicBezTo>
                  <a:lnTo>
                    <a:pt x="402289" y="271914"/>
                  </a:lnTo>
                  <a:cubicBezTo>
                    <a:pt x="418092" y="257830"/>
                    <a:pt x="419485" y="233602"/>
                    <a:pt x="405400" y="217798"/>
                  </a:cubicBezTo>
                  <a:cubicBezTo>
                    <a:pt x="395600" y="206803"/>
                    <a:pt x="387258" y="194506"/>
                    <a:pt x="380375" y="180910"/>
                  </a:cubicBezTo>
                  <a:close/>
                  <a:moveTo>
                    <a:pt x="153182" y="180910"/>
                  </a:moveTo>
                  <a:cubicBezTo>
                    <a:pt x="144785" y="193628"/>
                    <a:pt x="135089" y="204887"/>
                    <a:pt x="124093" y="214688"/>
                  </a:cubicBezTo>
                  <a:cubicBezTo>
                    <a:pt x="108289" y="228773"/>
                    <a:pt x="106896" y="253000"/>
                    <a:pt x="120981" y="268804"/>
                  </a:cubicBezTo>
                  <a:cubicBezTo>
                    <a:pt x="135067" y="284608"/>
                    <a:pt x="159295" y="286001"/>
                    <a:pt x="175097" y="271915"/>
                  </a:cubicBezTo>
                  <a:lnTo>
                    <a:pt x="175096" y="271914"/>
                  </a:lnTo>
                  <a:cubicBezTo>
                    <a:pt x="190900" y="257830"/>
                    <a:pt x="192293" y="233602"/>
                    <a:pt x="178208" y="217798"/>
                  </a:cubicBezTo>
                  <a:cubicBezTo>
                    <a:pt x="168408" y="206803"/>
                    <a:pt x="160066" y="194506"/>
                    <a:pt x="153182" y="180910"/>
                  </a:cubicBezTo>
                  <a:close/>
                  <a:moveTo>
                    <a:pt x="490628" y="22"/>
                  </a:moveTo>
                  <a:cubicBezTo>
                    <a:pt x="709776" y="1299"/>
                    <a:pt x="930620" y="56503"/>
                    <a:pt x="979166" y="163939"/>
                  </a:cubicBezTo>
                  <a:cubicBezTo>
                    <a:pt x="1104732" y="431200"/>
                    <a:pt x="625219" y="945373"/>
                    <a:pt x="495731" y="944012"/>
                  </a:cubicBezTo>
                  <a:cubicBezTo>
                    <a:pt x="346334" y="939429"/>
                    <a:pt x="-77113" y="489857"/>
                    <a:pt x="12265" y="159671"/>
                  </a:cubicBezTo>
                  <a:cubicBezTo>
                    <a:pt x="54028" y="51397"/>
                    <a:pt x="271480" y="-1255"/>
                    <a:pt x="490628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8" name="그룹 113">
            <a:extLst>
              <a:ext uri="{FF2B5EF4-FFF2-40B4-BE49-F238E27FC236}">
                <a16:creationId xmlns:a16="http://schemas.microsoft.com/office/drawing/2014/main" id="{DCAB1764-DCA1-4079-B21B-13F547F713BA}"/>
              </a:ext>
            </a:extLst>
          </p:cNvPr>
          <p:cNvGrpSpPr/>
          <p:nvPr/>
        </p:nvGrpSpPr>
        <p:grpSpPr>
          <a:xfrm>
            <a:off x="2817711" y="1935277"/>
            <a:ext cx="192577" cy="278092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99" name="눈물 방울 114">
              <a:extLst>
                <a:ext uri="{FF2B5EF4-FFF2-40B4-BE49-F238E27FC236}">
                  <a16:creationId xmlns:a16="http://schemas.microsoft.com/office/drawing/2014/main" id="{016B3B87-094D-4B3D-B50E-1B801C23EC54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자유형: 도형 115">
              <a:extLst>
                <a:ext uri="{FF2B5EF4-FFF2-40B4-BE49-F238E27FC236}">
                  <a16:creationId xmlns:a16="http://schemas.microsoft.com/office/drawing/2014/main" id="{18FE5C11-849A-4D7C-8392-B8C2536BC91E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자유형: 도형 116">
              <a:extLst>
                <a:ext uri="{FF2B5EF4-FFF2-40B4-BE49-F238E27FC236}">
                  <a16:creationId xmlns:a16="http://schemas.microsoft.com/office/drawing/2014/main" id="{39770CB9-A312-4969-A2F5-6054C87309C4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자유형: 도형 117">
              <a:extLst>
                <a:ext uri="{FF2B5EF4-FFF2-40B4-BE49-F238E27FC236}">
                  <a16:creationId xmlns:a16="http://schemas.microsoft.com/office/drawing/2014/main" id="{3401DB3F-79E4-4B2E-8D0F-6DBDEC847D7B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3" name="그룹 118">
            <a:extLst>
              <a:ext uri="{FF2B5EF4-FFF2-40B4-BE49-F238E27FC236}">
                <a16:creationId xmlns:a16="http://schemas.microsoft.com/office/drawing/2014/main" id="{C5953E6E-775F-4A17-BA6F-B0BD8A4A1AE7}"/>
              </a:ext>
            </a:extLst>
          </p:cNvPr>
          <p:cNvGrpSpPr/>
          <p:nvPr/>
        </p:nvGrpSpPr>
        <p:grpSpPr>
          <a:xfrm rot="19800000">
            <a:off x="3428259" y="3177477"/>
            <a:ext cx="260210" cy="296863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104" name="자유형: 도형 119">
              <a:extLst>
                <a:ext uri="{FF2B5EF4-FFF2-40B4-BE49-F238E27FC236}">
                  <a16:creationId xmlns:a16="http://schemas.microsoft.com/office/drawing/2014/main" id="{1E8978E5-D61A-48FB-8BA3-4DE28BC1E63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자유형: 도형 120">
              <a:extLst>
                <a:ext uri="{FF2B5EF4-FFF2-40B4-BE49-F238E27FC236}">
                  <a16:creationId xmlns:a16="http://schemas.microsoft.com/office/drawing/2014/main" id="{1AA539A0-1081-4DB8-BC23-046311BF1730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자유형: 도형 121">
              <a:extLst>
                <a:ext uri="{FF2B5EF4-FFF2-40B4-BE49-F238E27FC236}">
                  <a16:creationId xmlns:a16="http://schemas.microsoft.com/office/drawing/2014/main" id="{0A010AA7-B6CF-41E2-9524-2B4EBE786F3E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자유형: 도형 122">
              <a:extLst>
                <a:ext uri="{FF2B5EF4-FFF2-40B4-BE49-F238E27FC236}">
                  <a16:creationId xmlns:a16="http://schemas.microsoft.com/office/drawing/2014/main" id="{A57F62B2-E48A-4511-9BA9-A2896C636C61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Teardrop 3">
              <a:extLst>
                <a:ext uri="{FF2B5EF4-FFF2-40B4-BE49-F238E27FC236}">
                  <a16:creationId xmlns:a16="http://schemas.microsoft.com/office/drawing/2014/main" id="{4E05B8F4-8CD3-489C-BABD-1ABC2403F0F7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9" name="그룹 124">
            <a:extLst>
              <a:ext uri="{FF2B5EF4-FFF2-40B4-BE49-F238E27FC236}">
                <a16:creationId xmlns:a16="http://schemas.microsoft.com/office/drawing/2014/main" id="{6A90487A-D3D8-4BB2-96DB-F9EFB3FE7BDE}"/>
              </a:ext>
            </a:extLst>
          </p:cNvPr>
          <p:cNvGrpSpPr/>
          <p:nvPr/>
        </p:nvGrpSpPr>
        <p:grpSpPr>
          <a:xfrm>
            <a:off x="4046504" y="2034195"/>
            <a:ext cx="195081" cy="251824"/>
            <a:chOff x="4494569" y="302151"/>
            <a:chExt cx="4120238" cy="5318688"/>
          </a:xfrm>
          <a:solidFill>
            <a:schemeClr val="bg1"/>
          </a:solidFill>
        </p:grpSpPr>
        <p:sp>
          <p:nvSpPr>
            <p:cNvPr id="110" name="자유형: 도형 125">
              <a:extLst>
                <a:ext uri="{FF2B5EF4-FFF2-40B4-BE49-F238E27FC236}">
                  <a16:creationId xmlns:a16="http://schemas.microsoft.com/office/drawing/2014/main" id="{EAC2F8FF-C07E-4936-A9CF-3F430823F2E2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막힌 원호 135">
              <a:extLst>
                <a:ext uri="{FF2B5EF4-FFF2-40B4-BE49-F238E27FC236}">
                  <a16:creationId xmlns:a16="http://schemas.microsoft.com/office/drawing/2014/main" id="{9F95C7C6-9F14-496A-8A8E-0BA0CE740FB4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Teardrop 3">
              <a:extLst>
                <a:ext uri="{FF2B5EF4-FFF2-40B4-BE49-F238E27FC236}">
                  <a16:creationId xmlns:a16="http://schemas.microsoft.com/office/drawing/2014/main" id="{756065D3-33C0-4F28-8473-4203A5388B42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3" name="그룹 128">
            <a:extLst>
              <a:ext uri="{FF2B5EF4-FFF2-40B4-BE49-F238E27FC236}">
                <a16:creationId xmlns:a16="http://schemas.microsoft.com/office/drawing/2014/main" id="{36B632B4-42D2-4C79-9C5C-A1C88E6C4FDA}"/>
              </a:ext>
            </a:extLst>
          </p:cNvPr>
          <p:cNvGrpSpPr/>
          <p:nvPr/>
        </p:nvGrpSpPr>
        <p:grpSpPr>
          <a:xfrm>
            <a:off x="4621978" y="3696486"/>
            <a:ext cx="213338" cy="29841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14" name="사각형: 둥근 모서리 132">
              <a:extLst>
                <a:ext uri="{FF2B5EF4-FFF2-40B4-BE49-F238E27FC236}">
                  <a16:creationId xmlns:a16="http://schemas.microsoft.com/office/drawing/2014/main" id="{096F0E5F-E0B1-4584-86F7-A89ECB11BDC7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막힌 원호 135">
              <a:extLst>
                <a:ext uri="{FF2B5EF4-FFF2-40B4-BE49-F238E27FC236}">
                  <a16:creationId xmlns:a16="http://schemas.microsoft.com/office/drawing/2014/main" id="{A9498A56-3D7A-4EED-B7CF-243E2ED1A297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6" name="자유형: 도형 131">
              <a:extLst>
                <a:ext uri="{FF2B5EF4-FFF2-40B4-BE49-F238E27FC236}">
                  <a16:creationId xmlns:a16="http://schemas.microsoft.com/office/drawing/2014/main" id="{0B2243CE-DA3A-42F1-BFBF-48CC3BFFB7A0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7" name="자유형: 도형 132">
              <a:extLst>
                <a:ext uri="{FF2B5EF4-FFF2-40B4-BE49-F238E27FC236}">
                  <a16:creationId xmlns:a16="http://schemas.microsoft.com/office/drawing/2014/main" id="{2E8CF91C-3766-489B-A134-07570205E66D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8" name="그룹 133">
            <a:extLst>
              <a:ext uri="{FF2B5EF4-FFF2-40B4-BE49-F238E27FC236}">
                <a16:creationId xmlns:a16="http://schemas.microsoft.com/office/drawing/2014/main" id="{7D60CBAE-7F7B-4434-B5CA-9067E1BFC58B}"/>
              </a:ext>
            </a:extLst>
          </p:cNvPr>
          <p:cNvGrpSpPr/>
          <p:nvPr/>
        </p:nvGrpSpPr>
        <p:grpSpPr>
          <a:xfrm>
            <a:off x="1887187" y="2297883"/>
            <a:ext cx="264972" cy="264972"/>
            <a:chOff x="847837" y="4367156"/>
            <a:chExt cx="1901842" cy="1901842"/>
          </a:xfrm>
          <a:solidFill>
            <a:schemeClr val="bg1"/>
          </a:solidFill>
        </p:grpSpPr>
        <p:sp>
          <p:nvSpPr>
            <p:cNvPr id="119" name="자유형: 도형 134">
              <a:extLst>
                <a:ext uri="{FF2B5EF4-FFF2-40B4-BE49-F238E27FC236}">
                  <a16:creationId xmlns:a16="http://schemas.microsoft.com/office/drawing/2014/main" id="{C06790F7-613F-43EB-AA76-1FCA842C322F}"/>
                </a:ext>
              </a:extLst>
            </p:cNvPr>
            <p:cNvSpPr/>
            <p:nvPr/>
          </p:nvSpPr>
          <p:spPr>
            <a:xfrm>
              <a:off x="1025650" y="4550276"/>
              <a:ext cx="1546216" cy="153560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0" name="원형: 비어 있음 135">
              <a:extLst>
                <a:ext uri="{FF2B5EF4-FFF2-40B4-BE49-F238E27FC236}">
                  <a16:creationId xmlns:a16="http://schemas.microsoft.com/office/drawing/2014/main" id="{340097F4-8647-4295-888A-219AF681778C}"/>
                </a:ext>
              </a:extLst>
            </p:cNvPr>
            <p:cNvSpPr/>
            <p:nvPr/>
          </p:nvSpPr>
          <p:spPr>
            <a:xfrm>
              <a:off x="847837" y="4367156"/>
              <a:ext cx="1901842" cy="1901842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1" name="그룹 136">
            <a:extLst>
              <a:ext uri="{FF2B5EF4-FFF2-40B4-BE49-F238E27FC236}">
                <a16:creationId xmlns:a16="http://schemas.microsoft.com/office/drawing/2014/main" id="{C504E81E-31A3-4710-9A54-DF20974FF4BC}"/>
              </a:ext>
            </a:extLst>
          </p:cNvPr>
          <p:cNvGrpSpPr/>
          <p:nvPr/>
        </p:nvGrpSpPr>
        <p:grpSpPr>
          <a:xfrm>
            <a:off x="4905084" y="5244294"/>
            <a:ext cx="268815" cy="347005"/>
            <a:chOff x="4494569" y="302151"/>
            <a:chExt cx="4120238" cy="5318688"/>
          </a:xfrm>
          <a:solidFill>
            <a:schemeClr val="bg1"/>
          </a:solidFill>
        </p:grpSpPr>
        <p:sp>
          <p:nvSpPr>
            <p:cNvPr id="122" name="자유형: 도형 137">
              <a:extLst>
                <a:ext uri="{FF2B5EF4-FFF2-40B4-BE49-F238E27FC236}">
                  <a16:creationId xmlns:a16="http://schemas.microsoft.com/office/drawing/2014/main" id="{CFB470B4-60D2-4955-A84E-D05A0F976EF7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막힌 원호 135">
              <a:extLst>
                <a:ext uri="{FF2B5EF4-FFF2-40B4-BE49-F238E27FC236}">
                  <a16:creationId xmlns:a16="http://schemas.microsoft.com/office/drawing/2014/main" id="{BB531402-5320-405C-AFF2-6DA3D88EBFA4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Teardrop 3">
              <a:extLst>
                <a:ext uri="{FF2B5EF4-FFF2-40B4-BE49-F238E27FC236}">
                  <a16:creationId xmlns:a16="http://schemas.microsoft.com/office/drawing/2014/main" id="{E976B5D2-1367-4824-829C-C6890BA0C839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5" name="그룹 140">
            <a:extLst>
              <a:ext uri="{FF2B5EF4-FFF2-40B4-BE49-F238E27FC236}">
                <a16:creationId xmlns:a16="http://schemas.microsoft.com/office/drawing/2014/main" id="{3B7B598E-0831-48B6-A21F-F883ED2FADF1}"/>
              </a:ext>
            </a:extLst>
          </p:cNvPr>
          <p:cNvGrpSpPr/>
          <p:nvPr/>
        </p:nvGrpSpPr>
        <p:grpSpPr>
          <a:xfrm rot="1800000">
            <a:off x="4351389" y="5564550"/>
            <a:ext cx="231522" cy="313000"/>
            <a:chOff x="1443647" y="6080624"/>
            <a:chExt cx="999933" cy="1351830"/>
          </a:xfrm>
          <a:solidFill>
            <a:schemeClr val="bg1"/>
          </a:solidFill>
        </p:grpSpPr>
        <p:sp>
          <p:nvSpPr>
            <p:cNvPr id="126" name="자유형: 도형 141">
              <a:extLst>
                <a:ext uri="{FF2B5EF4-FFF2-40B4-BE49-F238E27FC236}">
                  <a16:creationId xmlns:a16="http://schemas.microsoft.com/office/drawing/2014/main" id="{884BF9BA-2E6E-4B2D-8F28-5726133876B6}"/>
                </a:ext>
              </a:extLst>
            </p:cNvPr>
            <p:cNvSpPr/>
            <p:nvPr/>
          </p:nvSpPr>
          <p:spPr>
            <a:xfrm rot="18726766">
              <a:off x="1591177" y="6073177"/>
              <a:ext cx="649524" cy="664417"/>
            </a:xfrm>
            <a:custGeom>
              <a:avLst/>
              <a:gdLst>
                <a:gd name="connsiteX0" fmla="*/ 595563 w 649524"/>
                <a:gd name="connsiteY0" fmla="*/ 330541 h 664417"/>
                <a:gd name="connsiteX1" fmla="*/ 467923 w 649524"/>
                <a:gd name="connsiteY1" fmla="*/ 483367 h 664417"/>
                <a:gd name="connsiteX2" fmla="*/ 649524 w 649524"/>
                <a:gd name="connsiteY2" fmla="*/ 614165 h 664417"/>
                <a:gd name="connsiteX3" fmla="*/ 385615 w 649524"/>
                <a:gd name="connsiteY3" fmla="*/ 664417 h 664417"/>
                <a:gd name="connsiteX4" fmla="*/ 0 w 649524"/>
                <a:gd name="connsiteY4" fmla="*/ 237839 h 664417"/>
                <a:gd name="connsiteX5" fmla="*/ 102292 w 649524"/>
                <a:gd name="connsiteY5" fmla="*/ 0 h 664417"/>
                <a:gd name="connsiteX6" fmla="*/ 198503 w 649524"/>
                <a:gd name="connsiteY6" fmla="*/ 223701 h 664417"/>
                <a:gd name="connsiteX7" fmla="*/ 370293 w 649524"/>
                <a:gd name="connsiteY7" fmla="*/ 108290 h 664417"/>
                <a:gd name="connsiteX8" fmla="*/ 330049 w 649524"/>
                <a:gd name="connsiteY8" fmla="*/ 347187 h 6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524" h="664417">
                  <a:moveTo>
                    <a:pt x="595563" y="330541"/>
                  </a:moveTo>
                  <a:lnTo>
                    <a:pt x="467923" y="483367"/>
                  </a:lnTo>
                  <a:lnTo>
                    <a:pt x="649524" y="614165"/>
                  </a:lnTo>
                  <a:lnTo>
                    <a:pt x="385615" y="664417"/>
                  </a:lnTo>
                  <a:lnTo>
                    <a:pt x="0" y="237839"/>
                  </a:lnTo>
                  <a:lnTo>
                    <a:pt x="102292" y="0"/>
                  </a:lnTo>
                  <a:lnTo>
                    <a:pt x="198503" y="223701"/>
                  </a:lnTo>
                  <a:lnTo>
                    <a:pt x="370293" y="108290"/>
                  </a:lnTo>
                  <a:lnTo>
                    <a:pt x="330049" y="347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자유형: 도형 142">
              <a:extLst>
                <a:ext uri="{FF2B5EF4-FFF2-40B4-BE49-F238E27FC236}">
                  <a16:creationId xmlns:a16="http://schemas.microsoft.com/office/drawing/2014/main" id="{5A772AC9-6D28-4E21-A0BC-6D137FD0CB32}"/>
                </a:ext>
              </a:extLst>
            </p:cNvPr>
            <p:cNvSpPr/>
            <p:nvPr/>
          </p:nvSpPr>
          <p:spPr>
            <a:xfrm>
              <a:off x="1443647" y="6488440"/>
              <a:ext cx="999933" cy="944014"/>
            </a:xfrm>
            <a:custGeom>
              <a:avLst/>
              <a:gdLst>
                <a:gd name="connsiteX0" fmla="*/ 493971 w 999933"/>
                <a:gd name="connsiteY0" fmla="*/ 733792 h 944014"/>
                <a:gd name="connsiteX1" fmla="*/ 464882 w 999933"/>
                <a:gd name="connsiteY1" fmla="*/ 767569 h 944014"/>
                <a:gd name="connsiteX2" fmla="*/ 461770 w 999933"/>
                <a:gd name="connsiteY2" fmla="*/ 821685 h 944014"/>
                <a:gd name="connsiteX3" fmla="*/ 515886 w 999933"/>
                <a:gd name="connsiteY3" fmla="*/ 824796 h 944014"/>
                <a:gd name="connsiteX4" fmla="*/ 515886 w 999933"/>
                <a:gd name="connsiteY4" fmla="*/ 824796 h 944014"/>
                <a:gd name="connsiteX5" fmla="*/ 518997 w 999933"/>
                <a:gd name="connsiteY5" fmla="*/ 770680 h 944014"/>
                <a:gd name="connsiteX6" fmla="*/ 493971 w 999933"/>
                <a:gd name="connsiteY6" fmla="*/ 733792 h 944014"/>
                <a:gd name="connsiteX7" fmla="*/ 607567 w 999933"/>
                <a:gd name="connsiteY7" fmla="*/ 549499 h 944014"/>
                <a:gd name="connsiteX8" fmla="*/ 578477 w 999933"/>
                <a:gd name="connsiteY8" fmla="*/ 583276 h 944014"/>
                <a:gd name="connsiteX9" fmla="*/ 575366 w 999933"/>
                <a:gd name="connsiteY9" fmla="*/ 637392 h 944014"/>
                <a:gd name="connsiteX10" fmla="*/ 629482 w 999933"/>
                <a:gd name="connsiteY10" fmla="*/ 640503 h 944014"/>
                <a:gd name="connsiteX11" fmla="*/ 629481 w 999933"/>
                <a:gd name="connsiteY11" fmla="*/ 640503 h 944014"/>
                <a:gd name="connsiteX12" fmla="*/ 632592 w 999933"/>
                <a:gd name="connsiteY12" fmla="*/ 586387 h 944014"/>
                <a:gd name="connsiteX13" fmla="*/ 607567 w 999933"/>
                <a:gd name="connsiteY13" fmla="*/ 549499 h 944014"/>
                <a:gd name="connsiteX14" fmla="*/ 380375 w 999933"/>
                <a:gd name="connsiteY14" fmla="*/ 549498 h 944014"/>
                <a:gd name="connsiteX15" fmla="*/ 351285 w 999933"/>
                <a:gd name="connsiteY15" fmla="*/ 583276 h 944014"/>
                <a:gd name="connsiteX16" fmla="*/ 348173 w 999933"/>
                <a:gd name="connsiteY16" fmla="*/ 637392 h 944014"/>
                <a:gd name="connsiteX17" fmla="*/ 402289 w 999933"/>
                <a:gd name="connsiteY17" fmla="*/ 640504 h 944014"/>
                <a:gd name="connsiteX18" fmla="*/ 402289 w 999933"/>
                <a:gd name="connsiteY18" fmla="*/ 640502 h 944014"/>
                <a:gd name="connsiteX19" fmla="*/ 405401 w 999933"/>
                <a:gd name="connsiteY19" fmla="*/ 586386 h 944014"/>
                <a:gd name="connsiteX20" fmla="*/ 380375 w 999933"/>
                <a:gd name="connsiteY20" fmla="*/ 549498 h 944014"/>
                <a:gd name="connsiteX21" fmla="*/ 721162 w 999933"/>
                <a:gd name="connsiteY21" fmla="*/ 365204 h 944014"/>
                <a:gd name="connsiteX22" fmla="*/ 692073 w 999933"/>
                <a:gd name="connsiteY22" fmla="*/ 398982 h 944014"/>
                <a:gd name="connsiteX23" fmla="*/ 688961 w 999933"/>
                <a:gd name="connsiteY23" fmla="*/ 453098 h 944014"/>
                <a:gd name="connsiteX24" fmla="*/ 743077 w 999933"/>
                <a:gd name="connsiteY24" fmla="*/ 456209 h 944014"/>
                <a:gd name="connsiteX25" fmla="*/ 743077 w 999933"/>
                <a:gd name="connsiteY25" fmla="*/ 456208 h 944014"/>
                <a:gd name="connsiteX26" fmla="*/ 746188 w 999933"/>
                <a:gd name="connsiteY26" fmla="*/ 402092 h 944014"/>
                <a:gd name="connsiteX27" fmla="*/ 721162 w 999933"/>
                <a:gd name="connsiteY27" fmla="*/ 365204 h 944014"/>
                <a:gd name="connsiteX28" fmla="*/ 493970 w 999933"/>
                <a:gd name="connsiteY28" fmla="*/ 365204 h 944014"/>
                <a:gd name="connsiteX29" fmla="*/ 464881 w 999933"/>
                <a:gd name="connsiteY29" fmla="*/ 398981 h 944014"/>
                <a:gd name="connsiteX30" fmla="*/ 461769 w 999933"/>
                <a:gd name="connsiteY30" fmla="*/ 453097 h 944014"/>
                <a:gd name="connsiteX31" fmla="*/ 515885 w 999933"/>
                <a:gd name="connsiteY31" fmla="*/ 456209 h 944014"/>
                <a:gd name="connsiteX32" fmla="*/ 515885 w 999933"/>
                <a:gd name="connsiteY32" fmla="*/ 456208 h 944014"/>
                <a:gd name="connsiteX33" fmla="*/ 518996 w 999933"/>
                <a:gd name="connsiteY33" fmla="*/ 402092 h 944014"/>
                <a:gd name="connsiteX34" fmla="*/ 493970 w 999933"/>
                <a:gd name="connsiteY34" fmla="*/ 365204 h 944014"/>
                <a:gd name="connsiteX35" fmla="*/ 266778 w 999933"/>
                <a:gd name="connsiteY35" fmla="*/ 365204 h 944014"/>
                <a:gd name="connsiteX36" fmla="*/ 237689 w 999933"/>
                <a:gd name="connsiteY36" fmla="*/ 398982 h 944014"/>
                <a:gd name="connsiteX37" fmla="*/ 234577 w 999933"/>
                <a:gd name="connsiteY37" fmla="*/ 453098 h 944014"/>
                <a:gd name="connsiteX38" fmla="*/ 288694 w 999933"/>
                <a:gd name="connsiteY38" fmla="*/ 456210 h 944014"/>
                <a:gd name="connsiteX39" fmla="*/ 288692 w 999933"/>
                <a:gd name="connsiteY39" fmla="*/ 456208 h 944014"/>
                <a:gd name="connsiteX40" fmla="*/ 291804 w 999933"/>
                <a:gd name="connsiteY40" fmla="*/ 402092 h 944014"/>
                <a:gd name="connsiteX41" fmla="*/ 266778 w 999933"/>
                <a:gd name="connsiteY41" fmla="*/ 365204 h 944014"/>
                <a:gd name="connsiteX42" fmla="*/ 834760 w 999933"/>
                <a:gd name="connsiteY42" fmla="*/ 180910 h 944014"/>
                <a:gd name="connsiteX43" fmla="*/ 805671 w 999933"/>
                <a:gd name="connsiteY43" fmla="*/ 214688 h 944014"/>
                <a:gd name="connsiteX44" fmla="*/ 802559 w 999933"/>
                <a:gd name="connsiteY44" fmla="*/ 268804 h 944014"/>
                <a:gd name="connsiteX45" fmla="*/ 856675 w 999933"/>
                <a:gd name="connsiteY45" fmla="*/ 271915 h 944014"/>
                <a:gd name="connsiteX46" fmla="*/ 856675 w 999933"/>
                <a:gd name="connsiteY46" fmla="*/ 271914 h 944014"/>
                <a:gd name="connsiteX47" fmla="*/ 859786 w 999933"/>
                <a:gd name="connsiteY47" fmla="*/ 217798 h 944014"/>
                <a:gd name="connsiteX48" fmla="*/ 834760 w 999933"/>
                <a:gd name="connsiteY48" fmla="*/ 180910 h 944014"/>
                <a:gd name="connsiteX49" fmla="*/ 607566 w 999933"/>
                <a:gd name="connsiteY49" fmla="*/ 180910 h 944014"/>
                <a:gd name="connsiteX50" fmla="*/ 578477 w 999933"/>
                <a:gd name="connsiteY50" fmla="*/ 214688 h 944014"/>
                <a:gd name="connsiteX51" fmla="*/ 575365 w 999933"/>
                <a:gd name="connsiteY51" fmla="*/ 268804 h 944014"/>
                <a:gd name="connsiteX52" fmla="*/ 629481 w 999933"/>
                <a:gd name="connsiteY52" fmla="*/ 271915 h 944014"/>
                <a:gd name="connsiteX53" fmla="*/ 629481 w 999933"/>
                <a:gd name="connsiteY53" fmla="*/ 271915 h 944014"/>
                <a:gd name="connsiteX54" fmla="*/ 632592 w 999933"/>
                <a:gd name="connsiteY54" fmla="*/ 217798 h 944014"/>
                <a:gd name="connsiteX55" fmla="*/ 607566 w 999933"/>
                <a:gd name="connsiteY55" fmla="*/ 180910 h 944014"/>
                <a:gd name="connsiteX56" fmla="*/ 380375 w 999933"/>
                <a:gd name="connsiteY56" fmla="*/ 180910 h 944014"/>
                <a:gd name="connsiteX57" fmla="*/ 351284 w 999933"/>
                <a:gd name="connsiteY57" fmla="*/ 214688 h 944014"/>
                <a:gd name="connsiteX58" fmla="*/ 348173 w 999933"/>
                <a:gd name="connsiteY58" fmla="*/ 268804 h 944014"/>
                <a:gd name="connsiteX59" fmla="*/ 402289 w 999933"/>
                <a:gd name="connsiteY59" fmla="*/ 271916 h 944014"/>
                <a:gd name="connsiteX60" fmla="*/ 402289 w 999933"/>
                <a:gd name="connsiteY60" fmla="*/ 271914 h 944014"/>
                <a:gd name="connsiteX61" fmla="*/ 405400 w 999933"/>
                <a:gd name="connsiteY61" fmla="*/ 217798 h 944014"/>
                <a:gd name="connsiteX62" fmla="*/ 380375 w 999933"/>
                <a:gd name="connsiteY62" fmla="*/ 180910 h 944014"/>
                <a:gd name="connsiteX63" fmla="*/ 153182 w 999933"/>
                <a:gd name="connsiteY63" fmla="*/ 180910 h 944014"/>
                <a:gd name="connsiteX64" fmla="*/ 124093 w 999933"/>
                <a:gd name="connsiteY64" fmla="*/ 214688 h 944014"/>
                <a:gd name="connsiteX65" fmla="*/ 120981 w 999933"/>
                <a:gd name="connsiteY65" fmla="*/ 268804 h 944014"/>
                <a:gd name="connsiteX66" fmla="*/ 175097 w 999933"/>
                <a:gd name="connsiteY66" fmla="*/ 271915 h 944014"/>
                <a:gd name="connsiteX67" fmla="*/ 175096 w 999933"/>
                <a:gd name="connsiteY67" fmla="*/ 271914 h 944014"/>
                <a:gd name="connsiteX68" fmla="*/ 178208 w 999933"/>
                <a:gd name="connsiteY68" fmla="*/ 217798 h 944014"/>
                <a:gd name="connsiteX69" fmla="*/ 153182 w 999933"/>
                <a:gd name="connsiteY69" fmla="*/ 180910 h 944014"/>
                <a:gd name="connsiteX70" fmla="*/ 490628 w 999933"/>
                <a:gd name="connsiteY70" fmla="*/ 22 h 944014"/>
                <a:gd name="connsiteX71" fmla="*/ 979166 w 999933"/>
                <a:gd name="connsiteY71" fmla="*/ 163939 h 944014"/>
                <a:gd name="connsiteX72" fmla="*/ 495731 w 999933"/>
                <a:gd name="connsiteY72" fmla="*/ 944012 h 944014"/>
                <a:gd name="connsiteX73" fmla="*/ 12265 w 999933"/>
                <a:gd name="connsiteY73" fmla="*/ 159671 h 944014"/>
                <a:gd name="connsiteX74" fmla="*/ 490628 w 999933"/>
                <a:gd name="connsiteY74" fmla="*/ 22 h 9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9933" h="944014">
                  <a:moveTo>
                    <a:pt x="493971" y="733792"/>
                  </a:moveTo>
                  <a:cubicBezTo>
                    <a:pt x="485574" y="746509"/>
                    <a:pt x="475878" y="757768"/>
                    <a:pt x="464882" y="767569"/>
                  </a:cubicBezTo>
                  <a:cubicBezTo>
                    <a:pt x="449079" y="781654"/>
                    <a:pt x="447686" y="805882"/>
                    <a:pt x="461770" y="821685"/>
                  </a:cubicBezTo>
                  <a:cubicBezTo>
                    <a:pt x="475855" y="837488"/>
                    <a:pt x="500083" y="838881"/>
                    <a:pt x="515886" y="824796"/>
                  </a:cubicBezTo>
                  <a:lnTo>
                    <a:pt x="515886" y="824796"/>
                  </a:lnTo>
                  <a:cubicBezTo>
                    <a:pt x="531689" y="810711"/>
                    <a:pt x="533082" y="786483"/>
                    <a:pt x="518997" y="770680"/>
                  </a:cubicBezTo>
                  <a:cubicBezTo>
                    <a:pt x="509197" y="759684"/>
                    <a:pt x="500855" y="747387"/>
                    <a:pt x="493971" y="733792"/>
                  </a:cubicBezTo>
                  <a:close/>
                  <a:moveTo>
                    <a:pt x="607567" y="549499"/>
                  </a:moveTo>
                  <a:cubicBezTo>
                    <a:pt x="599170" y="562216"/>
                    <a:pt x="589474" y="573475"/>
                    <a:pt x="578477" y="583276"/>
                  </a:cubicBezTo>
                  <a:cubicBezTo>
                    <a:pt x="562674" y="597361"/>
                    <a:pt x="561280" y="621588"/>
                    <a:pt x="575366" y="637392"/>
                  </a:cubicBezTo>
                  <a:cubicBezTo>
                    <a:pt x="589451" y="653195"/>
                    <a:pt x="613678" y="654588"/>
                    <a:pt x="629482" y="640503"/>
                  </a:cubicBezTo>
                  <a:lnTo>
                    <a:pt x="629481" y="640503"/>
                  </a:lnTo>
                  <a:cubicBezTo>
                    <a:pt x="645284" y="626418"/>
                    <a:pt x="646677" y="602190"/>
                    <a:pt x="632592" y="586387"/>
                  </a:cubicBezTo>
                  <a:cubicBezTo>
                    <a:pt x="622793" y="575391"/>
                    <a:pt x="614451" y="563095"/>
                    <a:pt x="607567" y="549499"/>
                  </a:cubicBezTo>
                  <a:close/>
                  <a:moveTo>
                    <a:pt x="380375" y="549498"/>
                  </a:moveTo>
                  <a:cubicBezTo>
                    <a:pt x="371977" y="562216"/>
                    <a:pt x="362281" y="573476"/>
                    <a:pt x="351285" y="583276"/>
                  </a:cubicBezTo>
                  <a:cubicBezTo>
                    <a:pt x="335481" y="597361"/>
                    <a:pt x="334089" y="621588"/>
                    <a:pt x="348173" y="637392"/>
                  </a:cubicBezTo>
                  <a:cubicBezTo>
                    <a:pt x="362258" y="653196"/>
                    <a:pt x="386486" y="654589"/>
                    <a:pt x="402289" y="640504"/>
                  </a:cubicBezTo>
                  <a:lnTo>
                    <a:pt x="402289" y="640502"/>
                  </a:lnTo>
                  <a:cubicBezTo>
                    <a:pt x="418092" y="626418"/>
                    <a:pt x="419485" y="602190"/>
                    <a:pt x="405401" y="586386"/>
                  </a:cubicBezTo>
                  <a:cubicBezTo>
                    <a:pt x="395600" y="575391"/>
                    <a:pt x="387258" y="563095"/>
                    <a:pt x="380375" y="549498"/>
                  </a:cubicBezTo>
                  <a:close/>
                  <a:moveTo>
                    <a:pt x="721162" y="365204"/>
                  </a:moveTo>
                  <a:cubicBezTo>
                    <a:pt x="712765" y="377922"/>
                    <a:pt x="703069" y="389181"/>
                    <a:pt x="692073" y="398982"/>
                  </a:cubicBezTo>
                  <a:cubicBezTo>
                    <a:pt x="676269" y="413067"/>
                    <a:pt x="674876" y="437295"/>
                    <a:pt x="688961" y="453098"/>
                  </a:cubicBezTo>
                  <a:cubicBezTo>
                    <a:pt x="703046" y="468901"/>
                    <a:pt x="727274" y="470294"/>
                    <a:pt x="743077" y="456209"/>
                  </a:cubicBezTo>
                  <a:lnTo>
                    <a:pt x="743077" y="456208"/>
                  </a:lnTo>
                  <a:cubicBezTo>
                    <a:pt x="758880" y="442124"/>
                    <a:pt x="760273" y="417896"/>
                    <a:pt x="746188" y="402092"/>
                  </a:cubicBezTo>
                  <a:cubicBezTo>
                    <a:pt x="736388" y="391097"/>
                    <a:pt x="728046" y="378800"/>
                    <a:pt x="721162" y="365204"/>
                  </a:cubicBezTo>
                  <a:close/>
                  <a:moveTo>
                    <a:pt x="493970" y="365204"/>
                  </a:moveTo>
                  <a:cubicBezTo>
                    <a:pt x="485573" y="377921"/>
                    <a:pt x="475878" y="389181"/>
                    <a:pt x="464881" y="398981"/>
                  </a:cubicBezTo>
                  <a:cubicBezTo>
                    <a:pt x="449078" y="413067"/>
                    <a:pt x="447685" y="437294"/>
                    <a:pt x="461769" y="453097"/>
                  </a:cubicBezTo>
                  <a:cubicBezTo>
                    <a:pt x="475855" y="468901"/>
                    <a:pt x="500083" y="470294"/>
                    <a:pt x="515885" y="456209"/>
                  </a:cubicBezTo>
                  <a:lnTo>
                    <a:pt x="515885" y="456208"/>
                  </a:lnTo>
                  <a:cubicBezTo>
                    <a:pt x="531689" y="442124"/>
                    <a:pt x="533082" y="417896"/>
                    <a:pt x="518996" y="402092"/>
                  </a:cubicBezTo>
                  <a:cubicBezTo>
                    <a:pt x="509196" y="391096"/>
                    <a:pt x="500854" y="378800"/>
                    <a:pt x="493970" y="365204"/>
                  </a:cubicBezTo>
                  <a:close/>
                  <a:moveTo>
                    <a:pt x="266778" y="365204"/>
                  </a:moveTo>
                  <a:cubicBezTo>
                    <a:pt x="258382" y="377922"/>
                    <a:pt x="248685" y="389182"/>
                    <a:pt x="237689" y="398982"/>
                  </a:cubicBezTo>
                  <a:cubicBezTo>
                    <a:pt x="221886" y="413067"/>
                    <a:pt x="220492" y="437294"/>
                    <a:pt x="234577" y="453098"/>
                  </a:cubicBezTo>
                  <a:cubicBezTo>
                    <a:pt x="248662" y="468902"/>
                    <a:pt x="272890" y="470295"/>
                    <a:pt x="288694" y="456210"/>
                  </a:cubicBezTo>
                  <a:lnTo>
                    <a:pt x="288692" y="456208"/>
                  </a:lnTo>
                  <a:cubicBezTo>
                    <a:pt x="304496" y="442124"/>
                    <a:pt x="305889" y="417896"/>
                    <a:pt x="291804" y="402092"/>
                  </a:cubicBezTo>
                  <a:cubicBezTo>
                    <a:pt x="282004" y="391097"/>
                    <a:pt x="273662" y="378801"/>
                    <a:pt x="266778" y="365204"/>
                  </a:cubicBezTo>
                  <a:close/>
                  <a:moveTo>
                    <a:pt x="834760" y="180910"/>
                  </a:moveTo>
                  <a:cubicBezTo>
                    <a:pt x="826363" y="193628"/>
                    <a:pt x="816667" y="204887"/>
                    <a:pt x="805671" y="214688"/>
                  </a:cubicBezTo>
                  <a:cubicBezTo>
                    <a:pt x="789868" y="228773"/>
                    <a:pt x="788475" y="253000"/>
                    <a:pt x="802559" y="268804"/>
                  </a:cubicBezTo>
                  <a:cubicBezTo>
                    <a:pt x="816644" y="284607"/>
                    <a:pt x="840872" y="286000"/>
                    <a:pt x="856675" y="271915"/>
                  </a:cubicBezTo>
                  <a:lnTo>
                    <a:pt x="856675" y="271914"/>
                  </a:lnTo>
                  <a:cubicBezTo>
                    <a:pt x="872478" y="257829"/>
                    <a:pt x="873871" y="233602"/>
                    <a:pt x="859786" y="217798"/>
                  </a:cubicBezTo>
                  <a:cubicBezTo>
                    <a:pt x="849986" y="206803"/>
                    <a:pt x="841644" y="194506"/>
                    <a:pt x="834760" y="180910"/>
                  </a:cubicBezTo>
                  <a:close/>
                  <a:moveTo>
                    <a:pt x="607566" y="180910"/>
                  </a:moveTo>
                  <a:cubicBezTo>
                    <a:pt x="599169" y="193628"/>
                    <a:pt x="589473" y="204887"/>
                    <a:pt x="578477" y="214688"/>
                  </a:cubicBezTo>
                  <a:cubicBezTo>
                    <a:pt x="562674" y="228773"/>
                    <a:pt x="561281" y="253001"/>
                    <a:pt x="575365" y="268804"/>
                  </a:cubicBezTo>
                  <a:cubicBezTo>
                    <a:pt x="589450" y="284607"/>
                    <a:pt x="613678" y="286000"/>
                    <a:pt x="629481" y="271915"/>
                  </a:cubicBezTo>
                  <a:lnTo>
                    <a:pt x="629481" y="271915"/>
                  </a:lnTo>
                  <a:cubicBezTo>
                    <a:pt x="645284" y="257830"/>
                    <a:pt x="646677" y="233602"/>
                    <a:pt x="632592" y="217798"/>
                  </a:cubicBezTo>
                  <a:cubicBezTo>
                    <a:pt x="622792" y="206803"/>
                    <a:pt x="614450" y="194506"/>
                    <a:pt x="607566" y="180910"/>
                  </a:cubicBezTo>
                  <a:close/>
                  <a:moveTo>
                    <a:pt x="380375" y="180910"/>
                  </a:moveTo>
                  <a:cubicBezTo>
                    <a:pt x="371977" y="193628"/>
                    <a:pt x="362281" y="204887"/>
                    <a:pt x="351284" y="214688"/>
                  </a:cubicBezTo>
                  <a:cubicBezTo>
                    <a:pt x="335481" y="228773"/>
                    <a:pt x="334089" y="253000"/>
                    <a:pt x="348173" y="268804"/>
                  </a:cubicBezTo>
                  <a:cubicBezTo>
                    <a:pt x="362258" y="284607"/>
                    <a:pt x="386486" y="286000"/>
                    <a:pt x="402289" y="271916"/>
                  </a:cubicBezTo>
                  <a:lnTo>
                    <a:pt x="402289" y="271914"/>
                  </a:lnTo>
                  <a:cubicBezTo>
                    <a:pt x="418092" y="257830"/>
                    <a:pt x="419485" y="233602"/>
                    <a:pt x="405400" y="217798"/>
                  </a:cubicBezTo>
                  <a:cubicBezTo>
                    <a:pt x="395600" y="206803"/>
                    <a:pt x="387258" y="194506"/>
                    <a:pt x="380375" y="180910"/>
                  </a:cubicBezTo>
                  <a:close/>
                  <a:moveTo>
                    <a:pt x="153182" y="180910"/>
                  </a:moveTo>
                  <a:cubicBezTo>
                    <a:pt x="144785" y="193628"/>
                    <a:pt x="135089" y="204887"/>
                    <a:pt x="124093" y="214688"/>
                  </a:cubicBezTo>
                  <a:cubicBezTo>
                    <a:pt x="108289" y="228773"/>
                    <a:pt x="106896" y="253000"/>
                    <a:pt x="120981" y="268804"/>
                  </a:cubicBezTo>
                  <a:cubicBezTo>
                    <a:pt x="135067" y="284608"/>
                    <a:pt x="159295" y="286001"/>
                    <a:pt x="175097" y="271915"/>
                  </a:cubicBezTo>
                  <a:lnTo>
                    <a:pt x="175096" y="271914"/>
                  </a:lnTo>
                  <a:cubicBezTo>
                    <a:pt x="190900" y="257830"/>
                    <a:pt x="192293" y="233602"/>
                    <a:pt x="178208" y="217798"/>
                  </a:cubicBezTo>
                  <a:cubicBezTo>
                    <a:pt x="168408" y="206803"/>
                    <a:pt x="160066" y="194506"/>
                    <a:pt x="153182" y="180910"/>
                  </a:cubicBezTo>
                  <a:close/>
                  <a:moveTo>
                    <a:pt x="490628" y="22"/>
                  </a:moveTo>
                  <a:cubicBezTo>
                    <a:pt x="709776" y="1299"/>
                    <a:pt x="930620" y="56503"/>
                    <a:pt x="979166" y="163939"/>
                  </a:cubicBezTo>
                  <a:cubicBezTo>
                    <a:pt x="1104732" y="431200"/>
                    <a:pt x="625219" y="945373"/>
                    <a:pt x="495731" y="944012"/>
                  </a:cubicBezTo>
                  <a:cubicBezTo>
                    <a:pt x="346334" y="939429"/>
                    <a:pt x="-77113" y="489857"/>
                    <a:pt x="12265" y="159671"/>
                  </a:cubicBezTo>
                  <a:cubicBezTo>
                    <a:pt x="54028" y="51397"/>
                    <a:pt x="271480" y="-1255"/>
                    <a:pt x="490628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8" name="그룹 143">
            <a:extLst>
              <a:ext uri="{FF2B5EF4-FFF2-40B4-BE49-F238E27FC236}">
                <a16:creationId xmlns:a16="http://schemas.microsoft.com/office/drawing/2014/main" id="{B5C828F5-348C-497B-882E-327E4868839C}"/>
              </a:ext>
            </a:extLst>
          </p:cNvPr>
          <p:cNvGrpSpPr/>
          <p:nvPr/>
        </p:nvGrpSpPr>
        <p:grpSpPr>
          <a:xfrm rot="19800000">
            <a:off x="1527849" y="5411795"/>
            <a:ext cx="194938" cy="222397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129" name="자유형: 도형 144">
              <a:extLst>
                <a:ext uri="{FF2B5EF4-FFF2-40B4-BE49-F238E27FC236}">
                  <a16:creationId xmlns:a16="http://schemas.microsoft.com/office/drawing/2014/main" id="{2693ADD8-C55B-4025-92FD-709A832135B6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자유형: 도형 145">
              <a:extLst>
                <a:ext uri="{FF2B5EF4-FFF2-40B4-BE49-F238E27FC236}">
                  <a16:creationId xmlns:a16="http://schemas.microsoft.com/office/drawing/2014/main" id="{F087F988-A6E4-4A85-826B-DFC542081CA8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1" name="자유형: 도형 146">
              <a:extLst>
                <a:ext uri="{FF2B5EF4-FFF2-40B4-BE49-F238E27FC236}">
                  <a16:creationId xmlns:a16="http://schemas.microsoft.com/office/drawing/2014/main" id="{E1E61C34-1104-420D-88B2-46A1317824E9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자유형: 도형 147">
              <a:extLst>
                <a:ext uri="{FF2B5EF4-FFF2-40B4-BE49-F238E27FC236}">
                  <a16:creationId xmlns:a16="http://schemas.microsoft.com/office/drawing/2014/main" id="{7F83BB48-E3A7-4DDA-9506-EA74B1715D54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ardrop 3">
              <a:extLst>
                <a:ext uri="{FF2B5EF4-FFF2-40B4-BE49-F238E27FC236}">
                  <a16:creationId xmlns:a16="http://schemas.microsoft.com/office/drawing/2014/main" id="{4BB6F83B-4096-4002-AEB5-241BF4A50A39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4" name="그룹 149">
            <a:extLst>
              <a:ext uri="{FF2B5EF4-FFF2-40B4-BE49-F238E27FC236}">
                <a16:creationId xmlns:a16="http://schemas.microsoft.com/office/drawing/2014/main" id="{CE493E99-260F-4ED3-BE1D-DC52DE14967F}"/>
              </a:ext>
            </a:extLst>
          </p:cNvPr>
          <p:cNvGrpSpPr/>
          <p:nvPr/>
        </p:nvGrpSpPr>
        <p:grpSpPr>
          <a:xfrm>
            <a:off x="1201517" y="4791901"/>
            <a:ext cx="192577" cy="278092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135" name="눈물 방울 150">
              <a:extLst>
                <a:ext uri="{FF2B5EF4-FFF2-40B4-BE49-F238E27FC236}">
                  <a16:creationId xmlns:a16="http://schemas.microsoft.com/office/drawing/2014/main" id="{234D3D13-373D-4703-B298-59C76E8B37D9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자유형: 도형 151">
              <a:extLst>
                <a:ext uri="{FF2B5EF4-FFF2-40B4-BE49-F238E27FC236}">
                  <a16:creationId xmlns:a16="http://schemas.microsoft.com/office/drawing/2014/main" id="{9E8F592C-3250-4476-BDDF-7C62DDF98620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자유형: 도형 152">
              <a:extLst>
                <a:ext uri="{FF2B5EF4-FFF2-40B4-BE49-F238E27FC236}">
                  <a16:creationId xmlns:a16="http://schemas.microsoft.com/office/drawing/2014/main" id="{400177A2-8DD8-4C89-852C-DC98D0AD7391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자유형: 도형 153">
              <a:extLst>
                <a:ext uri="{FF2B5EF4-FFF2-40B4-BE49-F238E27FC236}">
                  <a16:creationId xmlns:a16="http://schemas.microsoft.com/office/drawing/2014/main" id="{25C51F72-349E-444C-8BDB-1CC555CA99FE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9" name="그룹 154">
            <a:extLst>
              <a:ext uri="{FF2B5EF4-FFF2-40B4-BE49-F238E27FC236}">
                <a16:creationId xmlns:a16="http://schemas.microsoft.com/office/drawing/2014/main" id="{16CD9619-1FCD-43A6-97C9-755BB83629E9}"/>
              </a:ext>
            </a:extLst>
          </p:cNvPr>
          <p:cNvGrpSpPr/>
          <p:nvPr/>
        </p:nvGrpSpPr>
        <p:grpSpPr>
          <a:xfrm>
            <a:off x="1041166" y="3968789"/>
            <a:ext cx="256631" cy="267936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140" name="Freeform 18">
              <a:extLst>
                <a:ext uri="{FF2B5EF4-FFF2-40B4-BE49-F238E27FC236}">
                  <a16:creationId xmlns:a16="http://schemas.microsoft.com/office/drawing/2014/main" id="{201D7639-2FF2-459C-9FE6-F31D4BDB3F9A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41" name="타원 156">
              <a:extLst>
                <a:ext uri="{FF2B5EF4-FFF2-40B4-BE49-F238E27FC236}">
                  <a16:creationId xmlns:a16="http://schemas.microsoft.com/office/drawing/2014/main" id="{072C6A01-FFE8-429A-A44C-643769D93D11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타원 157">
              <a:extLst>
                <a:ext uri="{FF2B5EF4-FFF2-40B4-BE49-F238E27FC236}">
                  <a16:creationId xmlns:a16="http://schemas.microsoft.com/office/drawing/2014/main" id="{58DAA34B-A1EB-45E3-92E4-E9D731BAF41B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3" name="타원 158">
              <a:extLst>
                <a:ext uri="{FF2B5EF4-FFF2-40B4-BE49-F238E27FC236}">
                  <a16:creationId xmlns:a16="http://schemas.microsoft.com/office/drawing/2014/main" id="{3EB69235-6880-4B7F-928E-22AF47C49890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타원 159">
              <a:extLst>
                <a:ext uri="{FF2B5EF4-FFF2-40B4-BE49-F238E27FC236}">
                  <a16:creationId xmlns:a16="http://schemas.microsoft.com/office/drawing/2014/main" id="{39044BC4-0E5E-484B-942D-7977D104826D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타원 160">
              <a:extLst>
                <a:ext uri="{FF2B5EF4-FFF2-40B4-BE49-F238E27FC236}">
                  <a16:creationId xmlns:a16="http://schemas.microsoft.com/office/drawing/2014/main" id="{2518FA57-27EE-4A93-B85D-4F3104734627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사각형: 둥근 모서리 161">
              <a:extLst>
                <a:ext uri="{FF2B5EF4-FFF2-40B4-BE49-F238E27FC236}">
                  <a16:creationId xmlns:a16="http://schemas.microsoft.com/office/drawing/2014/main" id="{708436E7-EF9B-4263-B393-8658F77EDD52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사각형: 둥근 모서리 162">
              <a:extLst>
                <a:ext uri="{FF2B5EF4-FFF2-40B4-BE49-F238E27FC236}">
                  <a16:creationId xmlns:a16="http://schemas.microsoft.com/office/drawing/2014/main" id="{044CB0E2-3886-4470-8192-22058F24456E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8" name="그룹 163">
            <a:extLst>
              <a:ext uri="{FF2B5EF4-FFF2-40B4-BE49-F238E27FC236}">
                <a16:creationId xmlns:a16="http://schemas.microsoft.com/office/drawing/2014/main" id="{7D6FEFAA-B3DD-4187-A22E-FA97AA8B926A}"/>
              </a:ext>
            </a:extLst>
          </p:cNvPr>
          <p:cNvGrpSpPr/>
          <p:nvPr/>
        </p:nvGrpSpPr>
        <p:grpSpPr>
          <a:xfrm>
            <a:off x="2577056" y="2854290"/>
            <a:ext cx="186075" cy="260280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49" name="사각형: 둥근 모서리 132">
              <a:extLst>
                <a:ext uri="{FF2B5EF4-FFF2-40B4-BE49-F238E27FC236}">
                  <a16:creationId xmlns:a16="http://schemas.microsoft.com/office/drawing/2014/main" id="{977D647F-0A3D-46B8-94BC-3408231533E8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막힌 원호 135">
              <a:extLst>
                <a:ext uri="{FF2B5EF4-FFF2-40B4-BE49-F238E27FC236}">
                  <a16:creationId xmlns:a16="http://schemas.microsoft.com/office/drawing/2014/main" id="{18A3208B-C425-4C62-B6A8-E4C9C9A4E559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1" name="자유형: 도형 166">
              <a:extLst>
                <a:ext uri="{FF2B5EF4-FFF2-40B4-BE49-F238E27FC236}">
                  <a16:creationId xmlns:a16="http://schemas.microsoft.com/office/drawing/2014/main" id="{2E08299C-A7CE-463C-8CF3-CBAA6A7752D7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2" name="자유형: 도형 167">
              <a:extLst>
                <a:ext uri="{FF2B5EF4-FFF2-40B4-BE49-F238E27FC236}">
                  <a16:creationId xmlns:a16="http://schemas.microsoft.com/office/drawing/2014/main" id="{05FC1496-986F-4549-8901-BEEC76E2DAE2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0587351-C04D-4D7A-B689-EF7E8950DBFC}"/>
              </a:ext>
            </a:extLst>
          </p:cNvPr>
          <p:cNvSpPr txBox="1">
            <a:spLocks/>
          </p:cNvSpPr>
          <p:nvPr/>
        </p:nvSpPr>
        <p:spPr>
          <a:xfrm>
            <a:off x="8264103" y="732906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77098EA-C0D3-425C-8A19-165FF17E35C2}"/>
              </a:ext>
            </a:extLst>
          </p:cNvPr>
          <p:cNvSpPr txBox="1">
            <a:spLocks/>
          </p:cNvSpPr>
          <p:nvPr/>
        </p:nvSpPr>
        <p:spPr>
          <a:xfrm>
            <a:off x="7569972" y="1149894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FF4D3170-F3B6-4752-9314-12FE49A97F95}"/>
              </a:ext>
            </a:extLst>
          </p:cNvPr>
          <p:cNvSpPr/>
          <p:nvPr/>
        </p:nvSpPr>
        <p:spPr>
          <a:xfrm>
            <a:off x="8700030" y="2836659"/>
            <a:ext cx="26600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B2D27-1A8C-452D-8DF7-C23214101D91}"/>
              </a:ext>
            </a:extLst>
          </p:cNvPr>
          <p:cNvSpPr txBox="1"/>
          <p:nvPr/>
        </p:nvSpPr>
        <p:spPr>
          <a:xfrm>
            <a:off x="482567" y="4406319"/>
            <a:ext cx="3575083" cy="196977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</a:rPr>
              <a:t>We Create</a:t>
            </a:r>
          </a:p>
          <a:p>
            <a:r>
              <a:rPr lang="en-US" altLang="ko-KR" sz="3200" dirty="0">
                <a:solidFill>
                  <a:schemeClr val="accent2"/>
                </a:solidFill>
              </a:rPr>
              <a:t>Quality Professional </a:t>
            </a:r>
          </a:p>
          <a:p>
            <a:r>
              <a:rPr lang="en-US" altLang="ko-KR" sz="3200" dirty="0">
                <a:solidFill>
                  <a:schemeClr val="accent2"/>
                </a:solidFill>
              </a:rPr>
              <a:t>PPT Presentation</a:t>
            </a:r>
            <a:endParaRPr lang="ko-KR" alt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A374AC8-1A0F-43CA-BB00-52BEC8B18197}"/>
              </a:ext>
            </a:extLst>
          </p:cNvPr>
          <p:cNvGrpSpPr/>
          <p:nvPr/>
        </p:nvGrpSpPr>
        <p:grpSpPr>
          <a:xfrm>
            <a:off x="4367932" y="1793874"/>
            <a:ext cx="5835073" cy="1192634"/>
            <a:chOff x="6909376" y="667653"/>
            <a:chExt cx="5835073" cy="11926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193E76-0060-4831-926A-7CD8930398D6}"/>
                </a:ext>
              </a:extLst>
            </p:cNvPr>
            <p:cNvSpPr txBox="1"/>
            <p:nvPr/>
          </p:nvSpPr>
          <p:spPr>
            <a:xfrm>
              <a:off x="7920437" y="1075457"/>
              <a:ext cx="4824012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20F373-7889-4DF1-A89B-25A835769889}"/>
                </a:ext>
              </a:extLst>
            </p:cNvPr>
            <p:cNvSpPr txBox="1"/>
            <p:nvPr/>
          </p:nvSpPr>
          <p:spPr>
            <a:xfrm>
              <a:off x="6909376" y="936957"/>
              <a:ext cx="101106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CFD170-1CF0-4654-8084-E0593271E9A0}"/>
                </a:ext>
              </a:extLst>
            </p:cNvPr>
            <p:cNvSpPr txBox="1"/>
            <p:nvPr/>
          </p:nvSpPr>
          <p:spPr>
            <a:xfrm>
              <a:off x="7041258" y="667653"/>
              <a:ext cx="570319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7C6EB0D3-7559-4085-8B08-38881AD29D19}"/>
              </a:ext>
            </a:extLst>
          </p:cNvPr>
          <p:cNvGrpSpPr/>
          <p:nvPr/>
        </p:nvGrpSpPr>
        <p:grpSpPr>
          <a:xfrm>
            <a:off x="4367932" y="3390464"/>
            <a:ext cx="5835073" cy="1192634"/>
            <a:chOff x="6909376" y="667653"/>
            <a:chExt cx="5835073" cy="119263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55F3DD-ABB8-4C7D-BC71-9A5C30D571CB}"/>
                </a:ext>
              </a:extLst>
            </p:cNvPr>
            <p:cNvSpPr txBox="1"/>
            <p:nvPr/>
          </p:nvSpPr>
          <p:spPr>
            <a:xfrm>
              <a:off x="7920437" y="1075457"/>
              <a:ext cx="4824012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2976D9-FAE0-4791-9435-F8570AD0B229}"/>
                </a:ext>
              </a:extLst>
            </p:cNvPr>
            <p:cNvSpPr txBox="1"/>
            <p:nvPr/>
          </p:nvSpPr>
          <p:spPr>
            <a:xfrm>
              <a:off x="6909376" y="936957"/>
              <a:ext cx="101106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3C2BB0-975C-44B9-BCEA-7C80757F7C94}"/>
                </a:ext>
              </a:extLst>
            </p:cNvPr>
            <p:cNvSpPr txBox="1"/>
            <p:nvPr/>
          </p:nvSpPr>
          <p:spPr>
            <a:xfrm>
              <a:off x="7041258" y="667653"/>
              <a:ext cx="570319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2" name="Group 9">
            <a:extLst>
              <a:ext uri="{FF2B5EF4-FFF2-40B4-BE49-F238E27FC236}">
                <a16:creationId xmlns:a16="http://schemas.microsoft.com/office/drawing/2014/main" id="{78EE3652-945F-454E-8DF9-23EC625AD6B2}"/>
              </a:ext>
            </a:extLst>
          </p:cNvPr>
          <p:cNvGrpSpPr/>
          <p:nvPr/>
        </p:nvGrpSpPr>
        <p:grpSpPr>
          <a:xfrm>
            <a:off x="4367932" y="4987054"/>
            <a:ext cx="5835073" cy="1192634"/>
            <a:chOff x="6909376" y="667653"/>
            <a:chExt cx="5835073" cy="11926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C06717-047D-4CB7-B1EC-2AF89462F990}"/>
                </a:ext>
              </a:extLst>
            </p:cNvPr>
            <p:cNvSpPr txBox="1"/>
            <p:nvPr/>
          </p:nvSpPr>
          <p:spPr>
            <a:xfrm>
              <a:off x="7920437" y="1075457"/>
              <a:ext cx="4824012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41368D-B26B-47E5-80E1-5DB05873ADFE}"/>
                </a:ext>
              </a:extLst>
            </p:cNvPr>
            <p:cNvSpPr txBox="1"/>
            <p:nvPr/>
          </p:nvSpPr>
          <p:spPr>
            <a:xfrm>
              <a:off x="6909376" y="936957"/>
              <a:ext cx="101106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7161E2-F162-406F-B16B-B76F01DC1371}"/>
                </a:ext>
              </a:extLst>
            </p:cNvPr>
            <p:cNvSpPr txBox="1"/>
            <p:nvPr/>
          </p:nvSpPr>
          <p:spPr>
            <a:xfrm>
              <a:off x="7041258" y="667653"/>
              <a:ext cx="570319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2673277-5FC9-4958-ACA6-28582F03D775}"/>
              </a:ext>
            </a:extLst>
          </p:cNvPr>
          <p:cNvSpPr txBox="1"/>
          <p:nvPr/>
        </p:nvSpPr>
        <p:spPr>
          <a:xfrm>
            <a:off x="0" y="108335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86368-B085-467E-8AC9-526D89161AB9}"/>
              </a:ext>
            </a:extLst>
          </p:cNvPr>
          <p:cNvSpPr txBox="1"/>
          <p:nvPr/>
        </p:nvSpPr>
        <p:spPr>
          <a:xfrm>
            <a:off x="9025496" y="1697585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85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C57B4D2-DF6C-413F-B4D8-B78B83311970}"/>
              </a:ext>
            </a:extLst>
          </p:cNvPr>
          <p:cNvSpPr txBox="1">
            <a:spLocks/>
          </p:cNvSpPr>
          <p:nvPr/>
        </p:nvSpPr>
        <p:spPr>
          <a:xfrm>
            <a:off x="9025496" y="2109975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E0E29-EC89-4F62-BAF3-0574CFF8630B}"/>
              </a:ext>
            </a:extLst>
          </p:cNvPr>
          <p:cNvSpPr txBox="1"/>
          <p:nvPr/>
        </p:nvSpPr>
        <p:spPr>
          <a:xfrm>
            <a:off x="9025496" y="2602084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70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BA22582-50DB-4787-8FBC-59ED933BF4F6}"/>
              </a:ext>
            </a:extLst>
          </p:cNvPr>
          <p:cNvSpPr txBox="1">
            <a:spLocks/>
          </p:cNvSpPr>
          <p:nvPr/>
        </p:nvSpPr>
        <p:spPr>
          <a:xfrm>
            <a:off x="9025496" y="3014474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D4E80-F1AD-41FC-B5C5-2F11003297C3}"/>
              </a:ext>
            </a:extLst>
          </p:cNvPr>
          <p:cNvSpPr txBox="1"/>
          <p:nvPr/>
        </p:nvSpPr>
        <p:spPr>
          <a:xfrm>
            <a:off x="9025496" y="350658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65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4EFBEFD-2F03-4D88-A21B-B9D71AA655A9}"/>
              </a:ext>
            </a:extLst>
          </p:cNvPr>
          <p:cNvSpPr txBox="1">
            <a:spLocks/>
          </p:cNvSpPr>
          <p:nvPr/>
        </p:nvSpPr>
        <p:spPr>
          <a:xfrm>
            <a:off x="9025496" y="3918973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28C7A-9B62-4054-9931-6DD00A5419C6}"/>
              </a:ext>
            </a:extLst>
          </p:cNvPr>
          <p:cNvSpPr txBox="1"/>
          <p:nvPr/>
        </p:nvSpPr>
        <p:spPr>
          <a:xfrm>
            <a:off x="9025496" y="441108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55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3F50CCC-B1ED-4FB5-B7EB-F22641F3F975}"/>
              </a:ext>
            </a:extLst>
          </p:cNvPr>
          <p:cNvSpPr txBox="1">
            <a:spLocks/>
          </p:cNvSpPr>
          <p:nvPr/>
        </p:nvSpPr>
        <p:spPr>
          <a:xfrm>
            <a:off x="9025496" y="4823472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F973F-0553-4416-B745-8BC26767E5D2}"/>
              </a:ext>
            </a:extLst>
          </p:cNvPr>
          <p:cNvSpPr txBox="1"/>
          <p:nvPr/>
        </p:nvSpPr>
        <p:spPr>
          <a:xfrm>
            <a:off x="9025496" y="531558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42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38F6DA5-3E8E-44AD-8012-E9D2F82FD1EB}"/>
              </a:ext>
            </a:extLst>
          </p:cNvPr>
          <p:cNvSpPr txBox="1">
            <a:spLocks/>
          </p:cNvSpPr>
          <p:nvPr/>
        </p:nvSpPr>
        <p:spPr>
          <a:xfrm>
            <a:off x="9025496" y="572797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3D1BE-CA75-4557-98D5-6D46AAAA4CDE}"/>
              </a:ext>
            </a:extLst>
          </p:cNvPr>
          <p:cNvSpPr txBox="1"/>
          <p:nvPr/>
        </p:nvSpPr>
        <p:spPr>
          <a:xfrm>
            <a:off x="706587" y="2607211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5232E9-EFFE-4943-B6FF-D99231BD15DF}"/>
              </a:ext>
            </a:extLst>
          </p:cNvPr>
          <p:cNvSpPr txBox="1"/>
          <p:nvPr/>
        </p:nvSpPr>
        <p:spPr>
          <a:xfrm>
            <a:off x="706587" y="1655787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C40CF-4A10-4C15-826F-0141B83931B0}"/>
              </a:ext>
            </a:extLst>
          </p:cNvPr>
          <p:cNvSpPr txBox="1"/>
          <p:nvPr/>
        </p:nvSpPr>
        <p:spPr>
          <a:xfrm>
            <a:off x="648941" y="3159444"/>
            <a:ext cx="3244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grpSp>
        <p:nvGrpSpPr>
          <p:cNvPr id="20" name="Graphic 50">
            <a:extLst>
              <a:ext uri="{FF2B5EF4-FFF2-40B4-BE49-F238E27FC236}">
                <a16:creationId xmlns:a16="http://schemas.microsoft.com/office/drawing/2014/main" id="{05CDECAB-C984-4FEA-8F84-90EF082292E1}"/>
              </a:ext>
            </a:extLst>
          </p:cNvPr>
          <p:cNvGrpSpPr/>
          <p:nvPr/>
        </p:nvGrpSpPr>
        <p:grpSpPr>
          <a:xfrm>
            <a:off x="4125134" y="3137878"/>
            <a:ext cx="4478858" cy="2764294"/>
            <a:chOff x="540152" y="0"/>
            <a:chExt cx="11111696" cy="6858000"/>
          </a:xfrm>
        </p:grpSpPr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784040C1-3F1A-4266-9E9A-95E98FEAD6CD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4DDD0"/>
                </a:solidFill>
              </a:endParaRPr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6CBAF767-21DA-4B0B-861E-862DAFA29CE0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4DDD0"/>
                </a:solidFill>
              </a:endParaRPr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DC814581-F7BF-4982-9DAF-DD4AEDBABBB7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4DDD0"/>
                </a:solidFill>
              </a:endParaRPr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334EDFC1-ED58-460E-AAD3-23AD34EE4610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4DDD0"/>
                </a:solidFill>
              </a:endParaRPr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15BBD984-CBB9-4CE4-92AE-E8EB00B67497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4DDD0"/>
                </a:solidFill>
              </a:endParaRPr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1BBA00C0-3D6E-497D-A116-488789F1DEA9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4DDD0"/>
                </a:solidFill>
              </a:endParaRPr>
            </a:p>
          </p:txBody>
        </p:sp>
      </p:grp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FBD16F7D-B0F1-4984-B07A-97A2F7063A79}"/>
              </a:ext>
            </a:extLst>
          </p:cNvPr>
          <p:cNvSpPr/>
          <p:nvPr/>
        </p:nvSpPr>
        <p:spPr>
          <a:xfrm>
            <a:off x="5069881" y="1892233"/>
            <a:ext cx="2588664" cy="2588400"/>
          </a:xfrm>
          <a:custGeom>
            <a:avLst/>
            <a:gdLst>
              <a:gd name="connsiteX0" fmla="*/ 324609 w 666370"/>
              <a:gd name="connsiteY0" fmla="*/ 221956 h 666303"/>
              <a:gd name="connsiteX1" fmla="*/ 320719 w 666370"/>
              <a:gd name="connsiteY1" fmla="*/ 225957 h 666303"/>
              <a:gd name="connsiteX2" fmla="*/ 318718 w 666370"/>
              <a:gd name="connsiteY2" fmla="*/ 247464 h 666303"/>
              <a:gd name="connsiteX3" fmla="*/ 312327 w 666370"/>
              <a:gd name="connsiteY3" fmla="*/ 316094 h 666303"/>
              <a:gd name="connsiteX4" fmla="*/ 305159 w 666370"/>
              <a:gd name="connsiteY4" fmla="*/ 391615 h 666303"/>
              <a:gd name="connsiteX5" fmla="*/ 303436 w 666370"/>
              <a:gd name="connsiteY5" fmla="*/ 409231 h 666303"/>
              <a:gd name="connsiteX6" fmla="*/ 301769 w 666370"/>
              <a:gd name="connsiteY6" fmla="*/ 401896 h 666303"/>
              <a:gd name="connsiteX7" fmla="*/ 283986 w 666370"/>
              <a:gd name="connsiteY7" fmla="*/ 303424 h 666303"/>
              <a:gd name="connsiteX8" fmla="*/ 280263 w 666370"/>
              <a:gd name="connsiteY8" fmla="*/ 299645 h 666303"/>
              <a:gd name="connsiteX9" fmla="*/ 276095 w 666370"/>
              <a:gd name="connsiteY9" fmla="*/ 302979 h 666303"/>
              <a:gd name="connsiteX10" fmla="*/ 268093 w 666370"/>
              <a:gd name="connsiteY10" fmla="*/ 328987 h 666303"/>
              <a:gd name="connsiteX11" fmla="*/ 263925 w 666370"/>
              <a:gd name="connsiteY11" fmla="*/ 332099 h 666303"/>
              <a:gd name="connsiteX12" fmla="*/ 151949 w 666370"/>
              <a:gd name="connsiteY12" fmla="*/ 331932 h 666303"/>
              <a:gd name="connsiteX13" fmla="*/ 143947 w 666370"/>
              <a:gd name="connsiteY13" fmla="*/ 336489 h 666303"/>
              <a:gd name="connsiteX14" fmla="*/ 137445 w 666370"/>
              <a:gd name="connsiteY14" fmla="*/ 346714 h 666303"/>
              <a:gd name="connsiteX15" fmla="*/ 133944 w 666370"/>
              <a:gd name="connsiteY15" fmla="*/ 315205 h 666303"/>
              <a:gd name="connsiteX16" fmla="*/ 124219 w 666370"/>
              <a:gd name="connsiteY16" fmla="*/ 225791 h 666303"/>
              <a:gd name="connsiteX17" fmla="*/ 119051 w 666370"/>
              <a:gd name="connsiteY17" fmla="*/ 222123 h 666303"/>
              <a:gd name="connsiteX18" fmla="*/ 116383 w 666370"/>
              <a:gd name="connsiteY18" fmla="*/ 226736 h 666303"/>
              <a:gd name="connsiteX19" fmla="*/ 109437 w 666370"/>
              <a:gd name="connsiteY19" fmla="*/ 301145 h 666303"/>
              <a:gd name="connsiteX20" fmla="*/ 100823 w 666370"/>
              <a:gd name="connsiteY20" fmla="*/ 392060 h 666303"/>
              <a:gd name="connsiteX21" fmla="*/ 99156 w 666370"/>
              <a:gd name="connsiteY21" fmla="*/ 409454 h 666303"/>
              <a:gd name="connsiteX22" fmla="*/ 98601 w 666370"/>
              <a:gd name="connsiteY22" fmla="*/ 408842 h 666303"/>
              <a:gd name="connsiteX23" fmla="*/ 88876 w 666370"/>
              <a:gd name="connsiteY23" fmla="*/ 354549 h 666303"/>
              <a:gd name="connsiteX24" fmla="*/ 79595 w 666370"/>
              <a:gd name="connsiteY24" fmla="*/ 303257 h 666303"/>
              <a:gd name="connsiteX25" fmla="*/ 76039 w 666370"/>
              <a:gd name="connsiteY25" fmla="*/ 299645 h 666303"/>
              <a:gd name="connsiteX26" fmla="*/ 71815 w 666370"/>
              <a:gd name="connsiteY26" fmla="*/ 302868 h 666303"/>
              <a:gd name="connsiteX27" fmla="*/ 63980 w 666370"/>
              <a:gd name="connsiteY27" fmla="*/ 328042 h 666303"/>
              <a:gd name="connsiteX28" fmla="*/ 57033 w 666370"/>
              <a:gd name="connsiteY28" fmla="*/ 331598 h 666303"/>
              <a:gd name="connsiteX29" fmla="*/ 54477 w 666370"/>
              <a:gd name="connsiteY29" fmla="*/ 331376 h 666303"/>
              <a:gd name="connsiteX30" fmla="*/ 15299 w 666370"/>
              <a:gd name="connsiteY30" fmla="*/ 331376 h 666303"/>
              <a:gd name="connsiteX31" fmla="*/ 12854 w 666370"/>
              <a:gd name="connsiteY31" fmla="*/ 331598 h 666303"/>
              <a:gd name="connsiteX32" fmla="*/ 3407 w 666370"/>
              <a:gd name="connsiteY32" fmla="*/ 331710 h 666303"/>
              <a:gd name="connsiteX33" fmla="*/ 1351 w 666370"/>
              <a:gd name="connsiteY33" fmla="*/ 332099 h 666303"/>
              <a:gd name="connsiteX34" fmla="*/ 1129 w 666370"/>
              <a:gd name="connsiteY34" fmla="*/ 337545 h 666303"/>
              <a:gd name="connsiteX35" fmla="*/ 3741 w 666370"/>
              <a:gd name="connsiteY35" fmla="*/ 338323 h 666303"/>
              <a:gd name="connsiteX36" fmla="*/ 64313 w 666370"/>
              <a:gd name="connsiteY36" fmla="*/ 338323 h 666303"/>
              <a:gd name="connsiteX37" fmla="*/ 70037 w 666370"/>
              <a:gd name="connsiteY37" fmla="*/ 333877 h 666303"/>
              <a:gd name="connsiteX38" fmla="*/ 74761 w 666370"/>
              <a:gd name="connsiteY38" fmla="*/ 318706 h 666303"/>
              <a:gd name="connsiteX39" fmla="*/ 75261 w 666370"/>
              <a:gd name="connsiteY39" fmla="*/ 321207 h 666303"/>
              <a:gd name="connsiteX40" fmla="*/ 90043 w 666370"/>
              <a:gd name="connsiteY40" fmla="*/ 403007 h 666303"/>
              <a:gd name="connsiteX41" fmla="*/ 96211 w 666370"/>
              <a:gd name="connsiteY41" fmla="*/ 437350 h 666303"/>
              <a:gd name="connsiteX42" fmla="*/ 101601 w 666370"/>
              <a:gd name="connsiteY42" fmla="*/ 441185 h 666303"/>
              <a:gd name="connsiteX43" fmla="*/ 104213 w 666370"/>
              <a:gd name="connsiteY43" fmla="*/ 435850 h 666303"/>
              <a:gd name="connsiteX44" fmla="*/ 110104 w 666370"/>
              <a:gd name="connsiteY44" fmla="*/ 372999 h 666303"/>
              <a:gd name="connsiteX45" fmla="*/ 118717 w 666370"/>
              <a:gd name="connsiteY45" fmla="*/ 282640 h 666303"/>
              <a:gd name="connsiteX46" fmla="*/ 120440 w 666370"/>
              <a:gd name="connsiteY46" fmla="*/ 263968 h 666303"/>
              <a:gd name="connsiteX47" fmla="*/ 121107 w 666370"/>
              <a:gd name="connsiteY47" fmla="*/ 265191 h 666303"/>
              <a:gd name="connsiteX48" fmla="*/ 126775 w 666370"/>
              <a:gd name="connsiteY48" fmla="*/ 317761 h 666303"/>
              <a:gd name="connsiteX49" fmla="*/ 130943 w 666370"/>
              <a:gd name="connsiteY49" fmla="*/ 355994 h 666303"/>
              <a:gd name="connsiteX50" fmla="*/ 133166 w 666370"/>
              <a:gd name="connsiteY50" fmla="*/ 359551 h 666303"/>
              <a:gd name="connsiteX51" fmla="*/ 137556 w 666370"/>
              <a:gd name="connsiteY51" fmla="*/ 358828 h 666303"/>
              <a:gd name="connsiteX52" fmla="*/ 141001 w 666370"/>
              <a:gd name="connsiteY52" fmla="*/ 354883 h 666303"/>
              <a:gd name="connsiteX53" fmla="*/ 149837 w 666370"/>
              <a:gd name="connsiteY53" fmla="*/ 340768 h 666303"/>
              <a:gd name="connsiteX54" fmla="*/ 154450 w 666370"/>
              <a:gd name="connsiteY54" fmla="*/ 338211 h 666303"/>
              <a:gd name="connsiteX55" fmla="*/ 267537 w 666370"/>
              <a:gd name="connsiteY55" fmla="*/ 338267 h 666303"/>
              <a:gd name="connsiteX56" fmla="*/ 274483 w 666370"/>
              <a:gd name="connsiteY56" fmla="*/ 333210 h 666303"/>
              <a:gd name="connsiteX57" fmla="*/ 278707 w 666370"/>
              <a:gd name="connsiteY57" fmla="*/ 319762 h 666303"/>
              <a:gd name="connsiteX58" fmla="*/ 282097 w 666370"/>
              <a:gd name="connsiteY58" fmla="*/ 335600 h 666303"/>
              <a:gd name="connsiteX59" fmla="*/ 296156 w 666370"/>
              <a:gd name="connsiteY59" fmla="*/ 413010 h 666303"/>
              <a:gd name="connsiteX60" fmla="*/ 300546 w 666370"/>
              <a:gd name="connsiteY60" fmla="*/ 437573 h 666303"/>
              <a:gd name="connsiteX61" fmla="*/ 304714 w 666370"/>
              <a:gd name="connsiteY61" fmla="*/ 441407 h 666303"/>
              <a:gd name="connsiteX62" fmla="*/ 308326 w 666370"/>
              <a:gd name="connsiteY62" fmla="*/ 437295 h 666303"/>
              <a:gd name="connsiteX63" fmla="*/ 308771 w 666370"/>
              <a:gd name="connsiteY63" fmla="*/ 433183 h 666303"/>
              <a:gd name="connsiteX64" fmla="*/ 316273 w 666370"/>
              <a:gd name="connsiteY64" fmla="*/ 352438 h 666303"/>
              <a:gd name="connsiteX65" fmla="*/ 323219 w 666370"/>
              <a:gd name="connsiteY65" fmla="*/ 279417 h 666303"/>
              <a:gd name="connsiteX66" fmla="*/ 324720 w 666370"/>
              <a:gd name="connsiteY66" fmla="*/ 264079 h 666303"/>
              <a:gd name="connsiteX67" fmla="*/ 329610 w 666370"/>
              <a:gd name="connsiteY67" fmla="*/ 305091 h 666303"/>
              <a:gd name="connsiteX68" fmla="*/ 335167 w 666370"/>
              <a:gd name="connsiteY68" fmla="*/ 356272 h 666303"/>
              <a:gd name="connsiteX69" fmla="*/ 341447 w 666370"/>
              <a:gd name="connsiteY69" fmla="*/ 359106 h 666303"/>
              <a:gd name="connsiteX70" fmla="*/ 345281 w 666370"/>
              <a:gd name="connsiteY70" fmla="*/ 354772 h 666303"/>
              <a:gd name="connsiteX71" fmla="*/ 354006 w 666370"/>
              <a:gd name="connsiteY71" fmla="*/ 340934 h 666303"/>
              <a:gd name="connsiteX72" fmla="*/ 358840 w 666370"/>
              <a:gd name="connsiteY72" fmla="*/ 338267 h 666303"/>
              <a:gd name="connsiteX73" fmla="*/ 503881 w 666370"/>
              <a:gd name="connsiteY73" fmla="*/ 338323 h 666303"/>
              <a:gd name="connsiteX74" fmla="*/ 510216 w 666370"/>
              <a:gd name="connsiteY74" fmla="*/ 333599 h 666303"/>
              <a:gd name="connsiteX75" fmla="*/ 514940 w 666370"/>
              <a:gd name="connsiteY75" fmla="*/ 318761 h 666303"/>
              <a:gd name="connsiteX76" fmla="*/ 515440 w 666370"/>
              <a:gd name="connsiteY76" fmla="*/ 321151 h 666303"/>
              <a:gd name="connsiteX77" fmla="*/ 530278 w 666370"/>
              <a:gd name="connsiteY77" fmla="*/ 403230 h 666303"/>
              <a:gd name="connsiteX78" fmla="*/ 536501 w 666370"/>
              <a:gd name="connsiteY78" fmla="*/ 437573 h 666303"/>
              <a:gd name="connsiteX79" fmla="*/ 541503 w 666370"/>
              <a:gd name="connsiteY79" fmla="*/ 441240 h 666303"/>
              <a:gd name="connsiteX80" fmla="*/ 544337 w 666370"/>
              <a:gd name="connsiteY80" fmla="*/ 436350 h 666303"/>
              <a:gd name="connsiteX81" fmla="*/ 548283 w 666370"/>
              <a:gd name="connsiteY81" fmla="*/ 394449 h 666303"/>
              <a:gd name="connsiteX82" fmla="*/ 553784 w 666370"/>
              <a:gd name="connsiteY82" fmla="*/ 336600 h 666303"/>
              <a:gd name="connsiteX83" fmla="*/ 558563 w 666370"/>
              <a:gd name="connsiteY83" fmla="*/ 285030 h 666303"/>
              <a:gd name="connsiteX84" fmla="*/ 560619 w 666370"/>
              <a:gd name="connsiteY84" fmla="*/ 263913 h 666303"/>
              <a:gd name="connsiteX85" fmla="*/ 561231 w 666370"/>
              <a:gd name="connsiteY85" fmla="*/ 265135 h 666303"/>
              <a:gd name="connsiteX86" fmla="*/ 566899 w 666370"/>
              <a:gd name="connsiteY86" fmla="*/ 317706 h 666303"/>
              <a:gd name="connsiteX87" fmla="*/ 571067 w 666370"/>
              <a:gd name="connsiteY87" fmla="*/ 355939 h 666303"/>
              <a:gd name="connsiteX88" fmla="*/ 577680 w 666370"/>
              <a:gd name="connsiteY88" fmla="*/ 358773 h 666303"/>
              <a:gd name="connsiteX89" fmla="*/ 581292 w 666370"/>
              <a:gd name="connsiteY89" fmla="*/ 354605 h 666303"/>
              <a:gd name="connsiteX90" fmla="*/ 590183 w 666370"/>
              <a:gd name="connsiteY90" fmla="*/ 340490 h 666303"/>
              <a:gd name="connsiteX91" fmla="*/ 594351 w 666370"/>
              <a:gd name="connsiteY91" fmla="*/ 338156 h 666303"/>
              <a:gd name="connsiteX92" fmla="*/ 648533 w 666370"/>
              <a:gd name="connsiteY92" fmla="*/ 338211 h 666303"/>
              <a:gd name="connsiteX93" fmla="*/ 663537 w 666370"/>
              <a:gd name="connsiteY93" fmla="*/ 338211 h 666303"/>
              <a:gd name="connsiteX94" fmla="*/ 665705 w 666370"/>
              <a:gd name="connsiteY94" fmla="*/ 337545 h 666303"/>
              <a:gd name="connsiteX95" fmla="*/ 665593 w 666370"/>
              <a:gd name="connsiteY95" fmla="*/ 332599 h 666303"/>
              <a:gd name="connsiteX96" fmla="*/ 662537 w 666370"/>
              <a:gd name="connsiteY96" fmla="*/ 332099 h 666303"/>
              <a:gd name="connsiteX97" fmla="*/ 591128 w 666370"/>
              <a:gd name="connsiteY97" fmla="*/ 331987 h 666303"/>
              <a:gd name="connsiteX98" fmla="*/ 584848 w 666370"/>
              <a:gd name="connsiteY98" fmla="*/ 335488 h 666303"/>
              <a:gd name="connsiteX99" fmla="*/ 577735 w 666370"/>
              <a:gd name="connsiteY99" fmla="*/ 346714 h 666303"/>
              <a:gd name="connsiteX100" fmla="*/ 577513 w 666370"/>
              <a:gd name="connsiteY100" fmla="*/ 345047 h 666303"/>
              <a:gd name="connsiteX101" fmla="*/ 572901 w 666370"/>
              <a:gd name="connsiteY101" fmla="*/ 303202 h 666303"/>
              <a:gd name="connsiteX102" fmla="*/ 568010 w 666370"/>
              <a:gd name="connsiteY102" fmla="*/ 258078 h 666303"/>
              <a:gd name="connsiteX103" fmla="*/ 564454 w 666370"/>
              <a:gd name="connsiteY103" fmla="*/ 225624 h 666303"/>
              <a:gd name="connsiteX104" fmla="*/ 560230 w 666370"/>
              <a:gd name="connsiteY104" fmla="*/ 222012 h 666303"/>
              <a:gd name="connsiteX105" fmla="*/ 556674 w 666370"/>
              <a:gd name="connsiteY105" fmla="*/ 226347 h 666303"/>
              <a:gd name="connsiteX106" fmla="*/ 553840 w 666370"/>
              <a:gd name="connsiteY106" fmla="*/ 256411 h 666303"/>
              <a:gd name="connsiteX107" fmla="*/ 548005 w 666370"/>
              <a:gd name="connsiteY107" fmla="*/ 318984 h 666303"/>
              <a:gd name="connsiteX108" fmla="*/ 541614 w 666370"/>
              <a:gd name="connsiteY108" fmla="*/ 385391 h 666303"/>
              <a:gd name="connsiteX109" fmla="*/ 539391 w 666370"/>
              <a:gd name="connsiteY109" fmla="*/ 409231 h 666303"/>
              <a:gd name="connsiteX110" fmla="*/ 538669 w 666370"/>
              <a:gd name="connsiteY110" fmla="*/ 408398 h 666303"/>
              <a:gd name="connsiteX111" fmla="*/ 532334 w 666370"/>
              <a:gd name="connsiteY111" fmla="*/ 372666 h 666303"/>
              <a:gd name="connsiteX112" fmla="*/ 520052 w 666370"/>
              <a:gd name="connsiteY112" fmla="*/ 304480 h 666303"/>
              <a:gd name="connsiteX113" fmla="*/ 516051 w 666370"/>
              <a:gd name="connsiteY113" fmla="*/ 299700 h 666303"/>
              <a:gd name="connsiteX114" fmla="*/ 511661 w 666370"/>
              <a:gd name="connsiteY114" fmla="*/ 304146 h 666303"/>
              <a:gd name="connsiteX115" fmla="*/ 503992 w 666370"/>
              <a:gd name="connsiteY115" fmla="*/ 329042 h 666303"/>
              <a:gd name="connsiteX116" fmla="*/ 499769 w 666370"/>
              <a:gd name="connsiteY116" fmla="*/ 332099 h 666303"/>
              <a:gd name="connsiteX117" fmla="*/ 355562 w 666370"/>
              <a:gd name="connsiteY117" fmla="*/ 331932 h 666303"/>
              <a:gd name="connsiteX118" fmla="*/ 348615 w 666370"/>
              <a:gd name="connsiteY118" fmla="*/ 335766 h 666303"/>
              <a:gd name="connsiteX119" fmla="*/ 341724 w 666370"/>
              <a:gd name="connsiteY119" fmla="*/ 346714 h 666303"/>
              <a:gd name="connsiteX120" fmla="*/ 340502 w 666370"/>
              <a:gd name="connsiteY120" fmla="*/ 335989 h 666303"/>
              <a:gd name="connsiteX121" fmla="*/ 328499 w 666370"/>
              <a:gd name="connsiteY121" fmla="*/ 225902 h 666303"/>
              <a:gd name="connsiteX122" fmla="*/ 324609 w 666370"/>
              <a:gd name="connsiteY122" fmla="*/ 221956 h 666303"/>
              <a:gd name="connsiteX123" fmla="*/ 220967 w 666370"/>
              <a:gd name="connsiteY123" fmla="*/ 5 h 666303"/>
              <a:gd name="connsiteX124" fmla="*/ 444086 w 666370"/>
              <a:gd name="connsiteY124" fmla="*/ 5 h 666303"/>
              <a:gd name="connsiteX125" fmla="*/ 448365 w 666370"/>
              <a:gd name="connsiteY125" fmla="*/ 4395 h 666303"/>
              <a:gd name="connsiteX126" fmla="*/ 448365 w 666370"/>
              <a:gd name="connsiteY126" fmla="*/ 214176 h 666303"/>
              <a:gd name="connsiteX127" fmla="*/ 452199 w 666370"/>
              <a:gd name="connsiteY127" fmla="*/ 218066 h 666303"/>
              <a:gd name="connsiteX128" fmla="*/ 662258 w 666370"/>
              <a:gd name="connsiteY128" fmla="*/ 218066 h 666303"/>
              <a:gd name="connsiteX129" fmla="*/ 666370 w 666370"/>
              <a:gd name="connsiteY129" fmla="*/ 222067 h 666303"/>
              <a:gd name="connsiteX130" fmla="*/ 666370 w 666370"/>
              <a:gd name="connsiteY130" fmla="*/ 444908 h 666303"/>
              <a:gd name="connsiteX131" fmla="*/ 662647 w 666370"/>
              <a:gd name="connsiteY131" fmla="*/ 448687 h 666303"/>
              <a:gd name="connsiteX132" fmla="*/ 453977 w 666370"/>
              <a:gd name="connsiteY132" fmla="*/ 448687 h 666303"/>
              <a:gd name="connsiteX133" fmla="*/ 450087 w 666370"/>
              <a:gd name="connsiteY133" fmla="*/ 452577 h 666303"/>
              <a:gd name="connsiteX134" fmla="*/ 450087 w 666370"/>
              <a:gd name="connsiteY134" fmla="*/ 662358 h 666303"/>
              <a:gd name="connsiteX135" fmla="*/ 446197 w 666370"/>
              <a:gd name="connsiteY135" fmla="*/ 666303 h 666303"/>
              <a:gd name="connsiteX136" fmla="*/ 333999 w 666370"/>
              <a:gd name="connsiteY136" fmla="*/ 666248 h 666303"/>
              <a:gd name="connsiteX137" fmla="*/ 221190 w 666370"/>
              <a:gd name="connsiteY137" fmla="*/ 666303 h 666303"/>
              <a:gd name="connsiteX138" fmla="*/ 217800 w 666370"/>
              <a:gd name="connsiteY138" fmla="*/ 662969 h 666303"/>
              <a:gd name="connsiteX139" fmla="*/ 217856 w 666370"/>
              <a:gd name="connsiteY139" fmla="*/ 452910 h 666303"/>
              <a:gd name="connsiteX140" fmla="*/ 213521 w 666370"/>
              <a:gd name="connsiteY140" fmla="*/ 448687 h 666303"/>
              <a:gd name="connsiteX141" fmla="*/ 4018 w 666370"/>
              <a:gd name="connsiteY141" fmla="*/ 448687 h 666303"/>
              <a:gd name="connsiteX142" fmla="*/ 17 w 666370"/>
              <a:gd name="connsiteY142" fmla="*/ 444630 h 666303"/>
              <a:gd name="connsiteX143" fmla="*/ 17 w 666370"/>
              <a:gd name="connsiteY143" fmla="*/ 222067 h 666303"/>
              <a:gd name="connsiteX144" fmla="*/ 4018 w 666370"/>
              <a:gd name="connsiteY144" fmla="*/ 218066 h 666303"/>
              <a:gd name="connsiteX145" fmla="*/ 212965 w 666370"/>
              <a:gd name="connsiteY145" fmla="*/ 218066 h 666303"/>
              <a:gd name="connsiteX146" fmla="*/ 217022 w 666370"/>
              <a:gd name="connsiteY146" fmla="*/ 214121 h 666303"/>
              <a:gd name="connsiteX147" fmla="*/ 217022 w 666370"/>
              <a:gd name="connsiteY147" fmla="*/ 4062 h 666303"/>
              <a:gd name="connsiteX148" fmla="*/ 220967 w 666370"/>
              <a:gd name="connsiteY148" fmla="*/ 5 h 66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666370" h="666303">
                <a:moveTo>
                  <a:pt x="324609" y="221956"/>
                </a:moveTo>
                <a:cubicBezTo>
                  <a:pt x="321775" y="221956"/>
                  <a:pt x="320941" y="223568"/>
                  <a:pt x="320719" y="225957"/>
                </a:cubicBezTo>
                <a:cubicBezTo>
                  <a:pt x="320052" y="233126"/>
                  <a:pt x="319385" y="240295"/>
                  <a:pt x="318718" y="247464"/>
                </a:cubicBezTo>
                <a:cubicBezTo>
                  <a:pt x="316606" y="270359"/>
                  <a:pt x="314495" y="293199"/>
                  <a:pt x="312327" y="316094"/>
                </a:cubicBezTo>
                <a:cubicBezTo>
                  <a:pt x="309938" y="341268"/>
                  <a:pt x="307548" y="366442"/>
                  <a:pt x="305159" y="391615"/>
                </a:cubicBezTo>
                <a:cubicBezTo>
                  <a:pt x="304603" y="397506"/>
                  <a:pt x="303992" y="403341"/>
                  <a:pt x="303436" y="409231"/>
                </a:cubicBezTo>
                <a:cubicBezTo>
                  <a:pt x="302602" y="406786"/>
                  <a:pt x="302213" y="404341"/>
                  <a:pt x="301769" y="401896"/>
                </a:cubicBezTo>
                <a:cubicBezTo>
                  <a:pt x="295823" y="369053"/>
                  <a:pt x="289877" y="336266"/>
                  <a:pt x="283986" y="303424"/>
                </a:cubicBezTo>
                <a:cubicBezTo>
                  <a:pt x="283597" y="301257"/>
                  <a:pt x="282541" y="299756"/>
                  <a:pt x="280263" y="299645"/>
                </a:cubicBezTo>
                <a:cubicBezTo>
                  <a:pt x="278040" y="299534"/>
                  <a:pt x="276762" y="300867"/>
                  <a:pt x="276095" y="302979"/>
                </a:cubicBezTo>
                <a:cubicBezTo>
                  <a:pt x="273428" y="311648"/>
                  <a:pt x="270593" y="320262"/>
                  <a:pt x="268093" y="328987"/>
                </a:cubicBezTo>
                <a:cubicBezTo>
                  <a:pt x="267426" y="331376"/>
                  <a:pt x="266370" y="332099"/>
                  <a:pt x="263925" y="332099"/>
                </a:cubicBezTo>
                <a:cubicBezTo>
                  <a:pt x="226581" y="331987"/>
                  <a:pt x="189293" y="332099"/>
                  <a:pt x="151949" y="331932"/>
                </a:cubicBezTo>
                <a:cubicBezTo>
                  <a:pt x="148059" y="331932"/>
                  <a:pt x="145725" y="333210"/>
                  <a:pt x="143947" y="336489"/>
                </a:cubicBezTo>
                <a:cubicBezTo>
                  <a:pt x="142113" y="339823"/>
                  <a:pt x="139834" y="342935"/>
                  <a:pt x="137445" y="346714"/>
                </a:cubicBezTo>
                <a:cubicBezTo>
                  <a:pt x="136222" y="335711"/>
                  <a:pt x="135055" y="325486"/>
                  <a:pt x="133944" y="315205"/>
                </a:cubicBezTo>
                <a:cubicBezTo>
                  <a:pt x="130721" y="285419"/>
                  <a:pt x="127442" y="255577"/>
                  <a:pt x="124219" y="225791"/>
                </a:cubicBezTo>
                <a:cubicBezTo>
                  <a:pt x="123830" y="222679"/>
                  <a:pt x="121996" y="221345"/>
                  <a:pt x="119051" y="222123"/>
                </a:cubicBezTo>
                <a:cubicBezTo>
                  <a:pt x="116606" y="222734"/>
                  <a:pt x="116550" y="224790"/>
                  <a:pt x="116383" y="226736"/>
                </a:cubicBezTo>
                <a:cubicBezTo>
                  <a:pt x="114049" y="251520"/>
                  <a:pt x="111771" y="276361"/>
                  <a:pt x="109437" y="301145"/>
                </a:cubicBezTo>
                <a:cubicBezTo>
                  <a:pt x="106603" y="331432"/>
                  <a:pt x="103713" y="361774"/>
                  <a:pt x="100823" y="392060"/>
                </a:cubicBezTo>
                <a:cubicBezTo>
                  <a:pt x="100268" y="397784"/>
                  <a:pt x="99712" y="403508"/>
                  <a:pt x="99156" y="409454"/>
                </a:cubicBezTo>
                <a:cubicBezTo>
                  <a:pt x="98823" y="409120"/>
                  <a:pt x="98601" y="409009"/>
                  <a:pt x="98601" y="408842"/>
                </a:cubicBezTo>
                <a:cubicBezTo>
                  <a:pt x="95322" y="390726"/>
                  <a:pt x="92099" y="372666"/>
                  <a:pt x="88876" y="354549"/>
                </a:cubicBezTo>
                <a:cubicBezTo>
                  <a:pt x="85764" y="337433"/>
                  <a:pt x="82652" y="320373"/>
                  <a:pt x="79595" y="303257"/>
                </a:cubicBezTo>
                <a:cubicBezTo>
                  <a:pt x="79206" y="301145"/>
                  <a:pt x="78206" y="299812"/>
                  <a:pt x="76039" y="299645"/>
                </a:cubicBezTo>
                <a:cubicBezTo>
                  <a:pt x="73816" y="299478"/>
                  <a:pt x="72482" y="300812"/>
                  <a:pt x="71815" y="302868"/>
                </a:cubicBezTo>
                <a:cubicBezTo>
                  <a:pt x="69204" y="311259"/>
                  <a:pt x="66536" y="319651"/>
                  <a:pt x="63980" y="328042"/>
                </a:cubicBezTo>
                <a:cubicBezTo>
                  <a:pt x="62590" y="332488"/>
                  <a:pt x="61868" y="332876"/>
                  <a:pt x="57033" y="331598"/>
                </a:cubicBezTo>
                <a:cubicBezTo>
                  <a:pt x="56255" y="330820"/>
                  <a:pt x="55311" y="331209"/>
                  <a:pt x="54477" y="331376"/>
                </a:cubicBezTo>
                <a:cubicBezTo>
                  <a:pt x="41418" y="331376"/>
                  <a:pt x="28359" y="331376"/>
                  <a:pt x="15299" y="331376"/>
                </a:cubicBezTo>
                <a:cubicBezTo>
                  <a:pt x="14521" y="331376"/>
                  <a:pt x="13632" y="331265"/>
                  <a:pt x="12854" y="331598"/>
                </a:cubicBezTo>
                <a:cubicBezTo>
                  <a:pt x="9687" y="331654"/>
                  <a:pt x="6575" y="331654"/>
                  <a:pt x="3407" y="331710"/>
                </a:cubicBezTo>
                <a:cubicBezTo>
                  <a:pt x="2685" y="331710"/>
                  <a:pt x="1684" y="331432"/>
                  <a:pt x="1351" y="332099"/>
                </a:cubicBezTo>
                <a:cubicBezTo>
                  <a:pt x="573" y="333821"/>
                  <a:pt x="795" y="335766"/>
                  <a:pt x="1129" y="337545"/>
                </a:cubicBezTo>
                <a:cubicBezTo>
                  <a:pt x="1407" y="338878"/>
                  <a:pt x="2851" y="338323"/>
                  <a:pt x="3741" y="338323"/>
                </a:cubicBezTo>
                <a:cubicBezTo>
                  <a:pt x="23913" y="338323"/>
                  <a:pt x="44141" y="338323"/>
                  <a:pt x="64313" y="338323"/>
                </a:cubicBezTo>
                <a:cubicBezTo>
                  <a:pt x="68370" y="338323"/>
                  <a:pt x="68814" y="337933"/>
                  <a:pt x="70037" y="333877"/>
                </a:cubicBezTo>
                <a:cubicBezTo>
                  <a:pt x="71482" y="329042"/>
                  <a:pt x="73038" y="324263"/>
                  <a:pt x="74761" y="318706"/>
                </a:cubicBezTo>
                <a:cubicBezTo>
                  <a:pt x="75038" y="320151"/>
                  <a:pt x="75150" y="320651"/>
                  <a:pt x="75261" y="321207"/>
                </a:cubicBezTo>
                <a:cubicBezTo>
                  <a:pt x="80207" y="348492"/>
                  <a:pt x="85097" y="375722"/>
                  <a:pt x="90043" y="403007"/>
                </a:cubicBezTo>
                <a:cubicBezTo>
                  <a:pt x="92099" y="414455"/>
                  <a:pt x="94155" y="425903"/>
                  <a:pt x="96211" y="437350"/>
                </a:cubicBezTo>
                <a:cubicBezTo>
                  <a:pt x="96822" y="440629"/>
                  <a:pt x="98934" y="442185"/>
                  <a:pt x="101601" y="441185"/>
                </a:cubicBezTo>
                <a:cubicBezTo>
                  <a:pt x="104158" y="440240"/>
                  <a:pt x="103991" y="437906"/>
                  <a:pt x="104213" y="435850"/>
                </a:cubicBezTo>
                <a:cubicBezTo>
                  <a:pt x="106214" y="414900"/>
                  <a:pt x="108103" y="393949"/>
                  <a:pt x="110104" y="372999"/>
                </a:cubicBezTo>
                <a:cubicBezTo>
                  <a:pt x="112938" y="342879"/>
                  <a:pt x="115828" y="312760"/>
                  <a:pt x="118717" y="282640"/>
                </a:cubicBezTo>
                <a:cubicBezTo>
                  <a:pt x="119273" y="276416"/>
                  <a:pt x="119884" y="270248"/>
                  <a:pt x="120440" y="263968"/>
                </a:cubicBezTo>
                <a:cubicBezTo>
                  <a:pt x="121218" y="264246"/>
                  <a:pt x="121051" y="264802"/>
                  <a:pt x="121107" y="265191"/>
                </a:cubicBezTo>
                <a:cubicBezTo>
                  <a:pt x="122996" y="282696"/>
                  <a:pt x="124886" y="300256"/>
                  <a:pt x="126775" y="317761"/>
                </a:cubicBezTo>
                <a:cubicBezTo>
                  <a:pt x="128165" y="330487"/>
                  <a:pt x="129554" y="343268"/>
                  <a:pt x="130943" y="355994"/>
                </a:cubicBezTo>
                <a:cubicBezTo>
                  <a:pt x="131110" y="357606"/>
                  <a:pt x="131610" y="358884"/>
                  <a:pt x="133166" y="359551"/>
                </a:cubicBezTo>
                <a:cubicBezTo>
                  <a:pt x="134777" y="360273"/>
                  <a:pt x="136222" y="359884"/>
                  <a:pt x="137556" y="358828"/>
                </a:cubicBezTo>
                <a:cubicBezTo>
                  <a:pt x="138945" y="357717"/>
                  <a:pt x="140057" y="356383"/>
                  <a:pt x="141001" y="354883"/>
                </a:cubicBezTo>
                <a:cubicBezTo>
                  <a:pt x="143947" y="350159"/>
                  <a:pt x="147003" y="345547"/>
                  <a:pt x="149837" y="340768"/>
                </a:cubicBezTo>
                <a:cubicBezTo>
                  <a:pt x="150949" y="338878"/>
                  <a:pt x="152227" y="338211"/>
                  <a:pt x="154450" y="338211"/>
                </a:cubicBezTo>
                <a:cubicBezTo>
                  <a:pt x="192127" y="338267"/>
                  <a:pt x="229860" y="338267"/>
                  <a:pt x="267537" y="338267"/>
                </a:cubicBezTo>
                <a:cubicBezTo>
                  <a:pt x="272927" y="338267"/>
                  <a:pt x="272927" y="338267"/>
                  <a:pt x="274483" y="333210"/>
                </a:cubicBezTo>
                <a:cubicBezTo>
                  <a:pt x="275873" y="328709"/>
                  <a:pt x="277318" y="324263"/>
                  <a:pt x="278707" y="319762"/>
                </a:cubicBezTo>
                <a:cubicBezTo>
                  <a:pt x="280207" y="325097"/>
                  <a:pt x="281152" y="330376"/>
                  <a:pt x="282097" y="335600"/>
                </a:cubicBezTo>
                <a:cubicBezTo>
                  <a:pt x="286765" y="361385"/>
                  <a:pt x="291488" y="387225"/>
                  <a:pt x="296156" y="413010"/>
                </a:cubicBezTo>
                <a:cubicBezTo>
                  <a:pt x="297657" y="421179"/>
                  <a:pt x="299157" y="429404"/>
                  <a:pt x="300546" y="437573"/>
                </a:cubicBezTo>
                <a:cubicBezTo>
                  <a:pt x="300991" y="440018"/>
                  <a:pt x="302047" y="441518"/>
                  <a:pt x="304714" y="441407"/>
                </a:cubicBezTo>
                <a:cubicBezTo>
                  <a:pt x="307326" y="441296"/>
                  <a:pt x="308104" y="439518"/>
                  <a:pt x="308326" y="437295"/>
                </a:cubicBezTo>
                <a:cubicBezTo>
                  <a:pt x="308493" y="435905"/>
                  <a:pt x="308660" y="434572"/>
                  <a:pt x="308771" y="433183"/>
                </a:cubicBezTo>
                <a:cubicBezTo>
                  <a:pt x="311271" y="406286"/>
                  <a:pt x="313717" y="379334"/>
                  <a:pt x="316273" y="352438"/>
                </a:cubicBezTo>
                <a:cubicBezTo>
                  <a:pt x="318551" y="328097"/>
                  <a:pt x="320885" y="303757"/>
                  <a:pt x="323219" y="279417"/>
                </a:cubicBezTo>
                <a:cubicBezTo>
                  <a:pt x="323719" y="274304"/>
                  <a:pt x="324219" y="269192"/>
                  <a:pt x="324720" y="264079"/>
                </a:cubicBezTo>
                <a:cubicBezTo>
                  <a:pt x="326609" y="277750"/>
                  <a:pt x="328110" y="291420"/>
                  <a:pt x="329610" y="305091"/>
                </a:cubicBezTo>
                <a:cubicBezTo>
                  <a:pt x="331444" y="322151"/>
                  <a:pt x="333278" y="339212"/>
                  <a:pt x="335167" y="356272"/>
                </a:cubicBezTo>
                <a:cubicBezTo>
                  <a:pt x="335500" y="359606"/>
                  <a:pt x="338724" y="361051"/>
                  <a:pt x="341447" y="359106"/>
                </a:cubicBezTo>
                <a:cubicBezTo>
                  <a:pt x="343058" y="357939"/>
                  <a:pt x="344225" y="356439"/>
                  <a:pt x="345281" y="354772"/>
                </a:cubicBezTo>
                <a:cubicBezTo>
                  <a:pt x="348171" y="350159"/>
                  <a:pt x="351227" y="345602"/>
                  <a:pt x="354006" y="340934"/>
                </a:cubicBezTo>
                <a:cubicBezTo>
                  <a:pt x="355173" y="338989"/>
                  <a:pt x="356506" y="338267"/>
                  <a:pt x="358840" y="338267"/>
                </a:cubicBezTo>
                <a:cubicBezTo>
                  <a:pt x="407187" y="338323"/>
                  <a:pt x="455534" y="338323"/>
                  <a:pt x="503881" y="338323"/>
                </a:cubicBezTo>
                <a:cubicBezTo>
                  <a:pt x="508716" y="338323"/>
                  <a:pt x="508827" y="338156"/>
                  <a:pt x="510216" y="333599"/>
                </a:cubicBezTo>
                <a:cubicBezTo>
                  <a:pt x="511661" y="328875"/>
                  <a:pt x="513217" y="324207"/>
                  <a:pt x="514940" y="318761"/>
                </a:cubicBezTo>
                <a:cubicBezTo>
                  <a:pt x="515218" y="320095"/>
                  <a:pt x="515329" y="320595"/>
                  <a:pt x="515440" y="321151"/>
                </a:cubicBezTo>
                <a:cubicBezTo>
                  <a:pt x="520386" y="348492"/>
                  <a:pt x="525332" y="375889"/>
                  <a:pt x="530278" y="403230"/>
                </a:cubicBezTo>
                <a:cubicBezTo>
                  <a:pt x="532334" y="414677"/>
                  <a:pt x="534390" y="426125"/>
                  <a:pt x="536501" y="437573"/>
                </a:cubicBezTo>
                <a:cubicBezTo>
                  <a:pt x="537002" y="440574"/>
                  <a:pt x="538947" y="441907"/>
                  <a:pt x="541503" y="441240"/>
                </a:cubicBezTo>
                <a:cubicBezTo>
                  <a:pt x="544059" y="440518"/>
                  <a:pt x="544170" y="438351"/>
                  <a:pt x="544337" y="436350"/>
                </a:cubicBezTo>
                <a:cubicBezTo>
                  <a:pt x="545671" y="422402"/>
                  <a:pt x="546949" y="408398"/>
                  <a:pt x="548283" y="394449"/>
                </a:cubicBezTo>
                <a:cubicBezTo>
                  <a:pt x="550116" y="375166"/>
                  <a:pt x="551950" y="355883"/>
                  <a:pt x="553784" y="336600"/>
                </a:cubicBezTo>
                <a:cubicBezTo>
                  <a:pt x="555396" y="319373"/>
                  <a:pt x="556952" y="302201"/>
                  <a:pt x="558563" y="285030"/>
                </a:cubicBezTo>
                <a:cubicBezTo>
                  <a:pt x="559230" y="278028"/>
                  <a:pt x="559952" y="270970"/>
                  <a:pt x="560619" y="263913"/>
                </a:cubicBezTo>
                <a:cubicBezTo>
                  <a:pt x="561342" y="264190"/>
                  <a:pt x="561175" y="264746"/>
                  <a:pt x="561231" y="265135"/>
                </a:cubicBezTo>
                <a:cubicBezTo>
                  <a:pt x="563120" y="282640"/>
                  <a:pt x="565010" y="300201"/>
                  <a:pt x="566899" y="317706"/>
                </a:cubicBezTo>
                <a:cubicBezTo>
                  <a:pt x="568288" y="330431"/>
                  <a:pt x="569677" y="343213"/>
                  <a:pt x="571067" y="355939"/>
                </a:cubicBezTo>
                <a:cubicBezTo>
                  <a:pt x="571511" y="359662"/>
                  <a:pt x="574734" y="361051"/>
                  <a:pt x="577680" y="358773"/>
                </a:cubicBezTo>
                <a:cubicBezTo>
                  <a:pt x="579180" y="357661"/>
                  <a:pt x="580292" y="356161"/>
                  <a:pt x="581292" y="354605"/>
                </a:cubicBezTo>
                <a:cubicBezTo>
                  <a:pt x="584293" y="349881"/>
                  <a:pt x="587349" y="345269"/>
                  <a:pt x="590183" y="340490"/>
                </a:cubicBezTo>
                <a:cubicBezTo>
                  <a:pt x="591184" y="338767"/>
                  <a:pt x="592351" y="338156"/>
                  <a:pt x="594351" y="338156"/>
                </a:cubicBezTo>
                <a:cubicBezTo>
                  <a:pt x="612412" y="338267"/>
                  <a:pt x="630472" y="338211"/>
                  <a:pt x="648533" y="338211"/>
                </a:cubicBezTo>
                <a:cubicBezTo>
                  <a:pt x="653534" y="338211"/>
                  <a:pt x="658536" y="338267"/>
                  <a:pt x="663537" y="338211"/>
                </a:cubicBezTo>
                <a:cubicBezTo>
                  <a:pt x="664315" y="338156"/>
                  <a:pt x="665538" y="338600"/>
                  <a:pt x="665705" y="337545"/>
                </a:cubicBezTo>
                <a:cubicBezTo>
                  <a:pt x="665927" y="335877"/>
                  <a:pt x="666094" y="334099"/>
                  <a:pt x="665593" y="332599"/>
                </a:cubicBezTo>
                <a:cubicBezTo>
                  <a:pt x="665260" y="331543"/>
                  <a:pt x="663593" y="332099"/>
                  <a:pt x="662537" y="332099"/>
                </a:cubicBezTo>
                <a:cubicBezTo>
                  <a:pt x="638753" y="332043"/>
                  <a:pt x="614912" y="332099"/>
                  <a:pt x="591128" y="331987"/>
                </a:cubicBezTo>
                <a:cubicBezTo>
                  <a:pt x="588127" y="331987"/>
                  <a:pt x="586293" y="332988"/>
                  <a:pt x="584848" y="335488"/>
                </a:cubicBezTo>
                <a:cubicBezTo>
                  <a:pt x="582737" y="339156"/>
                  <a:pt x="580347" y="342601"/>
                  <a:pt x="577735" y="346714"/>
                </a:cubicBezTo>
                <a:cubicBezTo>
                  <a:pt x="577569" y="345714"/>
                  <a:pt x="577569" y="345380"/>
                  <a:pt x="577513" y="345047"/>
                </a:cubicBezTo>
                <a:cubicBezTo>
                  <a:pt x="575957" y="331098"/>
                  <a:pt x="574401" y="317150"/>
                  <a:pt x="572901" y="303202"/>
                </a:cubicBezTo>
                <a:cubicBezTo>
                  <a:pt x="571234" y="288142"/>
                  <a:pt x="569622" y="273138"/>
                  <a:pt x="568010" y="258078"/>
                </a:cubicBezTo>
                <a:cubicBezTo>
                  <a:pt x="566843" y="247241"/>
                  <a:pt x="565676" y="236461"/>
                  <a:pt x="564454" y="225624"/>
                </a:cubicBezTo>
                <a:cubicBezTo>
                  <a:pt x="564120" y="222790"/>
                  <a:pt x="563009" y="221956"/>
                  <a:pt x="560230" y="222012"/>
                </a:cubicBezTo>
                <a:cubicBezTo>
                  <a:pt x="557341" y="222068"/>
                  <a:pt x="556896" y="224124"/>
                  <a:pt x="556674" y="226347"/>
                </a:cubicBezTo>
                <a:cubicBezTo>
                  <a:pt x="555729" y="236405"/>
                  <a:pt x="554785" y="246408"/>
                  <a:pt x="553840" y="256411"/>
                </a:cubicBezTo>
                <a:cubicBezTo>
                  <a:pt x="551895" y="277250"/>
                  <a:pt x="550005" y="298145"/>
                  <a:pt x="548005" y="318984"/>
                </a:cubicBezTo>
                <a:cubicBezTo>
                  <a:pt x="545893" y="341101"/>
                  <a:pt x="543726" y="363274"/>
                  <a:pt x="541614" y="385391"/>
                </a:cubicBezTo>
                <a:cubicBezTo>
                  <a:pt x="540836" y="393338"/>
                  <a:pt x="540114" y="401285"/>
                  <a:pt x="539391" y="409231"/>
                </a:cubicBezTo>
                <a:cubicBezTo>
                  <a:pt x="538724" y="409120"/>
                  <a:pt x="538724" y="408731"/>
                  <a:pt x="538669" y="408398"/>
                </a:cubicBezTo>
                <a:cubicBezTo>
                  <a:pt x="536557" y="396506"/>
                  <a:pt x="534445" y="384558"/>
                  <a:pt x="532334" y="372666"/>
                </a:cubicBezTo>
                <a:cubicBezTo>
                  <a:pt x="528277" y="349937"/>
                  <a:pt x="524109" y="327208"/>
                  <a:pt x="520052" y="304480"/>
                </a:cubicBezTo>
                <a:cubicBezTo>
                  <a:pt x="519608" y="302090"/>
                  <a:pt x="519052" y="299756"/>
                  <a:pt x="516051" y="299700"/>
                </a:cubicBezTo>
                <a:cubicBezTo>
                  <a:pt x="513162" y="299589"/>
                  <a:pt x="512384" y="301757"/>
                  <a:pt x="511661" y="304146"/>
                </a:cubicBezTo>
                <a:cubicBezTo>
                  <a:pt x="509161" y="312426"/>
                  <a:pt x="506438" y="320706"/>
                  <a:pt x="503992" y="329042"/>
                </a:cubicBezTo>
                <a:cubicBezTo>
                  <a:pt x="503326" y="331376"/>
                  <a:pt x="502270" y="332099"/>
                  <a:pt x="499769" y="332099"/>
                </a:cubicBezTo>
                <a:cubicBezTo>
                  <a:pt x="451700" y="331987"/>
                  <a:pt x="403631" y="332043"/>
                  <a:pt x="355562" y="331932"/>
                </a:cubicBezTo>
                <a:cubicBezTo>
                  <a:pt x="352228" y="331932"/>
                  <a:pt x="350227" y="332988"/>
                  <a:pt x="348615" y="335766"/>
                </a:cubicBezTo>
                <a:cubicBezTo>
                  <a:pt x="346559" y="339323"/>
                  <a:pt x="344281" y="342713"/>
                  <a:pt x="341724" y="346714"/>
                </a:cubicBezTo>
                <a:cubicBezTo>
                  <a:pt x="341280" y="342713"/>
                  <a:pt x="340891" y="339378"/>
                  <a:pt x="340502" y="335989"/>
                </a:cubicBezTo>
                <a:cubicBezTo>
                  <a:pt x="336501" y="299312"/>
                  <a:pt x="332444" y="262579"/>
                  <a:pt x="328499" y="225902"/>
                </a:cubicBezTo>
                <a:cubicBezTo>
                  <a:pt x="328221" y="223457"/>
                  <a:pt x="327387" y="221956"/>
                  <a:pt x="324609" y="221956"/>
                </a:cubicBezTo>
                <a:close/>
                <a:moveTo>
                  <a:pt x="220967" y="5"/>
                </a:moveTo>
                <a:cubicBezTo>
                  <a:pt x="295322" y="5"/>
                  <a:pt x="369731" y="5"/>
                  <a:pt x="444086" y="5"/>
                </a:cubicBezTo>
                <a:cubicBezTo>
                  <a:pt x="449032" y="5"/>
                  <a:pt x="448365" y="-328"/>
                  <a:pt x="448365" y="4395"/>
                </a:cubicBezTo>
                <a:cubicBezTo>
                  <a:pt x="448365" y="74304"/>
                  <a:pt x="448365" y="144268"/>
                  <a:pt x="448365" y="214176"/>
                </a:cubicBezTo>
                <a:cubicBezTo>
                  <a:pt x="448365" y="218066"/>
                  <a:pt x="448365" y="218066"/>
                  <a:pt x="452199" y="218066"/>
                </a:cubicBezTo>
                <a:cubicBezTo>
                  <a:pt x="522219" y="218066"/>
                  <a:pt x="592239" y="218066"/>
                  <a:pt x="662258" y="218066"/>
                </a:cubicBezTo>
                <a:cubicBezTo>
                  <a:pt x="666315" y="218066"/>
                  <a:pt x="666370" y="218066"/>
                  <a:pt x="666370" y="222067"/>
                </a:cubicBezTo>
                <a:cubicBezTo>
                  <a:pt x="666370" y="296366"/>
                  <a:pt x="666370" y="370609"/>
                  <a:pt x="666370" y="444908"/>
                </a:cubicBezTo>
                <a:cubicBezTo>
                  <a:pt x="666370" y="448687"/>
                  <a:pt x="666370" y="448687"/>
                  <a:pt x="662647" y="448687"/>
                </a:cubicBezTo>
                <a:cubicBezTo>
                  <a:pt x="593072" y="448687"/>
                  <a:pt x="523553" y="448687"/>
                  <a:pt x="453977" y="448687"/>
                </a:cubicBezTo>
                <a:cubicBezTo>
                  <a:pt x="450087" y="448687"/>
                  <a:pt x="450087" y="448687"/>
                  <a:pt x="450087" y="452577"/>
                </a:cubicBezTo>
                <a:cubicBezTo>
                  <a:pt x="450087" y="522485"/>
                  <a:pt x="450087" y="592449"/>
                  <a:pt x="450087" y="662358"/>
                </a:cubicBezTo>
                <a:cubicBezTo>
                  <a:pt x="450087" y="666303"/>
                  <a:pt x="450087" y="666303"/>
                  <a:pt x="446197" y="666303"/>
                </a:cubicBezTo>
                <a:cubicBezTo>
                  <a:pt x="408854" y="666248"/>
                  <a:pt x="371399" y="666248"/>
                  <a:pt x="333999" y="666248"/>
                </a:cubicBezTo>
                <a:cubicBezTo>
                  <a:pt x="296378" y="666248"/>
                  <a:pt x="258811" y="666192"/>
                  <a:pt x="221190" y="666303"/>
                </a:cubicBezTo>
                <a:cubicBezTo>
                  <a:pt x="218522" y="666303"/>
                  <a:pt x="217800" y="665636"/>
                  <a:pt x="217800" y="662969"/>
                </a:cubicBezTo>
                <a:cubicBezTo>
                  <a:pt x="217856" y="592949"/>
                  <a:pt x="217856" y="522930"/>
                  <a:pt x="217856" y="452910"/>
                </a:cubicBezTo>
                <a:cubicBezTo>
                  <a:pt x="217856" y="448075"/>
                  <a:pt x="218411" y="448687"/>
                  <a:pt x="213521" y="448687"/>
                </a:cubicBezTo>
                <a:cubicBezTo>
                  <a:pt x="143668" y="448687"/>
                  <a:pt x="73871" y="448687"/>
                  <a:pt x="4018" y="448687"/>
                </a:cubicBezTo>
                <a:cubicBezTo>
                  <a:pt x="-373" y="448687"/>
                  <a:pt x="17" y="449242"/>
                  <a:pt x="17" y="444630"/>
                </a:cubicBezTo>
                <a:cubicBezTo>
                  <a:pt x="17" y="370442"/>
                  <a:pt x="17" y="296255"/>
                  <a:pt x="17" y="222067"/>
                </a:cubicBezTo>
                <a:cubicBezTo>
                  <a:pt x="17" y="217566"/>
                  <a:pt x="-484" y="218066"/>
                  <a:pt x="4018" y="218066"/>
                </a:cubicBezTo>
                <a:cubicBezTo>
                  <a:pt x="73648" y="218066"/>
                  <a:pt x="143335" y="218066"/>
                  <a:pt x="212965" y="218066"/>
                </a:cubicBezTo>
                <a:cubicBezTo>
                  <a:pt x="217411" y="218066"/>
                  <a:pt x="217022" y="218622"/>
                  <a:pt x="217022" y="214121"/>
                </a:cubicBezTo>
                <a:cubicBezTo>
                  <a:pt x="217022" y="144101"/>
                  <a:pt x="217022" y="74081"/>
                  <a:pt x="217022" y="4062"/>
                </a:cubicBezTo>
                <a:cubicBezTo>
                  <a:pt x="217022" y="-495"/>
                  <a:pt x="216522" y="61"/>
                  <a:pt x="220967" y="5"/>
                </a:cubicBezTo>
                <a:close/>
              </a:path>
            </a:pathLst>
          </a:custGeom>
          <a:solidFill>
            <a:schemeClr val="accent1"/>
          </a:solidFill>
          <a:ln w="26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다리꼴 2">
            <a:extLst>
              <a:ext uri="{FF2B5EF4-FFF2-40B4-BE49-F238E27FC236}">
                <a16:creationId xmlns:a16="http://schemas.microsoft.com/office/drawing/2014/main" id="{7426B2E8-0AAE-4F05-B3DC-8715B9E70163}"/>
              </a:ext>
            </a:extLst>
          </p:cNvPr>
          <p:cNvSpPr/>
          <p:nvPr/>
        </p:nvSpPr>
        <p:spPr>
          <a:xfrm rot="14400000">
            <a:off x="3648482" y="3984402"/>
            <a:ext cx="1819757" cy="663012"/>
          </a:xfrm>
          <a:prstGeom prst="trapezoid">
            <a:avLst>
              <a:gd name="adj" fmla="val 5642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B84A7EAC-4BB0-49F0-B4E7-79928C70DECA}"/>
              </a:ext>
            </a:extLst>
          </p:cNvPr>
          <p:cNvGrpSpPr/>
          <p:nvPr/>
        </p:nvGrpSpPr>
        <p:grpSpPr>
          <a:xfrm>
            <a:off x="9182410" y="3539197"/>
            <a:ext cx="2207354" cy="893296"/>
            <a:chOff x="9023213" y="2973444"/>
            <a:chExt cx="2207354" cy="893296"/>
          </a:xfrm>
        </p:grpSpPr>
        <p:grpSp>
          <p:nvGrpSpPr>
            <p:cNvPr id="5" name="Group 66">
              <a:extLst>
                <a:ext uri="{FF2B5EF4-FFF2-40B4-BE49-F238E27FC236}">
                  <a16:creationId xmlns:a16="http://schemas.microsoft.com/office/drawing/2014/main" id="{C30DE291-DC9A-41CB-8B1E-15DDFAE60D2E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10" name="Oval 72">
                <a:extLst>
                  <a:ext uri="{FF2B5EF4-FFF2-40B4-BE49-F238E27FC236}">
                    <a16:creationId xmlns:a16="http://schemas.microsoft.com/office/drawing/2014/main" id="{E8AB82D9-24F8-4F25-B4C8-882A86AA7B4F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1" name="Chevron 60">
                <a:extLst>
                  <a:ext uri="{FF2B5EF4-FFF2-40B4-BE49-F238E27FC236}">
                    <a16:creationId xmlns:a16="http://schemas.microsoft.com/office/drawing/2014/main" id="{8422F495-065B-4E4E-BFAC-4EFF14AC0D7A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6" name="Group 67">
              <a:extLst>
                <a:ext uri="{FF2B5EF4-FFF2-40B4-BE49-F238E27FC236}">
                  <a16:creationId xmlns:a16="http://schemas.microsoft.com/office/drawing/2014/main" id="{8A8BBA3A-46C5-4621-907C-78B66E1E7F9C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DEDBF2-996A-4EF6-BAB1-6D9FD708BD01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CE0A60-FE5E-4BA0-809E-D0490F8C89C8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145EBD-CC65-4D28-A6B6-4FC4F99E59C3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2" name="Group 74">
            <a:extLst>
              <a:ext uri="{FF2B5EF4-FFF2-40B4-BE49-F238E27FC236}">
                <a16:creationId xmlns:a16="http://schemas.microsoft.com/office/drawing/2014/main" id="{12C7EC79-2FD2-42BC-B695-032EDBEBBBEE}"/>
              </a:ext>
            </a:extLst>
          </p:cNvPr>
          <p:cNvGrpSpPr/>
          <p:nvPr/>
        </p:nvGrpSpPr>
        <p:grpSpPr>
          <a:xfrm>
            <a:off x="8078734" y="1799855"/>
            <a:ext cx="2207354" cy="893296"/>
            <a:chOff x="9023213" y="2973444"/>
            <a:chExt cx="2207354" cy="893296"/>
          </a:xfrm>
        </p:grpSpPr>
        <p:grpSp>
          <p:nvGrpSpPr>
            <p:cNvPr id="13" name="Group 75">
              <a:extLst>
                <a:ext uri="{FF2B5EF4-FFF2-40B4-BE49-F238E27FC236}">
                  <a16:creationId xmlns:a16="http://schemas.microsoft.com/office/drawing/2014/main" id="{3515C5D5-D12C-4C58-8A94-CF97C3EFA2B7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18" name="Oval 80">
                <a:extLst>
                  <a:ext uri="{FF2B5EF4-FFF2-40B4-BE49-F238E27FC236}">
                    <a16:creationId xmlns:a16="http://schemas.microsoft.com/office/drawing/2014/main" id="{E64AE267-323A-44AC-8966-6D909D207460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9" name="Chevron 60">
                <a:extLst>
                  <a:ext uri="{FF2B5EF4-FFF2-40B4-BE49-F238E27FC236}">
                    <a16:creationId xmlns:a16="http://schemas.microsoft.com/office/drawing/2014/main" id="{30885B5B-2735-4891-A112-9D7998B4D61F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4" name="Group 76">
              <a:extLst>
                <a:ext uri="{FF2B5EF4-FFF2-40B4-BE49-F238E27FC236}">
                  <a16:creationId xmlns:a16="http://schemas.microsoft.com/office/drawing/2014/main" id="{A70B7D4E-2E1F-49AD-A62E-BB9EA9E7C355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7AAD95-B56A-4375-BD5D-B4CA9AAB31D3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FAF52A-A4F5-4142-8AB2-ACB7A9D90A19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CE5CED-4EE9-4479-96B5-698F76CF79E1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0" name="Group 82">
            <a:extLst>
              <a:ext uri="{FF2B5EF4-FFF2-40B4-BE49-F238E27FC236}">
                <a16:creationId xmlns:a16="http://schemas.microsoft.com/office/drawing/2014/main" id="{7046A988-9AF7-4713-9E71-E60A57354F81}"/>
              </a:ext>
            </a:extLst>
          </p:cNvPr>
          <p:cNvGrpSpPr/>
          <p:nvPr/>
        </p:nvGrpSpPr>
        <p:grpSpPr>
          <a:xfrm>
            <a:off x="8078734" y="5278538"/>
            <a:ext cx="2207354" cy="893296"/>
            <a:chOff x="9023213" y="2973444"/>
            <a:chExt cx="2207354" cy="893296"/>
          </a:xfrm>
        </p:grpSpPr>
        <p:grpSp>
          <p:nvGrpSpPr>
            <p:cNvPr id="21" name="Group 83">
              <a:extLst>
                <a:ext uri="{FF2B5EF4-FFF2-40B4-BE49-F238E27FC236}">
                  <a16:creationId xmlns:a16="http://schemas.microsoft.com/office/drawing/2014/main" id="{CFC067F0-232D-478C-9F49-7BE107FEC742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26" name="Oval 88">
                <a:extLst>
                  <a:ext uri="{FF2B5EF4-FFF2-40B4-BE49-F238E27FC236}">
                    <a16:creationId xmlns:a16="http://schemas.microsoft.com/office/drawing/2014/main" id="{1D180EE8-83E9-4661-B929-858253D0BD26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7" name="Chevron 60">
                <a:extLst>
                  <a:ext uri="{FF2B5EF4-FFF2-40B4-BE49-F238E27FC236}">
                    <a16:creationId xmlns:a16="http://schemas.microsoft.com/office/drawing/2014/main" id="{1498F937-A9C1-412B-BBEE-46161AD1649B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22" name="Group 84">
              <a:extLst>
                <a:ext uri="{FF2B5EF4-FFF2-40B4-BE49-F238E27FC236}">
                  <a16:creationId xmlns:a16="http://schemas.microsoft.com/office/drawing/2014/main" id="{B6888BD4-8C0B-438C-86BB-47C1CCA7622E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9ADC6B-04AD-4631-ABD2-A533B2CC9EA6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B4888E-630E-465D-81F1-4FF8A3B7B98F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D2C6CD-FA6C-4679-B8D9-6A1B7AC34CB3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8" name="Group 91">
            <a:extLst>
              <a:ext uri="{FF2B5EF4-FFF2-40B4-BE49-F238E27FC236}">
                <a16:creationId xmlns:a16="http://schemas.microsoft.com/office/drawing/2014/main" id="{400FE06F-1E3C-4F6B-9209-8B6DF1AB6CFE}"/>
              </a:ext>
            </a:extLst>
          </p:cNvPr>
          <p:cNvGrpSpPr/>
          <p:nvPr/>
        </p:nvGrpSpPr>
        <p:grpSpPr>
          <a:xfrm flipH="1">
            <a:off x="802236" y="3539197"/>
            <a:ext cx="2207354" cy="893296"/>
            <a:chOff x="9023213" y="2973444"/>
            <a:chExt cx="2207354" cy="893296"/>
          </a:xfrm>
        </p:grpSpPr>
        <p:grpSp>
          <p:nvGrpSpPr>
            <p:cNvPr id="29" name="Group 108">
              <a:extLst>
                <a:ext uri="{FF2B5EF4-FFF2-40B4-BE49-F238E27FC236}">
                  <a16:creationId xmlns:a16="http://schemas.microsoft.com/office/drawing/2014/main" id="{51B1A2A5-DA26-4593-91B6-0A86CF9C4DC8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34" name="Oval 113">
                <a:extLst>
                  <a:ext uri="{FF2B5EF4-FFF2-40B4-BE49-F238E27FC236}">
                    <a16:creationId xmlns:a16="http://schemas.microsoft.com/office/drawing/2014/main" id="{33F7D186-C032-4DE6-87ED-347E0A6FF179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5" name="Chevron 60">
                <a:extLst>
                  <a:ext uri="{FF2B5EF4-FFF2-40B4-BE49-F238E27FC236}">
                    <a16:creationId xmlns:a16="http://schemas.microsoft.com/office/drawing/2014/main" id="{56276BCD-117A-491D-8582-EF36962D123E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30" name="Group 109">
              <a:extLst>
                <a:ext uri="{FF2B5EF4-FFF2-40B4-BE49-F238E27FC236}">
                  <a16:creationId xmlns:a16="http://schemas.microsoft.com/office/drawing/2014/main" id="{B1F99964-D5CF-433D-875F-1E4626D1A22C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E74CDA-9E6E-40CE-A05C-8B8F11B17D45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BC39EF-C7EC-415E-920A-2519F63C7AD8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84E1E60-6EB9-4882-B7D8-A523116DE38A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6" name="Group 92">
            <a:extLst>
              <a:ext uri="{FF2B5EF4-FFF2-40B4-BE49-F238E27FC236}">
                <a16:creationId xmlns:a16="http://schemas.microsoft.com/office/drawing/2014/main" id="{B4247376-A6FD-41B5-9008-0C1C08B8C5D0}"/>
              </a:ext>
            </a:extLst>
          </p:cNvPr>
          <p:cNvGrpSpPr/>
          <p:nvPr/>
        </p:nvGrpSpPr>
        <p:grpSpPr>
          <a:xfrm flipH="1">
            <a:off x="1905912" y="1799855"/>
            <a:ext cx="2207354" cy="893296"/>
            <a:chOff x="9023213" y="2973444"/>
            <a:chExt cx="2207354" cy="893296"/>
          </a:xfrm>
        </p:grpSpPr>
        <p:grpSp>
          <p:nvGrpSpPr>
            <p:cNvPr id="37" name="Group 101">
              <a:extLst>
                <a:ext uri="{FF2B5EF4-FFF2-40B4-BE49-F238E27FC236}">
                  <a16:creationId xmlns:a16="http://schemas.microsoft.com/office/drawing/2014/main" id="{DB0658B0-BB80-48A4-8A16-541FA79AB033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42" name="Oval 106">
                <a:extLst>
                  <a:ext uri="{FF2B5EF4-FFF2-40B4-BE49-F238E27FC236}">
                    <a16:creationId xmlns:a16="http://schemas.microsoft.com/office/drawing/2014/main" id="{5F615F9E-E833-4732-8744-F0DB75A8F0C5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3" name="Chevron 60">
                <a:extLst>
                  <a:ext uri="{FF2B5EF4-FFF2-40B4-BE49-F238E27FC236}">
                    <a16:creationId xmlns:a16="http://schemas.microsoft.com/office/drawing/2014/main" id="{63FA13E2-8A38-42A4-B829-AFE930D90354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38" name="Group 102">
              <a:extLst>
                <a:ext uri="{FF2B5EF4-FFF2-40B4-BE49-F238E27FC236}">
                  <a16:creationId xmlns:a16="http://schemas.microsoft.com/office/drawing/2014/main" id="{2B1685CA-3BC0-4425-BCCC-B26EC06B6CEE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4D3596-676D-48BE-858C-2AAE8DCC5E6E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32E212-3DD4-401C-A9A7-23D3B3D7276D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9892B99-DF29-4E0C-89FF-1AD42F2B4CE0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4" name="Group 93">
            <a:extLst>
              <a:ext uri="{FF2B5EF4-FFF2-40B4-BE49-F238E27FC236}">
                <a16:creationId xmlns:a16="http://schemas.microsoft.com/office/drawing/2014/main" id="{0A043470-D6DC-4B48-9F46-C2833D8C7B93}"/>
              </a:ext>
            </a:extLst>
          </p:cNvPr>
          <p:cNvGrpSpPr/>
          <p:nvPr/>
        </p:nvGrpSpPr>
        <p:grpSpPr>
          <a:xfrm flipH="1">
            <a:off x="1905912" y="5278538"/>
            <a:ext cx="2207354" cy="893296"/>
            <a:chOff x="9023213" y="2973444"/>
            <a:chExt cx="2207354" cy="893296"/>
          </a:xfrm>
        </p:grpSpPr>
        <p:grpSp>
          <p:nvGrpSpPr>
            <p:cNvPr id="45" name="Group 94">
              <a:extLst>
                <a:ext uri="{FF2B5EF4-FFF2-40B4-BE49-F238E27FC236}">
                  <a16:creationId xmlns:a16="http://schemas.microsoft.com/office/drawing/2014/main" id="{50336A5E-F1A5-45A6-95A6-048BF8C231D9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50" name="Oval 99">
                <a:extLst>
                  <a:ext uri="{FF2B5EF4-FFF2-40B4-BE49-F238E27FC236}">
                    <a16:creationId xmlns:a16="http://schemas.microsoft.com/office/drawing/2014/main" id="{F585C239-17C1-49E7-8769-7708E4093F2A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1" name="Chevron 60">
                <a:extLst>
                  <a:ext uri="{FF2B5EF4-FFF2-40B4-BE49-F238E27FC236}">
                    <a16:creationId xmlns:a16="http://schemas.microsoft.com/office/drawing/2014/main" id="{C8D7AC17-0074-4C29-94D1-6067F1874069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46" name="Group 95">
              <a:extLst>
                <a:ext uri="{FF2B5EF4-FFF2-40B4-BE49-F238E27FC236}">
                  <a16:creationId xmlns:a16="http://schemas.microsoft.com/office/drawing/2014/main" id="{895413B0-A9CA-4C81-8FFC-FE884BA5DE2C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C760323-8A58-43E0-BFE8-26C35B9F3836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6B16BA-FC89-4908-8CD9-2E2476B56EF5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2812557-5C5F-485A-985B-EFCCC7A52252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B320B490-D05E-400B-9F03-727BA3CEB66F}"/>
              </a:ext>
            </a:extLst>
          </p:cNvPr>
          <p:cNvGrpSpPr/>
          <p:nvPr/>
        </p:nvGrpSpPr>
        <p:grpSpPr>
          <a:xfrm>
            <a:off x="4468979" y="1972976"/>
            <a:ext cx="3362270" cy="4043246"/>
            <a:chOff x="4450873" y="1864335"/>
            <a:chExt cx="3362270" cy="4043246"/>
          </a:xfrm>
        </p:grpSpPr>
        <p:sp>
          <p:nvSpPr>
            <p:cNvPr id="53" name="사다리꼴 52">
              <a:extLst>
                <a:ext uri="{FF2B5EF4-FFF2-40B4-BE49-F238E27FC236}">
                  <a16:creationId xmlns:a16="http://schemas.microsoft.com/office/drawing/2014/main" id="{823202ED-B188-44FC-B956-65891A9DF3DA}"/>
                </a:ext>
              </a:extLst>
            </p:cNvPr>
            <p:cNvSpPr/>
            <p:nvPr/>
          </p:nvSpPr>
          <p:spPr>
            <a:xfrm>
              <a:off x="5584688" y="2144279"/>
              <a:ext cx="1819757" cy="663012"/>
            </a:xfrm>
            <a:prstGeom prst="trapezoid">
              <a:avLst>
                <a:gd name="adj" fmla="val 5642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사다리꼴 53">
              <a:extLst>
                <a:ext uri="{FF2B5EF4-FFF2-40B4-BE49-F238E27FC236}">
                  <a16:creationId xmlns:a16="http://schemas.microsoft.com/office/drawing/2014/main" id="{6DF75D96-7A11-479B-9B3E-BBDBFF199E02}"/>
                </a:ext>
              </a:extLst>
            </p:cNvPr>
            <p:cNvSpPr/>
            <p:nvPr/>
          </p:nvSpPr>
          <p:spPr>
            <a:xfrm rot="3600000">
              <a:off x="6571758" y="3264486"/>
              <a:ext cx="1819757" cy="663012"/>
            </a:xfrm>
            <a:prstGeom prst="trapezoid">
              <a:avLst>
                <a:gd name="adj" fmla="val 5642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사다리꼴 54">
              <a:extLst>
                <a:ext uri="{FF2B5EF4-FFF2-40B4-BE49-F238E27FC236}">
                  <a16:creationId xmlns:a16="http://schemas.microsoft.com/office/drawing/2014/main" id="{DDAD2201-126D-49AE-86FB-2A469E404CFD}"/>
                </a:ext>
              </a:extLst>
            </p:cNvPr>
            <p:cNvSpPr/>
            <p:nvPr/>
          </p:nvSpPr>
          <p:spPr>
            <a:xfrm rot="7200000">
              <a:off x="6118486" y="4666197"/>
              <a:ext cx="1819757" cy="663012"/>
            </a:xfrm>
            <a:prstGeom prst="trapezoid">
              <a:avLst>
                <a:gd name="adj" fmla="val 5642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사다리꼴 55">
              <a:extLst>
                <a:ext uri="{FF2B5EF4-FFF2-40B4-BE49-F238E27FC236}">
                  <a16:creationId xmlns:a16="http://schemas.microsoft.com/office/drawing/2014/main" id="{8FC92276-A15E-4F0A-AFD5-2F87FA5489FE}"/>
                </a:ext>
              </a:extLst>
            </p:cNvPr>
            <p:cNvSpPr/>
            <p:nvPr/>
          </p:nvSpPr>
          <p:spPr>
            <a:xfrm rot="10800000">
              <a:off x="4626830" y="4977584"/>
              <a:ext cx="1819757" cy="663012"/>
            </a:xfrm>
            <a:prstGeom prst="trapezoid">
              <a:avLst>
                <a:gd name="adj" fmla="val 564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사다리꼴 56">
              <a:extLst>
                <a:ext uri="{FF2B5EF4-FFF2-40B4-BE49-F238E27FC236}">
                  <a16:creationId xmlns:a16="http://schemas.microsoft.com/office/drawing/2014/main" id="{8E97C434-4D20-4693-A99E-B9AF4431D51C}"/>
                </a:ext>
              </a:extLst>
            </p:cNvPr>
            <p:cNvSpPr/>
            <p:nvPr/>
          </p:nvSpPr>
          <p:spPr>
            <a:xfrm rot="17979950">
              <a:off x="4106735" y="2442708"/>
              <a:ext cx="1819757" cy="663012"/>
            </a:xfrm>
            <a:prstGeom prst="trapezoid">
              <a:avLst>
                <a:gd name="adj" fmla="val 5642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4A7A9F-4757-4843-BA35-F91487D69B8D}"/>
                </a:ext>
              </a:extLst>
            </p:cNvPr>
            <p:cNvSpPr txBox="1"/>
            <p:nvPr/>
          </p:nvSpPr>
          <p:spPr>
            <a:xfrm>
              <a:off x="5867246" y="2341382"/>
              <a:ext cx="125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20CA0DB-1B0F-4A55-B899-FD982EB3ADB8}"/>
                </a:ext>
              </a:extLst>
            </p:cNvPr>
            <p:cNvSpPr txBox="1"/>
            <p:nvPr/>
          </p:nvSpPr>
          <p:spPr>
            <a:xfrm rot="3600000">
              <a:off x="6854316" y="3438142"/>
              <a:ext cx="125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2911349-D5DF-4148-A42F-1A55B25798E9}"/>
                </a:ext>
              </a:extLst>
            </p:cNvPr>
            <p:cNvSpPr txBox="1"/>
            <p:nvPr/>
          </p:nvSpPr>
          <p:spPr>
            <a:xfrm rot="7200000">
              <a:off x="6397718" y="4843007"/>
              <a:ext cx="125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415E31A-2A08-4C66-AC37-76920D04C033}"/>
                </a:ext>
              </a:extLst>
            </p:cNvPr>
            <p:cNvSpPr txBox="1"/>
            <p:nvPr/>
          </p:nvSpPr>
          <p:spPr>
            <a:xfrm>
              <a:off x="4909357" y="5159816"/>
              <a:ext cx="125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9F3A821-89A9-4E17-B5D3-A7A090277EAB}"/>
                </a:ext>
              </a:extLst>
            </p:cNvPr>
            <p:cNvSpPr txBox="1"/>
            <p:nvPr/>
          </p:nvSpPr>
          <p:spPr>
            <a:xfrm rot="3600000">
              <a:off x="3962053" y="4068041"/>
              <a:ext cx="125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8CDA835-09D8-43AB-84A2-A9B8B5E4F096}"/>
                </a:ext>
              </a:extLst>
            </p:cNvPr>
            <p:cNvSpPr txBox="1"/>
            <p:nvPr/>
          </p:nvSpPr>
          <p:spPr>
            <a:xfrm rot="18000000">
              <a:off x="4389293" y="2614210"/>
              <a:ext cx="125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육각형 63">
              <a:extLst>
                <a:ext uri="{FF2B5EF4-FFF2-40B4-BE49-F238E27FC236}">
                  <a16:creationId xmlns:a16="http://schemas.microsoft.com/office/drawing/2014/main" id="{F2FF84B1-E7C3-4AD1-B1B1-48A52FBB5EFB}"/>
                </a:ext>
              </a:extLst>
            </p:cNvPr>
            <p:cNvSpPr/>
            <p:nvPr/>
          </p:nvSpPr>
          <p:spPr>
            <a:xfrm>
              <a:off x="5016613" y="3010102"/>
              <a:ext cx="2008425" cy="1731401"/>
            </a:xfrm>
            <a:prstGeom prst="hexagon">
              <a:avLst>
                <a:gd name="adj" fmla="val 29706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Donut 24">
              <a:extLst>
                <a:ext uri="{FF2B5EF4-FFF2-40B4-BE49-F238E27FC236}">
                  <a16:creationId xmlns:a16="http://schemas.microsoft.com/office/drawing/2014/main" id="{690CCC23-EA66-4CC3-8930-69FA6ED4DFD6}"/>
                </a:ext>
              </a:extLst>
            </p:cNvPr>
            <p:cNvSpPr/>
            <p:nvPr/>
          </p:nvSpPr>
          <p:spPr>
            <a:xfrm>
              <a:off x="5608754" y="3409984"/>
              <a:ext cx="904214" cy="911574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107EF1A-EF67-4DEF-98A7-13580FE069F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DA22D-5033-451C-A653-6F86C335FD35}"/>
              </a:ext>
            </a:extLst>
          </p:cNvPr>
          <p:cNvSpPr txBox="1"/>
          <p:nvPr/>
        </p:nvSpPr>
        <p:spPr>
          <a:xfrm>
            <a:off x="6604517" y="1824221"/>
            <a:ext cx="4829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5674B-BFD1-4284-A03D-3D7CB29CB892}"/>
              </a:ext>
            </a:extLst>
          </p:cNvPr>
          <p:cNvSpPr txBox="1"/>
          <p:nvPr/>
        </p:nvSpPr>
        <p:spPr>
          <a:xfrm>
            <a:off x="6604517" y="3546191"/>
            <a:ext cx="482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" name="Rectangle 82">
            <a:extLst>
              <a:ext uri="{FF2B5EF4-FFF2-40B4-BE49-F238E27FC236}">
                <a16:creationId xmlns:a16="http://schemas.microsoft.com/office/drawing/2014/main" id="{09DEE6EA-8088-47F2-BEDD-5014567782A4}"/>
              </a:ext>
            </a:extLst>
          </p:cNvPr>
          <p:cNvSpPr/>
          <p:nvPr/>
        </p:nvSpPr>
        <p:spPr>
          <a:xfrm>
            <a:off x="8199190" y="5303410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83">
            <a:extLst>
              <a:ext uri="{FF2B5EF4-FFF2-40B4-BE49-F238E27FC236}">
                <a16:creationId xmlns:a16="http://schemas.microsoft.com/office/drawing/2014/main" id="{E760BD41-5BA1-4ED0-819D-25AEC53A0E27}"/>
              </a:ext>
            </a:extLst>
          </p:cNvPr>
          <p:cNvSpPr/>
          <p:nvPr/>
        </p:nvSpPr>
        <p:spPr>
          <a:xfrm>
            <a:off x="9814117" y="5292121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F1CC96-1120-4B3F-B5EB-2BFFA50D852E}"/>
              </a:ext>
            </a:extLst>
          </p:cNvPr>
          <p:cNvSpPr txBox="1"/>
          <p:nvPr/>
        </p:nvSpPr>
        <p:spPr>
          <a:xfrm>
            <a:off x="6841622" y="57339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01531-CBCD-4896-9EF9-A92FB9D4EF88}"/>
              </a:ext>
            </a:extLst>
          </p:cNvPr>
          <p:cNvSpPr txBox="1"/>
          <p:nvPr/>
        </p:nvSpPr>
        <p:spPr>
          <a:xfrm>
            <a:off x="8456549" y="57339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C1716-7089-4270-B6D5-A5035F841F9E}"/>
              </a:ext>
            </a:extLst>
          </p:cNvPr>
          <p:cNvSpPr txBox="1"/>
          <p:nvPr/>
        </p:nvSpPr>
        <p:spPr>
          <a:xfrm>
            <a:off x="10071476" y="57339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92A453-77E7-4B95-9BF4-A062C50727FE}"/>
              </a:ext>
            </a:extLst>
          </p:cNvPr>
          <p:cNvSpPr txBox="1"/>
          <p:nvPr/>
        </p:nvSpPr>
        <p:spPr>
          <a:xfrm>
            <a:off x="6604517" y="2777706"/>
            <a:ext cx="4829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6BFA8965-7FB1-4E76-82E2-E94708F7430F}"/>
              </a:ext>
            </a:extLst>
          </p:cNvPr>
          <p:cNvSpPr txBox="1">
            <a:spLocks/>
          </p:cNvSpPr>
          <p:nvPr/>
        </p:nvSpPr>
        <p:spPr>
          <a:xfrm>
            <a:off x="6633676" y="486844"/>
            <a:ext cx="4283967" cy="13320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CF594AE2-AC87-43D9-9D62-5E0F642EDB6C}"/>
              </a:ext>
            </a:extLst>
          </p:cNvPr>
          <p:cNvGrpSpPr/>
          <p:nvPr/>
        </p:nvGrpSpPr>
        <p:grpSpPr>
          <a:xfrm>
            <a:off x="2780203" y="1299391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5F394392-A261-472E-9643-B94CD545EEBD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12260D92-FD06-4A8A-ACAA-03875C345959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0F464A9E-A940-4D27-B19C-2D45A45D35A8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8C5C304D-30FC-4256-A5D4-00229C435E76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9241580B-1AE6-41E1-9B9E-CF2697D77FF3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CBFCF1B9-739F-4486-9B5E-BAA2C34E2114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6B671B77-6EB1-4A86-82CD-EAFCE2368A00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C259D699-6504-48E5-B729-2EB990C2A22D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E866EB7B-4583-4AF3-8A8A-381E4CDDEFD5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10D33368-B854-4A72-BD8D-7B1156E7FFBA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DDA8F8DC-B222-4E91-A124-34A7BB9899A2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5801142B-8CCE-446E-B6BE-E8A071D2F7C4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" name="Group 1">
              <a:extLst>
                <a:ext uri="{FF2B5EF4-FFF2-40B4-BE49-F238E27FC236}">
                  <a16:creationId xmlns:a16="http://schemas.microsoft.com/office/drawing/2014/main" id="{BFEF9675-05E7-4B15-8ABF-807F09BD4D95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29" name="Oval 26">
                <a:extLst>
                  <a:ext uri="{FF2B5EF4-FFF2-40B4-BE49-F238E27FC236}">
                    <a16:creationId xmlns:a16="http://schemas.microsoft.com/office/drawing/2014/main" id="{B2A456C0-4B8F-41FB-8442-408C4ED4C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7">
                <a:extLst>
                  <a:ext uri="{FF2B5EF4-FFF2-40B4-BE49-F238E27FC236}">
                    <a16:creationId xmlns:a16="http://schemas.microsoft.com/office/drawing/2014/main" id="{35590EEA-5872-4C41-9045-6B7E4927F1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28">
                <a:extLst>
                  <a:ext uri="{FF2B5EF4-FFF2-40B4-BE49-F238E27FC236}">
                    <a16:creationId xmlns:a16="http://schemas.microsoft.com/office/drawing/2014/main" id="{A8068802-AF5F-4208-A755-E0259AB94DA2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29">
                <a:extLst>
                  <a:ext uri="{FF2B5EF4-FFF2-40B4-BE49-F238E27FC236}">
                    <a16:creationId xmlns:a16="http://schemas.microsoft.com/office/drawing/2014/main" id="{133282A1-6249-45C5-9E7B-FD2D5B67919F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77609FD7-0FE5-4E5A-826B-B8D5CDB024F7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Rounded Rectangle 31">
            <a:extLst>
              <a:ext uri="{FF2B5EF4-FFF2-40B4-BE49-F238E27FC236}">
                <a16:creationId xmlns:a16="http://schemas.microsoft.com/office/drawing/2014/main" id="{0DF9A0E7-C589-447D-BDC1-66A200B53934}"/>
              </a:ext>
            </a:extLst>
          </p:cNvPr>
          <p:cNvSpPr>
            <a:spLocks noChangeAspect="1"/>
          </p:cNvSpPr>
          <p:nvPr/>
        </p:nvSpPr>
        <p:spPr>
          <a:xfrm>
            <a:off x="7261575" y="5179499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Chord 32">
            <a:extLst>
              <a:ext uri="{FF2B5EF4-FFF2-40B4-BE49-F238E27FC236}">
                <a16:creationId xmlns:a16="http://schemas.microsoft.com/office/drawing/2014/main" id="{B433053E-2A8B-4A28-8C4A-EA04D8D4D534}"/>
              </a:ext>
            </a:extLst>
          </p:cNvPr>
          <p:cNvSpPr/>
          <p:nvPr/>
        </p:nvSpPr>
        <p:spPr>
          <a:xfrm>
            <a:off x="10395605" y="517949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Freeform: Shape 642">
            <a:extLst>
              <a:ext uri="{FF2B5EF4-FFF2-40B4-BE49-F238E27FC236}">
                <a16:creationId xmlns:a16="http://schemas.microsoft.com/office/drawing/2014/main" id="{8F0CB38E-8F60-4306-A05F-957152498DA9}"/>
              </a:ext>
            </a:extLst>
          </p:cNvPr>
          <p:cNvSpPr/>
          <p:nvPr/>
        </p:nvSpPr>
        <p:spPr>
          <a:xfrm>
            <a:off x="8751689" y="5183895"/>
            <a:ext cx="607183" cy="550034"/>
          </a:xfrm>
          <a:custGeom>
            <a:avLst/>
            <a:gdLst>
              <a:gd name="connsiteX0" fmla="*/ 858458 w 1717115"/>
              <a:gd name="connsiteY0" fmla="*/ 245844 h 1555498"/>
              <a:gd name="connsiteX1" fmla="*/ 871250 w 1717115"/>
              <a:gd name="connsiteY1" fmla="*/ 227011 h 1555498"/>
              <a:gd name="connsiteX2" fmla="*/ 1470774 w 1717115"/>
              <a:gd name="connsiteY2" fmla="*/ 53323 h 1555498"/>
              <a:gd name="connsiteX3" fmla="*/ 1716312 w 1717115"/>
              <a:gd name="connsiteY3" fmla="*/ 426071 h 1555498"/>
              <a:gd name="connsiteX4" fmla="*/ 1610208 w 1717115"/>
              <a:gd name="connsiteY4" fmla="*/ 801591 h 1555498"/>
              <a:gd name="connsiteX5" fmla="*/ 1238242 w 1717115"/>
              <a:gd name="connsiteY5" fmla="*/ 1244696 h 1555498"/>
              <a:gd name="connsiteX6" fmla="*/ 877220 w 1717115"/>
              <a:gd name="connsiteY6" fmla="*/ 1546874 h 1555498"/>
              <a:gd name="connsiteX7" fmla="*/ 842965 w 1717115"/>
              <a:gd name="connsiteY7" fmla="*/ 1548224 h 1555498"/>
              <a:gd name="connsiteX8" fmla="*/ 249482 w 1717115"/>
              <a:gd name="connsiteY8" fmla="*/ 1001077 h 1555498"/>
              <a:gd name="connsiteX9" fmla="*/ 21568 w 1717115"/>
              <a:gd name="connsiteY9" fmla="*/ 608643 h 1555498"/>
              <a:gd name="connsiteX10" fmla="*/ 101377 w 1717115"/>
              <a:gd name="connsiteY10" fmla="*/ 164898 h 1555498"/>
              <a:gd name="connsiteX11" fmla="*/ 503547 w 1717115"/>
              <a:gd name="connsiteY11" fmla="*/ 5068 h 1555498"/>
              <a:gd name="connsiteX12" fmla="*/ 843676 w 1717115"/>
              <a:gd name="connsiteY12" fmla="*/ 225448 h 1555498"/>
              <a:gd name="connsiteX13" fmla="*/ 852275 w 1717115"/>
              <a:gd name="connsiteY13" fmla="*/ 238950 h 1555498"/>
              <a:gd name="connsiteX14" fmla="*/ 858458 w 1717115"/>
              <a:gd name="connsiteY14" fmla="*/ 245844 h 1555498"/>
              <a:gd name="connsiteX15" fmla="*/ 718810 w 1717115"/>
              <a:gd name="connsiteY15" fmla="*/ 1185212 h 1555498"/>
              <a:gd name="connsiteX16" fmla="*/ 1002867 w 1717115"/>
              <a:gd name="connsiteY16" fmla="*/ 1185212 h 1555498"/>
              <a:gd name="connsiteX17" fmla="*/ 1002867 w 1717115"/>
              <a:gd name="connsiteY17" fmla="*/ 922121 h 1555498"/>
              <a:gd name="connsiteX18" fmla="*/ 1265247 w 1717115"/>
              <a:gd name="connsiteY18" fmla="*/ 922121 h 1555498"/>
              <a:gd name="connsiteX19" fmla="*/ 1265247 w 1717115"/>
              <a:gd name="connsiteY19" fmla="*/ 638562 h 1555498"/>
              <a:gd name="connsiteX20" fmla="*/ 998531 w 1717115"/>
              <a:gd name="connsiteY20" fmla="*/ 638562 h 1555498"/>
              <a:gd name="connsiteX21" fmla="*/ 998531 w 1717115"/>
              <a:gd name="connsiteY21" fmla="*/ 376395 h 1555498"/>
              <a:gd name="connsiteX22" fmla="*/ 716678 w 1717115"/>
              <a:gd name="connsiteY22" fmla="*/ 376395 h 1555498"/>
              <a:gd name="connsiteX23" fmla="*/ 716678 w 1717115"/>
              <a:gd name="connsiteY23" fmla="*/ 640197 h 1555498"/>
              <a:gd name="connsiteX24" fmla="*/ 453587 w 1717115"/>
              <a:gd name="connsiteY24" fmla="*/ 640197 h 1555498"/>
              <a:gd name="connsiteX25" fmla="*/ 453587 w 1717115"/>
              <a:gd name="connsiteY25" fmla="*/ 922832 h 1555498"/>
              <a:gd name="connsiteX26" fmla="*/ 718881 w 1717115"/>
              <a:gd name="connsiteY26" fmla="*/ 922832 h 1555498"/>
              <a:gd name="connsiteX27" fmla="*/ 718810 w 1717115"/>
              <a:gd name="connsiteY27" fmla="*/ 1185212 h 15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17115" h="1555498">
                <a:moveTo>
                  <a:pt x="858458" y="245844"/>
                </a:moveTo>
                <a:cubicBezTo>
                  <a:pt x="863504" y="238382"/>
                  <a:pt x="867768" y="232910"/>
                  <a:pt x="871250" y="227011"/>
                </a:cubicBezTo>
                <a:cubicBezTo>
                  <a:pt x="1008694" y="-9288"/>
                  <a:pt x="1247694" y="-49796"/>
                  <a:pt x="1470774" y="53323"/>
                </a:cubicBezTo>
                <a:cubicBezTo>
                  <a:pt x="1626554" y="125314"/>
                  <a:pt x="1706789" y="254230"/>
                  <a:pt x="1716312" y="426071"/>
                </a:cubicBezTo>
                <a:cubicBezTo>
                  <a:pt x="1723916" y="563373"/>
                  <a:pt x="1676727" y="685467"/>
                  <a:pt x="1610208" y="801591"/>
                </a:cubicBezTo>
                <a:cubicBezTo>
                  <a:pt x="1512846" y="971513"/>
                  <a:pt x="1382864" y="1115069"/>
                  <a:pt x="1238242" y="1244696"/>
                </a:cubicBezTo>
                <a:cubicBezTo>
                  <a:pt x="1121407" y="1349378"/>
                  <a:pt x="997608" y="1446172"/>
                  <a:pt x="877220" y="1546874"/>
                </a:cubicBezTo>
                <a:cubicBezTo>
                  <a:pt x="865209" y="1556895"/>
                  <a:pt x="856610" y="1559240"/>
                  <a:pt x="842965" y="1548224"/>
                </a:cubicBezTo>
                <a:cubicBezTo>
                  <a:pt x="633387" y="1378587"/>
                  <a:pt x="425018" y="1207528"/>
                  <a:pt x="249482" y="1001077"/>
                </a:cubicBezTo>
                <a:cubicBezTo>
                  <a:pt x="150058" y="884171"/>
                  <a:pt x="62645" y="759235"/>
                  <a:pt x="21568" y="608643"/>
                </a:cubicBezTo>
                <a:cubicBezTo>
                  <a:pt x="-21996" y="448812"/>
                  <a:pt x="-1599" y="297297"/>
                  <a:pt x="101377" y="164898"/>
                </a:cubicBezTo>
                <a:cubicBezTo>
                  <a:pt x="202790" y="34490"/>
                  <a:pt x="344285" y="-7511"/>
                  <a:pt x="503547" y="5068"/>
                </a:cubicBezTo>
                <a:cubicBezTo>
                  <a:pt x="655489" y="17007"/>
                  <a:pt x="767136" y="94968"/>
                  <a:pt x="843676" y="225448"/>
                </a:cubicBezTo>
                <a:cubicBezTo>
                  <a:pt x="846376" y="230067"/>
                  <a:pt x="849290" y="234544"/>
                  <a:pt x="852275" y="238950"/>
                </a:cubicBezTo>
                <a:cubicBezTo>
                  <a:pt x="853199" y="240372"/>
                  <a:pt x="854549" y="241580"/>
                  <a:pt x="858458" y="245844"/>
                </a:cubicBezTo>
                <a:close/>
                <a:moveTo>
                  <a:pt x="718810" y="1185212"/>
                </a:moveTo>
                <a:cubicBezTo>
                  <a:pt x="815533" y="1185212"/>
                  <a:pt x="907779" y="1185212"/>
                  <a:pt x="1002867" y="1185212"/>
                </a:cubicBezTo>
                <a:cubicBezTo>
                  <a:pt x="1002867" y="1097018"/>
                  <a:pt x="1002867" y="1010955"/>
                  <a:pt x="1002867" y="922121"/>
                </a:cubicBezTo>
                <a:cubicBezTo>
                  <a:pt x="1091843" y="922121"/>
                  <a:pt x="1177835" y="922121"/>
                  <a:pt x="1265247" y="922121"/>
                </a:cubicBezTo>
                <a:cubicBezTo>
                  <a:pt x="1265247" y="826891"/>
                  <a:pt x="1265247" y="734574"/>
                  <a:pt x="1265247" y="638562"/>
                </a:cubicBezTo>
                <a:cubicBezTo>
                  <a:pt x="1176413" y="638562"/>
                  <a:pt x="1088858" y="638562"/>
                  <a:pt x="998531" y="638562"/>
                </a:cubicBezTo>
                <a:cubicBezTo>
                  <a:pt x="998531" y="548875"/>
                  <a:pt x="998531" y="462742"/>
                  <a:pt x="998531" y="376395"/>
                </a:cubicBezTo>
                <a:cubicBezTo>
                  <a:pt x="903514" y="376395"/>
                  <a:pt x="811340" y="376395"/>
                  <a:pt x="716678" y="376395"/>
                </a:cubicBezTo>
                <a:cubicBezTo>
                  <a:pt x="716678" y="464803"/>
                  <a:pt x="716678" y="551007"/>
                  <a:pt x="716678" y="640197"/>
                </a:cubicBezTo>
                <a:cubicBezTo>
                  <a:pt x="627205" y="640197"/>
                  <a:pt x="540360" y="640197"/>
                  <a:pt x="453587" y="640197"/>
                </a:cubicBezTo>
                <a:cubicBezTo>
                  <a:pt x="453587" y="735498"/>
                  <a:pt x="453587" y="827815"/>
                  <a:pt x="453587" y="922832"/>
                </a:cubicBezTo>
                <a:cubicBezTo>
                  <a:pt x="542279" y="922832"/>
                  <a:pt x="629266" y="922832"/>
                  <a:pt x="718881" y="922832"/>
                </a:cubicBezTo>
                <a:cubicBezTo>
                  <a:pt x="718810" y="1011666"/>
                  <a:pt x="718810" y="1097800"/>
                  <a:pt x="718810" y="1185212"/>
                </a:cubicBezTo>
                <a:close/>
              </a:path>
            </a:pathLst>
          </a:custGeom>
          <a:solidFill>
            <a:schemeClr val="accent2"/>
          </a:solidFill>
          <a:ln w="71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530ED02C-6D26-4433-A47A-B9D0457189C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A86FA59-83A1-403F-820B-BD20806ADA0D}"/>
              </a:ext>
            </a:extLst>
          </p:cNvPr>
          <p:cNvGrpSpPr/>
          <p:nvPr/>
        </p:nvGrpSpPr>
        <p:grpSpPr>
          <a:xfrm>
            <a:off x="959757" y="1505747"/>
            <a:ext cx="3644427" cy="5339562"/>
            <a:chOff x="959757" y="1505747"/>
            <a:chExt cx="3644427" cy="53395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F7F123F-6FD0-4A7C-958E-67C7BEF408C0}"/>
                </a:ext>
              </a:extLst>
            </p:cNvPr>
            <p:cNvGrpSpPr/>
            <p:nvPr/>
          </p:nvGrpSpPr>
          <p:grpSpPr>
            <a:xfrm>
              <a:off x="959757" y="2045478"/>
              <a:ext cx="3644427" cy="3973977"/>
              <a:chOff x="4166555" y="1562223"/>
              <a:chExt cx="3868134" cy="4217913"/>
            </a:xfrm>
          </p:grpSpPr>
          <p:grpSp>
            <p:nvGrpSpPr>
              <p:cNvPr id="4" name="Graphic 118">
                <a:extLst>
                  <a:ext uri="{FF2B5EF4-FFF2-40B4-BE49-F238E27FC236}">
                    <a16:creationId xmlns:a16="http://schemas.microsoft.com/office/drawing/2014/main" id="{24BFBAA9-F8B6-4244-8D32-DDB8F51DE76A}"/>
                  </a:ext>
                </a:extLst>
              </p:cNvPr>
              <p:cNvGrpSpPr/>
              <p:nvPr/>
            </p:nvGrpSpPr>
            <p:grpSpPr>
              <a:xfrm>
                <a:off x="4166555" y="1562223"/>
                <a:ext cx="3868134" cy="4217913"/>
                <a:chOff x="4271242" y="4373072"/>
                <a:chExt cx="2193772" cy="2392145"/>
              </a:xfrm>
            </p:grpSpPr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53613FED-F0D2-4705-BCFF-B3AF81C3173F}"/>
                    </a:ext>
                  </a:extLst>
                </p:cNvPr>
                <p:cNvSpPr/>
                <p:nvPr/>
              </p:nvSpPr>
              <p:spPr>
                <a:xfrm>
                  <a:off x="4271242" y="4912223"/>
                  <a:ext cx="1077680" cy="1851981"/>
                </a:xfrm>
                <a:custGeom>
                  <a:avLst/>
                  <a:gdLst>
                    <a:gd name="connsiteX0" fmla="*/ 1054609 w 1077680"/>
                    <a:gd name="connsiteY0" fmla="*/ 709963 h 1851981"/>
                    <a:gd name="connsiteX1" fmla="*/ 1052032 w 1077680"/>
                    <a:gd name="connsiteY1" fmla="*/ 711509 h 1851981"/>
                    <a:gd name="connsiteX2" fmla="*/ 1014910 w 1077680"/>
                    <a:gd name="connsiteY2" fmla="*/ 485687 h 1851981"/>
                    <a:gd name="connsiteX3" fmla="*/ 1013363 w 1077680"/>
                    <a:gd name="connsiteY3" fmla="*/ 496772 h 1851981"/>
                    <a:gd name="connsiteX4" fmla="*/ 1014910 w 1077680"/>
                    <a:gd name="connsiteY4" fmla="*/ 503217 h 1851981"/>
                    <a:gd name="connsiteX5" fmla="*/ 1005630 w 1077680"/>
                    <a:gd name="connsiteY5" fmla="*/ 463002 h 1851981"/>
                    <a:gd name="connsiteX6" fmla="*/ 974180 w 1077680"/>
                    <a:gd name="connsiteY6" fmla="*/ 331273 h 1851981"/>
                    <a:gd name="connsiteX7" fmla="*/ 930098 w 1077680"/>
                    <a:gd name="connsiteY7" fmla="*/ 204699 h 1851981"/>
                    <a:gd name="connsiteX8" fmla="*/ 903546 w 1077680"/>
                    <a:gd name="connsiteY8" fmla="*/ 145923 h 1851981"/>
                    <a:gd name="connsiteX9" fmla="*/ 829561 w 1077680"/>
                    <a:gd name="connsiteY9" fmla="*/ 44097 h 1851981"/>
                    <a:gd name="connsiteX10" fmla="*/ 708143 w 1077680"/>
                    <a:gd name="connsiteY10" fmla="*/ 15 h 1851981"/>
                    <a:gd name="connsiteX11" fmla="*/ 585178 w 1077680"/>
                    <a:gd name="connsiteY11" fmla="*/ 35075 h 1851981"/>
                    <a:gd name="connsiteX12" fmla="*/ 496241 w 1077680"/>
                    <a:gd name="connsiteY12" fmla="*/ 95397 h 1851981"/>
                    <a:gd name="connsiteX13" fmla="*/ 361418 w 1077680"/>
                    <a:gd name="connsiteY13" fmla="*/ 203152 h 1851981"/>
                    <a:gd name="connsiteX14" fmla="*/ 284340 w 1077680"/>
                    <a:gd name="connsiteY14" fmla="*/ 279199 h 1851981"/>
                    <a:gd name="connsiteX15" fmla="*/ 196434 w 1077680"/>
                    <a:gd name="connsiteY15" fmla="*/ 388244 h 1851981"/>
                    <a:gd name="connsiteX16" fmla="*/ 101568 w 1077680"/>
                    <a:gd name="connsiteY16" fmla="*/ 557610 h 1851981"/>
                    <a:gd name="connsiteX17" fmla="*/ 27068 w 1077680"/>
                    <a:gd name="connsiteY17" fmla="*/ 741928 h 1851981"/>
                    <a:gd name="connsiteX18" fmla="*/ 1805 w 1077680"/>
                    <a:gd name="connsiteY18" fmla="*/ 893507 h 1851981"/>
                    <a:gd name="connsiteX19" fmla="*/ 773 w 1077680"/>
                    <a:gd name="connsiteY19" fmla="*/ 1060811 h 1851981"/>
                    <a:gd name="connsiteX20" fmla="*/ 773 w 1077680"/>
                    <a:gd name="connsiteY20" fmla="*/ 1130930 h 1851981"/>
                    <a:gd name="connsiteX21" fmla="*/ 0 w 1077680"/>
                    <a:gd name="connsiteY21" fmla="*/ 1139952 h 1851981"/>
                    <a:gd name="connsiteX22" fmla="*/ 0 w 1077680"/>
                    <a:gd name="connsiteY22" fmla="*/ 1377375 h 1851981"/>
                    <a:gd name="connsiteX23" fmla="*/ 1289 w 1077680"/>
                    <a:gd name="connsiteY23" fmla="*/ 1385366 h 1851981"/>
                    <a:gd name="connsiteX24" fmla="*/ 7476 w 1077680"/>
                    <a:gd name="connsiteY24" fmla="*/ 1543132 h 1851981"/>
                    <a:gd name="connsiteX25" fmla="*/ 18819 w 1077680"/>
                    <a:gd name="connsiteY25" fmla="*/ 1660941 h 1851981"/>
                    <a:gd name="connsiteX26" fmla="*/ 99506 w 1077680"/>
                    <a:gd name="connsiteY26" fmla="*/ 1808911 h 1851981"/>
                    <a:gd name="connsiteX27" fmla="*/ 211128 w 1077680"/>
                    <a:gd name="connsiteY27" fmla="*/ 1851962 h 1851981"/>
                    <a:gd name="connsiteX28" fmla="*/ 280989 w 1077680"/>
                    <a:gd name="connsiteY28" fmla="*/ 1848868 h 1851981"/>
                    <a:gd name="connsiteX29" fmla="*/ 424061 w 1077680"/>
                    <a:gd name="connsiteY29" fmla="*/ 1837525 h 1851981"/>
                    <a:gd name="connsiteX30" fmla="*/ 601676 w 1077680"/>
                    <a:gd name="connsiteY30" fmla="*/ 1796795 h 1851981"/>
                    <a:gd name="connsiteX31" fmla="*/ 719743 w 1077680"/>
                    <a:gd name="connsiteY31" fmla="*/ 1743433 h 1851981"/>
                    <a:gd name="connsiteX32" fmla="*/ 891945 w 1077680"/>
                    <a:gd name="connsiteY32" fmla="*/ 1648309 h 1851981"/>
                    <a:gd name="connsiteX33" fmla="*/ 996349 w 1077680"/>
                    <a:gd name="connsiteY33" fmla="*/ 1540296 h 1851981"/>
                    <a:gd name="connsiteX34" fmla="*/ 1045071 w 1077680"/>
                    <a:gd name="connsiteY34" fmla="*/ 1372477 h 1851981"/>
                    <a:gd name="connsiteX35" fmla="*/ 1053063 w 1077680"/>
                    <a:gd name="connsiteY35" fmla="*/ 1203626 h 1851981"/>
                    <a:gd name="connsiteX36" fmla="*/ 1063374 w 1077680"/>
                    <a:gd name="connsiteY36" fmla="*/ 1106440 h 1851981"/>
                    <a:gd name="connsiteX37" fmla="*/ 1077295 w 1077680"/>
                    <a:gd name="connsiteY37" fmla="*/ 972133 h 1851981"/>
                    <a:gd name="connsiteX38" fmla="*/ 1065952 w 1077680"/>
                    <a:gd name="connsiteY38" fmla="*/ 778534 h 1851981"/>
                    <a:gd name="connsiteX39" fmla="*/ 1054609 w 1077680"/>
                    <a:gd name="connsiteY39" fmla="*/ 709963 h 185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077680" h="1851981">
                      <a:moveTo>
                        <a:pt x="1054609" y="709963"/>
                      </a:moveTo>
                      <a:cubicBezTo>
                        <a:pt x="1053836" y="710478"/>
                        <a:pt x="1053063" y="710994"/>
                        <a:pt x="1052032" y="711509"/>
                      </a:cubicBezTo>
                      <a:lnTo>
                        <a:pt x="1014910" y="485687"/>
                      </a:lnTo>
                      <a:cubicBezTo>
                        <a:pt x="1012590" y="489039"/>
                        <a:pt x="1012332" y="492648"/>
                        <a:pt x="1013363" y="496772"/>
                      </a:cubicBezTo>
                      <a:cubicBezTo>
                        <a:pt x="1013879" y="498834"/>
                        <a:pt x="1014394" y="501155"/>
                        <a:pt x="1014910" y="503217"/>
                      </a:cubicBezTo>
                      <a:cubicBezTo>
                        <a:pt x="1011817" y="489812"/>
                        <a:pt x="1008981" y="476407"/>
                        <a:pt x="1005630" y="463002"/>
                      </a:cubicBezTo>
                      <a:cubicBezTo>
                        <a:pt x="994545" y="419178"/>
                        <a:pt x="983718" y="375354"/>
                        <a:pt x="974180" y="331273"/>
                      </a:cubicBezTo>
                      <a:cubicBezTo>
                        <a:pt x="964641" y="287191"/>
                        <a:pt x="951494" y="244656"/>
                        <a:pt x="930098" y="204699"/>
                      </a:cubicBezTo>
                      <a:cubicBezTo>
                        <a:pt x="920044" y="185880"/>
                        <a:pt x="911795" y="165773"/>
                        <a:pt x="903546" y="145923"/>
                      </a:cubicBezTo>
                      <a:cubicBezTo>
                        <a:pt x="887047" y="106224"/>
                        <a:pt x="863589" y="71165"/>
                        <a:pt x="829561" y="44097"/>
                      </a:cubicBezTo>
                      <a:cubicBezTo>
                        <a:pt x="794244" y="15998"/>
                        <a:pt x="754287" y="531"/>
                        <a:pt x="708143" y="15"/>
                      </a:cubicBezTo>
                      <a:cubicBezTo>
                        <a:pt x="663288" y="-500"/>
                        <a:pt x="622815" y="11874"/>
                        <a:pt x="585178" y="35075"/>
                      </a:cubicBezTo>
                      <a:cubicBezTo>
                        <a:pt x="554759" y="53893"/>
                        <a:pt x="525629" y="74774"/>
                        <a:pt x="496241" y="95397"/>
                      </a:cubicBezTo>
                      <a:cubicBezTo>
                        <a:pt x="449324" y="128909"/>
                        <a:pt x="403953" y="164484"/>
                        <a:pt x="361418" y="203152"/>
                      </a:cubicBezTo>
                      <a:cubicBezTo>
                        <a:pt x="334608" y="227384"/>
                        <a:pt x="309087" y="252647"/>
                        <a:pt x="284340" y="279199"/>
                      </a:cubicBezTo>
                      <a:cubicBezTo>
                        <a:pt x="252374" y="313485"/>
                        <a:pt x="223244" y="349833"/>
                        <a:pt x="196434" y="388244"/>
                      </a:cubicBezTo>
                      <a:cubicBezTo>
                        <a:pt x="159055" y="441606"/>
                        <a:pt x="130698" y="499866"/>
                        <a:pt x="101568" y="557610"/>
                      </a:cubicBezTo>
                      <a:cubicBezTo>
                        <a:pt x="71923" y="617159"/>
                        <a:pt x="45628" y="677997"/>
                        <a:pt x="27068" y="741928"/>
                      </a:cubicBezTo>
                      <a:cubicBezTo>
                        <a:pt x="12374" y="791423"/>
                        <a:pt x="1805" y="841692"/>
                        <a:pt x="1805" y="893507"/>
                      </a:cubicBezTo>
                      <a:cubicBezTo>
                        <a:pt x="2062" y="949189"/>
                        <a:pt x="258" y="1005129"/>
                        <a:pt x="773" y="1060811"/>
                      </a:cubicBezTo>
                      <a:cubicBezTo>
                        <a:pt x="1031" y="1084270"/>
                        <a:pt x="773" y="1107471"/>
                        <a:pt x="773" y="1130930"/>
                      </a:cubicBezTo>
                      <a:cubicBezTo>
                        <a:pt x="773" y="1134023"/>
                        <a:pt x="1805" y="1137117"/>
                        <a:pt x="0" y="1139952"/>
                      </a:cubicBezTo>
                      <a:cubicBezTo>
                        <a:pt x="0" y="1219093"/>
                        <a:pt x="0" y="1298234"/>
                        <a:pt x="0" y="1377375"/>
                      </a:cubicBezTo>
                      <a:cubicBezTo>
                        <a:pt x="516" y="1379952"/>
                        <a:pt x="1289" y="1382788"/>
                        <a:pt x="1289" y="1385366"/>
                      </a:cubicBezTo>
                      <a:cubicBezTo>
                        <a:pt x="1547" y="1437955"/>
                        <a:pt x="4125" y="1490543"/>
                        <a:pt x="7476" y="1543132"/>
                      </a:cubicBezTo>
                      <a:cubicBezTo>
                        <a:pt x="9796" y="1582574"/>
                        <a:pt x="11085" y="1622015"/>
                        <a:pt x="18819" y="1660941"/>
                      </a:cubicBezTo>
                      <a:cubicBezTo>
                        <a:pt x="30419" y="1718428"/>
                        <a:pt x="54393" y="1769470"/>
                        <a:pt x="99506" y="1808911"/>
                      </a:cubicBezTo>
                      <a:cubicBezTo>
                        <a:pt x="131472" y="1836752"/>
                        <a:pt x="168851" y="1851446"/>
                        <a:pt x="211128" y="1851962"/>
                      </a:cubicBezTo>
                      <a:cubicBezTo>
                        <a:pt x="234329" y="1852219"/>
                        <a:pt x="257788" y="1849899"/>
                        <a:pt x="280989" y="1848868"/>
                      </a:cubicBezTo>
                      <a:cubicBezTo>
                        <a:pt x="328937" y="1847064"/>
                        <a:pt x="376628" y="1843197"/>
                        <a:pt x="424061" y="1837525"/>
                      </a:cubicBezTo>
                      <a:cubicBezTo>
                        <a:pt x="484641" y="1830050"/>
                        <a:pt x="544190" y="1817676"/>
                        <a:pt x="601676" y="1796795"/>
                      </a:cubicBezTo>
                      <a:cubicBezTo>
                        <a:pt x="642407" y="1782101"/>
                        <a:pt x="680817" y="1761994"/>
                        <a:pt x="719743" y="1743433"/>
                      </a:cubicBezTo>
                      <a:cubicBezTo>
                        <a:pt x="779034" y="1715076"/>
                        <a:pt x="838326" y="1686978"/>
                        <a:pt x="891945" y="1648309"/>
                      </a:cubicBezTo>
                      <a:cubicBezTo>
                        <a:pt x="933191" y="1618664"/>
                        <a:pt x="969539" y="1584120"/>
                        <a:pt x="996349" y="1540296"/>
                      </a:cubicBezTo>
                      <a:cubicBezTo>
                        <a:pt x="1027542" y="1488739"/>
                        <a:pt x="1039400" y="1431252"/>
                        <a:pt x="1045071" y="1372477"/>
                      </a:cubicBezTo>
                      <a:cubicBezTo>
                        <a:pt x="1050485" y="1316279"/>
                        <a:pt x="1050485" y="1259824"/>
                        <a:pt x="1053063" y="1203626"/>
                      </a:cubicBezTo>
                      <a:cubicBezTo>
                        <a:pt x="1054609" y="1170887"/>
                        <a:pt x="1057703" y="1138406"/>
                        <a:pt x="1063374" y="1106440"/>
                      </a:cubicBezTo>
                      <a:cubicBezTo>
                        <a:pt x="1071366" y="1062100"/>
                        <a:pt x="1076006" y="1017245"/>
                        <a:pt x="1077295" y="972133"/>
                      </a:cubicBezTo>
                      <a:cubicBezTo>
                        <a:pt x="1079099" y="907170"/>
                        <a:pt x="1074459" y="842723"/>
                        <a:pt x="1065952" y="778534"/>
                      </a:cubicBezTo>
                      <a:cubicBezTo>
                        <a:pt x="1062859" y="755849"/>
                        <a:pt x="1060023" y="732648"/>
                        <a:pt x="1054609" y="7099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" name="Freeform: Shape 15">
                  <a:extLst>
                    <a:ext uri="{FF2B5EF4-FFF2-40B4-BE49-F238E27FC236}">
                      <a16:creationId xmlns:a16="http://schemas.microsoft.com/office/drawing/2014/main" id="{AEAADEEE-D9D3-46D7-99E1-46FE64480424}"/>
                    </a:ext>
                  </a:extLst>
                </p:cNvPr>
                <p:cNvSpPr/>
                <p:nvPr/>
              </p:nvSpPr>
              <p:spPr>
                <a:xfrm>
                  <a:off x="5387320" y="4916415"/>
                  <a:ext cx="1077694" cy="1848802"/>
                </a:xfrm>
                <a:custGeom>
                  <a:avLst/>
                  <a:gdLst>
                    <a:gd name="connsiteX0" fmla="*/ 1076406 w 1077694"/>
                    <a:gd name="connsiteY0" fmla="*/ 1126479 h 1848802"/>
                    <a:gd name="connsiteX1" fmla="*/ 1074086 w 1077694"/>
                    <a:gd name="connsiteY1" fmla="*/ 907875 h 1848802"/>
                    <a:gd name="connsiteX2" fmla="*/ 1070477 w 1077694"/>
                    <a:gd name="connsiteY2" fmla="*/ 858638 h 1848802"/>
                    <a:gd name="connsiteX3" fmla="*/ 1026653 w 1077694"/>
                    <a:gd name="connsiteY3" fmla="*/ 680764 h 1848802"/>
                    <a:gd name="connsiteX4" fmla="*/ 936685 w 1077694"/>
                    <a:gd name="connsiteY4" fmla="*/ 486135 h 1848802"/>
                    <a:gd name="connsiteX5" fmla="*/ 762421 w 1077694"/>
                    <a:gd name="connsiteY5" fmla="*/ 249486 h 1848802"/>
                    <a:gd name="connsiteX6" fmla="*/ 566502 w 1077694"/>
                    <a:gd name="connsiteY6" fmla="*/ 86564 h 1848802"/>
                    <a:gd name="connsiteX7" fmla="*/ 466996 w 1077694"/>
                    <a:gd name="connsiteY7" fmla="*/ 22375 h 1848802"/>
                    <a:gd name="connsiteX8" fmla="*/ 345578 w 1077694"/>
                    <a:gd name="connsiteY8" fmla="*/ 2267 h 1848802"/>
                    <a:gd name="connsiteX9" fmla="*/ 199412 w 1077694"/>
                    <a:gd name="connsiteY9" fmla="*/ 103578 h 1848802"/>
                    <a:gd name="connsiteX10" fmla="*/ 137028 w 1077694"/>
                    <a:gd name="connsiteY10" fmla="*/ 234018 h 1848802"/>
                    <a:gd name="connsiteX11" fmla="*/ 120272 w 1077694"/>
                    <a:gd name="connsiteY11" fmla="*/ 278358 h 1848802"/>
                    <a:gd name="connsiteX12" fmla="*/ 75159 w 1077694"/>
                    <a:gd name="connsiteY12" fmla="*/ 465770 h 1848802"/>
                    <a:gd name="connsiteX13" fmla="*/ 62785 w 1077694"/>
                    <a:gd name="connsiteY13" fmla="*/ 513460 h 1848802"/>
                    <a:gd name="connsiteX14" fmla="*/ 64589 w 1077694"/>
                    <a:gd name="connsiteY14" fmla="*/ 522483 h 1848802"/>
                    <a:gd name="connsiteX15" fmla="*/ 25921 w 1077694"/>
                    <a:gd name="connsiteY15" fmla="*/ 701130 h 1848802"/>
                    <a:gd name="connsiteX16" fmla="*/ 23343 w 1077694"/>
                    <a:gd name="connsiteY16" fmla="*/ 700098 h 1848802"/>
                    <a:gd name="connsiteX17" fmla="*/ 13547 w 1077694"/>
                    <a:gd name="connsiteY17" fmla="*/ 762741 h 1848802"/>
                    <a:gd name="connsiteX18" fmla="*/ 1689 w 1077694"/>
                    <a:gd name="connsiteY18" fmla="*/ 886221 h 1848802"/>
                    <a:gd name="connsiteX19" fmla="*/ 10712 w 1077694"/>
                    <a:gd name="connsiteY19" fmla="*/ 1078788 h 1848802"/>
                    <a:gd name="connsiteX20" fmla="*/ 26695 w 1077694"/>
                    <a:gd name="connsiteY20" fmla="*/ 1244804 h 1848802"/>
                    <a:gd name="connsiteX21" fmla="*/ 38037 w 1077694"/>
                    <a:gd name="connsiteY21" fmla="*/ 1409530 h 1848802"/>
                    <a:gd name="connsiteX22" fmla="*/ 103258 w 1077694"/>
                    <a:gd name="connsiteY22" fmla="*/ 1568069 h 1848802"/>
                    <a:gd name="connsiteX23" fmla="*/ 220551 w 1077694"/>
                    <a:gd name="connsiteY23" fmla="*/ 1668091 h 1848802"/>
                    <a:gd name="connsiteX24" fmla="*/ 380379 w 1077694"/>
                    <a:gd name="connsiteY24" fmla="*/ 1751099 h 1848802"/>
                    <a:gd name="connsiteX25" fmla="*/ 587383 w 1077694"/>
                    <a:gd name="connsiteY25" fmla="*/ 1823795 h 1848802"/>
                    <a:gd name="connsiteX26" fmla="*/ 751078 w 1077694"/>
                    <a:gd name="connsiteY26" fmla="*/ 1843129 h 1848802"/>
                    <a:gd name="connsiteX27" fmla="*/ 839757 w 1077694"/>
                    <a:gd name="connsiteY27" fmla="*/ 1848027 h 1848802"/>
                    <a:gd name="connsiteX28" fmla="*/ 989531 w 1077694"/>
                    <a:gd name="connsiteY28" fmla="*/ 1795180 h 1848802"/>
                    <a:gd name="connsiteX29" fmla="*/ 1060939 w 1077694"/>
                    <a:gd name="connsiteY29" fmla="*/ 1646179 h 1848802"/>
                    <a:gd name="connsiteX30" fmla="*/ 1072024 w 1077694"/>
                    <a:gd name="connsiteY30" fmla="*/ 1514192 h 1848802"/>
                    <a:gd name="connsiteX31" fmla="*/ 1077695 w 1077694"/>
                    <a:gd name="connsiteY31" fmla="*/ 1314406 h 1848802"/>
                    <a:gd name="connsiteX32" fmla="*/ 1076406 w 1077694"/>
                    <a:gd name="connsiteY32" fmla="*/ 1126479 h 184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077694" h="1848802">
                      <a:moveTo>
                        <a:pt x="1076406" y="1126479"/>
                      </a:moveTo>
                      <a:cubicBezTo>
                        <a:pt x="1074859" y="1053525"/>
                        <a:pt x="1074601" y="980571"/>
                        <a:pt x="1074086" y="907875"/>
                      </a:cubicBezTo>
                      <a:cubicBezTo>
                        <a:pt x="1073828" y="891377"/>
                        <a:pt x="1072281" y="874878"/>
                        <a:pt x="1070477" y="858638"/>
                      </a:cubicBezTo>
                      <a:cubicBezTo>
                        <a:pt x="1064032" y="797284"/>
                        <a:pt x="1047792" y="738509"/>
                        <a:pt x="1026653" y="680764"/>
                      </a:cubicBezTo>
                      <a:cubicBezTo>
                        <a:pt x="1001905" y="613482"/>
                        <a:pt x="969424" y="549808"/>
                        <a:pt x="936685" y="486135"/>
                      </a:cubicBezTo>
                      <a:cubicBezTo>
                        <a:pt x="891314" y="397971"/>
                        <a:pt x="832281" y="319604"/>
                        <a:pt x="762421" y="249486"/>
                      </a:cubicBezTo>
                      <a:cubicBezTo>
                        <a:pt x="702356" y="189163"/>
                        <a:pt x="636362" y="135544"/>
                        <a:pt x="566502" y="86564"/>
                      </a:cubicBezTo>
                      <a:cubicBezTo>
                        <a:pt x="534279" y="63879"/>
                        <a:pt x="502571" y="39904"/>
                        <a:pt x="466996" y="22375"/>
                      </a:cubicBezTo>
                      <a:cubicBezTo>
                        <a:pt x="428586" y="3299"/>
                        <a:pt x="387855" y="-4177"/>
                        <a:pt x="345578" y="2267"/>
                      </a:cubicBezTo>
                      <a:cubicBezTo>
                        <a:pt x="280615" y="12063"/>
                        <a:pt x="232925" y="48411"/>
                        <a:pt x="199412" y="103578"/>
                      </a:cubicBezTo>
                      <a:cubicBezTo>
                        <a:pt x="174407" y="144824"/>
                        <a:pt x="159197" y="191226"/>
                        <a:pt x="137028" y="234018"/>
                      </a:cubicBezTo>
                      <a:cubicBezTo>
                        <a:pt x="129810" y="248197"/>
                        <a:pt x="124138" y="262891"/>
                        <a:pt x="120272" y="278358"/>
                      </a:cubicBezTo>
                      <a:cubicBezTo>
                        <a:pt x="105062" y="340743"/>
                        <a:pt x="90368" y="403385"/>
                        <a:pt x="75159" y="465770"/>
                      </a:cubicBezTo>
                      <a:cubicBezTo>
                        <a:pt x="71292" y="481752"/>
                        <a:pt x="68714" y="497993"/>
                        <a:pt x="62785" y="513460"/>
                      </a:cubicBezTo>
                      <a:cubicBezTo>
                        <a:pt x="63043" y="516554"/>
                        <a:pt x="63816" y="519647"/>
                        <a:pt x="64589" y="522483"/>
                      </a:cubicBezTo>
                      <a:lnTo>
                        <a:pt x="25921" y="701130"/>
                      </a:lnTo>
                      <a:cubicBezTo>
                        <a:pt x="25148" y="700872"/>
                        <a:pt x="24117" y="700614"/>
                        <a:pt x="23343" y="700098"/>
                      </a:cubicBezTo>
                      <a:cubicBezTo>
                        <a:pt x="19992" y="720979"/>
                        <a:pt x="16383" y="741860"/>
                        <a:pt x="13547" y="762741"/>
                      </a:cubicBezTo>
                      <a:cubicBezTo>
                        <a:pt x="7876" y="803729"/>
                        <a:pt x="4009" y="844717"/>
                        <a:pt x="1689" y="886221"/>
                      </a:cubicBezTo>
                      <a:cubicBezTo>
                        <a:pt x="-1920" y="950926"/>
                        <a:pt x="-115" y="1015115"/>
                        <a:pt x="10712" y="1078788"/>
                      </a:cubicBezTo>
                      <a:cubicBezTo>
                        <a:pt x="19992" y="1133955"/>
                        <a:pt x="24890" y="1189122"/>
                        <a:pt x="26695" y="1244804"/>
                      </a:cubicBezTo>
                      <a:cubicBezTo>
                        <a:pt x="28499" y="1299970"/>
                        <a:pt x="29272" y="1354879"/>
                        <a:pt x="38037" y="1409530"/>
                      </a:cubicBezTo>
                      <a:cubicBezTo>
                        <a:pt x="47318" y="1467532"/>
                        <a:pt x="65878" y="1521668"/>
                        <a:pt x="103258" y="1568069"/>
                      </a:cubicBezTo>
                      <a:cubicBezTo>
                        <a:pt x="136254" y="1608800"/>
                        <a:pt x="176469" y="1640765"/>
                        <a:pt x="220551" y="1668091"/>
                      </a:cubicBezTo>
                      <a:cubicBezTo>
                        <a:pt x="271593" y="1699799"/>
                        <a:pt x="326759" y="1724289"/>
                        <a:pt x="380379" y="1751099"/>
                      </a:cubicBezTo>
                      <a:cubicBezTo>
                        <a:pt x="446373" y="1783838"/>
                        <a:pt x="514429" y="1810390"/>
                        <a:pt x="587383" y="1823795"/>
                      </a:cubicBezTo>
                      <a:cubicBezTo>
                        <a:pt x="641518" y="1833848"/>
                        <a:pt x="696169" y="1839520"/>
                        <a:pt x="751078" y="1843129"/>
                      </a:cubicBezTo>
                      <a:cubicBezTo>
                        <a:pt x="780466" y="1845191"/>
                        <a:pt x="810111" y="1845707"/>
                        <a:pt x="839757" y="1848027"/>
                      </a:cubicBezTo>
                      <a:cubicBezTo>
                        <a:pt x="897759" y="1852667"/>
                        <a:pt x="948543" y="1836684"/>
                        <a:pt x="989531" y="1795180"/>
                      </a:cubicBezTo>
                      <a:cubicBezTo>
                        <a:pt x="1030262" y="1753934"/>
                        <a:pt x="1051916" y="1702892"/>
                        <a:pt x="1060939" y="1646179"/>
                      </a:cubicBezTo>
                      <a:cubicBezTo>
                        <a:pt x="1067899" y="1602613"/>
                        <a:pt x="1069704" y="1558273"/>
                        <a:pt x="1072024" y="1514192"/>
                      </a:cubicBezTo>
                      <a:cubicBezTo>
                        <a:pt x="1075633" y="1447682"/>
                        <a:pt x="1077695" y="1380915"/>
                        <a:pt x="1077695" y="1314406"/>
                      </a:cubicBezTo>
                      <a:cubicBezTo>
                        <a:pt x="1077695" y="1251764"/>
                        <a:pt x="1077695" y="1189122"/>
                        <a:pt x="1076406" y="11264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" name="Freeform: Shape 16">
                  <a:extLst>
                    <a:ext uri="{FF2B5EF4-FFF2-40B4-BE49-F238E27FC236}">
                      <a16:creationId xmlns:a16="http://schemas.microsoft.com/office/drawing/2014/main" id="{2401FF9E-7B2F-471F-BA21-6F38C8FBC52F}"/>
                    </a:ext>
                  </a:extLst>
                </p:cNvPr>
                <p:cNvSpPr/>
                <p:nvPr/>
              </p:nvSpPr>
              <p:spPr>
                <a:xfrm>
                  <a:off x="4330269" y="4373072"/>
                  <a:ext cx="2088269" cy="2309176"/>
                </a:xfrm>
                <a:custGeom>
                  <a:avLst/>
                  <a:gdLst>
                    <a:gd name="connsiteX0" fmla="*/ 1158761 w 2088269"/>
                    <a:gd name="connsiteY0" fmla="*/ 3484 h 2309176"/>
                    <a:gd name="connsiteX1" fmla="*/ 1182993 w 2088269"/>
                    <a:gd name="connsiteY1" fmla="*/ 3484 h 2309176"/>
                    <a:gd name="connsiteX2" fmla="*/ 1204390 w 2088269"/>
                    <a:gd name="connsiteY2" fmla="*/ 26685 h 2309176"/>
                    <a:gd name="connsiteX3" fmla="*/ 1201554 w 2088269"/>
                    <a:gd name="connsiteY3" fmla="*/ 122324 h 2309176"/>
                    <a:gd name="connsiteX4" fmla="*/ 1174228 w 2088269"/>
                    <a:gd name="connsiteY4" fmla="*/ 262561 h 2309176"/>
                    <a:gd name="connsiteX5" fmla="*/ 1159019 w 2088269"/>
                    <a:gd name="connsiteY5" fmla="*/ 290917 h 2309176"/>
                    <a:gd name="connsiteX6" fmla="*/ 1136591 w 2088269"/>
                    <a:gd name="connsiteY6" fmla="*/ 315923 h 2309176"/>
                    <a:gd name="connsiteX7" fmla="*/ 1133756 w 2088269"/>
                    <a:gd name="connsiteY7" fmla="*/ 333194 h 2309176"/>
                    <a:gd name="connsiteX8" fmla="*/ 1140974 w 2088269"/>
                    <a:gd name="connsiteY8" fmla="*/ 385783 h 2309176"/>
                    <a:gd name="connsiteX9" fmla="*/ 1143294 w 2088269"/>
                    <a:gd name="connsiteY9" fmla="*/ 449714 h 2309176"/>
                    <a:gd name="connsiteX10" fmla="*/ 1132725 w 2088269"/>
                    <a:gd name="connsiteY10" fmla="*/ 489671 h 2309176"/>
                    <a:gd name="connsiteX11" fmla="*/ 1127569 w 2088269"/>
                    <a:gd name="connsiteY11" fmla="*/ 514935 h 2309176"/>
                    <a:gd name="connsiteX12" fmla="*/ 1133498 w 2088269"/>
                    <a:gd name="connsiteY12" fmla="*/ 543291 h 2309176"/>
                    <a:gd name="connsiteX13" fmla="*/ 1129631 w 2088269"/>
                    <a:gd name="connsiteY13" fmla="*/ 565203 h 2309176"/>
                    <a:gd name="connsiteX14" fmla="*/ 1128342 w 2088269"/>
                    <a:gd name="connsiteY14" fmla="*/ 591755 h 2309176"/>
                    <a:gd name="connsiteX15" fmla="*/ 1133240 w 2088269"/>
                    <a:gd name="connsiteY15" fmla="*/ 626814 h 2309176"/>
                    <a:gd name="connsiteX16" fmla="*/ 1134787 w 2088269"/>
                    <a:gd name="connsiteY16" fmla="*/ 671412 h 2309176"/>
                    <a:gd name="connsiteX17" fmla="*/ 1129889 w 2088269"/>
                    <a:gd name="connsiteY17" fmla="*/ 707244 h 2309176"/>
                    <a:gd name="connsiteX18" fmla="*/ 1134013 w 2088269"/>
                    <a:gd name="connsiteY18" fmla="*/ 731734 h 2309176"/>
                    <a:gd name="connsiteX19" fmla="*/ 1138396 w 2088269"/>
                    <a:gd name="connsiteY19" fmla="*/ 766020 h 2309176"/>
                    <a:gd name="connsiteX20" fmla="*/ 1139685 w 2088269"/>
                    <a:gd name="connsiteY20" fmla="*/ 799274 h 2309176"/>
                    <a:gd name="connsiteX21" fmla="*/ 1139943 w 2088269"/>
                    <a:gd name="connsiteY21" fmla="*/ 820671 h 2309176"/>
                    <a:gd name="connsiteX22" fmla="*/ 1134529 w 2088269"/>
                    <a:gd name="connsiteY22" fmla="*/ 874290 h 2309176"/>
                    <a:gd name="connsiteX23" fmla="*/ 1128858 w 2088269"/>
                    <a:gd name="connsiteY23" fmla="*/ 909092 h 2309176"/>
                    <a:gd name="connsiteX24" fmla="*/ 1126022 w 2088269"/>
                    <a:gd name="connsiteY24" fmla="*/ 940542 h 2309176"/>
                    <a:gd name="connsiteX25" fmla="*/ 1129631 w 2088269"/>
                    <a:gd name="connsiteY25" fmla="*/ 955751 h 2309176"/>
                    <a:gd name="connsiteX26" fmla="*/ 1130404 w 2088269"/>
                    <a:gd name="connsiteY26" fmla="*/ 986428 h 2309176"/>
                    <a:gd name="connsiteX27" fmla="*/ 1124218 w 2088269"/>
                    <a:gd name="connsiteY27" fmla="*/ 1001122 h 2309176"/>
                    <a:gd name="connsiteX28" fmla="*/ 1126795 w 2088269"/>
                    <a:gd name="connsiteY28" fmla="*/ 1026385 h 2309176"/>
                    <a:gd name="connsiteX29" fmla="*/ 1129116 w 2088269"/>
                    <a:gd name="connsiteY29" fmla="*/ 1041337 h 2309176"/>
                    <a:gd name="connsiteX30" fmla="*/ 1128858 w 2088269"/>
                    <a:gd name="connsiteY30" fmla="*/ 1059640 h 2309176"/>
                    <a:gd name="connsiteX31" fmla="*/ 1153605 w 2088269"/>
                    <a:gd name="connsiteY31" fmla="*/ 1100628 h 2309176"/>
                    <a:gd name="connsiteX32" fmla="*/ 1230942 w 2088269"/>
                    <a:gd name="connsiteY32" fmla="*/ 1164044 h 2309176"/>
                    <a:gd name="connsiteX33" fmla="*/ 1266516 w 2088269"/>
                    <a:gd name="connsiteY33" fmla="*/ 1161724 h 2309176"/>
                    <a:gd name="connsiteX34" fmla="*/ 1292553 w 2088269"/>
                    <a:gd name="connsiteY34" fmla="*/ 1111455 h 2309176"/>
                    <a:gd name="connsiteX35" fmla="*/ 1280437 w 2088269"/>
                    <a:gd name="connsiteY35" fmla="*/ 1092894 h 2309176"/>
                    <a:gd name="connsiteX36" fmla="*/ 1261103 w 2088269"/>
                    <a:gd name="connsiteY36" fmla="*/ 1090317 h 2309176"/>
                    <a:gd name="connsiteX37" fmla="*/ 1228364 w 2088269"/>
                    <a:gd name="connsiteY37" fmla="*/ 1066858 h 2309176"/>
                    <a:gd name="connsiteX38" fmla="*/ 1198203 w 2088269"/>
                    <a:gd name="connsiteY38" fmla="*/ 1037728 h 2309176"/>
                    <a:gd name="connsiteX39" fmla="*/ 1180415 w 2088269"/>
                    <a:gd name="connsiteY39" fmla="*/ 1027416 h 2309176"/>
                    <a:gd name="connsiteX40" fmla="*/ 1179384 w 2088269"/>
                    <a:gd name="connsiteY40" fmla="*/ 1010145 h 2309176"/>
                    <a:gd name="connsiteX41" fmla="*/ 1182478 w 2088269"/>
                    <a:gd name="connsiteY41" fmla="*/ 989006 h 2309176"/>
                    <a:gd name="connsiteX42" fmla="*/ 1174744 w 2088269"/>
                    <a:gd name="connsiteY42" fmla="*/ 970961 h 2309176"/>
                    <a:gd name="connsiteX43" fmla="*/ 1182478 w 2088269"/>
                    <a:gd name="connsiteY43" fmla="*/ 952658 h 2309176"/>
                    <a:gd name="connsiteX44" fmla="*/ 1201554 w 2088269"/>
                    <a:gd name="connsiteY44" fmla="*/ 953689 h 2309176"/>
                    <a:gd name="connsiteX45" fmla="*/ 1215474 w 2088269"/>
                    <a:gd name="connsiteY45" fmla="*/ 953431 h 2309176"/>
                    <a:gd name="connsiteX46" fmla="*/ 1237644 w 2088269"/>
                    <a:gd name="connsiteY46" fmla="*/ 950080 h 2309176"/>
                    <a:gd name="connsiteX47" fmla="*/ 1242027 w 2088269"/>
                    <a:gd name="connsiteY47" fmla="*/ 964001 h 2309176"/>
                    <a:gd name="connsiteX48" fmla="*/ 1248987 w 2088269"/>
                    <a:gd name="connsiteY48" fmla="*/ 993904 h 2309176"/>
                    <a:gd name="connsiteX49" fmla="*/ 1259298 w 2088269"/>
                    <a:gd name="connsiteY49" fmla="*/ 990295 h 2309176"/>
                    <a:gd name="connsiteX50" fmla="*/ 1267032 w 2088269"/>
                    <a:gd name="connsiteY50" fmla="*/ 978952 h 2309176"/>
                    <a:gd name="connsiteX51" fmla="*/ 1278632 w 2088269"/>
                    <a:gd name="connsiteY51" fmla="*/ 986686 h 2309176"/>
                    <a:gd name="connsiteX52" fmla="*/ 1291522 w 2088269"/>
                    <a:gd name="connsiteY52" fmla="*/ 1006020 h 2309176"/>
                    <a:gd name="connsiteX53" fmla="*/ 1292037 w 2088269"/>
                    <a:gd name="connsiteY53" fmla="*/ 995966 h 2309176"/>
                    <a:gd name="connsiteX54" fmla="*/ 1283273 w 2088269"/>
                    <a:gd name="connsiteY54" fmla="*/ 926621 h 2309176"/>
                    <a:gd name="connsiteX55" fmla="*/ 1271672 w 2088269"/>
                    <a:gd name="connsiteY55" fmla="*/ 907287 h 2309176"/>
                    <a:gd name="connsiteX56" fmla="*/ 1229653 w 2088269"/>
                    <a:gd name="connsiteY56" fmla="*/ 883055 h 2309176"/>
                    <a:gd name="connsiteX57" fmla="*/ 1210834 w 2088269"/>
                    <a:gd name="connsiteY57" fmla="*/ 869650 h 2309176"/>
                    <a:gd name="connsiteX58" fmla="*/ 1214185 w 2088269"/>
                    <a:gd name="connsiteY58" fmla="*/ 847481 h 2309176"/>
                    <a:gd name="connsiteX59" fmla="*/ 1238160 w 2088269"/>
                    <a:gd name="connsiteY59" fmla="*/ 829435 h 2309176"/>
                    <a:gd name="connsiteX60" fmla="*/ 1264970 w 2088269"/>
                    <a:gd name="connsiteY60" fmla="*/ 831498 h 2309176"/>
                    <a:gd name="connsiteX61" fmla="*/ 1270125 w 2088269"/>
                    <a:gd name="connsiteY61" fmla="*/ 834076 h 2309176"/>
                    <a:gd name="connsiteX62" fmla="*/ 1271414 w 2088269"/>
                    <a:gd name="connsiteY62" fmla="*/ 827373 h 2309176"/>
                    <a:gd name="connsiteX63" fmla="*/ 1266259 w 2088269"/>
                    <a:gd name="connsiteY63" fmla="*/ 817577 h 2309176"/>
                    <a:gd name="connsiteX64" fmla="*/ 1255431 w 2088269"/>
                    <a:gd name="connsiteY64" fmla="*/ 800048 h 2309176"/>
                    <a:gd name="connsiteX65" fmla="*/ 1259040 w 2088269"/>
                    <a:gd name="connsiteY65" fmla="*/ 763957 h 2309176"/>
                    <a:gd name="connsiteX66" fmla="*/ 1279664 w 2088269"/>
                    <a:gd name="connsiteY66" fmla="*/ 762411 h 2309176"/>
                    <a:gd name="connsiteX67" fmla="*/ 1296678 w 2088269"/>
                    <a:gd name="connsiteY67" fmla="*/ 779682 h 2309176"/>
                    <a:gd name="connsiteX68" fmla="*/ 1302091 w 2088269"/>
                    <a:gd name="connsiteY68" fmla="*/ 782260 h 2309176"/>
                    <a:gd name="connsiteX69" fmla="*/ 1304411 w 2088269"/>
                    <a:gd name="connsiteY69" fmla="*/ 776589 h 2309176"/>
                    <a:gd name="connsiteX70" fmla="*/ 1293326 w 2088269"/>
                    <a:gd name="connsiteY70" fmla="*/ 752357 h 2309176"/>
                    <a:gd name="connsiteX71" fmla="*/ 1281468 w 2088269"/>
                    <a:gd name="connsiteY71" fmla="*/ 725805 h 2309176"/>
                    <a:gd name="connsiteX72" fmla="*/ 1291264 w 2088269"/>
                    <a:gd name="connsiteY72" fmla="*/ 707760 h 2309176"/>
                    <a:gd name="connsiteX73" fmla="*/ 1308278 w 2088269"/>
                    <a:gd name="connsiteY73" fmla="*/ 711369 h 2309176"/>
                    <a:gd name="connsiteX74" fmla="*/ 1325034 w 2088269"/>
                    <a:gd name="connsiteY74" fmla="*/ 708017 h 2309176"/>
                    <a:gd name="connsiteX75" fmla="*/ 1353391 w 2088269"/>
                    <a:gd name="connsiteY75" fmla="*/ 706986 h 2309176"/>
                    <a:gd name="connsiteX76" fmla="*/ 1363187 w 2088269"/>
                    <a:gd name="connsiteY76" fmla="*/ 726578 h 2309176"/>
                    <a:gd name="connsiteX77" fmla="*/ 1363187 w 2088269"/>
                    <a:gd name="connsiteY77" fmla="*/ 759059 h 2309176"/>
                    <a:gd name="connsiteX78" fmla="*/ 1366280 w 2088269"/>
                    <a:gd name="connsiteY78" fmla="*/ 774527 h 2309176"/>
                    <a:gd name="connsiteX79" fmla="*/ 1371951 w 2088269"/>
                    <a:gd name="connsiteY79" fmla="*/ 779682 h 2309176"/>
                    <a:gd name="connsiteX80" fmla="*/ 1376592 w 2088269"/>
                    <a:gd name="connsiteY80" fmla="*/ 774527 h 2309176"/>
                    <a:gd name="connsiteX81" fmla="*/ 1378912 w 2088269"/>
                    <a:gd name="connsiteY81" fmla="*/ 741530 h 2309176"/>
                    <a:gd name="connsiteX82" fmla="*/ 1388708 w 2088269"/>
                    <a:gd name="connsiteY82" fmla="*/ 679403 h 2309176"/>
                    <a:gd name="connsiteX83" fmla="*/ 1407011 w 2088269"/>
                    <a:gd name="connsiteY83" fmla="*/ 669865 h 2309176"/>
                    <a:gd name="connsiteX84" fmla="*/ 1418096 w 2088269"/>
                    <a:gd name="connsiteY84" fmla="*/ 690488 h 2309176"/>
                    <a:gd name="connsiteX85" fmla="*/ 1417322 w 2088269"/>
                    <a:gd name="connsiteY85" fmla="*/ 699768 h 2309176"/>
                    <a:gd name="connsiteX86" fmla="*/ 1443874 w 2088269"/>
                    <a:gd name="connsiteY86" fmla="*/ 720134 h 2309176"/>
                    <a:gd name="connsiteX87" fmla="*/ 1460115 w 2088269"/>
                    <a:gd name="connsiteY87" fmla="*/ 719102 h 2309176"/>
                    <a:gd name="connsiteX88" fmla="*/ 1468880 w 2088269"/>
                    <a:gd name="connsiteY88" fmla="*/ 751326 h 2309176"/>
                    <a:gd name="connsiteX89" fmla="*/ 1459342 w 2088269"/>
                    <a:gd name="connsiteY89" fmla="*/ 763957 h 2309176"/>
                    <a:gd name="connsiteX90" fmla="*/ 1419900 w 2088269"/>
                    <a:gd name="connsiteY90" fmla="*/ 848254 h 2309176"/>
                    <a:gd name="connsiteX91" fmla="*/ 1420673 w 2088269"/>
                    <a:gd name="connsiteY91" fmla="*/ 861917 h 2309176"/>
                    <a:gd name="connsiteX92" fmla="*/ 1444390 w 2088269"/>
                    <a:gd name="connsiteY92" fmla="*/ 828662 h 2309176"/>
                    <a:gd name="connsiteX93" fmla="*/ 1469911 w 2088269"/>
                    <a:gd name="connsiteY93" fmla="*/ 783034 h 2309176"/>
                    <a:gd name="connsiteX94" fmla="*/ 1498525 w 2088269"/>
                    <a:gd name="connsiteY94" fmla="*/ 761122 h 2309176"/>
                    <a:gd name="connsiteX95" fmla="*/ 1518375 w 2088269"/>
                    <a:gd name="connsiteY95" fmla="*/ 764989 h 2309176"/>
                    <a:gd name="connsiteX96" fmla="*/ 1526624 w 2088269"/>
                    <a:gd name="connsiteY96" fmla="*/ 773753 h 2309176"/>
                    <a:gd name="connsiteX97" fmla="*/ 1544927 w 2088269"/>
                    <a:gd name="connsiteY97" fmla="*/ 781229 h 2309176"/>
                    <a:gd name="connsiteX98" fmla="*/ 1569417 w 2088269"/>
                    <a:gd name="connsiteY98" fmla="*/ 810359 h 2309176"/>
                    <a:gd name="connsiteX99" fmla="*/ 1556270 w 2088269"/>
                    <a:gd name="connsiteY99" fmla="*/ 829178 h 2309176"/>
                    <a:gd name="connsiteX100" fmla="*/ 1536936 w 2088269"/>
                    <a:gd name="connsiteY100" fmla="*/ 842325 h 2309176"/>
                    <a:gd name="connsiteX101" fmla="*/ 1521211 w 2088269"/>
                    <a:gd name="connsiteY101" fmla="*/ 855472 h 2309176"/>
                    <a:gd name="connsiteX102" fmla="*/ 1425056 w 2088269"/>
                    <a:gd name="connsiteY102" fmla="*/ 983077 h 2309176"/>
                    <a:gd name="connsiteX103" fmla="*/ 1424540 w 2088269"/>
                    <a:gd name="connsiteY103" fmla="*/ 987201 h 2309176"/>
                    <a:gd name="connsiteX104" fmla="*/ 1464755 w 2088269"/>
                    <a:gd name="connsiteY104" fmla="*/ 961165 h 2309176"/>
                    <a:gd name="connsiteX105" fmla="*/ 1521984 w 2088269"/>
                    <a:gd name="connsiteY105" fmla="*/ 903678 h 2309176"/>
                    <a:gd name="connsiteX106" fmla="*/ 1585657 w 2088269"/>
                    <a:gd name="connsiteY106" fmla="*/ 864237 h 2309176"/>
                    <a:gd name="connsiteX107" fmla="*/ 1595453 w 2088269"/>
                    <a:gd name="connsiteY107" fmla="*/ 853925 h 2309176"/>
                    <a:gd name="connsiteX108" fmla="*/ 1634637 w 2088269"/>
                    <a:gd name="connsiteY108" fmla="*/ 793345 h 2309176"/>
                    <a:gd name="connsiteX109" fmla="*/ 1654745 w 2088269"/>
                    <a:gd name="connsiteY109" fmla="*/ 779682 h 2309176"/>
                    <a:gd name="connsiteX110" fmla="*/ 1671501 w 2088269"/>
                    <a:gd name="connsiteY110" fmla="*/ 784580 h 2309176"/>
                    <a:gd name="connsiteX111" fmla="*/ 1678719 w 2088269"/>
                    <a:gd name="connsiteY111" fmla="*/ 826084 h 2309176"/>
                    <a:gd name="connsiteX112" fmla="*/ 1671501 w 2088269"/>
                    <a:gd name="connsiteY112" fmla="*/ 853152 h 2309176"/>
                    <a:gd name="connsiteX113" fmla="*/ 1669696 w 2088269"/>
                    <a:gd name="connsiteY113" fmla="*/ 864752 h 2309176"/>
                    <a:gd name="connsiteX114" fmla="*/ 1694960 w 2088269"/>
                    <a:gd name="connsiteY114" fmla="*/ 835622 h 2309176"/>
                    <a:gd name="connsiteX115" fmla="*/ 1710685 w 2088269"/>
                    <a:gd name="connsiteY115" fmla="*/ 815773 h 2309176"/>
                    <a:gd name="connsiteX116" fmla="*/ 1738783 w 2088269"/>
                    <a:gd name="connsiteY116" fmla="*/ 808297 h 2309176"/>
                    <a:gd name="connsiteX117" fmla="*/ 1759406 w 2088269"/>
                    <a:gd name="connsiteY117" fmla="*/ 824022 h 2309176"/>
                    <a:gd name="connsiteX118" fmla="*/ 1753735 w 2088269"/>
                    <a:gd name="connsiteY118" fmla="*/ 853152 h 2309176"/>
                    <a:gd name="connsiteX119" fmla="*/ 1724605 w 2088269"/>
                    <a:gd name="connsiteY119" fmla="*/ 876095 h 2309176"/>
                    <a:gd name="connsiteX120" fmla="*/ 1732339 w 2088269"/>
                    <a:gd name="connsiteY120" fmla="*/ 900843 h 2309176"/>
                    <a:gd name="connsiteX121" fmla="*/ 1743166 w 2088269"/>
                    <a:gd name="connsiteY121" fmla="*/ 904194 h 2309176"/>
                    <a:gd name="connsiteX122" fmla="*/ 1755024 w 2088269"/>
                    <a:gd name="connsiteY122" fmla="*/ 917083 h 2309176"/>
                    <a:gd name="connsiteX123" fmla="*/ 1744713 w 2088269"/>
                    <a:gd name="connsiteY123" fmla="*/ 930488 h 2309176"/>
                    <a:gd name="connsiteX124" fmla="*/ 1713520 w 2088269"/>
                    <a:gd name="connsiteY124" fmla="*/ 939511 h 2309176"/>
                    <a:gd name="connsiteX125" fmla="*/ 1627419 w 2088269"/>
                    <a:gd name="connsiteY125" fmla="*/ 978437 h 2309176"/>
                    <a:gd name="connsiteX126" fmla="*/ 1553692 w 2088269"/>
                    <a:gd name="connsiteY126" fmla="*/ 1023550 h 2309176"/>
                    <a:gd name="connsiteX127" fmla="*/ 1552661 w 2088269"/>
                    <a:gd name="connsiteY127" fmla="*/ 1025612 h 2309176"/>
                    <a:gd name="connsiteX128" fmla="*/ 1576119 w 2088269"/>
                    <a:gd name="connsiteY128" fmla="*/ 1024065 h 2309176"/>
                    <a:gd name="connsiteX129" fmla="*/ 1615819 w 2088269"/>
                    <a:gd name="connsiteY129" fmla="*/ 1008082 h 2309176"/>
                    <a:gd name="connsiteX130" fmla="*/ 1690319 w 2088269"/>
                    <a:gd name="connsiteY130" fmla="*/ 995708 h 2309176"/>
                    <a:gd name="connsiteX131" fmla="*/ 1741103 w 2088269"/>
                    <a:gd name="connsiteY131" fmla="*/ 1010918 h 2309176"/>
                    <a:gd name="connsiteX132" fmla="*/ 1757344 w 2088269"/>
                    <a:gd name="connsiteY132" fmla="*/ 1023292 h 2309176"/>
                    <a:gd name="connsiteX133" fmla="*/ 1756829 w 2088269"/>
                    <a:gd name="connsiteY133" fmla="*/ 1041595 h 2309176"/>
                    <a:gd name="connsiteX134" fmla="*/ 1732339 w 2088269"/>
                    <a:gd name="connsiteY134" fmla="*/ 1055000 h 2309176"/>
                    <a:gd name="connsiteX135" fmla="*/ 1674594 w 2088269"/>
                    <a:gd name="connsiteY135" fmla="*/ 1070982 h 2309176"/>
                    <a:gd name="connsiteX136" fmla="*/ 1669181 w 2088269"/>
                    <a:gd name="connsiteY136" fmla="*/ 1072529 h 2309176"/>
                    <a:gd name="connsiteX137" fmla="*/ 1666861 w 2088269"/>
                    <a:gd name="connsiteY137" fmla="*/ 1088254 h 2309176"/>
                    <a:gd name="connsiteX138" fmla="*/ 1667634 w 2088269"/>
                    <a:gd name="connsiteY138" fmla="*/ 1103721 h 2309176"/>
                    <a:gd name="connsiteX139" fmla="*/ 1637988 w 2088269"/>
                    <a:gd name="connsiteY139" fmla="*/ 1115837 h 2309176"/>
                    <a:gd name="connsiteX140" fmla="*/ 1600094 w 2088269"/>
                    <a:gd name="connsiteY140" fmla="*/ 1112228 h 2309176"/>
                    <a:gd name="connsiteX141" fmla="*/ 1559363 w 2088269"/>
                    <a:gd name="connsiteY141" fmla="*/ 1102175 h 2309176"/>
                    <a:gd name="connsiteX142" fmla="*/ 1538225 w 2088269"/>
                    <a:gd name="connsiteY142" fmla="*/ 1101917 h 2309176"/>
                    <a:gd name="connsiteX143" fmla="*/ 1466302 w 2088269"/>
                    <a:gd name="connsiteY143" fmla="*/ 1132336 h 2309176"/>
                    <a:gd name="connsiteX144" fmla="*/ 1540029 w 2088269"/>
                    <a:gd name="connsiteY144" fmla="*/ 1120478 h 2309176"/>
                    <a:gd name="connsiteX145" fmla="*/ 1620201 w 2088269"/>
                    <a:gd name="connsiteY145" fmla="*/ 1142905 h 2309176"/>
                    <a:gd name="connsiteX146" fmla="*/ 1637473 w 2088269"/>
                    <a:gd name="connsiteY146" fmla="*/ 1163528 h 2309176"/>
                    <a:gd name="connsiteX147" fmla="*/ 1664540 w 2088269"/>
                    <a:gd name="connsiteY147" fmla="*/ 1167395 h 2309176"/>
                    <a:gd name="connsiteX148" fmla="*/ 1683617 w 2088269"/>
                    <a:gd name="connsiteY148" fmla="*/ 1144452 h 2309176"/>
                    <a:gd name="connsiteX149" fmla="*/ 1758891 w 2088269"/>
                    <a:gd name="connsiteY149" fmla="*/ 1109135 h 2309176"/>
                    <a:gd name="connsiteX150" fmla="*/ 1774616 w 2088269"/>
                    <a:gd name="connsiteY150" fmla="*/ 1128469 h 2309176"/>
                    <a:gd name="connsiteX151" fmla="*/ 1775389 w 2088269"/>
                    <a:gd name="connsiteY151" fmla="*/ 1137749 h 2309176"/>
                    <a:gd name="connsiteX152" fmla="*/ 1784927 w 2088269"/>
                    <a:gd name="connsiteY152" fmla="*/ 1135945 h 2309176"/>
                    <a:gd name="connsiteX153" fmla="*/ 1827205 w 2088269"/>
                    <a:gd name="connsiteY153" fmla="*/ 1111971 h 2309176"/>
                    <a:gd name="connsiteX154" fmla="*/ 1833907 w 2088269"/>
                    <a:gd name="connsiteY154" fmla="*/ 1105526 h 2309176"/>
                    <a:gd name="connsiteX155" fmla="*/ 1854272 w 2088269"/>
                    <a:gd name="connsiteY155" fmla="*/ 1089285 h 2309176"/>
                    <a:gd name="connsiteX156" fmla="*/ 1889331 w 2088269"/>
                    <a:gd name="connsiteY156" fmla="*/ 1102948 h 2309176"/>
                    <a:gd name="connsiteX157" fmla="*/ 1903510 w 2088269"/>
                    <a:gd name="connsiteY157" fmla="*/ 1109135 h 2309176"/>
                    <a:gd name="connsiteX158" fmla="*/ 1946818 w 2088269"/>
                    <a:gd name="connsiteY158" fmla="*/ 1107331 h 2309176"/>
                    <a:gd name="connsiteX159" fmla="*/ 1967699 w 2088269"/>
                    <a:gd name="connsiteY159" fmla="*/ 1125376 h 2309176"/>
                    <a:gd name="connsiteX160" fmla="*/ 1955583 w 2088269"/>
                    <a:gd name="connsiteY160" fmla="*/ 1154248 h 2309176"/>
                    <a:gd name="connsiteX161" fmla="*/ 1909954 w 2088269"/>
                    <a:gd name="connsiteY161" fmla="*/ 1170231 h 2309176"/>
                    <a:gd name="connsiteX162" fmla="*/ 1891136 w 2088269"/>
                    <a:gd name="connsiteY162" fmla="*/ 1175129 h 2309176"/>
                    <a:gd name="connsiteX163" fmla="*/ 1897323 w 2088269"/>
                    <a:gd name="connsiteY163" fmla="*/ 1180027 h 2309176"/>
                    <a:gd name="connsiteX164" fmla="*/ 1913306 w 2088269"/>
                    <a:gd name="connsiteY164" fmla="*/ 1184925 h 2309176"/>
                    <a:gd name="connsiteX165" fmla="*/ 1924133 w 2088269"/>
                    <a:gd name="connsiteY165" fmla="*/ 1196267 h 2309176"/>
                    <a:gd name="connsiteX166" fmla="*/ 1914852 w 2088269"/>
                    <a:gd name="connsiteY166" fmla="*/ 1209930 h 2309176"/>
                    <a:gd name="connsiteX167" fmla="*/ 1873091 w 2088269"/>
                    <a:gd name="connsiteY167" fmla="*/ 1225913 h 2309176"/>
                    <a:gd name="connsiteX168" fmla="*/ 1825400 w 2088269"/>
                    <a:gd name="connsiteY168" fmla="*/ 1235451 h 2309176"/>
                    <a:gd name="connsiteX169" fmla="*/ 1817666 w 2088269"/>
                    <a:gd name="connsiteY169" fmla="*/ 1238287 h 2309176"/>
                    <a:gd name="connsiteX170" fmla="*/ 1755282 w 2088269"/>
                    <a:gd name="connsiteY170" fmla="*/ 1249629 h 2309176"/>
                    <a:gd name="connsiteX171" fmla="*/ 1734143 w 2088269"/>
                    <a:gd name="connsiteY171" fmla="*/ 1245247 h 2309176"/>
                    <a:gd name="connsiteX172" fmla="*/ 1661963 w 2088269"/>
                    <a:gd name="connsiteY172" fmla="*/ 1239060 h 2309176"/>
                    <a:gd name="connsiteX173" fmla="*/ 1637988 w 2088269"/>
                    <a:gd name="connsiteY173" fmla="*/ 1246020 h 2309176"/>
                    <a:gd name="connsiteX174" fmla="*/ 1632575 w 2088269"/>
                    <a:gd name="connsiteY174" fmla="*/ 1254012 h 2309176"/>
                    <a:gd name="connsiteX175" fmla="*/ 1640051 w 2088269"/>
                    <a:gd name="connsiteY175" fmla="*/ 1258652 h 2309176"/>
                    <a:gd name="connsiteX176" fmla="*/ 1666603 w 2088269"/>
                    <a:gd name="connsiteY176" fmla="*/ 1269737 h 2309176"/>
                    <a:gd name="connsiteX177" fmla="*/ 1675625 w 2088269"/>
                    <a:gd name="connsiteY177" fmla="*/ 1286751 h 2309176"/>
                    <a:gd name="connsiteX178" fmla="*/ 1661705 w 2088269"/>
                    <a:gd name="connsiteY178" fmla="*/ 1299124 h 2309176"/>
                    <a:gd name="connsiteX179" fmla="*/ 1608085 w 2088269"/>
                    <a:gd name="connsiteY179" fmla="*/ 1299640 h 2309176"/>
                    <a:gd name="connsiteX180" fmla="*/ 1543123 w 2088269"/>
                    <a:gd name="connsiteY180" fmla="*/ 1286751 h 2309176"/>
                    <a:gd name="connsiteX181" fmla="*/ 1481769 w 2088269"/>
                    <a:gd name="connsiteY181" fmla="*/ 1303249 h 2309176"/>
                    <a:gd name="connsiteX182" fmla="*/ 1478933 w 2088269"/>
                    <a:gd name="connsiteY182" fmla="*/ 1305569 h 2309176"/>
                    <a:gd name="connsiteX183" fmla="*/ 1438976 w 2088269"/>
                    <a:gd name="connsiteY183" fmla="*/ 1296289 h 2309176"/>
                    <a:gd name="connsiteX184" fmla="*/ 1432532 w 2088269"/>
                    <a:gd name="connsiteY184" fmla="*/ 1278759 h 2309176"/>
                    <a:gd name="connsiteX185" fmla="*/ 1414486 w 2088269"/>
                    <a:gd name="connsiteY185" fmla="*/ 1236998 h 2309176"/>
                    <a:gd name="connsiteX186" fmla="*/ 1388450 w 2088269"/>
                    <a:gd name="connsiteY186" fmla="*/ 1224882 h 2309176"/>
                    <a:gd name="connsiteX187" fmla="*/ 1368085 w 2088269"/>
                    <a:gd name="connsiteY187" fmla="*/ 1244731 h 2309176"/>
                    <a:gd name="connsiteX188" fmla="*/ 1364476 w 2088269"/>
                    <a:gd name="connsiteY188" fmla="*/ 1256332 h 2309176"/>
                    <a:gd name="connsiteX189" fmla="*/ 1358031 w 2088269"/>
                    <a:gd name="connsiteY189" fmla="*/ 1269737 h 2309176"/>
                    <a:gd name="connsiteX190" fmla="*/ 1370147 w 2088269"/>
                    <a:gd name="connsiteY190" fmla="*/ 1305311 h 2309176"/>
                    <a:gd name="connsiteX191" fmla="*/ 1418096 w 2088269"/>
                    <a:gd name="connsiteY191" fmla="*/ 1339339 h 2309176"/>
                    <a:gd name="connsiteX192" fmla="*/ 1461404 w 2088269"/>
                    <a:gd name="connsiteY192" fmla="*/ 1370274 h 2309176"/>
                    <a:gd name="connsiteX193" fmla="*/ 1484863 w 2088269"/>
                    <a:gd name="connsiteY193" fmla="*/ 1379554 h 2309176"/>
                    <a:gd name="connsiteX194" fmla="*/ 1511672 w 2088269"/>
                    <a:gd name="connsiteY194" fmla="*/ 1370016 h 2309176"/>
                    <a:gd name="connsiteX195" fmla="*/ 1529202 w 2088269"/>
                    <a:gd name="connsiteY195" fmla="*/ 1342433 h 2309176"/>
                    <a:gd name="connsiteX196" fmla="*/ 1552661 w 2088269"/>
                    <a:gd name="connsiteY196" fmla="*/ 1323614 h 2309176"/>
                    <a:gd name="connsiteX197" fmla="*/ 1568128 w 2088269"/>
                    <a:gd name="connsiteY197" fmla="*/ 1331090 h 2309176"/>
                    <a:gd name="connsiteX198" fmla="*/ 1610663 w 2088269"/>
                    <a:gd name="connsiteY198" fmla="*/ 1355838 h 2309176"/>
                    <a:gd name="connsiteX199" fmla="*/ 1678461 w 2088269"/>
                    <a:gd name="connsiteY199" fmla="*/ 1332121 h 2309176"/>
                    <a:gd name="connsiteX200" fmla="*/ 1783123 w 2088269"/>
                    <a:gd name="connsiteY200" fmla="*/ 1282884 h 2309176"/>
                    <a:gd name="connsiteX201" fmla="*/ 1810706 w 2088269"/>
                    <a:gd name="connsiteY201" fmla="*/ 1271541 h 2309176"/>
                    <a:gd name="connsiteX202" fmla="*/ 1837000 w 2088269"/>
                    <a:gd name="connsiteY202" fmla="*/ 1292422 h 2309176"/>
                    <a:gd name="connsiteX203" fmla="*/ 1829267 w 2088269"/>
                    <a:gd name="connsiteY203" fmla="*/ 1321294 h 2309176"/>
                    <a:gd name="connsiteX204" fmla="*/ 1832618 w 2088269"/>
                    <a:gd name="connsiteY204" fmla="*/ 1341659 h 2309176"/>
                    <a:gd name="connsiteX205" fmla="*/ 1823853 w 2088269"/>
                    <a:gd name="connsiteY205" fmla="*/ 1371821 h 2309176"/>
                    <a:gd name="connsiteX206" fmla="*/ 1799879 w 2088269"/>
                    <a:gd name="connsiteY206" fmla="*/ 1382390 h 2309176"/>
                    <a:gd name="connsiteX207" fmla="*/ 1809159 w 2088269"/>
                    <a:gd name="connsiteY207" fmla="*/ 1385483 h 2309176"/>
                    <a:gd name="connsiteX208" fmla="*/ 1818698 w 2088269"/>
                    <a:gd name="connsiteY208" fmla="*/ 1395537 h 2309176"/>
                    <a:gd name="connsiteX209" fmla="*/ 1809159 w 2088269"/>
                    <a:gd name="connsiteY209" fmla="*/ 1406622 h 2309176"/>
                    <a:gd name="connsiteX210" fmla="*/ 1783381 w 2088269"/>
                    <a:gd name="connsiteY210" fmla="*/ 1410489 h 2309176"/>
                    <a:gd name="connsiteX211" fmla="*/ 1710685 w 2088269"/>
                    <a:gd name="connsiteY211" fmla="*/ 1414613 h 2309176"/>
                    <a:gd name="connsiteX212" fmla="*/ 1696248 w 2088269"/>
                    <a:gd name="connsiteY212" fmla="*/ 1418222 h 2309176"/>
                    <a:gd name="connsiteX213" fmla="*/ 1692897 w 2088269"/>
                    <a:gd name="connsiteY213" fmla="*/ 1424151 h 2309176"/>
                    <a:gd name="connsiteX214" fmla="*/ 1698311 w 2088269"/>
                    <a:gd name="connsiteY214" fmla="*/ 1428792 h 2309176"/>
                    <a:gd name="connsiteX215" fmla="*/ 1711200 w 2088269"/>
                    <a:gd name="connsiteY215" fmla="*/ 1427245 h 2309176"/>
                    <a:gd name="connsiteX216" fmla="*/ 1752704 w 2088269"/>
                    <a:gd name="connsiteY216" fmla="*/ 1429307 h 2309176"/>
                    <a:gd name="connsiteX217" fmla="*/ 1778483 w 2088269"/>
                    <a:gd name="connsiteY217" fmla="*/ 1476998 h 2309176"/>
                    <a:gd name="connsiteX218" fmla="*/ 1796012 w 2088269"/>
                    <a:gd name="connsiteY218" fmla="*/ 1503808 h 2309176"/>
                    <a:gd name="connsiteX219" fmla="*/ 1859944 w 2088269"/>
                    <a:gd name="connsiteY219" fmla="*/ 1477256 h 2309176"/>
                    <a:gd name="connsiteX220" fmla="*/ 1885465 w 2088269"/>
                    <a:gd name="connsiteY220" fmla="*/ 1436010 h 2309176"/>
                    <a:gd name="connsiteX221" fmla="*/ 1960739 w 2088269"/>
                    <a:gd name="connsiteY221" fmla="*/ 1407653 h 2309176"/>
                    <a:gd name="connsiteX222" fmla="*/ 2016163 w 2088269"/>
                    <a:gd name="connsiteY222" fmla="*/ 1429307 h 2309176"/>
                    <a:gd name="connsiteX223" fmla="*/ 2039106 w 2088269"/>
                    <a:gd name="connsiteY223" fmla="*/ 1457664 h 2309176"/>
                    <a:gd name="connsiteX224" fmla="*/ 2033177 w 2088269"/>
                    <a:gd name="connsiteY224" fmla="*/ 1476482 h 2309176"/>
                    <a:gd name="connsiteX225" fmla="*/ 1992189 w 2088269"/>
                    <a:gd name="connsiteY225" fmla="*/ 1496590 h 2309176"/>
                    <a:gd name="connsiteX226" fmla="*/ 1962285 w 2088269"/>
                    <a:gd name="connsiteY226" fmla="*/ 1507417 h 2309176"/>
                    <a:gd name="connsiteX227" fmla="*/ 1953778 w 2088269"/>
                    <a:gd name="connsiteY227" fmla="*/ 1511284 h 2309176"/>
                    <a:gd name="connsiteX228" fmla="*/ 1951974 w 2088269"/>
                    <a:gd name="connsiteY228" fmla="*/ 1528555 h 2309176"/>
                    <a:gd name="connsiteX229" fmla="*/ 1964605 w 2088269"/>
                    <a:gd name="connsiteY229" fmla="*/ 1538094 h 2309176"/>
                    <a:gd name="connsiteX230" fmla="*/ 1982393 w 2088269"/>
                    <a:gd name="connsiteY230" fmla="*/ 1561552 h 2309176"/>
                    <a:gd name="connsiteX231" fmla="*/ 1968472 w 2088269"/>
                    <a:gd name="connsiteY231" fmla="*/ 1586558 h 2309176"/>
                    <a:gd name="connsiteX232" fmla="*/ 1914594 w 2088269"/>
                    <a:gd name="connsiteY232" fmla="*/ 1575473 h 2309176"/>
                    <a:gd name="connsiteX233" fmla="*/ 1912274 w 2088269"/>
                    <a:gd name="connsiteY233" fmla="*/ 1573926 h 2309176"/>
                    <a:gd name="connsiteX234" fmla="*/ 1901963 w 2088269"/>
                    <a:gd name="connsiteY234" fmla="*/ 1571348 h 2309176"/>
                    <a:gd name="connsiteX235" fmla="*/ 1908408 w 2088269"/>
                    <a:gd name="connsiteY235" fmla="*/ 1580113 h 2309176"/>
                    <a:gd name="connsiteX236" fmla="*/ 1929804 w 2088269"/>
                    <a:gd name="connsiteY236" fmla="*/ 1596611 h 2309176"/>
                    <a:gd name="connsiteX237" fmla="*/ 1935991 w 2088269"/>
                    <a:gd name="connsiteY237" fmla="*/ 1602283 h 2309176"/>
                    <a:gd name="connsiteX238" fmla="*/ 1938311 w 2088269"/>
                    <a:gd name="connsiteY238" fmla="*/ 1613625 h 2309176"/>
                    <a:gd name="connsiteX239" fmla="*/ 1928515 w 2088269"/>
                    <a:gd name="connsiteY239" fmla="*/ 1619555 h 2309176"/>
                    <a:gd name="connsiteX240" fmla="*/ 1904283 w 2088269"/>
                    <a:gd name="connsiteY240" fmla="*/ 1618008 h 2309176"/>
                    <a:gd name="connsiteX241" fmla="*/ 1891394 w 2088269"/>
                    <a:gd name="connsiteY241" fmla="*/ 1619812 h 2309176"/>
                    <a:gd name="connsiteX242" fmla="*/ 1890363 w 2088269"/>
                    <a:gd name="connsiteY242" fmla="*/ 1626515 h 2309176"/>
                    <a:gd name="connsiteX243" fmla="*/ 1897323 w 2088269"/>
                    <a:gd name="connsiteY243" fmla="*/ 1631155 h 2309176"/>
                    <a:gd name="connsiteX244" fmla="*/ 1896292 w 2088269"/>
                    <a:gd name="connsiteY244" fmla="*/ 1651520 h 2309176"/>
                    <a:gd name="connsiteX245" fmla="*/ 1869224 w 2088269"/>
                    <a:gd name="connsiteY245" fmla="*/ 1658480 h 2309176"/>
                    <a:gd name="connsiteX246" fmla="*/ 1820760 w 2088269"/>
                    <a:gd name="connsiteY246" fmla="*/ 1658223 h 2309176"/>
                    <a:gd name="connsiteX247" fmla="*/ 1769718 w 2088269"/>
                    <a:gd name="connsiteY247" fmla="*/ 1629608 h 2309176"/>
                    <a:gd name="connsiteX248" fmla="*/ 1724347 w 2088269"/>
                    <a:gd name="connsiteY248" fmla="*/ 1605634 h 2309176"/>
                    <a:gd name="connsiteX249" fmla="*/ 1717645 w 2088269"/>
                    <a:gd name="connsiteY249" fmla="*/ 1605892 h 2309176"/>
                    <a:gd name="connsiteX250" fmla="*/ 1730792 w 2088269"/>
                    <a:gd name="connsiteY250" fmla="*/ 1615945 h 2309176"/>
                    <a:gd name="connsiteX251" fmla="*/ 1754508 w 2088269"/>
                    <a:gd name="connsiteY251" fmla="*/ 1635537 h 2309176"/>
                    <a:gd name="connsiteX252" fmla="*/ 1763273 w 2088269"/>
                    <a:gd name="connsiteY252" fmla="*/ 1661832 h 2309176"/>
                    <a:gd name="connsiteX253" fmla="*/ 1730276 w 2088269"/>
                    <a:gd name="connsiteY253" fmla="*/ 1676526 h 2309176"/>
                    <a:gd name="connsiteX254" fmla="*/ 1666603 w 2088269"/>
                    <a:gd name="connsiteY254" fmla="*/ 1648169 h 2309176"/>
                    <a:gd name="connsiteX255" fmla="*/ 1583337 w 2088269"/>
                    <a:gd name="connsiteY255" fmla="*/ 1564388 h 2309176"/>
                    <a:gd name="connsiteX256" fmla="*/ 1545185 w 2088269"/>
                    <a:gd name="connsiteY256" fmla="*/ 1514635 h 2309176"/>
                    <a:gd name="connsiteX257" fmla="*/ 1516055 w 2088269"/>
                    <a:gd name="connsiteY257" fmla="*/ 1496074 h 2309176"/>
                    <a:gd name="connsiteX258" fmla="*/ 1462435 w 2088269"/>
                    <a:gd name="connsiteY258" fmla="*/ 1497105 h 2309176"/>
                    <a:gd name="connsiteX259" fmla="*/ 1454444 w 2088269"/>
                    <a:gd name="connsiteY259" fmla="*/ 1502519 h 2309176"/>
                    <a:gd name="connsiteX260" fmla="*/ 1461146 w 2088269"/>
                    <a:gd name="connsiteY260" fmla="*/ 1509221 h 2309176"/>
                    <a:gd name="connsiteX261" fmla="*/ 1536420 w 2088269"/>
                    <a:gd name="connsiteY261" fmla="*/ 1560263 h 2309176"/>
                    <a:gd name="connsiteX262" fmla="*/ 1574830 w 2088269"/>
                    <a:gd name="connsiteY262" fmla="*/ 1589909 h 2309176"/>
                    <a:gd name="connsiteX263" fmla="*/ 1583853 w 2088269"/>
                    <a:gd name="connsiteY263" fmla="*/ 1597900 h 2309176"/>
                    <a:gd name="connsiteX264" fmla="*/ 1686195 w 2088269"/>
                    <a:gd name="connsiteY264" fmla="*/ 1690188 h 2309176"/>
                    <a:gd name="connsiteX265" fmla="*/ 1782865 w 2088269"/>
                    <a:gd name="connsiteY265" fmla="*/ 1739168 h 2309176"/>
                    <a:gd name="connsiteX266" fmla="*/ 1813026 w 2088269"/>
                    <a:gd name="connsiteY266" fmla="*/ 1743293 h 2309176"/>
                    <a:gd name="connsiteX267" fmla="*/ 1825916 w 2088269"/>
                    <a:gd name="connsiteY267" fmla="*/ 1726536 h 2309176"/>
                    <a:gd name="connsiteX268" fmla="*/ 1822822 w 2088269"/>
                    <a:gd name="connsiteY268" fmla="*/ 1697664 h 2309176"/>
                    <a:gd name="connsiteX269" fmla="*/ 1832360 w 2088269"/>
                    <a:gd name="connsiteY269" fmla="*/ 1681939 h 2309176"/>
                    <a:gd name="connsiteX270" fmla="*/ 1847570 w 2088269"/>
                    <a:gd name="connsiteY270" fmla="*/ 1685806 h 2309176"/>
                    <a:gd name="connsiteX271" fmla="*/ 1856077 w 2088269"/>
                    <a:gd name="connsiteY271" fmla="*/ 1694571 h 2309176"/>
                    <a:gd name="connsiteX272" fmla="*/ 1868708 w 2088269"/>
                    <a:gd name="connsiteY272" fmla="*/ 1694313 h 2309176"/>
                    <a:gd name="connsiteX273" fmla="*/ 1881598 w 2088269"/>
                    <a:gd name="connsiteY273" fmla="*/ 1697406 h 2309176"/>
                    <a:gd name="connsiteX274" fmla="*/ 1900932 w 2088269"/>
                    <a:gd name="connsiteY274" fmla="*/ 1708491 h 2309176"/>
                    <a:gd name="connsiteX275" fmla="*/ 1915368 w 2088269"/>
                    <a:gd name="connsiteY275" fmla="*/ 1711069 h 2309176"/>
                    <a:gd name="connsiteX276" fmla="*/ 1915883 w 2088269"/>
                    <a:gd name="connsiteY276" fmla="*/ 1726794 h 2309176"/>
                    <a:gd name="connsiteX277" fmla="*/ 1905314 w 2088269"/>
                    <a:gd name="connsiteY277" fmla="*/ 1745613 h 2309176"/>
                    <a:gd name="connsiteX278" fmla="*/ 1911759 w 2088269"/>
                    <a:gd name="connsiteY278" fmla="*/ 1758244 h 2309176"/>
                    <a:gd name="connsiteX279" fmla="*/ 1921039 w 2088269"/>
                    <a:gd name="connsiteY279" fmla="*/ 1759018 h 2309176"/>
                    <a:gd name="connsiteX280" fmla="*/ 1932382 w 2088269"/>
                    <a:gd name="connsiteY280" fmla="*/ 1771907 h 2309176"/>
                    <a:gd name="connsiteX281" fmla="*/ 1922844 w 2088269"/>
                    <a:gd name="connsiteY281" fmla="*/ 1784023 h 2309176"/>
                    <a:gd name="connsiteX282" fmla="*/ 1892683 w 2088269"/>
                    <a:gd name="connsiteY282" fmla="*/ 1790983 h 2309176"/>
                    <a:gd name="connsiteX283" fmla="*/ 1885722 w 2088269"/>
                    <a:gd name="connsiteY283" fmla="*/ 1796139 h 2309176"/>
                    <a:gd name="connsiteX284" fmla="*/ 1892683 w 2088269"/>
                    <a:gd name="connsiteY284" fmla="*/ 1801295 h 2309176"/>
                    <a:gd name="connsiteX285" fmla="*/ 1949396 w 2088269"/>
                    <a:gd name="connsiteY285" fmla="*/ 1801295 h 2309176"/>
                    <a:gd name="connsiteX286" fmla="*/ 1980846 w 2088269"/>
                    <a:gd name="connsiteY286" fmla="*/ 1761853 h 2309176"/>
                    <a:gd name="connsiteX287" fmla="*/ 1986260 w 2088269"/>
                    <a:gd name="connsiteY287" fmla="*/ 1751800 h 2309176"/>
                    <a:gd name="connsiteX288" fmla="*/ 1996829 w 2088269"/>
                    <a:gd name="connsiteY288" fmla="*/ 1755924 h 2309176"/>
                    <a:gd name="connsiteX289" fmla="*/ 2022092 w 2088269"/>
                    <a:gd name="connsiteY289" fmla="*/ 1787116 h 2309176"/>
                    <a:gd name="connsiteX290" fmla="*/ 2035497 w 2088269"/>
                    <a:gd name="connsiteY290" fmla="*/ 1803873 h 2309176"/>
                    <a:gd name="connsiteX291" fmla="*/ 2033177 w 2088269"/>
                    <a:gd name="connsiteY291" fmla="*/ 1820113 h 2309176"/>
                    <a:gd name="connsiteX292" fmla="*/ 2029052 w 2088269"/>
                    <a:gd name="connsiteY292" fmla="*/ 1822433 h 2309176"/>
                    <a:gd name="connsiteX293" fmla="*/ 2028537 w 2088269"/>
                    <a:gd name="connsiteY293" fmla="*/ 1834807 h 2309176"/>
                    <a:gd name="connsiteX294" fmla="*/ 2054315 w 2088269"/>
                    <a:gd name="connsiteY294" fmla="*/ 1850017 h 2309176"/>
                    <a:gd name="connsiteX295" fmla="*/ 2068494 w 2088269"/>
                    <a:gd name="connsiteY295" fmla="*/ 1862133 h 2309176"/>
                    <a:gd name="connsiteX296" fmla="*/ 2063854 w 2088269"/>
                    <a:gd name="connsiteY296" fmla="*/ 1878889 h 2309176"/>
                    <a:gd name="connsiteX297" fmla="*/ 2059987 w 2088269"/>
                    <a:gd name="connsiteY297" fmla="*/ 1894356 h 2309176"/>
                    <a:gd name="connsiteX298" fmla="*/ 2083188 w 2088269"/>
                    <a:gd name="connsiteY298" fmla="*/ 1924775 h 2309176"/>
                    <a:gd name="connsiteX299" fmla="*/ 2078290 w 2088269"/>
                    <a:gd name="connsiteY299" fmla="*/ 1947976 h 2309176"/>
                    <a:gd name="connsiteX300" fmla="*/ 2036528 w 2088269"/>
                    <a:gd name="connsiteY300" fmla="*/ 1952358 h 2309176"/>
                    <a:gd name="connsiteX301" fmla="*/ 1983939 w 2088269"/>
                    <a:gd name="connsiteY301" fmla="*/ 1922713 h 2309176"/>
                    <a:gd name="connsiteX302" fmla="*/ 1933929 w 2088269"/>
                    <a:gd name="connsiteY302" fmla="*/ 1896418 h 2309176"/>
                    <a:gd name="connsiteX303" fmla="*/ 1918461 w 2088269"/>
                    <a:gd name="connsiteY303" fmla="*/ 1888685 h 2309176"/>
                    <a:gd name="connsiteX304" fmla="*/ 1837000 w 2088269"/>
                    <a:gd name="connsiteY304" fmla="*/ 1828105 h 2309176"/>
                    <a:gd name="connsiteX305" fmla="*/ 1811479 w 2088269"/>
                    <a:gd name="connsiteY305" fmla="*/ 1816762 h 2309176"/>
                    <a:gd name="connsiteX306" fmla="*/ 1805293 w 2088269"/>
                    <a:gd name="connsiteY306" fmla="*/ 1816762 h 2309176"/>
                    <a:gd name="connsiteX307" fmla="*/ 1805035 w 2088269"/>
                    <a:gd name="connsiteY307" fmla="*/ 1823722 h 2309176"/>
                    <a:gd name="connsiteX308" fmla="*/ 1813800 w 2088269"/>
                    <a:gd name="connsiteY308" fmla="*/ 1849243 h 2309176"/>
                    <a:gd name="connsiteX309" fmla="*/ 1822307 w 2088269"/>
                    <a:gd name="connsiteY309" fmla="*/ 1857235 h 2309176"/>
                    <a:gd name="connsiteX310" fmla="*/ 1860201 w 2088269"/>
                    <a:gd name="connsiteY310" fmla="*/ 1900285 h 2309176"/>
                    <a:gd name="connsiteX311" fmla="*/ 1835196 w 2088269"/>
                    <a:gd name="connsiteY311" fmla="*/ 1928900 h 2309176"/>
                    <a:gd name="connsiteX312" fmla="*/ 1802972 w 2088269"/>
                    <a:gd name="connsiteY312" fmla="*/ 1911886 h 2309176"/>
                    <a:gd name="connsiteX313" fmla="*/ 1824111 w 2088269"/>
                    <a:gd name="connsiteY313" fmla="*/ 1951327 h 2309176"/>
                    <a:gd name="connsiteX314" fmla="*/ 1863295 w 2088269"/>
                    <a:gd name="connsiteY314" fmla="*/ 1969114 h 2309176"/>
                    <a:gd name="connsiteX315" fmla="*/ 1877215 w 2088269"/>
                    <a:gd name="connsiteY315" fmla="*/ 1954421 h 2309176"/>
                    <a:gd name="connsiteX316" fmla="*/ 1918977 w 2088269"/>
                    <a:gd name="connsiteY316" fmla="*/ 1921424 h 2309176"/>
                    <a:gd name="connsiteX317" fmla="*/ 1933155 w 2088269"/>
                    <a:gd name="connsiteY317" fmla="*/ 1942820 h 2309176"/>
                    <a:gd name="connsiteX318" fmla="*/ 1946560 w 2088269"/>
                    <a:gd name="connsiteY318" fmla="*/ 1970403 h 2309176"/>
                    <a:gd name="connsiteX319" fmla="*/ 1987806 w 2088269"/>
                    <a:gd name="connsiteY319" fmla="*/ 1978653 h 2309176"/>
                    <a:gd name="connsiteX320" fmla="*/ 2027248 w 2088269"/>
                    <a:gd name="connsiteY320" fmla="*/ 1989995 h 2309176"/>
                    <a:gd name="connsiteX321" fmla="*/ 2038590 w 2088269"/>
                    <a:gd name="connsiteY321" fmla="*/ 2015258 h 2309176"/>
                    <a:gd name="connsiteX322" fmla="*/ 2043231 w 2088269"/>
                    <a:gd name="connsiteY322" fmla="*/ 2035881 h 2309176"/>
                    <a:gd name="connsiteX323" fmla="*/ 2038075 w 2088269"/>
                    <a:gd name="connsiteY323" fmla="*/ 2057020 h 2309176"/>
                    <a:gd name="connsiteX324" fmla="*/ 2004047 w 2088269"/>
                    <a:gd name="connsiteY324" fmla="*/ 2055731 h 2309176"/>
                    <a:gd name="connsiteX325" fmla="*/ 1990384 w 2088269"/>
                    <a:gd name="connsiteY325" fmla="*/ 2052122 h 2309176"/>
                    <a:gd name="connsiteX326" fmla="*/ 1986002 w 2088269"/>
                    <a:gd name="connsiteY326" fmla="*/ 2053153 h 2309176"/>
                    <a:gd name="connsiteX327" fmla="*/ 1986775 w 2088269"/>
                    <a:gd name="connsiteY327" fmla="*/ 2057278 h 2309176"/>
                    <a:gd name="connsiteX328" fmla="*/ 1993735 w 2088269"/>
                    <a:gd name="connsiteY328" fmla="*/ 2064754 h 2309176"/>
                    <a:gd name="connsiteX329" fmla="*/ 2000953 w 2088269"/>
                    <a:gd name="connsiteY329" fmla="*/ 2100844 h 2309176"/>
                    <a:gd name="connsiteX330" fmla="*/ 1971050 w 2088269"/>
                    <a:gd name="connsiteY330" fmla="*/ 2111413 h 2309176"/>
                    <a:gd name="connsiteX331" fmla="*/ 1921813 w 2088269"/>
                    <a:gd name="connsiteY331" fmla="*/ 2055989 h 2309176"/>
                    <a:gd name="connsiteX332" fmla="*/ 1866646 w 2088269"/>
                    <a:gd name="connsiteY332" fmla="*/ 2002885 h 2309176"/>
                    <a:gd name="connsiteX333" fmla="*/ 1851694 w 2088269"/>
                    <a:gd name="connsiteY333" fmla="*/ 2007267 h 2309176"/>
                    <a:gd name="connsiteX334" fmla="*/ 1854788 w 2088269"/>
                    <a:gd name="connsiteY334" fmla="*/ 2022734 h 2309176"/>
                    <a:gd name="connsiteX335" fmla="*/ 1880824 w 2088269"/>
                    <a:gd name="connsiteY335" fmla="*/ 2071972 h 2309176"/>
                    <a:gd name="connsiteX336" fmla="*/ 1912017 w 2088269"/>
                    <a:gd name="connsiteY336" fmla="*/ 2126365 h 2309176"/>
                    <a:gd name="connsiteX337" fmla="*/ 1989353 w 2088269"/>
                    <a:gd name="connsiteY337" fmla="*/ 2211950 h 2309176"/>
                    <a:gd name="connsiteX338" fmla="*/ 2003789 w 2088269"/>
                    <a:gd name="connsiteY338" fmla="*/ 2235925 h 2309176"/>
                    <a:gd name="connsiteX339" fmla="*/ 2003531 w 2088269"/>
                    <a:gd name="connsiteY339" fmla="*/ 2258868 h 2309176"/>
                    <a:gd name="connsiteX340" fmla="*/ 1982393 w 2088269"/>
                    <a:gd name="connsiteY340" fmla="*/ 2262477 h 2309176"/>
                    <a:gd name="connsiteX341" fmla="*/ 1975432 w 2088269"/>
                    <a:gd name="connsiteY341" fmla="*/ 2268921 h 2309176"/>
                    <a:gd name="connsiteX342" fmla="*/ 1973112 w 2088269"/>
                    <a:gd name="connsiteY342" fmla="*/ 2293154 h 2309176"/>
                    <a:gd name="connsiteX343" fmla="*/ 1947591 w 2088269"/>
                    <a:gd name="connsiteY343" fmla="*/ 2303981 h 2309176"/>
                    <a:gd name="connsiteX344" fmla="*/ 1935475 w 2088269"/>
                    <a:gd name="connsiteY344" fmla="*/ 2291349 h 2309176"/>
                    <a:gd name="connsiteX345" fmla="*/ 1892683 w 2088269"/>
                    <a:gd name="connsiteY345" fmla="*/ 2274593 h 2309176"/>
                    <a:gd name="connsiteX346" fmla="*/ 1877215 w 2088269"/>
                    <a:gd name="connsiteY346" fmla="*/ 2263508 h 2309176"/>
                    <a:gd name="connsiteX347" fmla="*/ 1859428 w 2088269"/>
                    <a:gd name="connsiteY347" fmla="*/ 2185140 h 2309176"/>
                    <a:gd name="connsiteX348" fmla="*/ 1851437 w 2088269"/>
                    <a:gd name="connsiteY348" fmla="*/ 2149824 h 2309176"/>
                    <a:gd name="connsiteX349" fmla="*/ 1847828 w 2088269"/>
                    <a:gd name="connsiteY349" fmla="*/ 2164517 h 2309176"/>
                    <a:gd name="connsiteX350" fmla="*/ 1845507 w 2088269"/>
                    <a:gd name="connsiteY350" fmla="*/ 2204475 h 2309176"/>
                    <a:gd name="connsiteX351" fmla="*/ 1822564 w 2088269"/>
                    <a:gd name="connsiteY351" fmla="*/ 2239791 h 2309176"/>
                    <a:gd name="connsiteX352" fmla="*/ 1791888 w 2088269"/>
                    <a:gd name="connsiteY352" fmla="*/ 2218395 h 2309176"/>
                    <a:gd name="connsiteX353" fmla="*/ 1793434 w 2088269"/>
                    <a:gd name="connsiteY353" fmla="*/ 2198803 h 2309176"/>
                    <a:gd name="connsiteX354" fmla="*/ 1796786 w 2088269"/>
                    <a:gd name="connsiteY354" fmla="*/ 2179469 h 2309176"/>
                    <a:gd name="connsiteX355" fmla="*/ 1777194 w 2088269"/>
                    <a:gd name="connsiteY355" fmla="*/ 2188750 h 2309176"/>
                    <a:gd name="connsiteX356" fmla="*/ 1761984 w 2088269"/>
                    <a:gd name="connsiteY356" fmla="*/ 2173540 h 2309176"/>
                    <a:gd name="connsiteX357" fmla="*/ 1758118 w 2088269"/>
                    <a:gd name="connsiteY357" fmla="*/ 2155237 h 2309176"/>
                    <a:gd name="connsiteX358" fmla="*/ 1766624 w 2088269"/>
                    <a:gd name="connsiteY358" fmla="*/ 2057793 h 2309176"/>
                    <a:gd name="connsiteX359" fmla="*/ 1746259 w 2088269"/>
                    <a:gd name="connsiteY359" fmla="*/ 1992573 h 2309176"/>
                    <a:gd name="connsiteX360" fmla="*/ 1712489 w 2088269"/>
                    <a:gd name="connsiteY360" fmla="*/ 1947718 h 2309176"/>
                    <a:gd name="connsiteX361" fmla="*/ 1699600 w 2088269"/>
                    <a:gd name="connsiteY361" fmla="*/ 1882498 h 2309176"/>
                    <a:gd name="connsiteX362" fmla="*/ 1632575 w 2088269"/>
                    <a:gd name="connsiteY362" fmla="*/ 1803099 h 2309176"/>
                    <a:gd name="connsiteX363" fmla="*/ 1609116 w 2088269"/>
                    <a:gd name="connsiteY363" fmla="*/ 1834292 h 2309176"/>
                    <a:gd name="connsiteX364" fmla="*/ 1629739 w 2088269"/>
                    <a:gd name="connsiteY364" fmla="*/ 1867288 h 2309176"/>
                    <a:gd name="connsiteX365" fmla="*/ 1717903 w 2088269"/>
                    <a:gd name="connsiteY365" fmla="*/ 2050318 h 2309176"/>
                    <a:gd name="connsiteX366" fmla="*/ 1717645 w 2088269"/>
                    <a:gd name="connsiteY366" fmla="*/ 2073518 h 2309176"/>
                    <a:gd name="connsiteX367" fmla="*/ 1700115 w 2088269"/>
                    <a:gd name="connsiteY367" fmla="*/ 2082799 h 2309176"/>
                    <a:gd name="connsiteX368" fmla="*/ 1694186 w 2088269"/>
                    <a:gd name="connsiteY368" fmla="*/ 2081252 h 2309176"/>
                    <a:gd name="connsiteX369" fmla="*/ 1698053 w 2088269"/>
                    <a:gd name="connsiteY369" fmla="*/ 2093884 h 2309176"/>
                    <a:gd name="connsiteX370" fmla="*/ 1706560 w 2088269"/>
                    <a:gd name="connsiteY370" fmla="*/ 2128169 h 2309176"/>
                    <a:gd name="connsiteX371" fmla="*/ 1700889 w 2088269"/>
                    <a:gd name="connsiteY371" fmla="*/ 2139770 h 2309176"/>
                    <a:gd name="connsiteX372" fmla="*/ 1689030 w 2088269"/>
                    <a:gd name="connsiteY372" fmla="*/ 2136676 h 2309176"/>
                    <a:gd name="connsiteX373" fmla="*/ 1661705 w 2088269"/>
                    <a:gd name="connsiteY373" fmla="*/ 2109609 h 2309176"/>
                    <a:gd name="connsiteX374" fmla="*/ 1652682 w 2088269"/>
                    <a:gd name="connsiteY374" fmla="*/ 2103164 h 2309176"/>
                    <a:gd name="connsiteX375" fmla="*/ 1610921 w 2088269"/>
                    <a:gd name="connsiteY375" fmla="*/ 2058824 h 2309176"/>
                    <a:gd name="connsiteX376" fmla="*/ 1599320 w 2088269"/>
                    <a:gd name="connsiteY376" fmla="*/ 1996440 h 2309176"/>
                    <a:gd name="connsiteX377" fmla="*/ 1586431 w 2088269"/>
                    <a:gd name="connsiteY377" fmla="*/ 1935344 h 2309176"/>
                    <a:gd name="connsiteX378" fmla="*/ 1570706 w 2088269"/>
                    <a:gd name="connsiteY378" fmla="*/ 1905699 h 2309176"/>
                    <a:gd name="connsiteX379" fmla="*/ 1546732 w 2088269"/>
                    <a:gd name="connsiteY379" fmla="*/ 1875795 h 2309176"/>
                    <a:gd name="connsiteX380" fmla="*/ 1541576 w 2088269"/>
                    <a:gd name="connsiteY380" fmla="*/ 1872444 h 2309176"/>
                    <a:gd name="connsiteX381" fmla="*/ 1540287 w 2088269"/>
                    <a:gd name="connsiteY381" fmla="*/ 1878889 h 2309176"/>
                    <a:gd name="connsiteX382" fmla="*/ 1556012 w 2088269"/>
                    <a:gd name="connsiteY382" fmla="*/ 1927868 h 2309176"/>
                    <a:gd name="connsiteX383" fmla="*/ 1576635 w 2088269"/>
                    <a:gd name="connsiteY383" fmla="*/ 1968857 h 2309176"/>
                    <a:gd name="connsiteX384" fmla="*/ 1574057 w 2088269"/>
                    <a:gd name="connsiteY384" fmla="*/ 2026601 h 2309176"/>
                    <a:gd name="connsiteX385" fmla="*/ 1582822 w 2088269"/>
                    <a:gd name="connsiteY385" fmla="*/ 2070941 h 2309176"/>
                    <a:gd name="connsiteX386" fmla="*/ 1627419 w 2088269"/>
                    <a:gd name="connsiteY386" fmla="*/ 2106515 h 2309176"/>
                    <a:gd name="connsiteX387" fmla="*/ 1644691 w 2088269"/>
                    <a:gd name="connsiteY387" fmla="*/ 2135903 h 2309176"/>
                    <a:gd name="connsiteX388" fmla="*/ 1643402 w 2088269"/>
                    <a:gd name="connsiteY388" fmla="*/ 2223809 h 2309176"/>
                    <a:gd name="connsiteX389" fmla="*/ 1628708 w 2088269"/>
                    <a:gd name="connsiteY389" fmla="*/ 2240823 h 2309176"/>
                    <a:gd name="connsiteX390" fmla="*/ 1612983 w 2088269"/>
                    <a:gd name="connsiteY390" fmla="*/ 2224840 h 2309176"/>
                    <a:gd name="connsiteX391" fmla="*/ 1604992 w 2088269"/>
                    <a:gd name="connsiteY391" fmla="*/ 2188492 h 2309176"/>
                    <a:gd name="connsiteX392" fmla="*/ 1599062 w 2088269"/>
                    <a:gd name="connsiteY392" fmla="*/ 2176891 h 2309176"/>
                    <a:gd name="connsiteX393" fmla="*/ 1597516 w 2088269"/>
                    <a:gd name="connsiteY393" fmla="*/ 2189781 h 2309176"/>
                    <a:gd name="connsiteX394" fmla="*/ 1599062 w 2088269"/>
                    <a:gd name="connsiteY394" fmla="*/ 2205506 h 2309176"/>
                    <a:gd name="connsiteX395" fmla="*/ 1590298 w 2088269"/>
                    <a:gd name="connsiteY395" fmla="*/ 2220715 h 2309176"/>
                    <a:gd name="connsiteX396" fmla="*/ 1570964 w 2088269"/>
                    <a:gd name="connsiteY396" fmla="*/ 2218137 h 2309176"/>
                    <a:gd name="connsiteX397" fmla="*/ 1560394 w 2088269"/>
                    <a:gd name="connsiteY397" fmla="*/ 2180500 h 2309176"/>
                    <a:gd name="connsiteX398" fmla="*/ 1568644 w 2088269"/>
                    <a:gd name="connsiteY398" fmla="*/ 2162713 h 2309176"/>
                    <a:gd name="connsiteX399" fmla="*/ 1576119 w 2088269"/>
                    <a:gd name="connsiteY399" fmla="*/ 2136676 h 2309176"/>
                    <a:gd name="connsiteX400" fmla="*/ 1572253 w 2088269"/>
                    <a:gd name="connsiteY400" fmla="*/ 2127912 h 2309176"/>
                    <a:gd name="connsiteX401" fmla="*/ 1562972 w 2088269"/>
                    <a:gd name="connsiteY401" fmla="*/ 2130232 h 2309176"/>
                    <a:gd name="connsiteX402" fmla="*/ 1552661 w 2088269"/>
                    <a:gd name="connsiteY402" fmla="*/ 2152659 h 2309176"/>
                    <a:gd name="connsiteX403" fmla="*/ 1552403 w 2088269"/>
                    <a:gd name="connsiteY403" fmla="*/ 2167611 h 2309176"/>
                    <a:gd name="connsiteX404" fmla="*/ 1536162 w 2088269"/>
                    <a:gd name="connsiteY404" fmla="*/ 2177665 h 2309176"/>
                    <a:gd name="connsiteX405" fmla="*/ 1519922 w 2088269"/>
                    <a:gd name="connsiteY405" fmla="*/ 2158073 h 2309176"/>
                    <a:gd name="connsiteX406" fmla="*/ 1517344 w 2088269"/>
                    <a:gd name="connsiteY406" fmla="*/ 2140543 h 2309176"/>
                    <a:gd name="connsiteX407" fmla="*/ 1517344 w 2088269"/>
                    <a:gd name="connsiteY407" fmla="*/ 2081510 h 2309176"/>
                    <a:gd name="connsiteX408" fmla="*/ 1512188 w 2088269"/>
                    <a:gd name="connsiteY408" fmla="*/ 2049286 h 2309176"/>
                    <a:gd name="connsiteX409" fmla="*/ 1499556 w 2088269"/>
                    <a:gd name="connsiteY409" fmla="*/ 2028921 h 2309176"/>
                    <a:gd name="connsiteX410" fmla="*/ 1487698 w 2088269"/>
                    <a:gd name="connsiteY410" fmla="*/ 2032788 h 2309176"/>
                    <a:gd name="connsiteX411" fmla="*/ 1486409 w 2088269"/>
                    <a:gd name="connsiteY411" fmla="*/ 2077385 h 2309176"/>
                    <a:gd name="connsiteX412" fmla="*/ 1492596 w 2088269"/>
                    <a:gd name="connsiteY412" fmla="*/ 2130232 h 2309176"/>
                    <a:gd name="connsiteX413" fmla="*/ 1479965 w 2088269"/>
                    <a:gd name="connsiteY413" fmla="*/ 2181016 h 2309176"/>
                    <a:gd name="connsiteX414" fmla="*/ 1460115 w 2088269"/>
                    <a:gd name="connsiteY414" fmla="*/ 2214786 h 2309176"/>
                    <a:gd name="connsiteX415" fmla="*/ 1446968 w 2088269"/>
                    <a:gd name="connsiteY415" fmla="*/ 2220200 h 2309176"/>
                    <a:gd name="connsiteX416" fmla="*/ 1426602 w 2088269"/>
                    <a:gd name="connsiteY416" fmla="*/ 2198803 h 2309176"/>
                    <a:gd name="connsiteX417" fmla="*/ 1426860 w 2088269"/>
                    <a:gd name="connsiteY417" fmla="*/ 2156268 h 2309176"/>
                    <a:gd name="connsiteX418" fmla="*/ 1427376 w 2088269"/>
                    <a:gd name="connsiteY418" fmla="*/ 2146988 h 2309176"/>
                    <a:gd name="connsiteX419" fmla="*/ 1415518 w 2088269"/>
                    <a:gd name="connsiteY419" fmla="*/ 2138739 h 2309176"/>
                    <a:gd name="connsiteX420" fmla="*/ 1402371 w 2088269"/>
                    <a:gd name="connsiteY420" fmla="*/ 2143637 h 2309176"/>
                    <a:gd name="connsiteX421" fmla="*/ 1383552 w 2088269"/>
                    <a:gd name="connsiteY421" fmla="*/ 2135645 h 2309176"/>
                    <a:gd name="connsiteX422" fmla="*/ 1386903 w 2088269"/>
                    <a:gd name="connsiteY422" fmla="*/ 2093110 h 2309176"/>
                    <a:gd name="connsiteX423" fmla="*/ 1411651 w 2088269"/>
                    <a:gd name="connsiteY423" fmla="*/ 2047997 h 2309176"/>
                    <a:gd name="connsiteX424" fmla="*/ 1437430 w 2088269"/>
                    <a:gd name="connsiteY424" fmla="*/ 1992315 h 2309176"/>
                    <a:gd name="connsiteX425" fmla="*/ 1424798 w 2088269"/>
                    <a:gd name="connsiteY425" fmla="*/ 1936118 h 2309176"/>
                    <a:gd name="connsiteX426" fmla="*/ 1418869 w 2088269"/>
                    <a:gd name="connsiteY426" fmla="*/ 1926579 h 2309176"/>
                    <a:gd name="connsiteX427" fmla="*/ 1415002 w 2088269"/>
                    <a:gd name="connsiteY427" fmla="*/ 1921939 h 2309176"/>
                    <a:gd name="connsiteX428" fmla="*/ 1411135 w 2088269"/>
                    <a:gd name="connsiteY428" fmla="*/ 1926579 h 2309176"/>
                    <a:gd name="connsiteX429" fmla="*/ 1402886 w 2088269"/>
                    <a:gd name="connsiteY429" fmla="*/ 1970403 h 2309176"/>
                    <a:gd name="connsiteX430" fmla="*/ 1405206 w 2088269"/>
                    <a:gd name="connsiteY430" fmla="*/ 2006494 h 2309176"/>
                    <a:gd name="connsiteX431" fmla="*/ 1401597 w 2088269"/>
                    <a:gd name="connsiteY431" fmla="*/ 2020672 h 2309176"/>
                    <a:gd name="connsiteX432" fmla="*/ 1363960 w 2088269"/>
                    <a:gd name="connsiteY432" fmla="*/ 2079447 h 2309176"/>
                    <a:gd name="connsiteX433" fmla="*/ 1328643 w 2088269"/>
                    <a:gd name="connsiteY433" fmla="*/ 2126623 h 2309176"/>
                    <a:gd name="connsiteX434" fmla="*/ 1313176 w 2088269"/>
                    <a:gd name="connsiteY434" fmla="*/ 2139770 h 2309176"/>
                    <a:gd name="connsiteX435" fmla="*/ 1300802 w 2088269"/>
                    <a:gd name="connsiteY435" fmla="*/ 2131778 h 2309176"/>
                    <a:gd name="connsiteX436" fmla="*/ 1302349 w 2088269"/>
                    <a:gd name="connsiteY436" fmla="*/ 2119920 h 2309176"/>
                    <a:gd name="connsiteX437" fmla="*/ 1309825 w 2088269"/>
                    <a:gd name="connsiteY437" fmla="*/ 2094915 h 2309176"/>
                    <a:gd name="connsiteX438" fmla="*/ 1309051 w 2088269"/>
                    <a:gd name="connsiteY438" fmla="*/ 2085377 h 2309176"/>
                    <a:gd name="connsiteX439" fmla="*/ 1300029 w 2088269"/>
                    <a:gd name="connsiteY439" fmla="*/ 2088212 h 2309176"/>
                    <a:gd name="connsiteX440" fmla="*/ 1290748 w 2088269"/>
                    <a:gd name="connsiteY440" fmla="*/ 2094657 h 2309176"/>
                    <a:gd name="connsiteX441" fmla="*/ 1276570 w 2088269"/>
                    <a:gd name="connsiteY441" fmla="*/ 2098524 h 2309176"/>
                    <a:gd name="connsiteX442" fmla="*/ 1265485 w 2088269"/>
                    <a:gd name="connsiteY442" fmla="*/ 2084861 h 2309176"/>
                    <a:gd name="connsiteX443" fmla="*/ 1271414 w 2088269"/>
                    <a:gd name="connsiteY443" fmla="*/ 2070167 h 2309176"/>
                    <a:gd name="connsiteX444" fmla="*/ 1309309 w 2088269"/>
                    <a:gd name="connsiteY444" fmla="*/ 2025570 h 2309176"/>
                    <a:gd name="connsiteX445" fmla="*/ 1325550 w 2088269"/>
                    <a:gd name="connsiteY445" fmla="*/ 2006494 h 2309176"/>
                    <a:gd name="connsiteX446" fmla="*/ 1348493 w 2088269"/>
                    <a:gd name="connsiteY446" fmla="*/ 1926064 h 2309176"/>
                    <a:gd name="connsiteX447" fmla="*/ 1348493 w 2088269"/>
                    <a:gd name="connsiteY447" fmla="*/ 1914979 h 2309176"/>
                    <a:gd name="connsiteX448" fmla="*/ 1345142 w 2088269"/>
                    <a:gd name="connsiteY448" fmla="*/ 1908019 h 2309176"/>
                    <a:gd name="connsiteX449" fmla="*/ 1339470 w 2088269"/>
                    <a:gd name="connsiteY449" fmla="*/ 1911886 h 2309176"/>
                    <a:gd name="connsiteX450" fmla="*/ 1325808 w 2088269"/>
                    <a:gd name="connsiteY450" fmla="*/ 1928126 h 2309176"/>
                    <a:gd name="connsiteX451" fmla="*/ 1268836 w 2088269"/>
                    <a:gd name="connsiteY451" fmla="*/ 1929931 h 2309176"/>
                    <a:gd name="connsiteX452" fmla="*/ 1236871 w 2088269"/>
                    <a:gd name="connsiteY452" fmla="*/ 1875022 h 2309176"/>
                    <a:gd name="connsiteX453" fmla="*/ 1253885 w 2088269"/>
                    <a:gd name="connsiteY453" fmla="*/ 1863937 h 2309176"/>
                    <a:gd name="connsiteX454" fmla="*/ 1328128 w 2088269"/>
                    <a:gd name="connsiteY454" fmla="*/ 1864453 h 2309176"/>
                    <a:gd name="connsiteX455" fmla="*/ 1336635 w 2088269"/>
                    <a:gd name="connsiteY455" fmla="*/ 1857235 h 2309176"/>
                    <a:gd name="connsiteX456" fmla="*/ 1327870 w 2088269"/>
                    <a:gd name="connsiteY456" fmla="*/ 1850017 h 2309176"/>
                    <a:gd name="connsiteX457" fmla="*/ 1299771 w 2088269"/>
                    <a:gd name="connsiteY457" fmla="*/ 1843314 h 2309176"/>
                    <a:gd name="connsiteX458" fmla="*/ 1264196 w 2088269"/>
                    <a:gd name="connsiteY458" fmla="*/ 1829394 h 2309176"/>
                    <a:gd name="connsiteX459" fmla="*/ 1251565 w 2088269"/>
                    <a:gd name="connsiteY459" fmla="*/ 1804130 h 2309176"/>
                    <a:gd name="connsiteX460" fmla="*/ 1277601 w 2088269"/>
                    <a:gd name="connsiteY460" fmla="*/ 1797943 h 2309176"/>
                    <a:gd name="connsiteX461" fmla="*/ 1305442 w 2088269"/>
                    <a:gd name="connsiteY461" fmla="*/ 1810833 h 2309176"/>
                    <a:gd name="connsiteX462" fmla="*/ 1354680 w 2088269"/>
                    <a:gd name="connsiteY462" fmla="*/ 1818309 h 2309176"/>
                    <a:gd name="connsiteX463" fmla="*/ 1362156 w 2088269"/>
                    <a:gd name="connsiteY463" fmla="*/ 1803099 h 2309176"/>
                    <a:gd name="connsiteX464" fmla="*/ 1361898 w 2088269"/>
                    <a:gd name="connsiteY464" fmla="*/ 1787632 h 2309176"/>
                    <a:gd name="connsiteX465" fmla="*/ 1376076 w 2088269"/>
                    <a:gd name="connsiteY465" fmla="*/ 1715194 h 2309176"/>
                    <a:gd name="connsiteX466" fmla="*/ 1373498 w 2088269"/>
                    <a:gd name="connsiteY466" fmla="*/ 1654871 h 2309176"/>
                    <a:gd name="connsiteX467" fmla="*/ 1364733 w 2088269"/>
                    <a:gd name="connsiteY467" fmla="*/ 1642755 h 2309176"/>
                    <a:gd name="connsiteX468" fmla="*/ 1351071 w 2088269"/>
                    <a:gd name="connsiteY468" fmla="*/ 1650489 h 2309176"/>
                    <a:gd name="connsiteX469" fmla="*/ 1334572 w 2088269"/>
                    <a:gd name="connsiteY469" fmla="*/ 1677557 h 2309176"/>
                    <a:gd name="connsiteX470" fmla="*/ 1315238 w 2088269"/>
                    <a:gd name="connsiteY470" fmla="*/ 1703851 h 2309176"/>
                    <a:gd name="connsiteX471" fmla="*/ 1300287 w 2088269"/>
                    <a:gd name="connsiteY471" fmla="*/ 1701789 h 2309176"/>
                    <a:gd name="connsiteX472" fmla="*/ 1298740 w 2088269"/>
                    <a:gd name="connsiteY472" fmla="*/ 1697406 h 2309176"/>
                    <a:gd name="connsiteX473" fmla="*/ 1285077 w 2088269"/>
                    <a:gd name="connsiteY473" fmla="*/ 1693282 h 2309176"/>
                    <a:gd name="connsiteX474" fmla="*/ 1282241 w 2088269"/>
                    <a:gd name="connsiteY474" fmla="*/ 1695602 h 2309176"/>
                    <a:gd name="connsiteX475" fmla="*/ 1262134 w 2088269"/>
                    <a:gd name="connsiteY475" fmla="*/ 1697664 h 2309176"/>
                    <a:gd name="connsiteX476" fmla="*/ 1253369 w 2088269"/>
                    <a:gd name="connsiteY476" fmla="*/ 1678072 h 2309176"/>
                    <a:gd name="connsiteX477" fmla="*/ 1260845 w 2088269"/>
                    <a:gd name="connsiteY477" fmla="*/ 1661058 h 2309176"/>
                    <a:gd name="connsiteX478" fmla="*/ 1279406 w 2088269"/>
                    <a:gd name="connsiteY478" fmla="*/ 1631928 h 2309176"/>
                    <a:gd name="connsiteX479" fmla="*/ 1269352 w 2088269"/>
                    <a:gd name="connsiteY479" fmla="*/ 1614141 h 2309176"/>
                    <a:gd name="connsiteX480" fmla="*/ 1231199 w 2088269"/>
                    <a:gd name="connsiteY480" fmla="*/ 1612336 h 2309176"/>
                    <a:gd name="connsiteX481" fmla="*/ 1211608 w 2088269"/>
                    <a:gd name="connsiteY481" fmla="*/ 1612079 h 2309176"/>
                    <a:gd name="connsiteX482" fmla="*/ 1195883 w 2088269"/>
                    <a:gd name="connsiteY482" fmla="*/ 1588104 h 2309176"/>
                    <a:gd name="connsiteX483" fmla="*/ 1198460 w 2088269"/>
                    <a:gd name="connsiteY483" fmla="*/ 1579082 h 2309176"/>
                    <a:gd name="connsiteX484" fmla="*/ 1214443 w 2088269"/>
                    <a:gd name="connsiteY484" fmla="*/ 1566708 h 2309176"/>
                    <a:gd name="connsiteX485" fmla="*/ 1236871 w 2088269"/>
                    <a:gd name="connsiteY485" fmla="*/ 1567739 h 2309176"/>
                    <a:gd name="connsiteX486" fmla="*/ 1243573 w 2088269"/>
                    <a:gd name="connsiteY486" fmla="*/ 1564388 h 2309176"/>
                    <a:gd name="connsiteX487" fmla="*/ 1239449 w 2088269"/>
                    <a:gd name="connsiteY487" fmla="*/ 1558717 h 2309176"/>
                    <a:gd name="connsiteX488" fmla="*/ 1213154 w 2088269"/>
                    <a:gd name="connsiteY488" fmla="*/ 1542734 h 2309176"/>
                    <a:gd name="connsiteX489" fmla="*/ 1206710 w 2088269"/>
                    <a:gd name="connsiteY489" fmla="*/ 1527009 h 2309176"/>
                    <a:gd name="connsiteX490" fmla="*/ 1221404 w 2088269"/>
                    <a:gd name="connsiteY490" fmla="*/ 1520822 h 2309176"/>
                    <a:gd name="connsiteX491" fmla="*/ 1268836 w 2088269"/>
                    <a:gd name="connsiteY491" fmla="*/ 1531133 h 2309176"/>
                    <a:gd name="connsiteX492" fmla="*/ 1289202 w 2088269"/>
                    <a:gd name="connsiteY492" fmla="*/ 1543765 h 2309176"/>
                    <a:gd name="connsiteX493" fmla="*/ 1346173 w 2088269"/>
                    <a:gd name="connsiteY493" fmla="*/ 1560005 h 2309176"/>
                    <a:gd name="connsiteX494" fmla="*/ 1365765 w 2088269"/>
                    <a:gd name="connsiteY494" fmla="*/ 1537578 h 2309176"/>
                    <a:gd name="connsiteX495" fmla="*/ 1366022 w 2088269"/>
                    <a:gd name="connsiteY495" fmla="*/ 1488083 h 2309176"/>
                    <a:gd name="connsiteX496" fmla="*/ 1360867 w 2088269"/>
                    <a:gd name="connsiteY496" fmla="*/ 1476482 h 2309176"/>
                    <a:gd name="connsiteX497" fmla="*/ 1333541 w 2088269"/>
                    <a:gd name="connsiteY497" fmla="*/ 1447095 h 2309176"/>
                    <a:gd name="connsiteX498" fmla="*/ 1230684 w 2088269"/>
                    <a:gd name="connsiteY498" fmla="*/ 1356353 h 2309176"/>
                    <a:gd name="connsiteX499" fmla="*/ 1135302 w 2088269"/>
                    <a:gd name="connsiteY499" fmla="*/ 1276697 h 2309176"/>
                    <a:gd name="connsiteX500" fmla="*/ 1102821 w 2088269"/>
                    <a:gd name="connsiteY500" fmla="*/ 1256847 h 2309176"/>
                    <a:gd name="connsiteX501" fmla="*/ 1081425 w 2088269"/>
                    <a:gd name="connsiteY501" fmla="*/ 1248082 h 2309176"/>
                    <a:gd name="connsiteX502" fmla="*/ 1010791 w 2088269"/>
                    <a:gd name="connsiteY502" fmla="*/ 1248340 h 2309176"/>
                    <a:gd name="connsiteX503" fmla="*/ 1000737 w 2088269"/>
                    <a:gd name="connsiteY503" fmla="*/ 1253238 h 2309176"/>
                    <a:gd name="connsiteX504" fmla="*/ 888600 w 2088269"/>
                    <a:gd name="connsiteY504" fmla="*/ 1343464 h 2309176"/>
                    <a:gd name="connsiteX505" fmla="*/ 795280 w 2088269"/>
                    <a:gd name="connsiteY505" fmla="*/ 1421058 h 2309176"/>
                    <a:gd name="connsiteX506" fmla="*/ 744239 w 2088269"/>
                    <a:gd name="connsiteY506" fmla="*/ 1471842 h 2309176"/>
                    <a:gd name="connsiteX507" fmla="*/ 739341 w 2088269"/>
                    <a:gd name="connsiteY507" fmla="*/ 1477513 h 2309176"/>
                    <a:gd name="connsiteX508" fmla="*/ 723873 w 2088269"/>
                    <a:gd name="connsiteY508" fmla="*/ 1516955 h 2309176"/>
                    <a:gd name="connsiteX509" fmla="*/ 722584 w 2088269"/>
                    <a:gd name="connsiteY509" fmla="*/ 1544023 h 2309176"/>
                    <a:gd name="connsiteX510" fmla="*/ 747332 w 2088269"/>
                    <a:gd name="connsiteY510" fmla="*/ 1572379 h 2309176"/>
                    <a:gd name="connsiteX511" fmla="*/ 807139 w 2088269"/>
                    <a:gd name="connsiteY511" fmla="*/ 1550983 h 2309176"/>
                    <a:gd name="connsiteX512" fmla="*/ 822864 w 2088269"/>
                    <a:gd name="connsiteY512" fmla="*/ 1542992 h 2309176"/>
                    <a:gd name="connsiteX513" fmla="*/ 867719 w 2088269"/>
                    <a:gd name="connsiteY513" fmla="*/ 1533453 h 2309176"/>
                    <a:gd name="connsiteX514" fmla="*/ 882413 w 2088269"/>
                    <a:gd name="connsiteY514" fmla="*/ 1539382 h 2309176"/>
                    <a:gd name="connsiteX515" fmla="*/ 876484 w 2088269"/>
                    <a:gd name="connsiteY515" fmla="*/ 1555108 h 2309176"/>
                    <a:gd name="connsiteX516" fmla="*/ 852509 w 2088269"/>
                    <a:gd name="connsiteY516" fmla="*/ 1569801 h 2309176"/>
                    <a:gd name="connsiteX517" fmla="*/ 845549 w 2088269"/>
                    <a:gd name="connsiteY517" fmla="*/ 1578308 h 2309176"/>
                    <a:gd name="connsiteX518" fmla="*/ 855603 w 2088269"/>
                    <a:gd name="connsiteY518" fmla="*/ 1580371 h 2309176"/>
                    <a:gd name="connsiteX519" fmla="*/ 882670 w 2088269"/>
                    <a:gd name="connsiteY519" fmla="*/ 1580371 h 2309176"/>
                    <a:gd name="connsiteX520" fmla="*/ 898138 w 2088269"/>
                    <a:gd name="connsiteY520" fmla="*/ 1610016 h 2309176"/>
                    <a:gd name="connsiteX521" fmla="*/ 887569 w 2088269"/>
                    <a:gd name="connsiteY521" fmla="*/ 1616461 h 2309176"/>
                    <a:gd name="connsiteX522" fmla="*/ 858696 w 2088269"/>
                    <a:gd name="connsiteY522" fmla="*/ 1615945 h 2309176"/>
                    <a:gd name="connsiteX523" fmla="*/ 814872 w 2088269"/>
                    <a:gd name="connsiteY523" fmla="*/ 1616461 h 2309176"/>
                    <a:gd name="connsiteX524" fmla="*/ 806881 w 2088269"/>
                    <a:gd name="connsiteY524" fmla="*/ 1633991 h 2309176"/>
                    <a:gd name="connsiteX525" fmla="*/ 826988 w 2088269"/>
                    <a:gd name="connsiteY525" fmla="*/ 1665441 h 2309176"/>
                    <a:gd name="connsiteX526" fmla="*/ 832660 w 2088269"/>
                    <a:gd name="connsiteY526" fmla="*/ 1685806 h 2309176"/>
                    <a:gd name="connsiteX527" fmla="*/ 806623 w 2088269"/>
                    <a:gd name="connsiteY527" fmla="*/ 1698953 h 2309176"/>
                    <a:gd name="connsiteX528" fmla="*/ 804303 w 2088269"/>
                    <a:gd name="connsiteY528" fmla="*/ 1697406 h 2309176"/>
                    <a:gd name="connsiteX529" fmla="*/ 786000 w 2088269"/>
                    <a:gd name="connsiteY529" fmla="*/ 1703078 h 2309176"/>
                    <a:gd name="connsiteX530" fmla="*/ 779813 w 2088269"/>
                    <a:gd name="connsiteY530" fmla="*/ 1709265 h 2309176"/>
                    <a:gd name="connsiteX531" fmla="*/ 769760 w 2088269"/>
                    <a:gd name="connsiteY531" fmla="*/ 1703851 h 2309176"/>
                    <a:gd name="connsiteX532" fmla="*/ 740887 w 2088269"/>
                    <a:gd name="connsiteY532" fmla="*/ 1660285 h 2309176"/>
                    <a:gd name="connsiteX533" fmla="*/ 733154 w 2088269"/>
                    <a:gd name="connsiteY533" fmla="*/ 1648684 h 2309176"/>
                    <a:gd name="connsiteX534" fmla="*/ 713820 w 2088269"/>
                    <a:gd name="connsiteY534" fmla="*/ 1652293 h 2309176"/>
                    <a:gd name="connsiteX535" fmla="*/ 708406 w 2088269"/>
                    <a:gd name="connsiteY535" fmla="*/ 1702047 h 2309176"/>
                    <a:gd name="connsiteX536" fmla="*/ 724647 w 2088269"/>
                    <a:gd name="connsiteY536" fmla="*/ 1790210 h 2309176"/>
                    <a:gd name="connsiteX537" fmla="*/ 723873 w 2088269"/>
                    <a:gd name="connsiteY537" fmla="*/ 1805677 h 2309176"/>
                    <a:gd name="connsiteX538" fmla="*/ 730576 w 2088269"/>
                    <a:gd name="connsiteY538" fmla="*/ 1819082 h 2309176"/>
                    <a:gd name="connsiteX539" fmla="*/ 780071 w 2088269"/>
                    <a:gd name="connsiteY539" fmla="*/ 1812637 h 2309176"/>
                    <a:gd name="connsiteX540" fmla="*/ 820801 w 2088269"/>
                    <a:gd name="connsiteY540" fmla="*/ 1798459 h 2309176"/>
                    <a:gd name="connsiteX541" fmla="*/ 835238 w 2088269"/>
                    <a:gd name="connsiteY541" fmla="*/ 1806708 h 2309176"/>
                    <a:gd name="connsiteX542" fmla="*/ 830597 w 2088269"/>
                    <a:gd name="connsiteY542" fmla="*/ 1822691 h 2309176"/>
                    <a:gd name="connsiteX543" fmla="*/ 786000 w 2088269"/>
                    <a:gd name="connsiteY543" fmla="*/ 1844603 h 2309176"/>
                    <a:gd name="connsiteX544" fmla="*/ 757128 w 2088269"/>
                    <a:gd name="connsiteY544" fmla="*/ 1852079 h 2309176"/>
                    <a:gd name="connsiteX545" fmla="*/ 749652 w 2088269"/>
                    <a:gd name="connsiteY545" fmla="*/ 1859039 h 2309176"/>
                    <a:gd name="connsiteX546" fmla="*/ 756870 w 2088269"/>
                    <a:gd name="connsiteY546" fmla="*/ 1865226 h 2309176"/>
                    <a:gd name="connsiteX547" fmla="*/ 830340 w 2088269"/>
                    <a:gd name="connsiteY547" fmla="*/ 1865999 h 2309176"/>
                    <a:gd name="connsiteX548" fmla="*/ 849931 w 2088269"/>
                    <a:gd name="connsiteY548" fmla="*/ 1878889 h 2309176"/>
                    <a:gd name="connsiteX549" fmla="*/ 835753 w 2088269"/>
                    <a:gd name="connsiteY549" fmla="*/ 1916526 h 2309176"/>
                    <a:gd name="connsiteX550" fmla="*/ 775689 w 2088269"/>
                    <a:gd name="connsiteY550" fmla="*/ 1937407 h 2309176"/>
                    <a:gd name="connsiteX551" fmla="*/ 750941 w 2088269"/>
                    <a:gd name="connsiteY551" fmla="*/ 1918330 h 2309176"/>
                    <a:gd name="connsiteX552" fmla="*/ 747074 w 2088269"/>
                    <a:gd name="connsiteY552" fmla="*/ 1912917 h 2309176"/>
                    <a:gd name="connsiteX553" fmla="*/ 740372 w 2088269"/>
                    <a:gd name="connsiteY553" fmla="*/ 1909308 h 2309176"/>
                    <a:gd name="connsiteX554" fmla="*/ 737020 w 2088269"/>
                    <a:gd name="connsiteY554" fmla="*/ 1916526 h 2309176"/>
                    <a:gd name="connsiteX555" fmla="*/ 739856 w 2088269"/>
                    <a:gd name="connsiteY555" fmla="*/ 1941531 h 2309176"/>
                    <a:gd name="connsiteX556" fmla="*/ 759706 w 2088269"/>
                    <a:gd name="connsiteY556" fmla="*/ 2005720 h 2309176"/>
                    <a:gd name="connsiteX557" fmla="*/ 775946 w 2088269"/>
                    <a:gd name="connsiteY557" fmla="*/ 2025828 h 2309176"/>
                    <a:gd name="connsiteX558" fmla="*/ 815646 w 2088269"/>
                    <a:gd name="connsiteY558" fmla="*/ 2072745 h 2309176"/>
                    <a:gd name="connsiteX559" fmla="*/ 820801 w 2088269"/>
                    <a:gd name="connsiteY559" fmla="*/ 2084861 h 2309176"/>
                    <a:gd name="connsiteX560" fmla="*/ 806881 w 2088269"/>
                    <a:gd name="connsiteY560" fmla="*/ 2100071 h 2309176"/>
                    <a:gd name="connsiteX561" fmla="*/ 789351 w 2088269"/>
                    <a:gd name="connsiteY561" fmla="*/ 2091564 h 2309176"/>
                    <a:gd name="connsiteX562" fmla="*/ 782391 w 2088269"/>
                    <a:gd name="connsiteY562" fmla="*/ 2086923 h 2309176"/>
                    <a:gd name="connsiteX563" fmla="*/ 776978 w 2088269"/>
                    <a:gd name="connsiteY563" fmla="*/ 2086408 h 2309176"/>
                    <a:gd name="connsiteX564" fmla="*/ 775689 w 2088269"/>
                    <a:gd name="connsiteY564" fmla="*/ 2092337 h 2309176"/>
                    <a:gd name="connsiteX565" fmla="*/ 782391 w 2088269"/>
                    <a:gd name="connsiteY565" fmla="*/ 2114764 h 2309176"/>
                    <a:gd name="connsiteX566" fmla="*/ 786258 w 2088269"/>
                    <a:gd name="connsiteY566" fmla="*/ 2131005 h 2309176"/>
                    <a:gd name="connsiteX567" fmla="*/ 772080 w 2088269"/>
                    <a:gd name="connsiteY567" fmla="*/ 2140801 h 2309176"/>
                    <a:gd name="connsiteX568" fmla="*/ 759964 w 2088269"/>
                    <a:gd name="connsiteY568" fmla="*/ 2130747 h 2309176"/>
                    <a:gd name="connsiteX569" fmla="*/ 706086 w 2088269"/>
                    <a:gd name="connsiteY569" fmla="*/ 2059082 h 2309176"/>
                    <a:gd name="connsiteX570" fmla="*/ 684174 w 2088269"/>
                    <a:gd name="connsiteY570" fmla="*/ 2020156 h 2309176"/>
                    <a:gd name="connsiteX571" fmla="*/ 682885 w 2088269"/>
                    <a:gd name="connsiteY571" fmla="*/ 2002111 h 2309176"/>
                    <a:gd name="connsiteX572" fmla="*/ 675409 w 2088269"/>
                    <a:gd name="connsiteY572" fmla="*/ 1927611 h 2309176"/>
                    <a:gd name="connsiteX573" fmla="*/ 672058 w 2088269"/>
                    <a:gd name="connsiteY573" fmla="*/ 1923486 h 2309176"/>
                    <a:gd name="connsiteX574" fmla="*/ 668449 w 2088269"/>
                    <a:gd name="connsiteY574" fmla="*/ 1927095 h 2309176"/>
                    <a:gd name="connsiteX575" fmla="*/ 656591 w 2088269"/>
                    <a:gd name="connsiteY575" fmla="*/ 1945140 h 2309176"/>
                    <a:gd name="connsiteX576" fmla="*/ 648857 w 2088269"/>
                    <a:gd name="connsiteY576" fmla="*/ 1989737 h 2309176"/>
                    <a:gd name="connsiteX577" fmla="*/ 681854 w 2088269"/>
                    <a:gd name="connsiteY577" fmla="*/ 2059598 h 2309176"/>
                    <a:gd name="connsiteX578" fmla="*/ 705055 w 2088269"/>
                    <a:gd name="connsiteY578" fmla="*/ 2108320 h 2309176"/>
                    <a:gd name="connsiteX579" fmla="*/ 703250 w 2088269"/>
                    <a:gd name="connsiteY579" fmla="*/ 2137450 h 2309176"/>
                    <a:gd name="connsiteX580" fmla="*/ 684174 w 2088269"/>
                    <a:gd name="connsiteY580" fmla="*/ 2144668 h 2309176"/>
                    <a:gd name="connsiteX581" fmla="*/ 673089 w 2088269"/>
                    <a:gd name="connsiteY581" fmla="*/ 2140028 h 2309176"/>
                    <a:gd name="connsiteX582" fmla="*/ 660200 w 2088269"/>
                    <a:gd name="connsiteY582" fmla="*/ 2148792 h 2309176"/>
                    <a:gd name="connsiteX583" fmla="*/ 660715 w 2088269"/>
                    <a:gd name="connsiteY583" fmla="*/ 2159877 h 2309176"/>
                    <a:gd name="connsiteX584" fmla="*/ 661231 w 2088269"/>
                    <a:gd name="connsiteY584" fmla="*/ 2196225 h 2309176"/>
                    <a:gd name="connsiteX585" fmla="*/ 640608 w 2088269"/>
                    <a:gd name="connsiteY585" fmla="*/ 2221489 h 2309176"/>
                    <a:gd name="connsiteX586" fmla="*/ 628234 w 2088269"/>
                    <a:gd name="connsiteY586" fmla="*/ 2217880 h 2309176"/>
                    <a:gd name="connsiteX587" fmla="*/ 604518 w 2088269"/>
                    <a:gd name="connsiteY587" fmla="*/ 2177665 h 2309176"/>
                    <a:gd name="connsiteX588" fmla="*/ 595495 w 2088269"/>
                    <a:gd name="connsiteY588" fmla="*/ 2121725 h 2309176"/>
                    <a:gd name="connsiteX589" fmla="*/ 602198 w 2088269"/>
                    <a:gd name="connsiteY589" fmla="*/ 2052895 h 2309176"/>
                    <a:gd name="connsiteX590" fmla="*/ 599620 w 2088269"/>
                    <a:gd name="connsiteY590" fmla="*/ 2034335 h 2309176"/>
                    <a:gd name="connsiteX591" fmla="*/ 586215 w 2088269"/>
                    <a:gd name="connsiteY591" fmla="*/ 2030726 h 2309176"/>
                    <a:gd name="connsiteX592" fmla="*/ 576161 w 2088269"/>
                    <a:gd name="connsiteY592" fmla="*/ 2046193 h 2309176"/>
                    <a:gd name="connsiteX593" fmla="*/ 569716 w 2088269"/>
                    <a:gd name="connsiteY593" fmla="*/ 2078159 h 2309176"/>
                    <a:gd name="connsiteX594" fmla="*/ 569716 w 2088269"/>
                    <a:gd name="connsiteY594" fmla="*/ 2138997 h 2309176"/>
                    <a:gd name="connsiteX595" fmla="*/ 563272 w 2088269"/>
                    <a:gd name="connsiteY595" fmla="*/ 2166838 h 2309176"/>
                    <a:gd name="connsiteX596" fmla="*/ 546773 w 2088269"/>
                    <a:gd name="connsiteY596" fmla="*/ 2179727 h 2309176"/>
                    <a:gd name="connsiteX597" fmla="*/ 534142 w 2088269"/>
                    <a:gd name="connsiteY597" fmla="*/ 2169158 h 2309176"/>
                    <a:gd name="connsiteX598" fmla="*/ 532337 w 2088269"/>
                    <a:gd name="connsiteY598" fmla="*/ 2145183 h 2309176"/>
                    <a:gd name="connsiteX599" fmla="*/ 524088 w 2088269"/>
                    <a:gd name="connsiteY599" fmla="*/ 2132036 h 2309176"/>
                    <a:gd name="connsiteX600" fmla="*/ 514808 w 2088269"/>
                    <a:gd name="connsiteY600" fmla="*/ 2129201 h 2309176"/>
                    <a:gd name="connsiteX601" fmla="*/ 510425 w 2088269"/>
                    <a:gd name="connsiteY601" fmla="*/ 2138739 h 2309176"/>
                    <a:gd name="connsiteX602" fmla="*/ 519448 w 2088269"/>
                    <a:gd name="connsiteY602" fmla="*/ 2167095 h 2309176"/>
                    <a:gd name="connsiteX603" fmla="*/ 527697 w 2088269"/>
                    <a:gd name="connsiteY603" fmla="*/ 2188750 h 2309176"/>
                    <a:gd name="connsiteX604" fmla="*/ 510167 w 2088269"/>
                    <a:gd name="connsiteY604" fmla="*/ 2222520 h 2309176"/>
                    <a:gd name="connsiteX605" fmla="*/ 487998 w 2088269"/>
                    <a:gd name="connsiteY605" fmla="*/ 2208599 h 2309176"/>
                    <a:gd name="connsiteX606" fmla="*/ 489802 w 2088269"/>
                    <a:gd name="connsiteY606" fmla="*/ 2187203 h 2309176"/>
                    <a:gd name="connsiteX607" fmla="*/ 490575 w 2088269"/>
                    <a:gd name="connsiteY607" fmla="*/ 2183594 h 2309176"/>
                    <a:gd name="connsiteX608" fmla="*/ 487740 w 2088269"/>
                    <a:gd name="connsiteY608" fmla="*/ 2177407 h 2309176"/>
                    <a:gd name="connsiteX609" fmla="*/ 482842 w 2088269"/>
                    <a:gd name="connsiteY609" fmla="*/ 2181789 h 2309176"/>
                    <a:gd name="connsiteX610" fmla="*/ 479748 w 2088269"/>
                    <a:gd name="connsiteY610" fmla="*/ 2199319 h 2309176"/>
                    <a:gd name="connsiteX611" fmla="*/ 470726 w 2088269"/>
                    <a:gd name="connsiteY611" fmla="*/ 2231542 h 2309176"/>
                    <a:gd name="connsiteX612" fmla="*/ 457321 w 2088269"/>
                    <a:gd name="connsiteY612" fmla="*/ 2241854 h 2309176"/>
                    <a:gd name="connsiteX613" fmla="*/ 444689 w 2088269"/>
                    <a:gd name="connsiteY613" fmla="*/ 2230769 h 2309176"/>
                    <a:gd name="connsiteX614" fmla="*/ 437471 w 2088269"/>
                    <a:gd name="connsiteY614" fmla="*/ 2196225 h 2309176"/>
                    <a:gd name="connsiteX615" fmla="*/ 439018 w 2088269"/>
                    <a:gd name="connsiteY615" fmla="*/ 2145957 h 2309176"/>
                    <a:gd name="connsiteX616" fmla="*/ 474593 w 2088269"/>
                    <a:gd name="connsiteY616" fmla="*/ 2093110 h 2309176"/>
                    <a:gd name="connsiteX617" fmla="*/ 503980 w 2088269"/>
                    <a:gd name="connsiteY617" fmla="*/ 2071456 h 2309176"/>
                    <a:gd name="connsiteX618" fmla="*/ 511972 w 2088269"/>
                    <a:gd name="connsiteY618" fmla="*/ 2028406 h 2309176"/>
                    <a:gd name="connsiteX619" fmla="*/ 509652 w 2088269"/>
                    <a:gd name="connsiteY619" fmla="*/ 1969888 h 2309176"/>
                    <a:gd name="connsiteX620" fmla="*/ 539297 w 2088269"/>
                    <a:gd name="connsiteY620" fmla="*/ 1904410 h 2309176"/>
                    <a:gd name="connsiteX621" fmla="*/ 544969 w 2088269"/>
                    <a:gd name="connsiteY621" fmla="*/ 1882756 h 2309176"/>
                    <a:gd name="connsiteX622" fmla="*/ 544969 w 2088269"/>
                    <a:gd name="connsiteY622" fmla="*/ 1874764 h 2309176"/>
                    <a:gd name="connsiteX623" fmla="*/ 539040 w 2088269"/>
                    <a:gd name="connsiteY623" fmla="*/ 1877600 h 2309176"/>
                    <a:gd name="connsiteX624" fmla="*/ 488771 w 2088269"/>
                    <a:gd name="connsiteY624" fmla="*/ 1981488 h 2309176"/>
                    <a:gd name="connsiteX625" fmla="*/ 475882 w 2088269"/>
                    <a:gd name="connsiteY625" fmla="*/ 2057020 h 2309176"/>
                    <a:gd name="connsiteX626" fmla="*/ 454743 w 2088269"/>
                    <a:gd name="connsiteY626" fmla="*/ 2094657 h 2309176"/>
                    <a:gd name="connsiteX627" fmla="*/ 442885 w 2088269"/>
                    <a:gd name="connsiteY627" fmla="*/ 2101617 h 2309176"/>
                    <a:gd name="connsiteX628" fmla="*/ 410404 w 2088269"/>
                    <a:gd name="connsiteY628" fmla="*/ 2125076 h 2309176"/>
                    <a:gd name="connsiteX629" fmla="*/ 400092 w 2088269"/>
                    <a:gd name="connsiteY629" fmla="*/ 2135903 h 2309176"/>
                    <a:gd name="connsiteX630" fmla="*/ 385140 w 2088269"/>
                    <a:gd name="connsiteY630" fmla="*/ 2139770 h 2309176"/>
                    <a:gd name="connsiteX631" fmla="*/ 379985 w 2088269"/>
                    <a:gd name="connsiteY631" fmla="*/ 2125076 h 2309176"/>
                    <a:gd name="connsiteX632" fmla="*/ 389523 w 2088269"/>
                    <a:gd name="connsiteY632" fmla="*/ 2092079 h 2309176"/>
                    <a:gd name="connsiteX633" fmla="*/ 392358 w 2088269"/>
                    <a:gd name="connsiteY633" fmla="*/ 2083314 h 2309176"/>
                    <a:gd name="connsiteX634" fmla="*/ 384883 w 2088269"/>
                    <a:gd name="connsiteY634" fmla="*/ 2084603 h 2309176"/>
                    <a:gd name="connsiteX635" fmla="*/ 369157 w 2088269"/>
                    <a:gd name="connsiteY635" fmla="*/ 2076870 h 2309176"/>
                    <a:gd name="connsiteX636" fmla="*/ 368642 w 2088269"/>
                    <a:gd name="connsiteY636" fmla="*/ 2046966 h 2309176"/>
                    <a:gd name="connsiteX637" fmla="*/ 396999 w 2088269"/>
                    <a:gd name="connsiteY637" fmla="*/ 1955452 h 2309176"/>
                    <a:gd name="connsiteX638" fmla="*/ 460930 w 2088269"/>
                    <a:gd name="connsiteY638" fmla="*/ 1862906 h 2309176"/>
                    <a:gd name="connsiteX639" fmla="*/ 478202 w 2088269"/>
                    <a:gd name="connsiteY639" fmla="*/ 1830167 h 2309176"/>
                    <a:gd name="connsiteX640" fmla="*/ 463508 w 2088269"/>
                    <a:gd name="connsiteY640" fmla="*/ 1805162 h 2309176"/>
                    <a:gd name="connsiteX641" fmla="*/ 385914 w 2088269"/>
                    <a:gd name="connsiteY641" fmla="*/ 1874764 h 2309176"/>
                    <a:gd name="connsiteX642" fmla="*/ 364775 w 2088269"/>
                    <a:gd name="connsiteY642" fmla="*/ 1961381 h 2309176"/>
                    <a:gd name="connsiteX643" fmla="*/ 336161 w 2088269"/>
                    <a:gd name="connsiteY643" fmla="*/ 1998244 h 2309176"/>
                    <a:gd name="connsiteX644" fmla="*/ 321725 w 2088269"/>
                    <a:gd name="connsiteY644" fmla="*/ 2024281 h 2309176"/>
                    <a:gd name="connsiteX645" fmla="*/ 319404 w 2088269"/>
                    <a:gd name="connsiteY645" fmla="*/ 2057278 h 2309176"/>
                    <a:gd name="connsiteX646" fmla="*/ 328427 w 2088269"/>
                    <a:gd name="connsiteY646" fmla="*/ 2155495 h 2309176"/>
                    <a:gd name="connsiteX647" fmla="*/ 324045 w 2088269"/>
                    <a:gd name="connsiteY647" fmla="*/ 2174571 h 2309176"/>
                    <a:gd name="connsiteX648" fmla="*/ 289759 w 2088269"/>
                    <a:gd name="connsiteY648" fmla="*/ 2181016 h 2309176"/>
                    <a:gd name="connsiteX649" fmla="*/ 294657 w 2088269"/>
                    <a:gd name="connsiteY649" fmla="*/ 2214528 h 2309176"/>
                    <a:gd name="connsiteX650" fmla="*/ 282283 w 2088269"/>
                    <a:gd name="connsiteY650" fmla="*/ 2240565 h 2309176"/>
                    <a:gd name="connsiteX651" fmla="*/ 245419 w 2088269"/>
                    <a:gd name="connsiteY651" fmla="*/ 2223293 h 2309176"/>
                    <a:gd name="connsiteX652" fmla="*/ 239232 w 2088269"/>
                    <a:gd name="connsiteY652" fmla="*/ 2182820 h 2309176"/>
                    <a:gd name="connsiteX653" fmla="*/ 235881 w 2088269"/>
                    <a:gd name="connsiteY653" fmla="*/ 2150855 h 2309176"/>
                    <a:gd name="connsiteX654" fmla="*/ 229952 w 2088269"/>
                    <a:gd name="connsiteY654" fmla="*/ 2173540 h 2309176"/>
                    <a:gd name="connsiteX655" fmla="*/ 209071 w 2088269"/>
                    <a:gd name="connsiteY655" fmla="*/ 2265570 h 2309176"/>
                    <a:gd name="connsiteX656" fmla="*/ 193088 w 2088269"/>
                    <a:gd name="connsiteY656" fmla="*/ 2274335 h 2309176"/>
                    <a:gd name="connsiteX657" fmla="*/ 155967 w 2088269"/>
                    <a:gd name="connsiteY657" fmla="*/ 2285420 h 2309176"/>
                    <a:gd name="connsiteX658" fmla="*/ 141789 w 2088269"/>
                    <a:gd name="connsiteY658" fmla="*/ 2302692 h 2309176"/>
                    <a:gd name="connsiteX659" fmla="*/ 114205 w 2088269"/>
                    <a:gd name="connsiteY659" fmla="*/ 2293669 h 2309176"/>
                    <a:gd name="connsiteX660" fmla="*/ 112401 w 2088269"/>
                    <a:gd name="connsiteY660" fmla="*/ 2272273 h 2309176"/>
                    <a:gd name="connsiteX661" fmla="*/ 101832 w 2088269"/>
                    <a:gd name="connsiteY661" fmla="*/ 2264281 h 2309176"/>
                    <a:gd name="connsiteX662" fmla="*/ 83529 w 2088269"/>
                    <a:gd name="connsiteY662" fmla="*/ 2259899 h 2309176"/>
                    <a:gd name="connsiteX663" fmla="*/ 81209 w 2088269"/>
                    <a:gd name="connsiteY663" fmla="*/ 2240565 h 2309176"/>
                    <a:gd name="connsiteX664" fmla="*/ 107245 w 2088269"/>
                    <a:gd name="connsiteY664" fmla="*/ 2199834 h 2309176"/>
                    <a:gd name="connsiteX665" fmla="*/ 155967 w 2088269"/>
                    <a:gd name="connsiteY665" fmla="*/ 2141832 h 2309176"/>
                    <a:gd name="connsiteX666" fmla="*/ 163958 w 2088269"/>
                    <a:gd name="connsiteY666" fmla="*/ 2135387 h 2309176"/>
                    <a:gd name="connsiteX667" fmla="*/ 198760 w 2088269"/>
                    <a:gd name="connsiteY667" fmla="*/ 2091564 h 2309176"/>
                    <a:gd name="connsiteX668" fmla="*/ 213969 w 2088269"/>
                    <a:gd name="connsiteY668" fmla="*/ 2053411 h 2309176"/>
                    <a:gd name="connsiteX669" fmla="*/ 231241 w 2088269"/>
                    <a:gd name="connsiteY669" fmla="*/ 2024796 h 2309176"/>
                    <a:gd name="connsiteX670" fmla="*/ 235108 w 2088269"/>
                    <a:gd name="connsiteY670" fmla="*/ 2019641 h 2309176"/>
                    <a:gd name="connsiteX671" fmla="*/ 235366 w 2088269"/>
                    <a:gd name="connsiteY671" fmla="*/ 2006236 h 2309176"/>
                    <a:gd name="connsiteX672" fmla="*/ 222734 w 2088269"/>
                    <a:gd name="connsiteY672" fmla="*/ 2002111 h 2309176"/>
                    <a:gd name="connsiteX673" fmla="*/ 198502 w 2088269"/>
                    <a:gd name="connsiteY673" fmla="*/ 2011907 h 2309176"/>
                    <a:gd name="connsiteX674" fmla="*/ 163958 w 2088269"/>
                    <a:gd name="connsiteY674" fmla="*/ 2060371 h 2309176"/>
                    <a:gd name="connsiteX675" fmla="*/ 109308 w 2088269"/>
                    <a:gd name="connsiteY675" fmla="*/ 2113218 h 2309176"/>
                    <a:gd name="connsiteX676" fmla="*/ 84302 w 2088269"/>
                    <a:gd name="connsiteY676" fmla="*/ 2092595 h 2309176"/>
                    <a:gd name="connsiteX677" fmla="*/ 97707 w 2088269"/>
                    <a:gd name="connsiteY677" fmla="*/ 2059598 h 2309176"/>
                    <a:gd name="connsiteX678" fmla="*/ 100543 w 2088269"/>
                    <a:gd name="connsiteY678" fmla="*/ 2053411 h 2309176"/>
                    <a:gd name="connsiteX679" fmla="*/ 93582 w 2088269"/>
                    <a:gd name="connsiteY679" fmla="*/ 2052638 h 2309176"/>
                    <a:gd name="connsiteX680" fmla="*/ 66257 w 2088269"/>
                    <a:gd name="connsiteY680" fmla="*/ 2058824 h 2309176"/>
                    <a:gd name="connsiteX681" fmla="*/ 47181 w 2088269"/>
                    <a:gd name="connsiteY681" fmla="*/ 2055731 h 2309176"/>
                    <a:gd name="connsiteX682" fmla="*/ 44603 w 2088269"/>
                    <a:gd name="connsiteY682" fmla="*/ 2035108 h 2309176"/>
                    <a:gd name="connsiteX683" fmla="*/ 48727 w 2088269"/>
                    <a:gd name="connsiteY683" fmla="*/ 2014485 h 2309176"/>
                    <a:gd name="connsiteX684" fmla="*/ 58523 w 2088269"/>
                    <a:gd name="connsiteY684" fmla="*/ 1990253 h 2309176"/>
                    <a:gd name="connsiteX685" fmla="*/ 115494 w 2088269"/>
                    <a:gd name="connsiteY685" fmla="*/ 1975559 h 2309176"/>
                    <a:gd name="connsiteX686" fmla="*/ 143593 w 2088269"/>
                    <a:gd name="connsiteY686" fmla="*/ 1968857 h 2309176"/>
                    <a:gd name="connsiteX687" fmla="*/ 155194 w 2088269"/>
                    <a:gd name="connsiteY687" fmla="*/ 1945914 h 2309176"/>
                    <a:gd name="connsiteX688" fmla="*/ 156740 w 2088269"/>
                    <a:gd name="connsiteY688" fmla="*/ 1926064 h 2309176"/>
                    <a:gd name="connsiteX689" fmla="*/ 182261 w 2088269"/>
                    <a:gd name="connsiteY689" fmla="*/ 1921939 h 2309176"/>
                    <a:gd name="connsiteX690" fmla="*/ 210360 w 2088269"/>
                    <a:gd name="connsiteY690" fmla="*/ 1952874 h 2309176"/>
                    <a:gd name="connsiteX691" fmla="*/ 234592 w 2088269"/>
                    <a:gd name="connsiteY691" fmla="*/ 1969372 h 2309176"/>
                    <a:gd name="connsiteX692" fmla="*/ 267589 w 2088269"/>
                    <a:gd name="connsiteY692" fmla="*/ 1944367 h 2309176"/>
                    <a:gd name="connsiteX693" fmla="*/ 284345 w 2088269"/>
                    <a:gd name="connsiteY693" fmla="*/ 1912143 h 2309176"/>
                    <a:gd name="connsiteX694" fmla="*/ 275323 w 2088269"/>
                    <a:gd name="connsiteY694" fmla="*/ 1919877 h 2309176"/>
                    <a:gd name="connsiteX695" fmla="*/ 238459 w 2088269"/>
                    <a:gd name="connsiteY695" fmla="*/ 1926579 h 2309176"/>
                    <a:gd name="connsiteX696" fmla="*/ 228405 w 2088269"/>
                    <a:gd name="connsiteY696" fmla="*/ 1895903 h 2309176"/>
                    <a:gd name="connsiteX697" fmla="*/ 265269 w 2088269"/>
                    <a:gd name="connsiteY697" fmla="*/ 1856719 h 2309176"/>
                    <a:gd name="connsiteX698" fmla="*/ 275065 w 2088269"/>
                    <a:gd name="connsiteY698" fmla="*/ 1842541 h 2309176"/>
                    <a:gd name="connsiteX699" fmla="*/ 280994 w 2088269"/>
                    <a:gd name="connsiteY699" fmla="*/ 1827074 h 2309176"/>
                    <a:gd name="connsiteX700" fmla="*/ 282541 w 2088269"/>
                    <a:gd name="connsiteY700" fmla="*/ 1816762 h 2309176"/>
                    <a:gd name="connsiteX701" fmla="*/ 271456 w 2088269"/>
                    <a:gd name="connsiteY701" fmla="*/ 1817793 h 2309176"/>
                    <a:gd name="connsiteX702" fmla="*/ 196182 w 2088269"/>
                    <a:gd name="connsiteY702" fmla="*/ 1864195 h 2309176"/>
                    <a:gd name="connsiteX703" fmla="*/ 165505 w 2088269"/>
                    <a:gd name="connsiteY703" fmla="*/ 1891520 h 2309176"/>
                    <a:gd name="connsiteX704" fmla="*/ 153905 w 2088269"/>
                    <a:gd name="connsiteY704" fmla="*/ 1896418 h 2309176"/>
                    <a:gd name="connsiteX705" fmla="*/ 105183 w 2088269"/>
                    <a:gd name="connsiteY705" fmla="*/ 1921166 h 2309176"/>
                    <a:gd name="connsiteX706" fmla="*/ 51563 w 2088269"/>
                    <a:gd name="connsiteY706" fmla="*/ 1952616 h 2309176"/>
                    <a:gd name="connsiteX707" fmla="*/ 9286 w 2088269"/>
                    <a:gd name="connsiteY707" fmla="*/ 1947460 h 2309176"/>
                    <a:gd name="connsiteX708" fmla="*/ 4646 w 2088269"/>
                    <a:gd name="connsiteY708" fmla="*/ 1924517 h 2309176"/>
                    <a:gd name="connsiteX709" fmla="*/ 27589 w 2088269"/>
                    <a:gd name="connsiteY709" fmla="*/ 1895129 h 2309176"/>
                    <a:gd name="connsiteX710" fmla="*/ 23722 w 2088269"/>
                    <a:gd name="connsiteY710" fmla="*/ 1878889 h 2309176"/>
                    <a:gd name="connsiteX711" fmla="*/ 21402 w 2088269"/>
                    <a:gd name="connsiteY711" fmla="*/ 1860844 h 2309176"/>
                    <a:gd name="connsiteX712" fmla="*/ 47181 w 2088269"/>
                    <a:gd name="connsiteY712" fmla="*/ 1842541 h 2309176"/>
                    <a:gd name="connsiteX713" fmla="*/ 59812 w 2088269"/>
                    <a:gd name="connsiteY713" fmla="*/ 1834549 h 2309176"/>
                    <a:gd name="connsiteX714" fmla="*/ 58781 w 2088269"/>
                    <a:gd name="connsiteY714" fmla="*/ 1822175 h 2309176"/>
                    <a:gd name="connsiteX715" fmla="*/ 52852 w 2088269"/>
                    <a:gd name="connsiteY715" fmla="*/ 1819340 h 2309176"/>
                    <a:gd name="connsiteX716" fmla="*/ 50016 w 2088269"/>
                    <a:gd name="connsiteY716" fmla="*/ 1806451 h 2309176"/>
                    <a:gd name="connsiteX717" fmla="*/ 88684 w 2088269"/>
                    <a:gd name="connsiteY717" fmla="*/ 1759791 h 2309176"/>
                    <a:gd name="connsiteX718" fmla="*/ 94098 w 2088269"/>
                    <a:gd name="connsiteY718" fmla="*/ 1754635 h 2309176"/>
                    <a:gd name="connsiteX719" fmla="*/ 103378 w 2088269"/>
                    <a:gd name="connsiteY719" fmla="*/ 1751800 h 2309176"/>
                    <a:gd name="connsiteX720" fmla="*/ 107503 w 2088269"/>
                    <a:gd name="connsiteY720" fmla="*/ 1759533 h 2309176"/>
                    <a:gd name="connsiteX721" fmla="*/ 109050 w 2088269"/>
                    <a:gd name="connsiteY721" fmla="*/ 1770618 h 2309176"/>
                    <a:gd name="connsiteX722" fmla="*/ 153389 w 2088269"/>
                    <a:gd name="connsiteY722" fmla="*/ 1805162 h 2309176"/>
                    <a:gd name="connsiteX723" fmla="*/ 194120 w 2088269"/>
                    <a:gd name="connsiteY723" fmla="*/ 1801552 h 2309176"/>
                    <a:gd name="connsiteX724" fmla="*/ 202369 w 2088269"/>
                    <a:gd name="connsiteY724" fmla="*/ 1795366 h 2309176"/>
                    <a:gd name="connsiteX725" fmla="*/ 194120 w 2088269"/>
                    <a:gd name="connsiteY725" fmla="*/ 1790468 h 2309176"/>
                    <a:gd name="connsiteX726" fmla="*/ 169372 w 2088269"/>
                    <a:gd name="connsiteY726" fmla="*/ 1785054 h 2309176"/>
                    <a:gd name="connsiteX727" fmla="*/ 155967 w 2088269"/>
                    <a:gd name="connsiteY727" fmla="*/ 1771134 h 2309176"/>
                    <a:gd name="connsiteX728" fmla="*/ 171434 w 2088269"/>
                    <a:gd name="connsiteY728" fmla="*/ 1759275 h 2309176"/>
                    <a:gd name="connsiteX729" fmla="*/ 177879 w 2088269"/>
                    <a:gd name="connsiteY729" fmla="*/ 1758760 h 2309176"/>
                    <a:gd name="connsiteX730" fmla="*/ 183550 w 2088269"/>
                    <a:gd name="connsiteY730" fmla="*/ 1746901 h 2309176"/>
                    <a:gd name="connsiteX731" fmla="*/ 172208 w 2088269"/>
                    <a:gd name="connsiteY731" fmla="*/ 1726536 h 2309176"/>
                    <a:gd name="connsiteX732" fmla="*/ 172465 w 2088269"/>
                    <a:gd name="connsiteY732" fmla="*/ 1711585 h 2309176"/>
                    <a:gd name="connsiteX733" fmla="*/ 186902 w 2088269"/>
                    <a:gd name="connsiteY733" fmla="*/ 1708233 h 2309176"/>
                    <a:gd name="connsiteX734" fmla="*/ 206493 w 2088269"/>
                    <a:gd name="connsiteY734" fmla="*/ 1697149 h 2309176"/>
                    <a:gd name="connsiteX735" fmla="*/ 219641 w 2088269"/>
                    <a:gd name="connsiteY735" fmla="*/ 1694571 h 2309176"/>
                    <a:gd name="connsiteX736" fmla="*/ 232272 w 2088269"/>
                    <a:gd name="connsiteY736" fmla="*/ 1694571 h 2309176"/>
                    <a:gd name="connsiteX737" fmla="*/ 237686 w 2088269"/>
                    <a:gd name="connsiteY737" fmla="*/ 1688126 h 2309176"/>
                    <a:gd name="connsiteX738" fmla="*/ 254700 w 2088269"/>
                    <a:gd name="connsiteY738" fmla="*/ 1681939 h 2309176"/>
                    <a:gd name="connsiteX739" fmla="*/ 264753 w 2088269"/>
                    <a:gd name="connsiteY739" fmla="*/ 1697149 h 2309176"/>
                    <a:gd name="connsiteX740" fmla="*/ 262176 w 2088269"/>
                    <a:gd name="connsiteY740" fmla="*/ 1723185 h 2309176"/>
                    <a:gd name="connsiteX741" fmla="*/ 280994 w 2088269"/>
                    <a:gd name="connsiteY741" fmla="*/ 1743550 h 2309176"/>
                    <a:gd name="connsiteX742" fmla="*/ 314249 w 2088269"/>
                    <a:gd name="connsiteY742" fmla="*/ 1734785 h 2309176"/>
                    <a:gd name="connsiteX743" fmla="*/ 425613 w 2088269"/>
                    <a:gd name="connsiteY743" fmla="*/ 1675494 h 2309176"/>
                    <a:gd name="connsiteX744" fmla="*/ 499856 w 2088269"/>
                    <a:gd name="connsiteY744" fmla="*/ 1604345 h 2309176"/>
                    <a:gd name="connsiteX745" fmla="*/ 516096 w 2088269"/>
                    <a:gd name="connsiteY745" fmla="*/ 1588104 h 2309176"/>
                    <a:gd name="connsiteX746" fmla="*/ 577966 w 2088269"/>
                    <a:gd name="connsiteY746" fmla="*/ 1538351 h 2309176"/>
                    <a:gd name="connsiteX747" fmla="*/ 624109 w 2088269"/>
                    <a:gd name="connsiteY747" fmla="*/ 1510510 h 2309176"/>
                    <a:gd name="connsiteX748" fmla="*/ 628234 w 2088269"/>
                    <a:gd name="connsiteY748" fmla="*/ 1508448 h 2309176"/>
                    <a:gd name="connsiteX749" fmla="*/ 632874 w 2088269"/>
                    <a:gd name="connsiteY749" fmla="*/ 1503034 h 2309176"/>
                    <a:gd name="connsiteX750" fmla="*/ 627203 w 2088269"/>
                    <a:gd name="connsiteY750" fmla="*/ 1497621 h 2309176"/>
                    <a:gd name="connsiteX751" fmla="*/ 582863 w 2088269"/>
                    <a:gd name="connsiteY751" fmla="*/ 1494012 h 2309176"/>
                    <a:gd name="connsiteX752" fmla="*/ 533884 w 2088269"/>
                    <a:gd name="connsiteY752" fmla="*/ 1525462 h 2309176"/>
                    <a:gd name="connsiteX753" fmla="*/ 468664 w 2088269"/>
                    <a:gd name="connsiteY753" fmla="*/ 1607181 h 2309176"/>
                    <a:gd name="connsiteX754" fmla="*/ 356010 w 2088269"/>
                    <a:gd name="connsiteY754" fmla="*/ 1677041 h 2309176"/>
                    <a:gd name="connsiteX755" fmla="*/ 325076 w 2088269"/>
                    <a:gd name="connsiteY755" fmla="*/ 1663121 h 2309176"/>
                    <a:gd name="connsiteX756" fmla="*/ 331778 w 2088269"/>
                    <a:gd name="connsiteY756" fmla="*/ 1636826 h 2309176"/>
                    <a:gd name="connsiteX757" fmla="*/ 359362 w 2088269"/>
                    <a:gd name="connsiteY757" fmla="*/ 1614656 h 2309176"/>
                    <a:gd name="connsiteX758" fmla="*/ 368900 w 2088269"/>
                    <a:gd name="connsiteY758" fmla="*/ 1605892 h 2309176"/>
                    <a:gd name="connsiteX759" fmla="*/ 334098 w 2088269"/>
                    <a:gd name="connsiteY759" fmla="*/ 1617234 h 2309176"/>
                    <a:gd name="connsiteX760" fmla="*/ 301617 w 2088269"/>
                    <a:gd name="connsiteY760" fmla="*/ 1643786 h 2309176"/>
                    <a:gd name="connsiteX761" fmla="*/ 262176 w 2088269"/>
                    <a:gd name="connsiteY761" fmla="*/ 1658480 h 2309176"/>
                    <a:gd name="connsiteX762" fmla="*/ 205462 w 2088269"/>
                    <a:gd name="connsiteY762" fmla="*/ 1656160 h 2309176"/>
                    <a:gd name="connsiteX763" fmla="*/ 189737 w 2088269"/>
                    <a:gd name="connsiteY763" fmla="*/ 1650231 h 2309176"/>
                    <a:gd name="connsiteX764" fmla="*/ 188191 w 2088269"/>
                    <a:gd name="connsiteY764" fmla="*/ 1632959 h 2309176"/>
                    <a:gd name="connsiteX765" fmla="*/ 191284 w 2088269"/>
                    <a:gd name="connsiteY765" fmla="*/ 1630639 h 2309176"/>
                    <a:gd name="connsiteX766" fmla="*/ 199018 w 2088269"/>
                    <a:gd name="connsiteY766" fmla="*/ 1622390 h 2309176"/>
                    <a:gd name="connsiteX767" fmla="*/ 187675 w 2088269"/>
                    <a:gd name="connsiteY767" fmla="*/ 1618781 h 2309176"/>
                    <a:gd name="connsiteX768" fmla="*/ 159576 w 2088269"/>
                    <a:gd name="connsiteY768" fmla="*/ 1619555 h 2309176"/>
                    <a:gd name="connsiteX769" fmla="*/ 150038 w 2088269"/>
                    <a:gd name="connsiteY769" fmla="*/ 1615172 h 2309176"/>
                    <a:gd name="connsiteX770" fmla="*/ 151585 w 2088269"/>
                    <a:gd name="connsiteY770" fmla="*/ 1603829 h 2309176"/>
                    <a:gd name="connsiteX771" fmla="*/ 179168 w 2088269"/>
                    <a:gd name="connsiteY771" fmla="*/ 1580371 h 2309176"/>
                    <a:gd name="connsiteX772" fmla="*/ 185097 w 2088269"/>
                    <a:gd name="connsiteY772" fmla="*/ 1571348 h 2309176"/>
                    <a:gd name="connsiteX773" fmla="*/ 175301 w 2088269"/>
                    <a:gd name="connsiteY773" fmla="*/ 1574184 h 2309176"/>
                    <a:gd name="connsiteX774" fmla="*/ 122712 w 2088269"/>
                    <a:gd name="connsiteY774" fmla="*/ 1586815 h 2309176"/>
                    <a:gd name="connsiteX775" fmla="*/ 106214 w 2088269"/>
                    <a:gd name="connsiteY775" fmla="*/ 1561037 h 2309176"/>
                    <a:gd name="connsiteX776" fmla="*/ 126579 w 2088269"/>
                    <a:gd name="connsiteY776" fmla="*/ 1536289 h 2309176"/>
                    <a:gd name="connsiteX777" fmla="*/ 134055 w 2088269"/>
                    <a:gd name="connsiteY777" fmla="*/ 1530876 h 2309176"/>
                    <a:gd name="connsiteX778" fmla="*/ 131219 w 2088269"/>
                    <a:gd name="connsiteY778" fmla="*/ 1509995 h 2309176"/>
                    <a:gd name="connsiteX779" fmla="*/ 108534 w 2088269"/>
                    <a:gd name="connsiteY779" fmla="*/ 1500972 h 2309176"/>
                    <a:gd name="connsiteX780" fmla="*/ 76053 w 2088269"/>
                    <a:gd name="connsiteY780" fmla="*/ 1488856 h 2309176"/>
                    <a:gd name="connsiteX781" fmla="*/ 59554 w 2088269"/>
                    <a:gd name="connsiteY781" fmla="*/ 1480091 h 2309176"/>
                    <a:gd name="connsiteX782" fmla="*/ 52336 w 2088269"/>
                    <a:gd name="connsiteY782" fmla="*/ 1449157 h 2309176"/>
                    <a:gd name="connsiteX783" fmla="*/ 81209 w 2088269"/>
                    <a:gd name="connsiteY783" fmla="*/ 1423636 h 2309176"/>
                    <a:gd name="connsiteX784" fmla="*/ 137664 w 2088269"/>
                    <a:gd name="connsiteY784" fmla="*/ 1404302 h 2309176"/>
                    <a:gd name="connsiteX785" fmla="*/ 201853 w 2088269"/>
                    <a:gd name="connsiteY785" fmla="*/ 1434463 h 2309176"/>
                    <a:gd name="connsiteX786" fmla="*/ 228405 w 2088269"/>
                    <a:gd name="connsiteY786" fmla="*/ 1477256 h 2309176"/>
                    <a:gd name="connsiteX787" fmla="*/ 299813 w 2088269"/>
                    <a:gd name="connsiteY787" fmla="*/ 1501746 h 2309176"/>
                    <a:gd name="connsiteX788" fmla="*/ 311155 w 2088269"/>
                    <a:gd name="connsiteY788" fmla="*/ 1481896 h 2309176"/>
                    <a:gd name="connsiteX789" fmla="*/ 326880 w 2088269"/>
                    <a:gd name="connsiteY789" fmla="*/ 1433174 h 2309176"/>
                    <a:gd name="connsiteX790" fmla="*/ 367353 w 2088269"/>
                    <a:gd name="connsiteY790" fmla="*/ 1425440 h 2309176"/>
                    <a:gd name="connsiteX791" fmla="*/ 385914 w 2088269"/>
                    <a:gd name="connsiteY791" fmla="*/ 1428276 h 2309176"/>
                    <a:gd name="connsiteX792" fmla="*/ 395452 w 2088269"/>
                    <a:gd name="connsiteY792" fmla="*/ 1423378 h 2309176"/>
                    <a:gd name="connsiteX793" fmla="*/ 388234 w 2088269"/>
                    <a:gd name="connsiteY793" fmla="*/ 1416418 h 2309176"/>
                    <a:gd name="connsiteX794" fmla="*/ 330747 w 2088269"/>
                    <a:gd name="connsiteY794" fmla="*/ 1411004 h 2309176"/>
                    <a:gd name="connsiteX795" fmla="*/ 280479 w 2088269"/>
                    <a:gd name="connsiteY795" fmla="*/ 1406622 h 2309176"/>
                    <a:gd name="connsiteX796" fmla="*/ 269651 w 2088269"/>
                    <a:gd name="connsiteY796" fmla="*/ 1395537 h 2309176"/>
                    <a:gd name="connsiteX797" fmla="*/ 279190 w 2088269"/>
                    <a:gd name="connsiteY797" fmla="*/ 1384710 h 2309176"/>
                    <a:gd name="connsiteX798" fmla="*/ 284603 w 2088269"/>
                    <a:gd name="connsiteY798" fmla="*/ 1383163 h 2309176"/>
                    <a:gd name="connsiteX799" fmla="*/ 288728 w 2088269"/>
                    <a:gd name="connsiteY799" fmla="*/ 1381359 h 2309176"/>
                    <a:gd name="connsiteX800" fmla="*/ 268620 w 2088269"/>
                    <a:gd name="connsiteY800" fmla="*/ 1373883 h 2309176"/>
                    <a:gd name="connsiteX801" fmla="*/ 258051 w 2088269"/>
                    <a:gd name="connsiteY801" fmla="*/ 1337019 h 2309176"/>
                    <a:gd name="connsiteX802" fmla="*/ 259855 w 2088269"/>
                    <a:gd name="connsiteY802" fmla="*/ 1322583 h 2309176"/>
                    <a:gd name="connsiteX803" fmla="*/ 253669 w 2088269"/>
                    <a:gd name="connsiteY803" fmla="*/ 1301960 h 2309176"/>
                    <a:gd name="connsiteX804" fmla="*/ 251349 w 2088269"/>
                    <a:gd name="connsiteY804" fmla="*/ 1283657 h 2309176"/>
                    <a:gd name="connsiteX805" fmla="*/ 273003 w 2088269"/>
                    <a:gd name="connsiteY805" fmla="*/ 1269221 h 2309176"/>
                    <a:gd name="connsiteX806" fmla="*/ 362713 w 2088269"/>
                    <a:gd name="connsiteY806" fmla="*/ 1306343 h 2309176"/>
                    <a:gd name="connsiteX807" fmla="*/ 430253 w 2088269"/>
                    <a:gd name="connsiteY807" fmla="*/ 1342433 h 2309176"/>
                    <a:gd name="connsiteX808" fmla="*/ 497278 w 2088269"/>
                    <a:gd name="connsiteY808" fmla="*/ 1354033 h 2309176"/>
                    <a:gd name="connsiteX809" fmla="*/ 517643 w 2088269"/>
                    <a:gd name="connsiteY809" fmla="*/ 1335730 h 2309176"/>
                    <a:gd name="connsiteX810" fmla="*/ 547547 w 2088269"/>
                    <a:gd name="connsiteY810" fmla="*/ 1328512 h 2309176"/>
                    <a:gd name="connsiteX811" fmla="*/ 568170 w 2088269"/>
                    <a:gd name="connsiteY811" fmla="*/ 1355838 h 2309176"/>
                    <a:gd name="connsiteX812" fmla="*/ 624367 w 2088269"/>
                    <a:gd name="connsiteY812" fmla="*/ 1370274 h 2309176"/>
                    <a:gd name="connsiteX813" fmla="*/ 684174 w 2088269"/>
                    <a:gd name="connsiteY813" fmla="*/ 1327223 h 2309176"/>
                    <a:gd name="connsiteX814" fmla="*/ 717429 w 2088269"/>
                    <a:gd name="connsiteY814" fmla="*/ 1304796 h 2309176"/>
                    <a:gd name="connsiteX815" fmla="*/ 729545 w 2088269"/>
                    <a:gd name="connsiteY815" fmla="*/ 1266901 h 2309176"/>
                    <a:gd name="connsiteX816" fmla="*/ 719491 w 2088269"/>
                    <a:gd name="connsiteY816" fmla="*/ 1239060 h 2309176"/>
                    <a:gd name="connsiteX817" fmla="*/ 697321 w 2088269"/>
                    <a:gd name="connsiteY817" fmla="*/ 1224108 h 2309176"/>
                    <a:gd name="connsiteX818" fmla="*/ 672058 w 2088269"/>
                    <a:gd name="connsiteY818" fmla="*/ 1239833 h 2309176"/>
                    <a:gd name="connsiteX819" fmla="*/ 649630 w 2088269"/>
                    <a:gd name="connsiteY819" fmla="*/ 1293969 h 2309176"/>
                    <a:gd name="connsiteX820" fmla="*/ 643959 w 2088269"/>
                    <a:gd name="connsiteY820" fmla="*/ 1303507 h 2309176"/>
                    <a:gd name="connsiteX821" fmla="*/ 615087 w 2088269"/>
                    <a:gd name="connsiteY821" fmla="*/ 1308663 h 2309176"/>
                    <a:gd name="connsiteX822" fmla="*/ 605807 w 2088269"/>
                    <a:gd name="connsiteY822" fmla="*/ 1302218 h 2309176"/>
                    <a:gd name="connsiteX823" fmla="*/ 538782 w 2088269"/>
                    <a:gd name="connsiteY823" fmla="*/ 1286751 h 2309176"/>
                    <a:gd name="connsiteX824" fmla="*/ 483873 w 2088269"/>
                    <a:gd name="connsiteY824" fmla="*/ 1298093 h 2309176"/>
                    <a:gd name="connsiteX825" fmla="*/ 427160 w 2088269"/>
                    <a:gd name="connsiteY825" fmla="*/ 1298351 h 2309176"/>
                    <a:gd name="connsiteX826" fmla="*/ 412724 w 2088269"/>
                    <a:gd name="connsiteY826" fmla="*/ 1287008 h 2309176"/>
                    <a:gd name="connsiteX827" fmla="*/ 420457 w 2088269"/>
                    <a:gd name="connsiteY827" fmla="*/ 1269994 h 2309176"/>
                    <a:gd name="connsiteX828" fmla="*/ 433089 w 2088269"/>
                    <a:gd name="connsiteY828" fmla="*/ 1262261 h 2309176"/>
                    <a:gd name="connsiteX829" fmla="*/ 448298 w 2088269"/>
                    <a:gd name="connsiteY829" fmla="*/ 1257621 h 2309176"/>
                    <a:gd name="connsiteX830" fmla="*/ 455774 w 2088269"/>
                    <a:gd name="connsiteY830" fmla="*/ 1252981 h 2309176"/>
                    <a:gd name="connsiteX831" fmla="*/ 450103 w 2088269"/>
                    <a:gd name="connsiteY831" fmla="*/ 1245247 h 2309176"/>
                    <a:gd name="connsiteX832" fmla="*/ 412981 w 2088269"/>
                    <a:gd name="connsiteY832" fmla="*/ 1236998 h 2309176"/>
                    <a:gd name="connsiteX833" fmla="*/ 360135 w 2088269"/>
                    <a:gd name="connsiteY833" fmla="*/ 1242669 h 2309176"/>
                    <a:gd name="connsiteX834" fmla="*/ 308577 w 2088269"/>
                    <a:gd name="connsiteY834" fmla="*/ 1250145 h 2309176"/>
                    <a:gd name="connsiteX835" fmla="*/ 275065 w 2088269"/>
                    <a:gd name="connsiteY835" fmla="*/ 1240349 h 2309176"/>
                    <a:gd name="connsiteX836" fmla="*/ 255989 w 2088269"/>
                    <a:gd name="connsiteY836" fmla="*/ 1233389 h 2309176"/>
                    <a:gd name="connsiteX837" fmla="*/ 183808 w 2088269"/>
                    <a:gd name="connsiteY837" fmla="*/ 1214312 h 2309176"/>
                    <a:gd name="connsiteX838" fmla="*/ 168341 w 2088269"/>
                    <a:gd name="connsiteY838" fmla="*/ 1205805 h 2309176"/>
                    <a:gd name="connsiteX839" fmla="*/ 170403 w 2088269"/>
                    <a:gd name="connsiteY839" fmla="*/ 1185182 h 2309176"/>
                    <a:gd name="connsiteX840" fmla="*/ 190768 w 2088269"/>
                    <a:gd name="connsiteY840" fmla="*/ 1178738 h 2309176"/>
                    <a:gd name="connsiteX841" fmla="*/ 195924 w 2088269"/>
                    <a:gd name="connsiteY841" fmla="*/ 1175386 h 2309176"/>
                    <a:gd name="connsiteX842" fmla="*/ 190511 w 2088269"/>
                    <a:gd name="connsiteY842" fmla="*/ 1171520 h 2309176"/>
                    <a:gd name="connsiteX843" fmla="*/ 149007 w 2088269"/>
                    <a:gd name="connsiteY843" fmla="*/ 1160950 h 2309176"/>
                    <a:gd name="connsiteX844" fmla="*/ 133024 w 2088269"/>
                    <a:gd name="connsiteY844" fmla="*/ 1153217 h 2309176"/>
                    <a:gd name="connsiteX845" fmla="*/ 119619 w 2088269"/>
                    <a:gd name="connsiteY845" fmla="*/ 1124860 h 2309176"/>
                    <a:gd name="connsiteX846" fmla="*/ 145140 w 2088269"/>
                    <a:gd name="connsiteY846" fmla="*/ 1104753 h 2309176"/>
                    <a:gd name="connsiteX847" fmla="*/ 187417 w 2088269"/>
                    <a:gd name="connsiteY847" fmla="*/ 1108619 h 2309176"/>
                    <a:gd name="connsiteX848" fmla="*/ 196955 w 2088269"/>
                    <a:gd name="connsiteY848" fmla="*/ 1105526 h 2309176"/>
                    <a:gd name="connsiteX849" fmla="*/ 244130 w 2088269"/>
                    <a:gd name="connsiteY849" fmla="*/ 1095214 h 2309176"/>
                    <a:gd name="connsiteX850" fmla="*/ 299297 w 2088269"/>
                    <a:gd name="connsiteY850" fmla="*/ 1133109 h 2309176"/>
                    <a:gd name="connsiteX851" fmla="*/ 304195 w 2088269"/>
                    <a:gd name="connsiteY851" fmla="*/ 1135687 h 2309176"/>
                    <a:gd name="connsiteX852" fmla="*/ 312960 w 2088269"/>
                    <a:gd name="connsiteY852" fmla="*/ 1136460 h 2309176"/>
                    <a:gd name="connsiteX853" fmla="*/ 313733 w 2088269"/>
                    <a:gd name="connsiteY853" fmla="*/ 1128727 h 2309176"/>
                    <a:gd name="connsiteX854" fmla="*/ 330747 w 2088269"/>
                    <a:gd name="connsiteY854" fmla="*/ 1108619 h 2309176"/>
                    <a:gd name="connsiteX855" fmla="*/ 405248 w 2088269"/>
                    <a:gd name="connsiteY855" fmla="*/ 1144967 h 2309176"/>
                    <a:gd name="connsiteX856" fmla="*/ 422520 w 2088269"/>
                    <a:gd name="connsiteY856" fmla="*/ 1165848 h 2309176"/>
                    <a:gd name="connsiteX857" fmla="*/ 450618 w 2088269"/>
                    <a:gd name="connsiteY857" fmla="*/ 1161981 h 2309176"/>
                    <a:gd name="connsiteX858" fmla="*/ 531048 w 2088269"/>
                    <a:gd name="connsiteY858" fmla="*/ 1119962 h 2309176"/>
                    <a:gd name="connsiteX859" fmla="*/ 608900 w 2088269"/>
                    <a:gd name="connsiteY859" fmla="*/ 1128211 h 2309176"/>
                    <a:gd name="connsiteX860" fmla="*/ 622563 w 2088269"/>
                    <a:gd name="connsiteY860" fmla="*/ 1131047 h 2309176"/>
                    <a:gd name="connsiteX861" fmla="*/ 560436 w 2088269"/>
                    <a:gd name="connsiteY861" fmla="*/ 1104495 h 2309176"/>
                    <a:gd name="connsiteX862" fmla="*/ 526150 w 2088269"/>
                    <a:gd name="connsiteY862" fmla="*/ 1101144 h 2309176"/>
                    <a:gd name="connsiteX863" fmla="*/ 466086 w 2088269"/>
                    <a:gd name="connsiteY863" fmla="*/ 1114549 h 2309176"/>
                    <a:gd name="connsiteX864" fmla="*/ 422520 w 2088269"/>
                    <a:gd name="connsiteY864" fmla="*/ 1104495 h 2309176"/>
                    <a:gd name="connsiteX865" fmla="*/ 422520 w 2088269"/>
                    <a:gd name="connsiteY865" fmla="*/ 1085934 h 2309176"/>
                    <a:gd name="connsiteX866" fmla="*/ 420715 w 2088269"/>
                    <a:gd name="connsiteY866" fmla="*/ 1072014 h 2309176"/>
                    <a:gd name="connsiteX867" fmla="*/ 368642 w 2088269"/>
                    <a:gd name="connsiteY867" fmla="*/ 1057320 h 2309176"/>
                    <a:gd name="connsiteX868" fmla="*/ 335387 w 2088269"/>
                    <a:gd name="connsiteY868" fmla="*/ 1043141 h 2309176"/>
                    <a:gd name="connsiteX869" fmla="*/ 334872 w 2088269"/>
                    <a:gd name="connsiteY869" fmla="*/ 1017878 h 2309176"/>
                    <a:gd name="connsiteX870" fmla="*/ 394163 w 2088269"/>
                    <a:gd name="connsiteY870" fmla="*/ 994677 h 2309176"/>
                    <a:gd name="connsiteX871" fmla="*/ 451650 w 2088269"/>
                    <a:gd name="connsiteY871" fmla="*/ 997513 h 2309176"/>
                    <a:gd name="connsiteX872" fmla="*/ 489802 w 2088269"/>
                    <a:gd name="connsiteY872" fmla="*/ 1014785 h 2309176"/>
                    <a:gd name="connsiteX873" fmla="*/ 527697 w 2088269"/>
                    <a:gd name="connsiteY873" fmla="*/ 1025096 h 2309176"/>
                    <a:gd name="connsiteX874" fmla="*/ 535688 w 2088269"/>
                    <a:gd name="connsiteY874" fmla="*/ 1024065 h 2309176"/>
                    <a:gd name="connsiteX875" fmla="*/ 534915 w 2088269"/>
                    <a:gd name="connsiteY875" fmla="*/ 1021745 h 2309176"/>
                    <a:gd name="connsiteX876" fmla="*/ 459641 w 2088269"/>
                    <a:gd name="connsiteY876" fmla="*/ 975343 h 2309176"/>
                    <a:gd name="connsiteX877" fmla="*/ 405506 w 2088269"/>
                    <a:gd name="connsiteY877" fmla="*/ 942604 h 2309176"/>
                    <a:gd name="connsiteX878" fmla="*/ 371478 w 2088269"/>
                    <a:gd name="connsiteY878" fmla="*/ 936933 h 2309176"/>
                    <a:gd name="connsiteX879" fmla="*/ 344925 w 2088269"/>
                    <a:gd name="connsiteY879" fmla="*/ 928426 h 2309176"/>
                    <a:gd name="connsiteX880" fmla="*/ 333583 w 2088269"/>
                    <a:gd name="connsiteY880" fmla="*/ 913990 h 2309176"/>
                    <a:gd name="connsiteX881" fmla="*/ 346214 w 2088269"/>
                    <a:gd name="connsiteY881" fmla="*/ 901874 h 2309176"/>
                    <a:gd name="connsiteX882" fmla="*/ 359619 w 2088269"/>
                    <a:gd name="connsiteY882" fmla="*/ 897749 h 2309176"/>
                    <a:gd name="connsiteX883" fmla="*/ 366064 w 2088269"/>
                    <a:gd name="connsiteY883" fmla="*/ 876353 h 2309176"/>
                    <a:gd name="connsiteX884" fmla="*/ 338481 w 2088269"/>
                    <a:gd name="connsiteY884" fmla="*/ 852636 h 2309176"/>
                    <a:gd name="connsiteX885" fmla="*/ 332036 w 2088269"/>
                    <a:gd name="connsiteY885" fmla="*/ 848769 h 2309176"/>
                    <a:gd name="connsiteX886" fmla="*/ 327911 w 2088269"/>
                    <a:gd name="connsiteY886" fmla="*/ 823506 h 2309176"/>
                    <a:gd name="connsiteX887" fmla="*/ 356268 w 2088269"/>
                    <a:gd name="connsiteY887" fmla="*/ 803914 h 2309176"/>
                    <a:gd name="connsiteX888" fmla="*/ 378953 w 2088269"/>
                    <a:gd name="connsiteY888" fmla="*/ 814742 h 2309176"/>
                    <a:gd name="connsiteX889" fmla="*/ 414528 w 2088269"/>
                    <a:gd name="connsiteY889" fmla="*/ 859081 h 2309176"/>
                    <a:gd name="connsiteX890" fmla="*/ 418395 w 2088269"/>
                    <a:gd name="connsiteY890" fmla="*/ 860370 h 2309176"/>
                    <a:gd name="connsiteX891" fmla="*/ 415559 w 2088269"/>
                    <a:gd name="connsiteY891" fmla="*/ 848254 h 2309176"/>
                    <a:gd name="connsiteX892" fmla="*/ 408857 w 2088269"/>
                    <a:gd name="connsiteY892" fmla="*/ 808039 h 2309176"/>
                    <a:gd name="connsiteX893" fmla="*/ 410661 w 2088269"/>
                    <a:gd name="connsiteY893" fmla="*/ 795150 h 2309176"/>
                    <a:gd name="connsiteX894" fmla="*/ 442369 w 2088269"/>
                    <a:gd name="connsiteY894" fmla="*/ 782776 h 2309176"/>
                    <a:gd name="connsiteX895" fmla="*/ 485678 w 2088269"/>
                    <a:gd name="connsiteY895" fmla="*/ 836654 h 2309176"/>
                    <a:gd name="connsiteX896" fmla="*/ 517385 w 2088269"/>
                    <a:gd name="connsiteY896" fmla="*/ 868104 h 2309176"/>
                    <a:gd name="connsiteX897" fmla="*/ 561209 w 2088269"/>
                    <a:gd name="connsiteY897" fmla="*/ 897491 h 2309176"/>
                    <a:gd name="connsiteX898" fmla="*/ 620758 w 2088269"/>
                    <a:gd name="connsiteY898" fmla="*/ 956782 h 2309176"/>
                    <a:gd name="connsiteX899" fmla="*/ 665098 w 2088269"/>
                    <a:gd name="connsiteY899" fmla="*/ 985139 h 2309176"/>
                    <a:gd name="connsiteX900" fmla="*/ 637257 w 2088269"/>
                    <a:gd name="connsiteY900" fmla="*/ 945698 h 2309176"/>
                    <a:gd name="connsiteX901" fmla="*/ 567654 w 2088269"/>
                    <a:gd name="connsiteY901" fmla="*/ 854183 h 2309176"/>
                    <a:gd name="connsiteX902" fmla="*/ 546515 w 2088269"/>
                    <a:gd name="connsiteY902" fmla="*/ 837685 h 2309176"/>
                    <a:gd name="connsiteX903" fmla="*/ 522799 w 2088269"/>
                    <a:gd name="connsiteY903" fmla="*/ 816804 h 2309176"/>
                    <a:gd name="connsiteX904" fmla="*/ 519705 w 2088269"/>
                    <a:gd name="connsiteY904" fmla="*/ 792314 h 2309176"/>
                    <a:gd name="connsiteX905" fmla="*/ 543164 w 2088269"/>
                    <a:gd name="connsiteY905" fmla="*/ 778909 h 2309176"/>
                    <a:gd name="connsiteX906" fmla="*/ 561983 w 2088269"/>
                    <a:gd name="connsiteY906" fmla="*/ 770144 h 2309176"/>
                    <a:gd name="connsiteX907" fmla="*/ 598846 w 2088269"/>
                    <a:gd name="connsiteY907" fmla="*/ 762926 h 2309176"/>
                    <a:gd name="connsiteX908" fmla="*/ 631070 w 2088269"/>
                    <a:gd name="connsiteY908" fmla="*/ 802110 h 2309176"/>
                    <a:gd name="connsiteX909" fmla="*/ 662262 w 2088269"/>
                    <a:gd name="connsiteY909" fmla="*/ 855214 h 2309176"/>
                    <a:gd name="connsiteX910" fmla="*/ 666644 w 2088269"/>
                    <a:gd name="connsiteY910" fmla="*/ 859081 h 2309176"/>
                    <a:gd name="connsiteX911" fmla="*/ 668191 w 2088269"/>
                    <a:gd name="connsiteY911" fmla="*/ 850832 h 2309176"/>
                    <a:gd name="connsiteX912" fmla="*/ 648599 w 2088269"/>
                    <a:gd name="connsiteY912" fmla="*/ 791798 h 2309176"/>
                    <a:gd name="connsiteX913" fmla="*/ 618438 w 2088269"/>
                    <a:gd name="connsiteY913" fmla="*/ 747975 h 2309176"/>
                    <a:gd name="connsiteX914" fmla="*/ 622305 w 2088269"/>
                    <a:gd name="connsiteY914" fmla="*/ 719618 h 2309176"/>
                    <a:gd name="connsiteX915" fmla="*/ 639577 w 2088269"/>
                    <a:gd name="connsiteY915" fmla="*/ 715751 h 2309176"/>
                    <a:gd name="connsiteX916" fmla="*/ 669480 w 2088269"/>
                    <a:gd name="connsiteY916" fmla="*/ 689457 h 2309176"/>
                    <a:gd name="connsiteX917" fmla="*/ 675409 w 2088269"/>
                    <a:gd name="connsiteY917" fmla="*/ 670638 h 2309176"/>
                    <a:gd name="connsiteX918" fmla="*/ 692939 w 2088269"/>
                    <a:gd name="connsiteY918" fmla="*/ 670123 h 2309176"/>
                    <a:gd name="connsiteX919" fmla="*/ 709179 w 2088269"/>
                    <a:gd name="connsiteY919" fmla="*/ 705182 h 2309176"/>
                    <a:gd name="connsiteX920" fmla="*/ 708664 w 2088269"/>
                    <a:gd name="connsiteY920" fmla="*/ 738436 h 2309176"/>
                    <a:gd name="connsiteX921" fmla="*/ 710984 w 2088269"/>
                    <a:gd name="connsiteY921" fmla="*/ 771691 h 2309176"/>
                    <a:gd name="connsiteX922" fmla="*/ 716655 w 2088269"/>
                    <a:gd name="connsiteY922" fmla="*/ 776847 h 2309176"/>
                    <a:gd name="connsiteX923" fmla="*/ 721295 w 2088269"/>
                    <a:gd name="connsiteY923" fmla="*/ 771691 h 2309176"/>
                    <a:gd name="connsiteX924" fmla="*/ 723358 w 2088269"/>
                    <a:gd name="connsiteY924" fmla="*/ 753388 h 2309176"/>
                    <a:gd name="connsiteX925" fmla="*/ 724904 w 2088269"/>
                    <a:gd name="connsiteY925" fmla="*/ 719102 h 2309176"/>
                    <a:gd name="connsiteX926" fmla="*/ 743465 w 2088269"/>
                    <a:gd name="connsiteY926" fmla="*/ 700026 h 2309176"/>
                    <a:gd name="connsiteX927" fmla="*/ 763830 w 2088269"/>
                    <a:gd name="connsiteY927" fmla="*/ 708533 h 2309176"/>
                    <a:gd name="connsiteX928" fmla="*/ 775946 w 2088269"/>
                    <a:gd name="connsiteY928" fmla="*/ 711369 h 2309176"/>
                    <a:gd name="connsiteX929" fmla="*/ 779813 w 2088269"/>
                    <a:gd name="connsiteY929" fmla="*/ 708533 h 2309176"/>
                    <a:gd name="connsiteX930" fmla="*/ 806365 w 2088269"/>
                    <a:gd name="connsiteY930" fmla="*/ 720134 h 2309176"/>
                    <a:gd name="connsiteX931" fmla="*/ 801210 w 2088269"/>
                    <a:gd name="connsiteY931" fmla="*/ 741272 h 2309176"/>
                    <a:gd name="connsiteX932" fmla="*/ 788320 w 2088269"/>
                    <a:gd name="connsiteY932" fmla="*/ 759575 h 2309176"/>
                    <a:gd name="connsiteX933" fmla="*/ 783680 w 2088269"/>
                    <a:gd name="connsiteY933" fmla="*/ 773496 h 2309176"/>
                    <a:gd name="connsiteX934" fmla="*/ 786258 w 2088269"/>
                    <a:gd name="connsiteY934" fmla="*/ 779940 h 2309176"/>
                    <a:gd name="connsiteX935" fmla="*/ 791671 w 2088269"/>
                    <a:gd name="connsiteY935" fmla="*/ 777105 h 2309176"/>
                    <a:gd name="connsiteX936" fmla="*/ 801467 w 2088269"/>
                    <a:gd name="connsiteY936" fmla="*/ 766020 h 2309176"/>
                    <a:gd name="connsiteX937" fmla="*/ 823379 w 2088269"/>
                    <a:gd name="connsiteY937" fmla="*/ 757771 h 2309176"/>
                    <a:gd name="connsiteX938" fmla="*/ 836784 w 2088269"/>
                    <a:gd name="connsiteY938" fmla="*/ 779940 h 2309176"/>
                    <a:gd name="connsiteX939" fmla="*/ 829051 w 2088269"/>
                    <a:gd name="connsiteY939" fmla="*/ 805461 h 2309176"/>
                    <a:gd name="connsiteX940" fmla="*/ 817708 w 2088269"/>
                    <a:gd name="connsiteY940" fmla="*/ 824795 h 2309176"/>
                    <a:gd name="connsiteX941" fmla="*/ 818481 w 2088269"/>
                    <a:gd name="connsiteY941" fmla="*/ 832271 h 2309176"/>
                    <a:gd name="connsiteX942" fmla="*/ 824668 w 2088269"/>
                    <a:gd name="connsiteY942" fmla="*/ 829178 h 2309176"/>
                    <a:gd name="connsiteX943" fmla="*/ 851736 w 2088269"/>
                    <a:gd name="connsiteY943" fmla="*/ 828146 h 2309176"/>
                    <a:gd name="connsiteX944" fmla="*/ 878030 w 2088269"/>
                    <a:gd name="connsiteY944" fmla="*/ 847481 h 2309176"/>
                    <a:gd name="connsiteX945" fmla="*/ 875452 w 2088269"/>
                    <a:gd name="connsiteY945" fmla="*/ 870424 h 2309176"/>
                    <a:gd name="connsiteX946" fmla="*/ 855603 w 2088269"/>
                    <a:gd name="connsiteY946" fmla="*/ 882540 h 2309176"/>
                    <a:gd name="connsiteX947" fmla="*/ 821317 w 2088269"/>
                    <a:gd name="connsiteY947" fmla="*/ 901616 h 2309176"/>
                    <a:gd name="connsiteX948" fmla="*/ 805334 w 2088269"/>
                    <a:gd name="connsiteY948" fmla="*/ 932035 h 2309176"/>
                    <a:gd name="connsiteX949" fmla="*/ 797343 w 2088269"/>
                    <a:gd name="connsiteY949" fmla="*/ 991068 h 2309176"/>
                    <a:gd name="connsiteX950" fmla="*/ 797343 w 2088269"/>
                    <a:gd name="connsiteY950" fmla="*/ 1002927 h 2309176"/>
                    <a:gd name="connsiteX951" fmla="*/ 810748 w 2088269"/>
                    <a:gd name="connsiteY951" fmla="*/ 984108 h 2309176"/>
                    <a:gd name="connsiteX952" fmla="*/ 822606 w 2088269"/>
                    <a:gd name="connsiteY952" fmla="*/ 976374 h 2309176"/>
                    <a:gd name="connsiteX953" fmla="*/ 829824 w 2088269"/>
                    <a:gd name="connsiteY953" fmla="*/ 987975 h 2309176"/>
                    <a:gd name="connsiteX954" fmla="*/ 839104 w 2088269"/>
                    <a:gd name="connsiteY954" fmla="*/ 991842 h 2309176"/>
                    <a:gd name="connsiteX955" fmla="*/ 846838 w 2088269"/>
                    <a:gd name="connsiteY955" fmla="*/ 961423 h 2309176"/>
                    <a:gd name="connsiteX956" fmla="*/ 851478 w 2088269"/>
                    <a:gd name="connsiteY956" fmla="*/ 947502 h 2309176"/>
                    <a:gd name="connsiteX957" fmla="*/ 872359 w 2088269"/>
                    <a:gd name="connsiteY957" fmla="*/ 950596 h 2309176"/>
                    <a:gd name="connsiteX958" fmla="*/ 888084 w 2088269"/>
                    <a:gd name="connsiteY958" fmla="*/ 950596 h 2309176"/>
                    <a:gd name="connsiteX959" fmla="*/ 906645 w 2088269"/>
                    <a:gd name="connsiteY959" fmla="*/ 950080 h 2309176"/>
                    <a:gd name="connsiteX960" fmla="*/ 913863 w 2088269"/>
                    <a:gd name="connsiteY960" fmla="*/ 969414 h 2309176"/>
                    <a:gd name="connsiteX961" fmla="*/ 905871 w 2088269"/>
                    <a:gd name="connsiteY961" fmla="*/ 987201 h 2309176"/>
                    <a:gd name="connsiteX962" fmla="*/ 908965 w 2088269"/>
                    <a:gd name="connsiteY962" fmla="*/ 1007567 h 2309176"/>
                    <a:gd name="connsiteX963" fmla="*/ 907676 w 2088269"/>
                    <a:gd name="connsiteY963" fmla="*/ 1024581 h 2309176"/>
                    <a:gd name="connsiteX964" fmla="*/ 890920 w 2088269"/>
                    <a:gd name="connsiteY964" fmla="*/ 1034634 h 2309176"/>
                    <a:gd name="connsiteX965" fmla="*/ 857923 w 2088269"/>
                    <a:gd name="connsiteY965" fmla="*/ 1068405 h 2309176"/>
                    <a:gd name="connsiteX966" fmla="*/ 834464 w 2088269"/>
                    <a:gd name="connsiteY966" fmla="*/ 1086192 h 2309176"/>
                    <a:gd name="connsiteX967" fmla="*/ 807654 w 2088269"/>
                    <a:gd name="connsiteY967" fmla="*/ 1090317 h 2309176"/>
                    <a:gd name="connsiteX968" fmla="*/ 795796 w 2088269"/>
                    <a:gd name="connsiteY968" fmla="*/ 1108362 h 2309176"/>
                    <a:gd name="connsiteX969" fmla="*/ 826473 w 2088269"/>
                    <a:gd name="connsiteY969" fmla="*/ 1164044 h 2309176"/>
                    <a:gd name="connsiteX970" fmla="*/ 852252 w 2088269"/>
                    <a:gd name="connsiteY970" fmla="*/ 1165075 h 2309176"/>
                    <a:gd name="connsiteX971" fmla="*/ 933712 w 2088269"/>
                    <a:gd name="connsiteY971" fmla="*/ 1098050 h 2309176"/>
                    <a:gd name="connsiteX972" fmla="*/ 957429 w 2088269"/>
                    <a:gd name="connsiteY972" fmla="*/ 1066342 h 2309176"/>
                    <a:gd name="connsiteX973" fmla="*/ 960522 w 2088269"/>
                    <a:gd name="connsiteY973" fmla="*/ 1050617 h 2309176"/>
                    <a:gd name="connsiteX974" fmla="*/ 957429 w 2088269"/>
                    <a:gd name="connsiteY974" fmla="*/ 1036954 h 2309176"/>
                    <a:gd name="connsiteX975" fmla="*/ 961038 w 2088269"/>
                    <a:gd name="connsiteY975" fmla="*/ 1023550 h 2309176"/>
                    <a:gd name="connsiteX976" fmla="*/ 965420 w 2088269"/>
                    <a:gd name="connsiteY976" fmla="*/ 1002153 h 2309176"/>
                    <a:gd name="connsiteX977" fmla="*/ 958202 w 2088269"/>
                    <a:gd name="connsiteY977" fmla="*/ 984881 h 2309176"/>
                    <a:gd name="connsiteX978" fmla="*/ 955882 w 2088269"/>
                    <a:gd name="connsiteY978" fmla="*/ 958845 h 2309176"/>
                    <a:gd name="connsiteX979" fmla="*/ 960265 w 2088269"/>
                    <a:gd name="connsiteY979" fmla="*/ 913216 h 2309176"/>
                    <a:gd name="connsiteX980" fmla="*/ 958718 w 2088269"/>
                    <a:gd name="connsiteY980" fmla="*/ 904967 h 2309176"/>
                    <a:gd name="connsiteX981" fmla="*/ 953047 w 2088269"/>
                    <a:gd name="connsiteY981" fmla="*/ 848512 h 2309176"/>
                    <a:gd name="connsiteX982" fmla="*/ 949695 w 2088269"/>
                    <a:gd name="connsiteY982" fmla="*/ 826342 h 2309176"/>
                    <a:gd name="connsiteX983" fmla="*/ 949953 w 2088269"/>
                    <a:gd name="connsiteY983" fmla="*/ 790252 h 2309176"/>
                    <a:gd name="connsiteX984" fmla="*/ 948664 w 2088269"/>
                    <a:gd name="connsiteY984" fmla="*/ 754161 h 2309176"/>
                    <a:gd name="connsiteX985" fmla="*/ 954851 w 2088269"/>
                    <a:gd name="connsiteY985" fmla="*/ 727609 h 2309176"/>
                    <a:gd name="connsiteX986" fmla="*/ 958718 w 2088269"/>
                    <a:gd name="connsiteY986" fmla="*/ 707502 h 2309176"/>
                    <a:gd name="connsiteX987" fmla="*/ 953047 w 2088269"/>
                    <a:gd name="connsiteY987" fmla="*/ 672443 h 2309176"/>
                    <a:gd name="connsiteX988" fmla="*/ 955624 w 2088269"/>
                    <a:gd name="connsiteY988" fmla="*/ 655944 h 2309176"/>
                    <a:gd name="connsiteX989" fmla="*/ 954335 w 2088269"/>
                    <a:gd name="connsiteY989" fmla="*/ 632744 h 2309176"/>
                    <a:gd name="connsiteX990" fmla="*/ 954078 w 2088269"/>
                    <a:gd name="connsiteY990" fmla="*/ 581444 h 2309176"/>
                    <a:gd name="connsiteX991" fmla="*/ 949438 w 2088269"/>
                    <a:gd name="connsiteY991" fmla="*/ 552829 h 2309176"/>
                    <a:gd name="connsiteX992" fmla="*/ 946860 w 2088269"/>
                    <a:gd name="connsiteY992" fmla="*/ 536847 h 2309176"/>
                    <a:gd name="connsiteX993" fmla="*/ 956398 w 2088269"/>
                    <a:gd name="connsiteY993" fmla="*/ 512614 h 2309176"/>
                    <a:gd name="connsiteX994" fmla="*/ 953047 w 2088269"/>
                    <a:gd name="connsiteY994" fmla="*/ 484258 h 2309176"/>
                    <a:gd name="connsiteX995" fmla="*/ 944282 w 2088269"/>
                    <a:gd name="connsiteY995" fmla="*/ 448425 h 2309176"/>
                    <a:gd name="connsiteX996" fmla="*/ 945828 w 2088269"/>
                    <a:gd name="connsiteY996" fmla="*/ 375987 h 2309176"/>
                    <a:gd name="connsiteX997" fmla="*/ 953047 w 2088269"/>
                    <a:gd name="connsiteY997" fmla="*/ 332421 h 2309176"/>
                    <a:gd name="connsiteX998" fmla="*/ 951500 w 2088269"/>
                    <a:gd name="connsiteY998" fmla="*/ 313345 h 2309176"/>
                    <a:gd name="connsiteX999" fmla="*/ 930877 w 2088269"/>
                    <a:gd name="connsiteY999" fmla="*/ 290402 h 2309176"/>
                    <a:gd name="connsiteX1000" fmla="*/ 912574 w 2088269"/>
                    <a:gd name="connsiteY1000" fmla="*/ 256374 h 2309176"/>
                    <a:gd name="connsiteX1001" fmla="*/ 888084 w 2088269"/>
                    <a:gd name="connsiteY1001" fmla="*/ 134440 h 2309176"/>
                    <a:gd name="connsiteX1002" fmla="*/ 880093 w 2088269"/>
                    <a:gd name="connsiteY1002" fmla="*/ 64064 h 2309176"/>
                    <a:gd name="connsiteX1003" fmla="*/ 885764 w 2088269"/>
                    <a:gd name="connsiteY1003" fmla="*/ 13280 h 2309176"/>
                    <a:gd name="connsiteX1004" fmla="*/ 905871 w 2088269"/>
                    <a:gd name="connsiteY1004" fmla="*/ 133 h 2309176"/>
                    <a:gd name="connsiteX1005" fmla="*/ 957945 w 2088269"/>
                    <a:gd name="connsiteY1005" fmla="*/ 2453 h 2309176"/>
                    <a:gd name="connsiteX1006" fmla="*/ 972896 w 2088269"/>
                    <a:gd name="connsiteY1006" fmla="*/ 3226 h 2309176"/>
                    <a:gd name="connsiteX1007" fmla="*/ 1011822 w 2088269"/>
                    <a:gd name="connsiteY1007" fmla="*/ 11991 h 2309176"/>
                    <a:gd name="connsiteX1008" fmla="*/ 1075496 w 2088269"/>
                    <a:gd name="connsiteY1008" fmla="*/ 10702 h 2309176"/>
                    <a:gd name="connsiteX1009" fmla="*/ 1125507 w 2088269"/>
                    <a:gd name="connsiteY1009" fmla="*/ 2195 h 2309176"/>
                    <a:gd name="connsiteX1010" fmla="*/ 1158761 w 2088269"/>
                    <a:gd name="connsiteY1010" fmla="*/ 3484 h 2309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</a:cxnLst>
                  <a:rect l="l" t="t" r="r" b="b"/>
                  <a:pathLst>
                    <a:path w="2088269" h="2309176">
                      <a:moveTo>
                        <a:pt x="1158761" y="3484"/>
                      </a:moveTo>
                      <a:cubicBezTo>
                        <a:pt x="1166753" y="3484"/>
                        <a:pt x="1175002" y="3484"/>
                        <a:pt x="1182993" y="3484"/>
                      </a:cubicBezTo>
                      <a:cubicBezTo>
                        <a:pt x="1200007" y="7351"/>
                        <a:pt x="1201038" y="8897"/>
                        <a:pt x="1204390" y="26685"/>
                      </a:cubicBezTo>
                      <a:cubicBezTo>
                        <a:pt x="1210319" y="58908"/>
                        <a:pt x="1206194" y="90616"/>
                        <a:pt x="1201554" y="122324"/>
                      </a:cubicBezTo>
                      <a:cubicBezTo>
                        <a:pt x="1194594" y="169499"/>
                        <a:pt x="1182993" y="215901"/>
                        <a:pt x="1174228" y="262561"/>
                      </a:cubicBezTo>
                      <a:cubicBezTo>
                        <a:pt x="1172166" y="273645"/>
                        <a:pt x="1166753" y="282926"/>
                        <a:pt x="1159019" y="290917"/>
                      </a:cubicBezTo>
                      <a:cubicBezTo>
                        <a:pt x="1151027" y="298909"/>
                        <a:pt x="1143294" y="306900"/>
                        <a:pt x="1136591" y="315923"/>
                      </a:cubicBezTo>
                      <a:cubicBezTo>
                        <a:pt x="1132725" y="321336"/>
                        <a:pt x="1130147" y="327007"/>
                        <a:pt x="1133756" y="333194"/>
                      </a:cubicBezTo>
                      <a:cubicBezTo>
                        <a:pt x="1143036" y="349693"/>
                        <a:pt x="1144583" y="367480"/>
                        <a:pt x="1140974" y="385783"/>
                      </a:cubicBezTo>
                      <a:cubicBezTo>
                        <a:pt x="1136849" y="407437"/>
                        <a:pt x="1138912" y="428576"/>
                        <a:pt x="1143294" y="449714"/>
                      </a:cubicBezTo>
                      <a:cubicBezTo>
                        <a:pt x="1146387" y="464666"/>
                        <a:pt x="1143294" y="478071"/>
                        <a:pt x="1132725" y="489671"/>
                      </a:cubicBezTo>
                      <a:cubicBezTo>
                        <a:pt x="1125764" y="496889"/>
                        <a:pt x="1124991" y="505654"/>
                        <a:pt x="1127569" y="514935"/>
                      </a:cubicBezTo>
                      <a:cubicBezTo>
                        <a:pt x="1130147" y="524215"/>
                        <a:pt x="1133756" y="533237"/>
                        <a:pt x="1133498" y="543291"/>
                      </a:cubicBezTo>
                      <a:cubicBezTo>
                        <a:pt x="1133240" y="550767"/>
                        <a:pt x="1132982" y="557985"/>
                        <a:pt x="1129631" y="565203"/>
                      </a:cubicBezTo>
                      <a:cubicBezTo>
                        <a:pt x="1125507" y="573710"/>
                        <a:pt x="1126538" y="582733"/>
                        <a:pt x="1128342" y="591755"/>
                      </a:cubicBezTo>
                      <a:cubicBezTo>
                        <a:pt x="1130662" y="603356"/>
                        <a:pt x="1135560" y="614956"/>
                        <a:pt x="1133240" y="626814"/>
                      </a:cubicBezTo>
                      <a:cubicBezTo>
                        <a:pt x="1130147" y="642024"/>
                        <a:pt x="1131436" y="656460"/>
                        <a:pt x="1134787" y="671412"/>
                      </a:cubicBezTo>
                      <a:cubicBezTo>
                        <a:pt x="1137365" y="683270"/>
                        <a:pt x="1132725" y="695386"/>
                        <a:pt x="1129889" y="707244"/>
                      </a:cubicBezTo>
                      <a:cubicBezTo>
                        <a:pt x="1127827" y="716267"/>
                        <a:pt x="1127827" y="724000"/>
                        <a:pt x="1134013" y="731734"/>
                      </a:cubicBezTo>
                      <a:cubicBezTo>
                        <a:pt x="1142005" y="742045"/>
                        <a:pt x="1139685" y="754419"/>
                        <a:pt x="1138396" y="766020"/>
                      </a:cubicBezTo>
                      <a:cubicBezTo>
                        <a:pt x="1137107" y="777362"/>
                        <a:pt x="1136849" y="788447"/>
                        <a:pt x="1139685" y="799274"/>
                      </a:cubicBezTo>
                      <a:cubicBezTo>
                        <a:pt x="1141489" y="806235"/>
                        <a:pt x="1141232" y="813453"/>
                        <a:pt x="1139943" y="820671"/>
                      </a:cubicBezTo>
                      <a:cubicBezTo>
                        <a:pt x="1137107" y="838458"/>
                        <a:pt x="1132725" y="855730"/>
                        <a:pt x="1134529" y="874290"/>
                      </a:cubicBezTo>
                      <a:cubicBezTo>
                        <a:pt x="1135818" y="885891"/>
                        <a:pt x="1130404" y="897491"/>
                        <a:pt x="1128858" y="909092"/>
                      </a:cubicBezTo>
                      <a:cubicBezTo>
                        <a:pt x="1127311" y="919661"/>
                        <a:pt x="1125507" y="929973"/>
                        <a:pt x="1126022" y="940542"/>
                      </a:cubicBezTo>
                      <a:cubicBezTo>
                        <a:pt x="1126280" y="945955"/>
                        <a:pt x="1127053" y="951111"/>
                        <a:pt x="1129631" y="955751"/>
                      </a:cubicBezTo>
                      <a:cubicBezTo>
                        <a:pt x="1135045" y="965805"/>
                        <a:pt x="1134271" y="976117"/>
                        <a:pt x="1130404" y="986428"/>
                      </a:cubicBezTo>
                      <a:cubicBezTo>
                        <a:pt x="1128600" y="991326"/>
                        <a:pt x="1126538" y="996224"/>
                        <a:pt x="1124218" y="1001122"/>
                      </a:cubicBezTo>
                      <a:cubicBezTo>
                        <a:pt x="1120351" y="1010145"/>
                        <a:pt x="1119577" y="1018394"/>
                        <a:pt x="1126795" y="1026385"/>
                      </a:cubicBezTo>
                      <a:cubicBezTo>
                        <a:pt x="1130662" y="1030768"/>
                        <a:pt x="1130147" y="1035923"/>
                        <a:pt x="1129116" y="1041337"/>
                      </a:cubicBezTo>
                      <a:cubicBezTo>
                        <a:pt x="1127827" y="1047266"/>
                        <a:pt x="1126022" y="1053453"/>
                        <a:pt x="1128858" y="1059640"/>
                      </a:cubicBezTo>
                      <a:cubicBezTo>
                        <a:pt x="1129889" y="1077685"/>
                        <a:pt x="1140200" y="1091090"/>
                        <a:pt x="1153605" y="1100628"/>
                      </a:cubicBezTo>
                      <a:cubicBezTo>
                        <a:pt x="1180931" y="1119962"/>
                        <a:pt x="1205163" y="1142905"/>
                        <a:pt x="1230942" y="1164044"/>
                      </a:cubicBezTo>
                      <a:cubicBezTo>
                        <a:pt x="1247440" y="1177707"/>
                        <a:pt x="1252338" y="1177449"/>
                        <a:pt x="1266516" y="1161724"/>
                      </a:cubicBezTo>
                      <a:cubicBezTo>
                        <a:pt x="1279406" y="1147288"/>
                        <a:pt x="1287655" y="1130274"/>
                        <a:pt x="1292553" y="1111455"/>
                      </a:cubicBezTo>
                      <a:cubicBezTo>
                        <a:pt x="1295389" y="1100628"/>
                        <a:pt x="1291522" y="1094699"/>
                        <a:pt x="1280437" y="1092894"/>
                      </a:cubicBezTo>
                      <a:cubicBezTo>
                        <a:pt x="1273992" y="1091863"/>
                        <a:pt x="1267547" y="1090832"/>
                        <a:pt x="1261103" y="1090317"/>
                      </a:cubicBezTo>
                      <a:cubicBezTo>
                        <a:pt x="1245636" y="1089028"/>
                        <a:pt x="1234035" y="1082325"/>
                        <a:pt x="1228364" y="1066858"/>
                      </a:cubicBezTo>
                      <a:cubicBezTo>
                        <a:pt x="1222950" y="1052422"/>
                        <a:pt x="1211092" y="1044430"/>
                        <a:pt x="1198203" y="1037728"/>
                      </a:cubicBezTo>
                      <a:cubicBezTo>
                        <a:pt x="1192016" y="1034634"/>
                        <a:pt x="1185829" y="1031799"/>
                        <a:pt x="1180415" y="1027416"/>
                      </a:cubicBezTo>
                      <a:cubicBezTo>
                        <a:pt x="1173713" y="1022003"/>
                        <a:pt x="1172939" y="1016331"/>
                        <a:pt x="1179384" y="1010145"/>
                      </a:cubicBezTo>
                      <a:cubicBezTo>
                        <a:pt x="1186087" y="1003700"/>
                        <a:pt x="1186344" y="996740"/>
                        <a:pt x="1182478" y="989006"/>
                      </a:cubicBezTo>
                      <a:cubicBezTo>
                        <a:pt x="1179642" y="983077"/>
                        <a:pt x="1176291" y="977405"/>
                        <a:pt x="1174744" y="970961"/>
                      </a:cubicBezTo>
                      <a:cubicBezTo>
                        <a:pt x="1172939" y="962969"/>
                        <a:pt x="1175517" y="956782"/>
                        <a:pt x="1182478" y="952658"/>
                      </a:cubicBezTo>
                      <a:cubicBezTo>
                        <a:pt x="1189180" y="948791"/>
                        <a:pt x="1195367" y="946471"/>
                        <a:pt x="1201554" y="953689"/>
                      </a:cubicBezTo>
                      <a:cubicBezTo>
                        <a:pt x="1205936" y="958845"/>
                        <a:pt x="1210576" y="957298"/>
                        <a:pt x="1215474" y="953431"/>
                      </a:cubicBezTo>
                      <a:cubicBezTo>
                        <a:pt x="1222177" y="948276"/>
                        <a:pt x="1229137" y="944667"/>
                        <a:pt x="1237644" y="950080"/>
                      </a:cubicBezTo>
                      <a:cubicBezTo>
                        <a:pt x="1243316" y="953689"/>
                        <a:pt x="1245120" y="957814"/>
                        <a:pt x="1242027" y="964001"/>
                      </a:cubicBezTo>
                      <a:cubicBezTo>
                        <a:pt x="1236871" y="974312"/>
                        <a:pt x="1239964" y="986944"/>
                        <a:pt x="1248987" y="993904"/>
                      </a:cubicBezTo>
                      <a:cubicBezTo>
                        <a:pt x="1254658" y="998286"/>
                        <a:pt x="1258009" y="997255"/>
                        <a:pt x="1259298" y="990295"/>
                      </a:cubicBezTo>
                      <a:cubicBezTo>
                        <a:pt x="1260329" y="985139"/>
                        <a:pt x="1260587" y="979983"/>
                        <a:pt x="1267032" y="978952"/>
                      </a:cubicBezTo>
                      <a:cubicBezTo>
                        <a:pt x="1273219" y="977921"/>
                        <a:pt x="1275797" y="982561"/>
                        <a:pt x="1278632" y="986686"/>
                      </a:cubicBezTo>
                      <a:cubicBezTo>
                        <a:pt x="1283273" y="992615"/>
                        <a:pt x="1285850" y="999575"/>
                        <a:pt x="1291522" y="1006020"/>
                      </a:cubicBezTo>
                      <a:cubicBezTo>
                        <a:pt x="1293326" y="1002411"/>
                        <a:pt x="1292553" y="999060"/>
                        <a:pt x="1292037" y="995966"/>
                      </a:cubicBezTo>
                      <a:cubicBezTo>
                        <a:pt x="1288170" y="973023"/>
                        <a:pt x="1282499" y="950080"/>
                        <a:pt x="1283273" y="926621"/>
                      </a:cubicBezTo>
                      <a:cubicBezTo>
                        <a:pt x="1283530" y="918114"/>
                        <a:pt x="1277859" y="912185"/>
                        <a:pt x="1271672" y="907287"/>
                      </a:cubicBezTo>
                      <a:cubicBezTo>
                        <a:pt x="1259040" y="896976"/>
                        <a:pt x="1244089" y="890273"/>
                        <a:pt x="1229653" y="883055"/>
                      </a:cubicBezTo>
                      <a:cubicBezTo>
                        <a:pt x="1222692" y="879446"/>
                        <a:pt x="1215990" y="875579"/>
                        <a:pt x="1210834" y="869650"/>
                      </a:cubicBezTo>
                      <a:cubicBezTo>
                        <a:pt x="1203101" y="860886"/>
                        <a:pt x="1204132" y="853152"/>
                        <a:pt x="1214185" y="847481"/>
                      </a:cubicBezTo>
                      <a:cubicBezTo>
                        <a:pt x="1222950" y="842583"/>
                        <a:pt x="1229911" y="835107"/>
                        <a:pt x="1238160" y="829435"/>
                      </a:cubicBezTo>
                      <a:cubicBezTo>
                        <a:pt x="1247440" y="822991"/>
                        <a:pt x="1256720" y="823506"/>
                        <a:pt x="1264970" y="831498"/>
                      </a:cubicBezTo>
                      <a:cubicBezTo>
                        <a:pt x="1266516" y="833044"/>
                        <a:pt x="1267805" y="835622"/>
                        <a:pt x="1270125" y="834076"/>
                      </a:cubicBezTo>
                      <a:cubicBezTo>
                        <a:pt x="1272703" y="832529"/>
                        <a:pt x="1271930" y="829693"/>
                        <a:pt x="1271414" y="827373"/>
                      </a:cubicBezTo>
                      <a:cubicBezTo>
                        <a:pt x="1270641" y="823506"/>
                        <a:pt x="1268321" y="820413"/>
                        <a:pt x="1266259" y="817577"/>
                      </a:cubicBezTo>
                      <a:cubicBezTo>
                        <a:pt x="1262392" y="811906"/>
                        <a:pt x="1258783" y="806235"/>
                        <a:pt x="1255431" y="800048"/>
                      </a:cubicBezTo>
                      <a:cubicBezTo>
                        <a:pt x="1249245" y="788705"/>
                        <a:pt x="1251049" y="773753"/>
                        <a:pt x="1259040" y="763957"/>
                      </a:cubicBezTo>
                      <a:cubicBezTo>
                        <a:pt x="1264454" y="757513"/>
                        <a:pt x="1272703" y="756739"/>
                        <a:pt x="1279664" y="762411"/>
                      </a:cubicBezTo>
                      <a:cubicBezTo>
                        <a:pt x="1285850" y="767566"/>
                        <a:pt x="1291522" y="773496"/>
                        <a:pt x="1296678" y="779682"/>
                      </a:cubicBezTo>
                      <a:cubicBezTo>
                        <a:pt x="1297967" y="781229"/>
                        <a:pt x="1299513" y="783549"/>
                        <a:pt x="1302091" y="782260"/>
                      </a:cubicBezTo>
                      <a:cubicBezTo>
                        <a:pt x="1304411" y="781229"/>
                        <a:pt x="1304411" y="778651"/>
                        <a:pt x="1304411" y="776589"/>
                      </a:cubicBezTo>
                      <a:cubicBezTo>
                        <a:pt x="1304153" y="767051"/>
                        <a:pt x="1298998" y="759575"/>
                        <a:pt x="1293326" y="752357"/>
                      </a:cubicBezTo>
                      <a:cubicBezTo>
                        <a:pt x="1287139" y="744623"/>
                        <a:pt x="1281210" y="736632"/>
                        <a:pt x="1281468" y="725805"/>
                      </a:cubicBezTo>
                      <a:cubicBezTo>
                        <a:pt x="1281726" y="717813"/>
                        <a:pt x="1284819" y="711884"/>
                        <a:pt x="1291264" y="707760"/>
                      </a:cubicBezTo>
                      <a:cubicBezTo>
                        <a:pt x="1297709" y="703635"/>
                        <a:pt x="1303122" y="707760"/>
                        <a:pt x="1308278" y="711369"/>
                      </a:cubicBezTo>
                      <a:cubicBezTo>
                        <a:pt x="1318074" y="718071"/>
                        <a:pt x="1318074" y="717813"/>
                        <a:pt x="1325034" y="708017"/>
                      </a:cubicBezTo>
                      <a:cubicBezTo>
                        <a:pt x="1330190" y="700284"/>
                        <a:pt x="1344884" y="699768"/>
                        <a:pt x="1353391" y="706986"/>
                      </a:cubicBezTo>
                      <a:cubicBezTo>
                        <a:pt x="1359320" y="712142"/>
                        <a:pt x="1361898" y="718587"/>
                        <a:pt x="1363187" y="726578"/>
                      </a:cubicBezTo>
                      <a:cubicBezTo>
                        <a:pt x="1364991" y="737405"/>
                        <a:pt x="1363187" y="748232"/>
                        <a:pt x="1363187" y="759059"/>
                      </a:cubicBezTo>
                      <a:cubicBezTo>
                        <a:pt x="1363187" y="764473"/>
                        <a:pt x="1363702" y="769629"/>
                        <a:pt x="1366280" y="774527"/>
                      </a:cubicBezTo>
                      <a:cubicBezTo>
                        <a:pt x="1367569" y="777105"/>
                        <a:pt x="1368343" y="780198"/>
                        <a:pt x="1371951" y="779682"/>
                      </a:cubicBezTo>
                      <a:cubicBezTo>
                        <a:pt x="1374787" y="779425"/>
                        <a:pt x="1375818" y="776847"/>
                        <a:pt x="1376592" y="774527"/>
                      </a:cubicBezTo>
                      <a:cubicBezTo>
                        <a:pt x="1379943" y="763700"/>
                        <a:pt x="1382005" y="752615"/>
                        <a:pt x="1378912" y="741530"/>
                      </a:cubicBezTo>
                      <a:cubicBezTo>
                        <a:pt x="1372983" y="719360"/>
                        <a:pt x="1378396" y="698995"/>
                        <a:pt x="1388708" y="679403"/>
                      </a:cubicBezTo>
                      <a:cubicBezTo>
                        <a:pt x="1393606" y="670381"/>
                        <a:pt x="1400308" y="667545"/>
                        <a:pt x="1407011" y="669865"/>
                      </a:cubicBezTo>
                      <a:cubicBezTo>
                        <a:pt x="1413971" y="672443"/>
                        <a:pt x="1419127" y="681981"/>
                        <a:pt x="1418096" y="690488"/>
                      </a:cubicBezTo>
                      <a:cubicBezTo>
                        <a:pt x="1417580" y="693581"/>
                        <a:pt x="1417322" y="696675"/>
                        <a:pt x="1417322" y="699768"/>
                      </a:cubicBezTo>
                      <a:cubicBezTo>
                        <a:pt x="1417580" y="716524"/>
                        <a:pt x="1427634" y="724258"/>
                        <a:pt x="1443874" y="720134"/>
                      </a:cubicBezTo>
                      <a:cubicBezTo>
                        <a:pt x="1449288" y="718845"/>
                        <a:pt x="1454186" y="716267"/>
                        <a:pt x="1460115" y="719102"/>
                      </a:cubicBezTo>
                      <a:cubicBezTo>
                        <a:pt x="1473004" y="725805"/>
                        <a:pt x="1476871" y="737921"/>
                        <a:pt x="1468880" y="751326"/>
                      </a:cubicBezTo>
                      <a:cubicBezTo>
                        <a:pt x="1466302" y="755966"/>
                        <a:pt x="1462693" y="759833"/>
                        <a:pt x="1459342" y="763957"/>
                      </a:cubicBezTo>
                      <a:cubicBezTo>
                        <a:pt x="1439234" y="788705"/>
                        <a:pt x="1424025" y="816031"/>
                        <a:pt x="1419900" y="848254"/>
                      </a:cubicBezTo>
                      <a:cubicBezTo>
                        <a:pt x="1419384" y="852636"/>
                        <a:pt x="1418353" y="856761"/>
                        <a:pt x="1420673" y="861917"/>
                      </a:cubicBezTo>
                      <a:cubicBezTo>
                        <a:pt x="1430985" y="852121"/>
                        <a:pt x="1437945" y="840520"/>
                        <a:pt x="1444390" y="828662"/>
                      </a:cubicBezTo>
                      <a:cubicBezTo>
                        <a:pt x="1452639" y="813195"/>
                        <a:pt x="1459599" y="797212"/>
                        <a:pt x="1469911" y="783034"/>
                      </a:cubicBezTo>
                      <a:cubicBezTo>
                        <a:pt x="1477387" y="772980"/>
                        <a:pt x="1486925" y="765762"/>
                        <a:pt x="1498525" y="761122"/>
                      </a:cubicBezTo>
                      <a:cubicBezTo>
                        <a:pt x="1505486" y="758286"/>
                        <a:pt x="1512446" y="758802"/>
                        <a:pt x="1518375" y="764989"/>
                      </a:cubicBezTo>
                      <a:cubicBezTo>
                        <a:pt x="1521211" y="767824"/>
                        <a:pt x="1524562" y="770402"/>
                        <a:pt x="1526624" y="773753"/>
                      </a:cubicBezTo>
                      <a:cubicBezTo>
                        <a:pt x="1531006" y="780456"/>
                        <a:pt x="1536678" y="782776"/>
                        <a:pt x="1544927" y="781229"/>
                      </a:cubicBezTo>
                      <a:cubicBezTo>
                        <a:pt x="1559879" y="778394"/>
                        <a:pt x="1573541" y="795150"/>
                        <a:pt x="1569417" y="810359"/>
                      </a:cubicBezTo>
                      <a:cubicBezTo>
                        <a:pt x="1567355" y="818093"/>
                        <a:pt x="1562457" y="824280"/>
                        <a:pt x="1556270" y="829178"/>
                      </a:cubicBezTo>
                      <a:cubicBezTo>
                        <a:pt x="1550341" y="834076"/>
                        <a:pt x="1544154" y="838974"/>
                        <a:pt x="1536936" y="842325"/>
                      </a:cubicBezTo>
                      <a:cubicBezTo>
                        <a:pt x="1530491" y="845160"/>
                        <a:pt x="1525593" y="850058"/>
                        <a:pt x="1521211" y="855472"/>
                      </a:cubicBezTo>
                      <a:cubicBezTo>
                        <a:pt x="1487440" y="896718"/>
                        <a:pt x="1456248" y="940026"/>
                        <a:pt x="1425056" y="983077"/>
                      </a:cubicBezTo>
                      <a:cubicBezTo>
                        <a:pt x="1424282" y="984108"/>
                        <a:pt x="1423251" y="984881"/>
                        <a:pt x="1424540" y="987201"/>
                      </a:cubicBezTo>
                      <a:cubicBezTo>
                        <a:pt x="1439492" y="981015"/>
                        <a:pt x="1452639" y="971734"/>
                        <a:pt x="1464755" y="961165"/>
                      </a:cubicBezTo>
                      <a:cubicBezTo>
                        <a:pt x="1485378" y="943635"/>
                        <a:pt x="1502392" y="922239"/>
                        <a:pt x="1521984" y="903678"/>
                      </a:cubicBezTo>
                      <a:cubicBezTo>
                        <a:pt x="1540545" y="886149"/>
                        <a:pt x="1560652" y="871197"/>
                        <a:pt x="1585657" y="864237"/>
                      </a:cubicBezTo>
                      <a:cubicBezTo>
                        <a:pt x="1591329" y="862690"/>
                        <a:pt x="1593649" y="858565"/>
                        <a:pt x="1595453" y="853925"/>
                      </a:cubicBezTo>
                      <a:cubicBezTo>
                        <a:pt x="1603960" y="830724"/>
                        <a:pt x="1615819" y="809844"/>
                        <a:pt x="1634637" y="793345"/>
                      </a:cubicBezTo>
                      <a:cubicBezTo>
                        <a:pt x="1640824" y="787932"/>
                        <a:pt x="1647269" y="783291"/>
                        <a:pt x="1654745" y="779682"/>
                      </a:cubicBezTo>
                      <a:cubicBezTo>
                        <a:pt x="1661963" y="776073"/>
                        <a:pt x="1667118" y="777878"/>
                        <a:pt x="1671501" y="784580"/>
                      </a:cubicBezTo>
                      <a:cubicBezTo>
                        <a:pt x="1679492" y="797470"/>
                        <a:pt x="1680781" y="811390"/>
                        <a:pt x="1678719" y="826084"/>
                      </a:cubicBezTo>
                      <a:cubicBezTo>
                        <a:pt x="1677430" y="835365"/>
                        <a:pt x="1674594" y="844387"/>
                        <a:pt x="1671501" y="853152"/>
                      </a:cubicBezTo>
                      <a:cubicBezTo>
                        <a:pt x="1670212" y="856503"/>
                        <a:pt x="1667892" y="859854"/>
                        <a:pt x="1669696" y="864752"/>
                      </a:cubicBezTo>
                      <a:cubicBezTo>
                        <a:pt x="1679750" y="855988"/>
                        <a:pt x="1686710" y="845160"/>
                        <a:pt x="1694960" y="835622"/>
                      </a:cubicBezTo>
                      <a:cubicBezTo>
                        <a:pt x="1700373" y="829178"/>
                        <a:pt x="1705786" y="822991"/>
                        <a:pt x="1710685" y="815773"/>
                      </a:cubicBezTo>
                      <a:cubicBezTo>
                        <a:pt x="1717387" y="805977"/>
                        <a:pt x="1727698" y="803914"/>
                        <a:pt x="1738783" y="808297"/>
                      </a:cubicBezTo>
                      <a:cubicBezTo>
                        <a:pt x="1747033" y="811648"/>
                        <a:pt x="1753735" y="817319"/>
                        <a:pt x="1759406" y="824022"/>
                      </a:cubicBezTo>
                      <a:cubicBezTo>
                        <a:pt x="1767656" y="834333"/>
                        <a:pt x="1765336" y="846965"/>
                        <a:pt x="1753735" y="853152"/>
                      </a:cubicBezTo>
                      <a:cubicBezTo>
                        <a:pt x="1742392" y="859081"/>
                        <a:pt x="1732596" y="866299"/>
                        <a:pt x="1724605" y="876095"/>
                      </a:cubicBezTo>
                      <a:cubicBezTo>
                        <a:pt x="1714036" y="888984"/>
                        <a:pt x="1716614" y="896460"/>
                        <a:pt x="1732339" y="900843"/>
                      </a:cubicBezTo>
                      <a:cubicBezTo>
                        <a:pt x="1735948" y="901874"/>
                        <a:pt x="1739557" y="902647"/>
                        <a:pt x="1743166" y="904194"/>
                      </a:cubicBezTo>
                      <a:cubicBezTo>
                        <a:pt x="1749095" y="906772"/>
                        <a:pt x="1754766" y="909865"/>
                        <a:pt x="1755024" y="917083"/>
                      </a:cubicBezTo>
                      <a:cubicBezTo>
                        <a:pt x="1755282" y="923786"/>
                        <a:pt x="1750126" y="927653"/>
                        <a:pt x="1744713" y="930488"/>
                      </a:cubicBezTo>
                      <a:cubicBezTo>
                        <a:pt x="1734917" y="935644"/>
                        <a:pt x="1724089" y="939253"/>
                        <a:pt x="1713520" y="939511"/>
                      </a:cubicBezTo>
                      <a:cubicBezTo>
                        <a:pt x="1679234" y="940800"/>
                        <a:pt x="1652940" y="958071"/>
                        <a:pt x="1627419" y="978437"/>
                      </a:cubicBezTo>
                      <a:cubicBezTo>
                        <a:pt x="1604734" y="996482"/>
                        <a:pt x="1582048" y="1014785"/>
                        <a:pt x="1553692" y="1023550"/>
                      </a:cubicBezTo>
                      <a:cubicBezTo>
                        <a:pt x="1552918" y="1023807"/>
                        <a:pt x="1552661" y="1024323"/>
                        <a:pt x="1552661" y="1025612"/>
                      </a:cubicBezTo>
                      <a:cubicBezTo>
                        <a:pt x="1560652" y="1028705"/>
                        <a:pt x="1568386" y="1026127"/>
                        <a:pt x="1576119" y="1024065"/>
                      </a:cubicBezTo>
                      <a:cubicBezTo>
                        <a:pt x="1590040" y="1020456"/>
                        <a:pt x="1603187" y="1015300"/>
                        <a:pt x="1615819" y="1008082"/>
                      </a:cubicBezTo>
                      <a:cubicBezTo>
                        <a:pt x="1639020" y="994935"/>
                        <a:pt x="1664540" y="993388"/>
                        <a:pt x="1690319" y="995708"/>
                      </a:cubicBezTo>
                      <a:cubicBezTo>
                        <a:pt x="1708107" y="997255"/>
                        <a:pt x="1725121" y="1002153"/>
                        <a:pt x="1741103" y="1010918"/>
                      </a:cubicBezTo>
                      <a:cubicBezTo>
                        <a:pt x="1747033" y="1014269"/>
                        <a:pt x="1752704" y="1018136"/>
                        <a:pt x="1757344" y="1023292"/>
                      </a:cubicBezTo>
                      <a:cubicBezTo>
                        <a:pt x="1764047" y="1030510"/>
                        <a:pt x="1763789" y="1034377"/>
                        <a:pt x="1756829" y="1041595"/>
                      </a:cubicBezTo>
                      <a:cubicBezTo>
                        <a:pt x="1750126" y="1048297"/>
                        <a:pt x="1741103" y="1051648"/>
                        <a:pt x="1732339" y="1055000"/>
                      </a:cubicBezTo>
                      <a:cubicBezTo>
                        <a:pt x="1713520" y="1061960"/>
                        <a:pt x="1693671" y="1064796"/>
                        <a:pt x="1674594" y="1070982"/>
                      </a:cubicBezTo>
                      <a:cubicBezTo>
                        <a:pt x="1672790" y="1071498"/>
                        <a:pt x="1670985" y="1072014"/>
                        <a:pt x="1669181" y="1072529"/>
                      </a:cubicBezTo>
                      <a:cubicBezTo>
                        <a:pt x="1658096" y="1076912"/>
                        <a:pt x="1657580" y="1080521"/>
                        <a:pt x="1666861" y="1088254"/>
                      </a:cubicBezTo>
                      <a:cubicBezTo>
                        <a:pt x="1673305" y="1093410"/>
                        <a:pt x="1673563" y="1098050"/>
                        <a:pt x="1667634" y="1103721"/>
                      </a:cubicBezTo>
                      <a:cubicBezTo>
                        <a:pt x="1659385" y="1111713"/>
                        <a:pt x="1649073" y="1115064"/>
                        <a:pt x="1637988" y="1115837"/>
                      </a:cubicBezTo>
                      <a:cubicBezTo>
                        <a:pt x="1625099" y="1116611"/>
                        <a:pt x="1612467" y="1115322"/>
                        <a:pt x="1600094" y="1112228"/>
                      </a:cubicBezTo>
                      <a:cubicBezTo>
                        <a:pt x="1586431" y="1108877"/>
                        <a:pt x="1573026" y="1105268"/>
                        <a:pt x="1559363" y="1102175"/>
                      </a:cubicBezTo>
                      <a:cubicBezTo>
                        <a:pt x="1552403" y="1100628"/>
                        <a:pt x="1545443" y="1099081"/>
                        <a:pt x="1538225" y="1101917"/>
                      </a:cubicBezTo>
                      <a:cubicBezTo>
                        <a:pt x="1514250" y="1111713"/>
                        <a:pt x="1490276" y="1122024"/>
                        <a:pt x="1466302" y="1132336"/>
                      </a:cubicBezTo>
                      <a:cubicBezTo>
                        <a:pt x="1490534" y="1126149"/>
                        <a:pt x="1515024" y="1120993"/>
                        <a:pt x="1540029" y="1120478"/>
                      </a:cubicBezTo>
                      <a:cubicBezTo>
                        <a:pt x="1568644" y="1119962"/>
                        <a:pt x="1596485" y="1124602"/>
                        <a:pt x="1620201" y="1142905"/>
                      </a:cubicBezTo>
                      <a:cubicBezTo>
                        <a:pt x="1627677" y="1148577"/>
                        <a:pt x="1632575" y="1156052"/>
                        <a:pt x="1637473" y="1163528"/>
                      </a:cubicBezTo>
                      <a:cubicBezTo>
                        <a:pt x="1644433" y="1173840"/>
                        <a:pt x="1655002" y="1175129"/>
                        <a:pt x="1664540" y="1167395"/>
                      </a:cubicBezTo>
                      <a:cubicBezTo>
                        <a:pt x="1672532" y="1160950"/>
                        <a:pt x="1677430" y="1152186"/>
                        <a:pt x="1683617" y="1144452"/>
                      </a:cubicBezTo>
                      <a:cubicBezTo>
                        <a:pt x="1702951" y="1120220"/>
                        <a:pt x="1729503" y="1110940"/>
                        <a:pt x="1758891" y="1109135"/>
                      </a:cubicBezTo>
                      <a:cubicBezTo>
                        <a:pt x="1771780" y="1108362"/>
                        <a:pt x="1776936" y="1115580"/>
                        <a:pt x="1774616" y="1128469"/>
                      </a:cubicBezTo>
                      <a:cubicBezTo>
                        <a:pt x="1774100" y="1131563"/>
                        <a:pt x="1771522" y="1135429"/>
                        <a:pt x="1775389" y="1137749"/>
                      </a:cubicBezTo>
                      <a:cubicBezTo>
                        <a:pt x="1778741" y="1139812"/>
                        <a:pt x="1781834" y="1137492"/>
                        <a:pt x="1784927" y="1135945"/>
                      </a:cubicBezTo>
                      <a:cubicBezTo>
                        <a:pt x="1799364" y="1128727"/>
                        <a:pt x="1811995" y="1118158"/>
                        <a:pt x="1827205" y="1111971"/>
                      </a:cubicBezTo>
                      <a:cubicBezTo>
                        <a:pt x="1830040" y="1110682"/>
                        <a:pt x="1831845" y="1107846"/>
                        <a:pt x="1833907" y="1105526"/>
                      </a:cubicBezTo>
                      <a:cubicBezTo>
                        <a:pt x="1839578" y="1098823"/>
                        <a:pt x="1846023" y="1092894"/>
                        <a:pt x="1854272" y="1089285"/>
                      </a:cubicBezTo>
                      <a:cubicBezTo>
                        <a:pt x="1870255" y="1082325"/>
                        <a:pt x="1882887" y="1086965"/>
                        <a:pt x="1889331" y="1102948"/>
                      </a:cubicBezTo>
                      <a:cubicBezTo>
                        <a:pt x="1892425" y="1110682"/>
                        <a:pt x="1896292" y="1111713"/>
                        <a:pt x="1903510" y="1109135"/>
                      </a:cubicBezTo>
                      <a:cubicBezTo>
                        <a:pt x="1917688" y="1103979"/>
                        <a:pt x="1932124" y="1103464"/>
                        <a:pt x="1946818" y="1107331"/>
                      </a:cubicBezTo>
                      <a:cubicBezTo>
                        <a:pt x="1956356" y="1109908"/>
                        <a:pt x="1965121" y="1114549"/>
                        <a:pt x="1967699" y="1125376"/>
                      </a:cubicBezTo>
                      <a:cubicBezTo>
                        <a:pt x="1970534" y="1137492"/>
                        <a:pt x="1965894" y="1147288"/>
                        <a:pt x="1955583" y="1154248"/>
                      </a:cubicBezTo>
                      <a:cubicBezTo>
                        <a:pt x="1941662" y="1163528"/>
                        <a:pt x="1925679" y="1166364"/>
                        <a:pt x="1909954" y="1170231"/>
                      </a:cubicBezTo>
                      <a:cubicBezTo>
                        <a:pt x="1903768" y="1171777"/>
                        <a:pt x="1897065" y="1171777"/>
                        <a:pt x="1891136" y="1175129"/>
                      </a:cubicBezTo>
                      <a:cubicBezTo>
                        <a:pt x="1891651" y="1179253"/>
                        <a:pt x="1895003" y="1179253"/>
                        <a:pt x="1897323" y="1180027"/>
                      </a:cubicBezTo>
                      <a:cubicBezTo>
                        <a:pt x="1902479" y="1181831"/>
                        <a:pt x="1908150" y="1183120"/>
                        <a:pt x="1913306" y="1184925"/>
                      </a:cubicBezTo>
                      <a:cubicBezTo>
                        <a:pt x="1918977" y="1186987"/>
                        <a:pt x="1923617" y="1189823"/>
                        <a:pt x="1924133" y="1196267"/>
                      </a:cubicBezTo>
                      <a:cubicBezTo>
                        <a:pt x="1924906" y="1203227"/>
                        <a:pt x="1920266" y="1206836"/>
                        <a:pt x="1914852" y="1209930"/>
                      </a:cubicBezTo>
                      <a:cubicBezTo>
                        <a:pt x="1901705" y="1217406"/>
                        <a:pt x="1887527" y="1222304"/>
                        <a:pt x="1873091" y="1225913"/>
                      </a:cubicBezTo>
                      <a:cubicBezTo>
                        <a:pt x="1857366" y="1230037"/>
                        <a:pt x="1841641" y="1234162"/>
                        <a:pt x="1825400" y="1235451"/>
                      </a:cubicBezTo>
                      <a:cubicBezTo>
                        <a:pt x="1822564" y="1235709"/>
                        <a:pt x="1819987" y="1236740"/>
                        <a:pt x="1817666" y="1238287"/>
                      </a:cubicBezTo>
                      <a:cubicBezTo>
                        <a:pt x="1798590" y="1251692"/>
                        <a:pt x="1777452" y="1254012"/>
                        <a:pt x="1755282" y="1249629"/>
                      </a:cubicBezTo>
                      <a:cubicBezTo>
                        <a:pt x="1748321" y="1248340"/>
                        <a:pt x="1741103" y="1247567"/>
                        <a:pt x="1734143" y="1245247"/>
                      </a:cubicBezTo>
                      <a:cubicBezTo>
                        <a:pt x="1710427" y="1237771"/>
                        <a:pt x="1686195" y="1238544"/>
                        <a:pt x="1661963" y="1239060"/>
                      </a:cubicBezTo>
                      <a:cubicBezTo>
                        <a:pt x="1653456" y="1239318"/>
                        <a:pt x="1645206" y="1241380"/>
                        <a:pt x="1637988" y="1246020"/>
                      </a:cubicBezTo>
                      <a:cubicBezTo>
                        <a:pt x="1635153" y="1247825"/>
                        <a:pt x="1632059" y="1250145"/>
                        <a:pt x="1632575" y="1254012"/>
                      </a:cubicBezTo>
                      <a:cubicBezTo>
                        <a:pt x="1633090" y="1257878"/>
                        <a:pt x="1636957" y="1257878"/>
                        <a:pt x="1640051" y="1258652"/>
                      </a:cubicBezTo>
                      <a:cubicBezTo>
                        <a:pt x="1649331" y="1261230"/>
                        <a:pt x="1658611" y="1264065"/>
                        <a:pt x="1666603" y="1269737"/>
                      </a:cubicBezTo>
                      <a:cubicBezTo>
                        <a:pt x="1672532" y="1273861"/>
                        <a:pt x="1677172" y="1278759"/>
                        <a:pt x="1675625" y="1286751"/>
                      </a:cubicBezTo>
                      <a:cubicBezTo>
                        <a:pt x="1674079" y="1294227"/>
                        <a:pt x="1668150" y="1297062"/>
                        <a:pt x="1661705" y="1299124"/>
                      </a:cubicBezTo>
                      <a:cubicBezTo>
                        <a:pt x="1643917" y="1304280"/>
                        <a:pt x="1626130" y="1302991"/>
                        <a:pt x="1608085" y="1299640"/>
                      </a:cubicBezTo>
                      <a:cubicBezTo>
                        <a:pt x="1586431" y="1295773"/>
                        <a:pt x="1565034" y="1290102"/>
                        <a:pt x="1543123" y="1286751"/>
                      </a:cubicBezTo>
                      <a:cubicBezTo>
                        <a:pt x="1520179" y="1283399"/>
                        <a:pt x="1500072" y="1289586"/>
                        <a:pt x="1481769" y="1303249"/>
                      </a:cubicBezTo>
                      <a:cubicBezTo>
                        <a:pt x="1480738" y="1304022"/>
                        <a:pt x="1479965" y="1304796"/>
                        <a:pt x="1478933" y="1305569"/>
                      </a:cubicBezTo>
                      <a:cubicBezTo>
                        <a:pt x="1461919" y="1318716"/>
                        <a:pt x="1448514" y="1315623"/>
                        <a:pt x="1438976" y="1296289"/>
                      </a:cubicBezTo>
                      <a:cubicBezTo>
                        <a:pt x="1436141" y="1290617"/>
                        <a:pt x="1433820" y="1284688"/>
                        <a:pt x="1432532" y="1278759"/>
                      </a:cubicBezTo>
                      <a:cubicBezTo>
                        <a:pt x="1428923" y="1263808"/>
                        <a:pt x="1419642" y="1251434"/>
                        <a:pt x="1414486" y="1236998"/>
                      </a:cubicBezTo>
                      <a:cubicBezTo>
                        <a:pt x="1411135" y="1227975"/>
                        <a:pt x="1398504" y="1223077"/>
                        <a:pt x="1388450" y="1224882"/>
                      </a:cubicBezTo>
                      <a:cubicBezTo>
                        <a:pt x="1376334" y="1226944"/>
                        <a:pt x="1369889" y="1233131"/>
                        <a:pt x="1368085" y="1244731"/>
                      </a:cubicBezTo>
                      <a:cubicBezTo>
                        <a:pt x="1367569" y="1248856"/>
                        <a:pt x="1366280" y="1252465"/>
                        <a:pt x="1364476" y="1256332"/>
                      </a:cubicBezTo>
                      <a:cubicBezTo>
                        <a:pt x="1362156" y="1260714"/>
                        <a:pt x="1359836" y="1265096"/>
                        <a:pt x="1358031" y="1269737"/>
                      </a:cubicBezTo>
                      <a:cubicBezTo>
                        <a:pt x="1351844" y="1286493"/>
                        <a:pt x="1354938" y="1296289"/>
                        <a:pt x="1370147" y="1305311"/>
                      </a:cubicBezTo>
                      <a:cubicBezTo>
                        <a:pt x="1387161" y="1315365"/>
                        <a:pt x="1402628" y="1326966"/>
                        <a:pt x="1418096" y="1339339"/>
                      </a:cubicBezTo>
                      <a:cubicBezTo>
                        <a:pt x="1432016" y="1350424"/>
                        <a:pt x="1445421" y="1362025"/>
                        <a:pt x="1461404" y="1370274"/>
                      </a:cubicBezTo>
                      <a:cubicBezTo>
                        <a:pt x="1468880" y="1374141"/>
                        <a:pt x="1476613" y="1377492"/>
                        <a:pt x="1484863" y="1379554"/>
                      </a:cubicBezTo>
                      <a:cubicBezTo>
                        <a:pt x="1496978" y="1382648"/>
                        <a:pt x="1504197" y="1380070"/>
                        <a:pt x="1511672" y="1370016"/>
                      </a:cubicBezTo>
                      <a:cubicBezTo>
                        <a:pt x="1518117" y="1361251"/>
                        <a:pt x="1523273" y="1351713"/>
                        <a:pt x="1529202" y="1342433"/>
                      </a:cubicBezTo>
                      <a:cubicBezTo>
                        <a:pt x="1534873" y="1333410"/>
                        <a:pt x="1542349" y="1326708"/>
                        <a:pt x="1552661" y="1323614"/>
                      </a:cubicBezTo>
                      <a:cubicBezTo>
                        <a:pt x="1560910" y="1321294"/>
                        <a:pt x="1564777" y="1323357"/>
                        <a:pt x="1568128" y="1331090"/>
                      </a:cubicBezTo>
                      <a:cubicBezTo>
                        <a:pt x="1577924" y="1354033"/>
                        <a:pt x="1586689" y="1358931"/>
                        <a:pt x="1610663" y="1355838"/>
                      </a:cubicBezTo>
                      <a:cubicBezTo>
                        <a:pt x="1635153" y="1352744"/>
                        <a:pt x="1657580" y="1346042"/>
                        <a:pt x="1678461" y="1332121"/>
                      </a:cubicBezTo>
                      <a:cubicBezTo>
                        <a:pt x="1710942" y="1310725"/>
                        <a:pt x="1747548" y="1297578"/>
                        <a:pt x="1783123" y="1282884"/>
                      </a:cubicBezTo>
                      <a:cubicBezTo>
                        <a:pt x="1792403" y="1279017"/>
                        <a:pt x="1801426" y="1274892"/>
                        <a:pt x="1810706" y="1271541"/>
                      </a:cubicBezTo>
                      <a:cubicBezTo>
                        <a:pt x="1827978" y="1265096"/>
                        <a:pt x="1839321" y="1274119"/>
                        <a:pt x="1837000" y="1292422"/>
                      </a:cubicBezTo>
                      <a:cubicBezTo>
                        <a:pt x="1835712" y="1302476"/>
                        <a:pt x="1831329" y="1311498"/>
                        <a:pt x="1829267" y="1321294"/>
                      </a:cubicBezTo>
                      <a:cubicBezTo>
                        <a:pt x="1827720" y="1328512"/>
                        <a:pt x="1827978" y="1335215"/>
                        <a:pt x="1832618" y="1341659"/>
                      </a:cubicBezTo>
                      <a:cubicBezTo>
                        <a:pt x="1838547" y="1350424"/>
                        <a:pt x="1834423" y="1363829"/>
                        <a:pt x="1823853" y="1371821"/>
                      </a:cubicBezTo>
                      <a:cubicBezTo>
                        <a:pt x="1817151" y="1376976"/>
                        <a:pt x="1808902" y="1379554"/>
                        <a:pt x="1799879" y="1382390"/>
                      </a:cubicBezTo>
                      <a:cubicBezTo>
                        <a:pt x="1803488" y="1384194"/>
                        <a:pt x="1806324" y="1384710"/>
                        <a:pt x="1809159" y="1385483"/>
                      </a:cubicBezTo>
                      <a:cubicBezTo>
                        <a:pt x="1814315" y="1387030"/>
                        <a:pt x="1818440" y="1389608"/>
                        <a:pt x="1818698" y="1395537"/>
                      </a:cubicBezTo>
                      <a:cubicBezTo>
                        <a:pt x="1818955" y="1401982"/>
                        <a:pt x="1814573" y="1404817"/>
                        <a:pt x="1809159" y="1406622"/>
                      </a:cubicBezTo>
                      <a:cubicBezTo>
                        <a:pt x="1800910" y="1409458"/>
                        <a:pt x="1792145" y="1410489"/>
                        <a:pt x="1783381" y="1410489"/>
                      </a:cubicBezTo>
                      <a:cubicBezTo>
                        <a:pt x="1759149" y="1410747"/>
                        <a:pt x="1734917" y="1412809"/>
                        <a:pt x="1710685" y="1414613"/>
                      </a:cubicBezTo>
                      <a:cubicBezTo>
                        <a:pt x="1705786" y="1414871"/>
                        <a:pt x="1700889" y="1416160"/>
                        <a:pt x="1696248" y="1418222"/>
                      </a:cubicBezTo>
                      <a:cubicBezTo>
                        <a:pt x="1693928" y="1419511"/>
                        <a:pt x="1692124" y="1421316"/>
                        <a:pt x="1692897" y="1424151"/>
                      </a:cubicBezTo>
                      <a:cubicBezTo>
                        <a:pt x="1693413" y="1426987"/>
                        <a:pt x="1695733" y="1428276"/>
                        <a:pt x="1698311" y="1428792"/>
                      </a:cubicBezTo>
                      <a:cubicBezTo>
                        <a:pt x="1702693" y="1429307"/>
                        <a:pt x="1706818" y="1427760"/>
                        <a:pt x="1711200" y="1427245"/>
                      </a:cubicBezTo>
                      <a:cubicBezTo>
                        <a:pt x="1725121" y="1425440"/>
                        <a:pt x="1739041" y="1424925"/>
                        <a:pt x="1752704" y="1429307"/>
                      </a:cubicBezTo>
                      <a:cubicBezTo>
                        <a:pt x="1774616" y="1436267"/>
                        <a:pt x="1784412" y="1454828"/>
                        <a:pt x="1778483" y="1476998"/>
                      </a:cubicBezTo>
                      <a:cubicBezTo>
                        <a:pt x="1773069" y="1496848"/>
                        <a:pt x="1775389" y="1500199"/>
                        <a:pt x="1796012" y="1503808"/>
                      </a:cubicBezTo>
                      <a:cubicBezTo>
                        <a:pt x="1822822" y="1508448"/>
                        <a:pt x="1843187" y="1496848"/>
                        <a:pt x="1859944" y="1477256"/>
                      </a:cubicBezTo>
                      <a:cubicBezTo>
                        <a:pt x="1870513" y="1464882"/>
                        <a:pt x="1877215" y="1449930"/>
                        <a:pt x="1885465" y="1436010"/>
                      </a:cubicBezTo>
                      <a:cubicBezTo>
                        <a:pt x="1903510" y="1405849"/>
                        <a:pt x="1927742" y="1396310"/>
                        <a:pt x="1960739" y="1407653"/>
                      </a:cubicBezTo>
                      <a:cubicBezTo>
                        <a:pt x="1979557" y="1414098"/>
                        <a:pt x="1999407" y="1418222"/>
                        <a:pt x="2016163" y="1429307"/>
                      </a:cubicBezTo>
                      <a:cubicBezTo>
                        <a:pt x="2026732" y="1436267"/>
                        <a:pt x="2035497" y="1445032"/>
                        <a:pt x="2039106" y="1457664"/>
                      </a:cubicBezTo>
                      <a:cubicBezTo>
                        <a:pt x="2041168" y="1465140"/>
                        <a:pt x="2040395" y="1471327"/>
                        <a:pt x="2033177" y="1476482"/>
                      </a:cubicBezTo>
                      <a:cubicBezTo>
                        <a:pt x="2020545" y="1485505"/>
                        <a:pt x="2006625" y="1491434"/>
                        <a:pt x="1992189" y="1496590"/>
                      </a:cubicBezTo>
                      <a:cubicBezTo>
                        <a:pt x="1982135" y="1500199"/>
                        <a:pt x="1972339" y="1503808"/>
                        <a:pt x="1962285" y="1507417"/>
                      </a:cubicBezTo>
                      <a:cubicBezTo>
                        <a:pt x="1959450" y="1508448"/>
                        <a:pt x="1956356" y="1509737"/>
                        <a:pt x="1953778" y="1511284"/>
                      </a:cubicBezTo>
                      <a:cubicBezTo>
                        <a:pt x="1945529" y="1516439"/>
                        <a:pt x="1945014" y="1522111"/>
                        <a:pt x="1951974" y="1528555"/>
                      </a:cubicBezTo>
                      <a:cubicBezTo>
                        <a:pt x="1955841" y="1532164"/>
                        <a:pt x="1960223" y="1535000"/>
                        <a:pt x="1964605" y="1538094"/>
                      </a:cubicBezTo>
                      <a:cubicBezTo>
                        <a:pt x="1973112" y="1544023"/>
                        <a:pt x="1978784" y="1552272"/>
                        <a:pt x="1982393" y="1561552"/>
                      </a:cubicBezTo>
                      <a:cubicBezTo>
                        <a:pt x="1987291" y="1574442"/>
                        <a:pt x="1982135" y="1583980"/>
                        <a:pt x="1968472" y="1586558"/>
                      </a:cubicBezTo>
                      <a:cubicBezTo>
                        <a:pt x="1949138" y="1590167"/>
                        <a:pt x="1931609" y="1583722"/>
                        <a:pt x="1914594" y="1575473"/>
                      </a:cubicBezTo>
                      <a:cubicBezTo>
                        <a:pt x="1913821" y="1574957"/>
                        <a:pt x="1913048" y="1574184"/>
                        <a:pt x="1912274" y="1573926"/>
                      </a:cubicBezTo>
                      <a:cubicBezTo>
                        <a:pt x="1908923" y="1572637"/>
                        <a:pt x="1905056" y="1566708"/>
                        <a:pt x="1901963" y="1571348"/>
                      </a:cubicBezTo>
                      <a:cubicBezTo>
                        <a:pt x="1899385" y="1575215"/>
                        <a:pt x="1905572" y="1577793"/>
                        <a:pt x="1908408" y="1580113"/>
                      </a:cubicBezTo>
                      <a:cubicBezTo>
                        <a:pt x="1915626" y="1585527"/>
                        <a:pt x="1922586" y="1591198"/>
                        <a:pt x="1929804" y="1596611"/>
                      </a:cubicBezTo>
                      <a:cubicBezTo>
                        <a:pt x="1932124" y="1598416"/>
                        <a:pt x="1934186" y="1600220"/>
                        <a:pt x="1935991" y="1602283"/>
                      </a:cubicBezTo>
                      <a:cubicBezTo>
                        <a:pt x="1938827" y="1605634"/>
                        <a:pt x="1940116" y="1609243"/>
                        <a:pt x="1938311" y="1613625"/>
                      </a:cubicBezTo>
                      <a:cubicBezTo>
                        <a:pt x="1936506" y="1618008"/>
                        <a:pt x="1932898" y="1619297"/>
                        <a:pt x="1928515" y="1619555"/>
                      </a:cubicBezTo>
                      <a:cubicBezTo>
                        <a:pt x="1920266" y="1620070"/>
                        <a:pt x="1912532" y="1617234"/>
                        <a:pt x="1904283" y="1618008"/>
                      </a:cubicBezTo>
                      <a:cubicBezTo>
                        <a:pt x="1899901" y="1618266"/>
                        <a:pt x="1895518" y="1618523"/>
                        <a:pt x="1891394" y="1619812"/>
                      </a:cubicBezTo>
                      <a:cubicBezTo>
                        <a:pt x="1886753" y="1621359"/>
                        <a:pt x="1887011" y="1623679"/>
                        <a:pt x="1890363" y="1626515"/>
                      </a:cubicBezTo>
                      <a:cubicBezTo>
                        <a:pt x="1892425" y="1628319"/>
                        <a:pt x="1895003" y="1629608"/>
                        <a:pt x="1897323" y="1631155"/>
                      </a:cubicBezTo>
                      <a:cubicBezTo>
                        <a:pt x="1906345" y="1637342"/>
                        <a:pt x="1906088" y="1646364"/>
                        <a:pt x="1896292" y="1651520"/>
                      </a:cubicBezTo>
                      <a:cubicBezTo>
                        <a:pt x="1887785" y="1655902"/>
                        <a:pt x="1878504" y="1657707"/>
                        <a:pt x="1869224" y="1658480"/>
                      </a:cubicBezTo>
                      <a:cubicBezTo>
                        <a:pt x="1852983" y="1659769"/>
                        <a:pt x="1836743" y="1659512"/>
                        <a:pt x="1820760" y="1658223"/>
                      </a:cubicBezTo>
                      <a:cubicBezTo>
                        <a:pt x="1799621" y="1656418"/>
                        <a:pt x="1784412" y="1643271"/>
                        <a:pt x="1769718" y="1629608"/>
                      </a:cubicBezTo>
                      <a:cubicBezTo>
                        <a:pt x="1756829" y="1617492"/>
                        <a:pt x="1742392" y="1607696"/>
                        <a:pt x="1724347" y="1605634"/>
                      </a:cubicBezTo>
                      <a:cubicBezTo>
                        <a:pt x="1722543" y="1605376"/>
                        <a:pt x="1720738" y="1604861"/>
                        <a:pt x="1717645" y="1605892"/>
                      </a:cubicBezTo>
                      <a:cubicBezTo>
                        <a:pt x="1722027" y="1610016"/>
                        <a:pt x="1726409" y="1612852"/>
                        <a:pt x="1730792" y="1615945"/>
                      </a:cubicBezTo>
                      <a:cubicBezTo>
                        <a:pt x="1739299" y="1621875"/>
                        <a:pt x="1747548" y="1628061"/>
                        <a:pt x="1754508" y="1635537"/>
                      </a:cubicBezTo>
                      <a:cubicBezTo>
                        <a:pt x="1761469" y="1643013"/>
                        <a:pt x="1768429" y="1650747"/>
                        <a:pt x="1763273" y="1661832"/>
                      </a:cubicBezTo>
                      <a:cubicBezTo>
                        <a:pt x="1758633" y="1671885"/>
                        <a:pt x="1741877" y="1678846"/>
                        <a:pt x="1730276" y="1676526"/>
                      </a:cubicBezTo>
                      <a:cubicBezTo>
                        <a:pt x="1707075" y="1671627"/>
                        <a:pt x="1686195" y="1661316"/>
                        <a:pt x="1666603" y="1648169"/>
                      </a:cubicBezTo>
                      <a:cubicBezTo>
                        <a:pt x="1633348" y="1625741"/>
                        <a:pt x="1608085" y="1595322"/>
                        <a:pt x="1583337" y="1564388"/>
                      </a:cubicBezTo>
                      <a:cubicBezTo>
                        <a:pt x="1570190" y="1548147"/>
                        <a:pt x="1557816" y="1531391"/>
                        <a:pt x="1545185" y="1514635"/>
                      </a:cubicBezTo>
                      <a:cubicBezTo>
                        <a:pt x="1537709" y="1504839"/>
                        <a:pt x="1528171" y="1498394"/>
                        <a:pt x="1516055" y="1496074"/>
                      </a:cubicBezTo>
                      <a:cubicBezTo>
                        <a:pt x="1498010" y="1492207"/>
                        <a:pt x="1480222" y="1492465"/>
                        <a:pt x="1462435" y="1497105"/>
                      </a:cubicBezTo>
                      <a:cubicBezTo>
                        <a:pt x="1459342" y="1497879"/>
                        <a:pt x="1454959" y="1498394"/>
                        <a:pt x="1454444" y="1502519"/>
                      </a:cubicBezTo>
                      <a:cubicBezTo>
                        <a:pt x="1453928" y="1506901"/>
                        <a:pt x="1458053" y="1507932"/>
                        <a:pt x="1461146" y="1509221"/>
                      </a:cubicBezTo>
                      <a:cubicBezTo>
                        <a:pt x="1490276" y="1520306"/>
                        <a:pt x="1513219" y="1540671"/>
                        <a:pt x="1536420" y="1560263"/>
                      </a:cubicBezTo>
                      <a:cubicBezTo>
                        <a:pt x="1548794" y="1570833"/>
                        <a:pt x="1560910" y="1581402"/>
                        <a:pt x="1574830" y="1589909"/>
                      </a:cubicBezTo>
                      <a:cubicBezTo>
                        <a:pt x="1578182" y="1591971"/>
                        <a:pt x="1581533" y="1594291"/>
                        <a:pt x="1583853" y="1597900"/>
                      </a:cubicBezTo>
                      <a:cubicBezTo>
                        <a:pt x="1609116" y="1638373"/>
                        <a:pt x="1645206" y="1666987"/>
                        <a:pt x="1686195" y="1690188"/>
                      </a:cubicBezTo>
                      <a:cubicBezTo>
                        <a:pt x="1717645" y="1707976"/>
                        <a:pt x="1750384" y="1723185"/>
                        <a:pt x="1782865" y="1739168"/>
                      </a:cubicBezTo>
                      <a:cubicBezTo>
                        <a:pt x="1792145" y="1743808"/>
                        <a:pt x="1802715" y="1744324"/>
                        <a:pt x="1813026" y="1743293"/>
                      </a:cubicBezTo>
                      <a:cubicBezTo>
                        <a:pt x="1823080" y="1742261"/>
                        <a:pt x="1827205" y="1736590"/>
                        <a:pt x="1825916" y="1726536"/>
                      </a:cubicBezTo>
                      <a:cubicBezTo>
                        <a:pt x="1824884" y="1716998"/>
                        <a:pt x="1823338" y="1707460"/>
                        <a:pt x="1822822" y="1697664"/>
                      </a:cubicBezTo>
                      <a:cubicBezTo>
                        <a:pt x="1822307" y="1689930"/>
                        <a:pt x="1826173" y="1685032"/>
                        <a:pt x="1832360" y="1681939"/>
                      </a:cubicBezTo>
                      <a:cubicBezTo>
                        <a:pt x="1838032" y="1678846"/>
                        <a:pt x="1843187" y="1681424"/>
                        <a:pt x="1847570" y="1685806"/>
                      </a:cubicBezTo>
                      <a:cubicBezTo>
                        <a:pt x="1850405" y="1688642"/>
                        <a:pt x="1853241" y="1691477"/>
                        <a:pt x="1856077" y="1694571"/>
                      </a:cubicBezTo>
                      <a:cubicBezTo>
                        <a:pt x="1860201" y="1699211"/>
                        <a:pt x="1864326" y="1699211"/>
                        <a:pt x="1868708" y="1694313"/>
                      </a:cubicBezTo>
                      <a:cubicBezTo>
                        <a:pt x="1875669" y="1686837"/>
                        <a:pt x="1878504" y="1687610"/>
                        <a:pt x="1881598" y="1697406"/>
                      </a:cubicBezTo>
                      <a:cubicBezTo>
                        <a:pt x="1885207" y="1709007"/>
                        <a:pt x="1888816" y="1711327"/>
                        <a:pt x="1900932" y="1708491"/>
                      </a:cubicBezTo>
                      <a:cubicBezTo>
                        <a:pt x="1906345" y="1707202"/>
                        <a:pt x="1911501" y="1705655"/>
                        <a:pt x="1915368" y="1711069"/>
                      </a:cubicBezTo>
                      <a:cubicBezTo>
                        <a:pt x="1919235" y="1716225"/>
                        <a:pt x="1918461" y="1721381"/>
                        <a:pt x="1915883" y="1726794"/>
                      </a:cubicBezTo>
                      <a:cubicBezTo>
                        <a:pt x="1912790" y="1733239"/>
                        <a:pt x="1909181" y="1739426"/>
                        <a:pt x="1905314" y="1745613"/>
                      </a:cubicBezTo>
                      <a:cubicBezTo>
                        <a:pt x="1900158" y="1753862"/>
                        <a:pt x="1902221" y="1757471"/>
                        <a:pt x="1911759" y="1758244"/>
                      </a:cubicBezTo>
                      <a:cubicBezTo>
                        <a:pt x="1914852" y="1758502"/>
                        <a:pt x="1917946" y="1758244"/>
                        <a:pt x="1921039" y="1759018"/>
                      </a:cubicBezTo>
                      <a:cubicBezTo>
                        <a:pt x="1928257" y="1760306"/>
                        <a:pt x="1931866" y="1765205"/>
                        <a:pt x="1932382" y="1771907"/>
                      </a:cubicBezTo>
                      <a:cubicBezTo>
                        <a:pt x="1932898" y="1778352"/>
                        <a:pt x="1929031" y="1781961"/>
                        <a:pt x="1922844" y="1784023"/>
                      </a:cubicBezTo>
                      <a:cubicBezTo>
                        <a:pt x="1913048" y="1787116"/>
                        <a:pt x="1902479" y="1787632"/>
                        <a:pt x="1892683" y="1790983"/>
                      </a:cubicBezTo>
                      <a:cubicBezTo>
                        <a:pt x="1889847" y="1792014"/>
                        <a:pt x="1885722" y="1792272"/>
                        <a:pt x="1885722" y="1796139"/>
                      </a:cubicBezTo>
                      <a:cubicBezTo>
                        <a:pt x="1885722" y="1800006"/>
                        <a:pt x="1889589" y="1800521"/>
                        <a:pt x="1892683" y="1801295"/>
                      </a:cubicBezTo>
                      <a:cubicBezTo>
                        <a:pt x="1911501" y="1807224"/>
                        <a:pt x="1930320" y="1808771"/>
                        <a:pt x="1949396" y="1801295"/>
                      </a:cubicBezTo>
                      <a:cubicBezTo>
                        <a:pt x="1967441" y="1794334"/>
                        <a:pt x="1978526" y="1781703"/>
                        <a:pt x="1980846" y="1761853"/>
                      </a:cubicBezTo>
                      <a:cubicBezTo>
                        <a:pt x="1981362" y="1757729"/>
                        <a:pt x="1981362" y="1753604"/>
                        <a:pt x="1986260" y="1751800"/>
                      </a:cubicBezTo>
                      <a:cubicBezTo>
                        <a:pt x="1990900" y="1750253"/>
                        <a:pt x="1993993" y="1753088"/>
                        <a:pt x="1996829" y="1755924"/>
                      </a:cubicBezTo>
                      <a:cubicBezTo>
                        <a:pt x="2006109" y="1765720"/>
                        <a:pt x="2014101" y="1776289"/>
                        <a:pt x="2022092" y="1787116"/>
                      </a:cubicBezTo>
                      <a:cubicBezTo>
                        <a:pt x="2026474" y="1792788"/>
                        <a:pt x="2030599" y="1798459"/>
                        <a:pt x="2035497" y="1803873"/>
                      </a:cubicBezTo>
                      <a:cubicBezTo>
                        <a:pt x="2041942" y="1811091"/>
                        <a:pt x="2041426" y="1815215"/>
                        <a:pt x="2033177" y="1820113"/>
                      </a:cubicBezTo>
                      <a:cubicBezTo>
                        <a:pt x="2031888" y="1820887"/>
                        <a:pt x="2030341" y="1821660"/>
                        <a:pt x="2029052" y="1822433"/>
                      </a:cubicBezTo>
                      <a:cubicBezTo>
                        <a:pt x="2023123" y="1826558"/>
                        <a:pt x="2022608" y="1830425"/>
                        <a:pt x="2028537" y="1834807"/>
                      </a:cubicBezTo>
                      <a:cubicBezTo>
                        <a:pt x="2036528" y="1840994"/>
                        <a:pt x="2045808" y="1844603"/>
                        <a:pt x="2054315" y="1850017"/>
                      </a:cubicBezTo>
                      <a:cubicBezTo>
                        <a:pt x="2059471" y="1853368"/>
                        <a:pt x="2064885" y="1856719"/>
                        <a:pt x="2068494" y="1862133"/>
                      </a:cubicBezTo>
                      <a:cubicBezTo>
                        <a:pt x="2073134" y="1869093"/>
                        <a:pt x="2071330" y="1875022"/>
                        <a:pt x="2063854" y="1878889"/>
                      </a:cubicBezTo>
                      <a:cubicBezTo>
                        <a:pt x="2055862" y="1883013"/>
                        <a:pt x="2054831" y="1886107"/>
                        <a:pt x="2059987" y="1894356"/>
                      </a:cubicBezTo>
                      <a:cubicBezTo>
                        <a:pt x="2066689" y="1905183"/>
                        <a:pt x="2075712" y="1914463"/>
                        <a:pt x="2083188" y="1924775"/>
                      </a:cubicBezTo>
                      <a:cubicBezTo>
                        <a:pt x="2091179" y="1935860"/>
                        <a:pt x="2089890" y="1941016"/>
                        <a:pt x="2078290" y="1947976"/>
                      </a:cubicBezTo>
                      <a:cubicBezTo>
                        <a:pt x="2065143" y="1955709"/>
                        <a:pt x="2050449" y="1955967"/>
                        <a:pt x="2036528" y="1952358"/>
                      </a:cubicBezTo>
                      <a:cubicBezTo>
                        <a:pt x="2016678" y="1947202"/>
                        <a:pt x="1997860" y="1939984"/>
                        <a:pt x="1983939" y="1922713"/>
                      </a:cubicBezTo>
                      <a:cubicBezTo>
                        <a:pt x="1971566" y="1906988"/>
                        <a:pt x="1954036" y="1898223"/>
                        <a:pt x="1933929" y="1896418"/>
                      </a:cubicBezTo>
                      <a:cubicBezTo>
                        <a:pt x="1927484" y="1895903"/>
                        <a:pt x="1922844" y="1893067"/>
                        <a:pt x="1918461" y="1888685"/>
                      </a:cubicBezTo>
                      <a:cubicBezTo>
                        <a:pt x="1893714" y="1865226"/>
                        <a:pt x="1867162" y="1844087"/>
                        <a:pt x="1837000" y="1828105"/>
                      </a:cubicBezTo>
                      <a:cubicBezTo>
                        <a:pt x="1828751" y="1823722"/>
                        <a:pt x="1820244" y="1819855"/>
                        <a:pt x="1811479" y="1816762"/>
                      </a:cubicBezTo>
                      <a:cubicBezTo>
                        <a:pt x="1809417" y="1815989"/>
                        <a:pt x="1807097" y="1814957"/>
                        <a:pt x="1805293" y="1816762"/>
                      </a:cubicBezTo>
                      <a:cubicBezTo>
                        <a:pt x="1803230" y="1818824"/>
                        <a:pt x="1804004" y="1821402"/>
                        <a:pt x="1805035" y="1823722"/>
                      </a:cubicBezTo>
                      <a:cubicBezTo>
                        <a:pt x="1809417" y="1831714"/>
                        <a:pt x="1812768" y="1839963"/>
                        <a:pt x="1813800" y="1849243"/>
                      </a:cubicBezTo>
                      <a:cubicBezTo>
                        <a:pt x="1814315" y="1853883"/>
                        <a:pt x="1818955" y="1855172"/>
                        <a:pt x="1822307" y="1857235"/>
                      </a:cubicBezTo>
                      <a:cubicBezTo>
                        <a:pt x="1839836" y="1867031"/>
                        <a:pt x="1854014" y="1880178"/>
                        <a:pt x="1860201" y="1900285"/>
                      </a:cubicBezTo>
                      <a:cubicBezTo>
                        <a:pt x="1866130" y="1918846"/>
                        <a:pt x="1851437" y="1931993"/>
                        <a:pt x="1835196" y="1928900"/>
                      </a:cubicBezTo>
                      <a:cubicBezTo>
                        <a:pt x="1823080" y="1926579"/>
                        <a:pt x="1823080" y="1927095"/>
                        <a:pt x="1802972" y="1911886"/>
                      </a:cubicBezTo>
                      <a:cubicBezTo>
                        <a:pt x="1810448" y="1925806"/>
                        <a:pt x="1815862" y="1939469"/>
                        <a:pt x="1824111" y="1951327"/>
                      </a:cubicBezTo>
                      <a:cubicBezTo>
                        <a:pt x="1833391" y="1964732"/>
                        <a:pt x="1846281" y="1972208"/>
                        <a:pt x="1863295" y="1969114"/>
                      </a:cubicBezTo>
                      <a:cubicBezTo>
                        <a:pt x="1873091" y="1967310"/>
                        <a:pt x="1875926" y="1964216"/>
                        <a:pt x="1877215" y="1954421"/>
                      </a:cubicBezTo>
                      <a:cubicBezTo>
                        <a:pt x="1880051" y="1934313"/>
                        <a:pt x="1899127" y="1919361"/>
                        <a:pt x="1918977" y="1921424"/>
                      </a:cubicBezTo>
                      <a:cubicBezTo>
                        <a:pt x="1931093" y="1922713"/>
                        <a:pt x="1936764" y="1931220"/>
                        <a:pt x="1933155" y="1942820"/>
                      </a:cubicBezTo>
                      <a:cubicBezTo>
                        <a:pt x="1928515" y="1957772"/>
                        <a:pt x="1931609" y="1964732"/>
                        <a:pt x="1946560" y="1970403"/>
                      </a:cubicBezTo>
                      <a:cubicBezTo>
                        <a:pt x="1959707" y="1975559"/>
                        <a:pt x="1973886" y="1976590"/>
                        <a:pt x="1987806" y="1978653"/>
                      </a:cubicBezTo>
                      <a:cubicBezTo>
                        <a:pt x="2001469" y="1980715"/>
                        <a:pt x="2014358" y="1985097"/>
                        <a:pt x="2027248" y="1989995"/>
                      </a:cubicBezTo>
                      <a:cubicBezTo>
                        <a:pt x="2041168" y="1995151"/>
                        <a:pt x="2043746" y="2001338"/>
                        <a:pt x="2038590" y="2015258"/>
                      </a:cubicBezTo>
                      <a:cubicBezTo>
                        <a:pt x="2035497" y="2023508"/>
                        <a:pt x="2035755" y="2029695"/>
                        <a:pt x="2043231" y="2035881"/>
                      </a:cubicBezTo>
                      <a:cubicBezTo>
                        <a:pt x="2051222" y="2042326"/>
                        <a:pt x="2048386" y="2053411"/>
                        <a:pt x="2038075" y="2057020"/>
                      </a:cubicBezTo>
                      <a:cubicBezTo>
                        <a:pt x="2026732" y="2061145"/>
                        <a:pt x="2015390" y="2058567"/>
                        <a:pt x="2004047" y="2055731"/>
                      </a:cubicBezTo>
                      <a:cubicBezTo>
                        <a:pt x="1999407" y="2054442"/>
                        <a:pt x="1995024" y="2053153"/>
                        <a:pt x="1990384" y="2052122"/>
                      </a:cubicBezTo>
                      <a:cubicBezTo>
                        <a:pt x="1988837" y="2051864"/>
                        <a:pt x="1987033" y="2051606"/>
                        <a:pt x="1986002" y="2053153"/>
                      </a:cubicBezTo>
                      <a:cubicBezTo>
                        <a:pt x="1984971" y="2054700"/>
                        <a:pt x="1986002" y="2056247"/>
                        <a:pt x="1986775" y="2057278"/>
                      </a:cubicBezTo>
                      <a:cubicBezTo>
                        <a:pt x="1988837" y="2060113"/>
                        <a:pt x="1991157" y="2062434"/>
                        <a:pt x="1993735" y="2064754"/>
                      </a:cubicBezTo>
                      <a:cubicBezTo>
                        <a:pt x="2005078" y="2075065"/>
                        <a:pt x="2004820" y="2087954"/>
                        <a:pt x="2000953" y="2100844"/>
                      </a:cubicBezTo>
                      <a:cubicBezTo>
                        <a:pt x="1997602" y="2111929"/>
                        <a:pt x="1984455" y="2116827"/>
                        <a:pt x="1971050" y="2111413"/>
                      </a:cubicBezTo>
                      <a:cubicBezTo>
                        <a:pt x="1945529" y="2101359"/>
                        <a:pt x="1927226" y="2084088"/>
                        <a:pt x="1921813" y="2055989"/>
                      </a:cubicBezTo>
                      <a:cubicBezTo>
                        <a:pt x="1916915" y="2031241"/>
                        <a:pt x="1891394" y="2006494"/>
                        <a:pt x="1866646" y="2002885"/>
                      </a:cubicBezTo>
                      <a:cubicBezTo>
                        <a:pt x="1861233" y="2002111"/>
                        <a:pt x="1855046" y="2000822"/>
                        <a:pt x="1851694" y="2007267"/>
                      </a:cubicBezTo>
                      <a:cubicBezTo>
                        <a:pt x="1848601" y="2012938"/>
                        <a:pt x="1850921" y="2018094"/>
                        <a:pt x="1854788" y="2022734"/>
                      </a:cubicBezTo>
                      <a:cubicBezTo>
                        <a:pt x="1867162" y="2037170"/>
                        <a:pt x="1874122" y="2054700"/>
                        <a:pt x="1880824" y="2071972"/>
                      </a:cubicBezTo>
                      <a:cubicBezTo>
                        <a:pt x="1888558" y="2091564"/>
                        <a:pt x="1894487" y="2112702"/>
                        <a:pt x="1912017" y="2126365"/>
                      </a:cubicBezTo>
                      <a:cubicBezTo>
                        <a:pt x="1942693" y="2150597"/>
                        <a:pt x="1964348" y="2182820"/>
                        <a:pt x="1989353" y="2211950"/>
                      </a:cubicBezTo>
                      <a:cubicBezTo>
                        <a:pt x="1995540" y="2218911"/>
                        <a:pt x="1999922" y="2227160"/>
                        <a:pt x="2003789" y="2235925"/>
                      </a:cubicBezTo>
                      <a:cubicBezTo>
                        <a:pt x="2007398" y="2243658"/>
                        <a:pt x="2008945" y="2252165"/>
                        <a:pt x="2003531" y="2258868"/>
                      </a:cubicBezTo>
                      <a:cubicBezTo>
                        <a:pt x="1998118" y="2265312"/>
                        <a:pt x="1990642" y="2266086"/>
                        <a:pt x="1982393" y="2262477"/>
                      </a:cubicBezTo>
                      <a:cubicBezTo>
                        <a:pt x="1976464" y="2259899"/>
                        <a:pt x="1975432" y="2264797"/>
                        <a:pt x="1975432" y="2268921"/>
                      </a:cubicBezTo>
                      <a:cubicBezTo>
                        <a:pt x="1975432" y="2277171"/>
                        <a:pt x="1974401" y="2285162"/>
                        <a:pt x="1973112" y="2293154"/>
                      </a:cubicBezTo>
                      <a:cubicBezTo>
                        <a:pt x="1970792" y="2308363"/>
                        <a:pt x="1959965" y="2312745"/>
                        <a:pt x="1947591" y="2303981"/>
                      </a:cubicBezTo>
                      <a:cubicBezTo>
                        <a:pt x="1942693" y="2300372"/>
                        <a:pt x="1938827" y="2296247"/>
                        <a:pt x="1935475" y="2291349"/>
                      </a:cubicBezTo>
                      <a:cubicBezTo>
                        <a:pt x="1924906" y="2276397"/>
                        <a:pt x="1912274" y="2267375"/>
                        <a:pt x="1892683" y="2274593"/>
                      </a:cubicBezTo>
                      <a:cubicBezTo>
                        <a:pt x="1883918" y="2277944"/>
                        <a:pt x="1879793" y="2274335"/>
                        <a:pt x="1877215" y="2263508"/>
                      </a:cubicBezTo>
                      <a:cubicBezTo>
                        <a:pt x="1871286" y="2237471"/>
                        <a:pt x="1864841" y="2211435"/>
                        <a:pt x="1859428" y="2185140"/>
                      </a:cubicBezTo>
                      <a:cubicBezTo>
                        <a:pt x="1857108" y="2174056"/>
                        <a:pt x="1855046" y="2162713"/>
                        <a:pt x="1851437" y="2149824"/>
                      </a:cubicBezTo>
                      <a:cubicBezTo>
                        <a:pt x="1848343" y="2155495"/>
                        <a:pt x="1847828" y="2159877"/>
                        <a:pt x="1847828" y="2164517"/>
                      </a:cubicBezTo>
                      <a:cubicBezTo>
                        <a:pt x="1848343" y="2177922"/>
                        <a:pt x="1847054" y="2191327"/>
                        <a:pt x="1845507" y="2204475"/>
                      </a:cubicBezTo>
                      <a:cubicBezTo>
                        <a:pt x="1843961" y="2219942"/>
                        <a:pt x="1839578" y="2234378"/>
                        <a:pt x="1822564" y="2239791"/>
                      </a:cubicBezTo>
                      <a:cubicBezTo>
                        <a:pt x="1807613" y="2244432"/>
                        <a:pt x="1790599" y="2239791"/>
                        <a:pt x="1791888" y="2218395"/>
                      </a:cubicBezTo>
                      <a:cubicBezTo>
                        <a:pt x="1792145" y="2211950"/>
                        <a:pt x="1792403" y="2205506"/>
                        <a:pt x="1793434" y="2198803"/>
                      </a:cubicBezTo>
                      <a:cubicBezTo>
                        <a:pt x="1794465" y="2192616"/>
                        <a:pt x="1795497" y="2186429"/>
                        <a:pt x="1796786" y="2179469"/>
                      </a:cubicBezTo>
                      <a:cubicBezTo>
                        <a:pt x="1791888" y="2186945"/>
                        <a:pt x="1785701" y="2190296"/>
                        <a:pt x="1777194" y="2188750"/>
                      </a:cubicBezTo>
                      <a:cubicBezTo>
                        <a:pt x="1768687" y="2187203"/>
                        <a:pt x="1764820" y="2180758"/>
                        <a:pt x="1761984" y="2173540"/>
                      </a:cubicBezTo>
                      <a:cubicBezTo>
                        <a:pt x="1759664" y="2167611"/>
                        <a:pt x="1758375" y="2161682"/>
                        <a:pt x="1758118" y="2155237"/>
                      </a:cubicBezTo>
                      <a:cubicBezTo>
                        <a:pt x="1757086" y="2122498"/>
                        <a:pt x="1759149" y="2089759"/>
                        <a:pt x="1766624" y="2057793"/>
                      </a:cubicBezTo>
                      <a:cubicBezTo>
                        <a:pt x="1772554" y="2032015"/>
                        <a:pt x="1761469" y="2011649"/>
                        <a:pt x="1746259" y="1992573"/>
                      </a:cubicBezTo>
                      <a:cubicBezTo>
                        <a:pt x="1734659" y="1977879"/>
                        <a:pt x="1723058" y="1963185"/>
                        <a:pt x="1712489" y="1947718"/>
                      </a:cubicBezTo>
                      <a:cubicBezTo>
                        <a:pt x="1699084" y="1927868"/>
                        <a:pt x="1694186" y="1905441"/>
                        <a:pt x="1699600" y="1882498"/>
                      </a:cubicBezTo>
                      <a:cubicBezTo>
                        <a:pt x="1710942" y="1834549"/>
                        <a:pt x="1669181" y="1803873"/>
                        <a:pt x="1632575" y="1803099"/>
                      </a:cubicBezTo>
                      <a:cubicBezTo>
                        <a:pt x="1612725" y="1802584"/>
                        <a:pt x="1603187" y="1815215"/>
                        <a:pt x="1609116" y="1834292"/>
                      </a:cubicBezTo>
                      <a:cubicBezTo>
                        <a:pt x="1612983" y="1846923"/>
                        <a:pt x="1620459" y="1857750"/>
                        <a:pt x="1629739" y="1867288"/>
                      </a:cubicBezTo>
                      <a:cubicBezTo>
                        <a:pt x="1678977" y="1918588"/>
                        <a:pt x="1707075" y="1980457"/>
                        <a:pt x="1717903" y="2050318"/>
                      </a:cubicBezTo>
                      <a:cubicBezTo>
                        <a:pt x="1719191" y="2058051"/>
                        <a:pt x="1718934" y="2066042"/>
                        <a:pt x="1717645" y="2073518"/>
                      </a:cubicBezTo>
                      <a:cubicBezTo>
                        <a:pt x="1715840" y="2085119"/>
                        <a:pt x="1710942" y="2087439"/>
                        <a:pt x="1700115" y="2082799"/>
                      </a:cubicBezTo>
                      <a:cubicBezTo>
                        <a:pt x="1698311" y="2082025"/>
                        <a:pt x="1696764" y="2080994"/>
                        <a:pt x="1694186" y="2081252"/>
                      </a:cubicBezTo>
                      <a:cubicBezTo>
                        <a:pt x="1693671" y="2085892"/>
                        <a:pt x="1695991" y="2090017"/>
                        <a:pt x="1698053" y="2093884"/>
                      </a:cubicBezTo>
                      <a:cubicBezTo>
                        <a:pt x="1703466" y="2104711"/>
                        <a:pt x="1705013" y="2116311"/>
                        <a:pt x="1706560" y="2128169"/>
                      </a:cubicBezTo>
                      <a:cubicBezTo>
                        <a:pt x="1707075" y="2133067"/>
                        <a:pt x="1705786" y="2137450"/>
                        <a:pt x="1700889" y="2139770"/>
                      </a:cubicBezTo>
                      <a:cubicBezTo>
                        <a:pt x="1696248" y="2142090"/>
                        <a:pt x="1692639" y="2139770"/>
                        <a:pt x="1689030" y="2136676"/>
                      </a:cubicBezTo>
                      <a:cubicBezTo>
                        <a:pt x="1679750" y="2127912"/>
                        <a:pt x="1670985" y="2118631"/>
                        <a:pt x="1661705" y="2109609"/>
                      </a:cubicBezTo>
                      <a:cubicBezTo>
                        <a:pt x="1659127" y="2107031"/>
                        <a:pt x="1656549" y="2103680"/>
                        <a:pt x="1652682" y="2103164"/>
                      </a:cubicBezTo>
                      <a:cubicBezTo>
                        <a:pt x="1627677" y="2098782"/>
                        <a:pt x="1617623" y="2079963"/>
                        <a:pt x="1610921" y="2058824"/>
                      </a:cubicBezTo>
                      <a:cubicBezTo>
                        <a:pt x="1604476" y="2038459"/>
                        <a:pt x="1602156" y="2017321"/>
                        <a:pt x="1599320" y="1996440"/>
                      </a:cubicBezTo>
                      <a:cubicBezTo>
                        <a:pt x="1596485" y="1975817"/>
                        <a:pt x="1592618" y="1955194"/>
                        <a:pt x="1586431" y="1935344"/>
                      </a:cubicBezTo>
                      <a:cubicBezTo>
                        <a:pt x="1583080" y="1924517"/>
                        <a:pt x="1578182" y="1914463"/>
                        <a:pt x="1570706" y="1905699"/>
                      </a:cubicBezTo>
                      <a:cubicBezTo>
                        <a:pt x="1562457" y="1895903"/>
                        <a:pt x="1553950" y="1886365"/>
                        <a:pt x="1546732" y="1875795"/>
                      </a:cubicBezTo>
                      <a:cubicBezTo>
                        <a:pt x="1545443" y="1873991"/>
                        <a:pt x="1543896" y="1871671"/>
                        <a:pt x="1541576" y="1872444"/>
                      </a:cubicBezTo>
                      <a:cubicBezTo>
                        <a:pt x="1538482" y="1873733"/>
                        <a:pt x="1539771" y="1876826"/>
                        <a:pt x="1540287" y="1878889"/>
                      </a:cubicBezTo>
                      <a:cubicBezTo>
                        <a:pt x="1543638" y="1895645"/>
                        <a:pt x="1549567" y="1911886"/>
                        <a:pt x="1556012" y="1927868"/>
                      </a:cubicBezTo>
                      <a:cubicBezTo>
                        <a:pt x="1561683" y="1942047"/>
                        <a:pt x="1569933" y="1954936"/>
                        <a:pt x="1576635" y="1968857"/>
                      </a:cubicBezTo>
                      <a:cubicBezTo>
                        <a:pt x="1586431" y="1988706"/>
                        <a:pt x="1586173" y="2007525"/>
                        <a:pt x="1574057" y="2026601"/>
                      </a:cubicBezTo>
                      <a:cubicBezTo>
                        <a:pt x="1561425" y="2046708"/>
                        <a:pt x="1563488" y="2056762"/>
                        <a:pt x="1582822" y="2070941"/>
                      </a:cubicBezTo>
                      <a:cubicBezTo>
                        <a:pt x="1598289" y="2082025"/>
                        <a:pt x="1613499" y="2093368"/>
                        <a:pt x="1627419" y="2106515"/>
                      </a:cubicBezTo>
                      <a:cubicBezTo>
                        <a:pt x="1636184" y="2114764"/>
                        <a:pt x="1641855" y="2124560"/>
                        <a:pt x="1644691" y="2135903"/>
                      </a:cubicBezTo>
                      <a:cubicBezTo>
                        <a:pt x="1651909" y="2165291"/>
                        <a:pt x="1650878" y="2194679"/>
                        <a:pt x="1643402" y="2223809"/>
                      </a:cubicBezTo>
                      <a:cubicBezTo>
                        <a:pt x="1641340" y="2231542"/>
                        <a:pt x="1638504" y="2240307"/>
                        <a:pt x="1628708" y="2240823"/>
                      </a:cubicBezTo>
                      <a:cubicBezTo>
                        <a:pt x="1618654" y="2241338"/>
                        <a:pt x="1616076" y="2232316"/>
                        <a:pt x="1612983" y="2224840"/>
                      </a:cubicBezTo>
                      <a:cubicBezTo>
                        <a:pt x="1608085" y="2213239"/>
                        <a:pt x="1607827" y="2200608"/>
                        <a:pt x="1604992" y="2188492"/>
                      </a:cubicBezTo>
                      <a:cubicBezTo>
                        <a:pt x="1603960" y="2184109"/>
                        <a:pt x="1605249" y="2175860"/>
                        <a:pt x="1599062" y="2176891"/>
                      </a:cubicBezTo>
                      <a:cubicBezTo>
                        <a:pt x="1592876" y="2177922"/>
                        <a:pt x="1596485" y="2185398"/>
                        <a:pt x="1597516" y="2189781"/>
                      </a:cubicBezTo>
                      <a:cubicBezTo>
                        <a:pt x="1598547" y="2194936"/>
                        <a:pt x="1598805" y="2200350"/>
                        <a:pt x="1599062" y="2205506"/>
                      </a:cubicBezTo>
                      <a:cubicBezTo>
                        <a:pt x="1599320" y="2212466"/>
                        <a:pt x="1596485" y="2218137"/>
                        <a:pt x="1590298" y="2220715"/>
                      </a:cubicBezTo>
                      <a:cubicBezTo>
                        <a:pt x="1583595" y="2223809"/>
                        <a:pt x="1576893" y="2222778"/>
                        <a:pt x="1570964" y="2218137"/>
                      </a:cubicBezTo>
                      <a:cubicBezTo>
                        <a:pt x="1559105" y="2209115"/>
                        <a:pt x="1555239" y="2195710"/>
                        <a:pt x="1560394" y="2180500"/>
                      </a:cubicBezTo>
                      <a:cubicBezTo>
                        <a:pt x="1562457" y="2174313"/>
                        <a:pt x="1565808" y="2168642"/>
                        <a:pt x="1568644" y="2162713"/>
                      </a:cubicBezTo>
                      <a:cubicBezTo>
                        <a:pt x="1572510" y="2154464"/>
                        <a:pt x="1575346" y="2145957"/>
                        <a:pt x="1576119" y="2136676"/>
                      </a:cubicBezTo>
                      <a:cubicBezTo>
                        <a:pt x="1576377" y="2133067"/>
                        <a:pt x="1575862" y="2129716"/>
                        <a:pt x="1572253" y="2127912"/>
                      </a:cubicBezTo>
                      <a:cubicBezTo>
                        <a:pt x="1568644" y="2126107"/>
                        <a:pt x="1565550" y="2127912"/>
                        <a:pt x="1562972" y="2130232"/>
                      </a:cubicBezTo>
                      <a:cubicBezTo>
                        <a:pt x="1556270" y="2136161"/>
                        <a:pt x="1553176" y="2143894"/>
                        <a:pt x="1552661" y="2152659"/>
                      </a:cubicBezTo>
                      <a:cubicBezTo>
                        <a:pt x="1552145" y="2157557"/>
                        <a:pt x="1552661" y="2162713"/>
                        <a:pt x="1552403" y="2167611"/>
                      </a:cubicBezTo>
                      <a:cubicBezTo>
                        <a:pt x="1552145" y="2177922"/>
                        <a:pt x="1545700" y="2182047"/>
                        <a:pt x="1536162" y="2177665"/>
                      </a:cubicBezTo>
                      <a:cubicBezTo>
                        <a:pt x="1527913" y="2173798"/>
                        <a:pt x="1522757" y="2166838"/>
                        <a:pt x="1519922" y="2158073"/>
                      </a:cubicBezTo>
                      <a:cubicBezTo>
                        <a:pt x="1518117" y="2152401"/>
                        <a:pt x="1517344" y="2146472"/>
                        <a:pt x="1517344" y="2140543"/>
                      </a:cubicBezTo>
                      <a:cubicBezTo>
                        <a:pt x="1517344" y="2120951"/>
                        <a:pt x="1517344" y="2101359"/>
                        <a:pt x="1517344" y="2081510"/>
                      </a:cubicBezTo>
                      <a:cubicBezTo>
                        <a:pt x="1517344" y="2070425"/>
                        <a:pt x="1515281" y="2059856"/>
                        <a:pt x="1512188" y="2049286"/>
                      </a:cubicBezTo>
                      <a:cubicBezTo>
                        <a:pt x="1509868" y="2041553"/>
                        <a:pt x="1506001" y="2034335"/>
                        <a:pt x="1499556" y="2028921"/>
                      </a:cubicBezTo>
                      <a:cubicBezTo>
                        <a:pt x="1493370" y="2023765"/>
                        <a:pt x="1489760" y="2024539"/>
                        <a:pt x="1487698" y="2032788"/>
                      </a:cubicBezTo>
                      <a:cubicBezTo>
                        <a:pt x="1483831" y="2047482"/>
                        <a:pt x="1484605" y="2062434"/>
                        <a:pt x="1486409" y="2077385"/>
                      </a:cubicBezTo>
                      <a:cubicBezTo>
                        <a:pt x="1488472" y="2094915"/>
                        <a:pt x="1490534" y="2112702"/>
                        <a:pt x="1492596" y="2130232"/>
                      </a:cubicBezTo>
                      <a:cubicBezTo>
                        <a:pt x="1494916" y="2148792"/>
                        <a:pt x="1489503" y="2165291"/>
                        <a:pt x="1479965" y="2181016"/>
                      </a:cubicBezTo>
                      <a:cubicBezTo>
                        <a:pt x="1473262" y="2192101"/>
                        <a:pt x="1465271" y="2202670"/>
                        <a:pt x="1460115" y="2214786"/>
                      </a:cubicBezTo>
                      <a:cubicBezTo>
                        <a:pt x="1457795" y="2220457"/>
                        <a:pt x="1452639" y="2222262"/>
                        <a:pt x="1446968" y="2220200"/>
                      </a:cubicBezTo>
                      <a:cubicBezTo>
                        <a:pt x="1436656" y="2216591"/>
                        <a:pt x="1429954" y="2209373"/>
                        <a:pt x="1426602" y="2198803"/>
                      </a:cubicBezTo>
                      <a:cubicBezTo>
                        <a:pt x="1422220" y="2184367"/>
                        <a:pt x="1426087" y="2170447"/>
                        <a:pt x="1426860" y="2156268"/>
                      </a:cubicBezTo>
                      <a:cubicBezTo>
                        <a:pt x="1427118" y="2153175"/>
                        <a:pt x="1427891" y="2150081"/>
                        <a:pt x="1427376" y="2146988"/>
                      </a:cubicBezTo>
                      <a:cubicBezTo>
                        <a:pt x="1426345" y="2140028"/>
                        <a:pt x="1422736" y="2137192"/>
                        <a:pt x="1415518" y="2138739"/>
                      </a:cubicBezTo>
                      <a:cubicBezTo>
                        <a:pt x="1410877" y="2139770"/>
                        <a:pt x="1406753" y="2141832"/>
                        <a:pt x="1402371" y="2143637"/>
                      </a:cubicBezTo>
                      <a:cubicBezTo>
                        <a:pt x="1392574" y="2147761"/>
                        <a:pt x="1386903" y="2145699"/>
                        <a:pt x="1383552" y="2135645"/>
                      </a:cubicBezTo>
                      <a:cubicBezTo>
                        <a:pt x="1378654" y="2120951"/>
                        <a:pt x="1380716" y="2106773"/>
                        <a:pt x="1386903" y="2093110"/>
                      </a:cubicBezTo>
                      <a:cubicBezTo>
                        <a:pt x="1394121" y="2077643"/>
                        <a:pt x="1402886" y="2062691"/>
                        <a:pt x="1411651" y="2047997"/>
                      </a:cubicBezTo>
                      <a:cubicBezTo>
                        <a:pt x="1422478" y="2030468"/>
                        <a:pt x="1432274" y="2012423"/>
                        <a:pt x="1437430" y="1992315"/>
                      </a:cubicBezTo>
                      <a:cubicBezTo>
                        <a:pt x="1442843" y="1971435"/>
                        <a:pt x="1437945" y="1952874"/>
                        <a:pt x="1424798" y="1936118"/>
                      </a:cubicBezTo>
                      <a:cubicBezTo>
                        <a:pt x="1422478" y="1933282"/>
                        <a:pt x="1420158" y="1930189"/>
                        <a:pt x="1418869" y="1926579"/>
                      </a:cubicBezTo>
                      <a:cubicBezTo>
                        <a:pt x="1418096" y="1924775"/>
                        <a:pt x="1417838" y="1921681"/>
                        <a:pt x="1415002" y="1921939"/>
                      </a:cubicBezTo>
                      <a:cubicBezTo>
                        <a:pt x="1412424" y="1922197"/>
                        <a:pt x="1411651" y="1924775"/>
                        <a:pt x="1411135" y="1926579"/>
                      </a:cubicBezTo>
                      <a:cubicBezTo>
                        <a:pt x="1406495" y="1940758"/>
                        <a:pt x="1403402" y="1955452"/>
                        <a:pt x="1402886" y="1970403"/>
                      </a:cubicBezTo>
                      <a:cubicBezTo>
                        <a:pt x="1402371" y="1982519"/>
                        <a:pt x="1401082" y="1994635"/>
                        <a:pt x="1405206" y="2006494"/>
                      </a:cubicBezTo>
                      <a:cubicBezTo>
                        <a:pt x="1406753" y="2011392"/>
                        <a:pt x="1403659" y="2016032"/>
                        <a:pt x="1401597" y="2020672"/>
                      </a:cubicBezTo>
                      <a:cubicBezTo>
                        <a:pt x="1392317" y="2042326"/>
                        <a:pt x="1378654" y="2061145"/>
                        <a:pt x="1363960" y="2079447"/>
                      </a:cubicBezTo>
                      <a:cubicBezTo>
                        <a:pt x="1351586" y="2094657"/>
                        <a:pt x="1339470" y="2110124"/>
                        <a:pt x="1328643" y="2126623"/>
                      </a:cubicBezTo>
                      <a:cubicBezTo>
                        <a:pt x="1324776" y="2132552"/>
                        <a:pt x="1320136" y="2137450"/>
                        <a:pt x="1313176" y="2139770"/>
                      </a:cubicBezTo>
                      <a:cubicBezTo>
                        <a:pt x="1306216" y="2142090"/>
                        <a:pt x="1301575" y="2138997"/>
                        <a:pt x="1300802" y="2131778"/>
                      </a:cubicBezTo>
                      <a:cubicBezTo>
                        <a:pt x="1300287" y="2127654"/>
                        <a:pt x="1301060" y="2123787"/>
                        <a:pt x="1302349" y="2119920"/>
                      </a:cubicBezTo>
                      <a:cubicBezTo>
                        <a:pt x="1305185" y="2111671"/>
                        <a:pt x="1307762" y="2103422"/>
                        <a:pt x="1309825" y="2094915"/>
                      </a:cubicBezTo>
                      <a:cubicBezTo>
                        <a:pt x="1310598" y="2091821"/>
                        <a:pt x="1312660" y="2087697"/>
                        <a:pt x="1309051" y="2085377"/>
                      </a:cubicBezTo>
                      <a:cubicBezTo>
                        <a:pt x="1305700" y="2083057"/>
                        <a:pt x="1302607" y="2086666"/>
                        <a:pt x="1300029" y="2088212"/>
                      </a:cubicBezTo>
                      <a:cubicBezTo>
                        <a:pt x="1296935" y="2090275"/>
                        <a:pt x="1294100" y="2092595"/>
                        <a:pt x="1290748" y="2094657"/>
                      </a:cubicBezTo>
                      <a:cubicBezTo>
                        <a:pt x="1286366" y="2097235"/>
                        <a:pt x="1281726" y="2098782"/>
                        <a:pt x="1276570" y="2098524"/>
                      </a:cubicBezTo>
                      <a:cubicBezTo>
                        <a:pt x="1268321" y="2098008"/>
                        <a:pt x="1263939" y="2092852"/>
                        <a:pt x="1265485" y="2084861"/>
                      </a:cubicBezTo>
                      <a:cubicBezTo>
                        <a:pt x="1266516" y="2079705"/>
                        <a:pt x="1268579" y="2074807"/>
                        <a:pt x="1271414" y="2070167"/>
                      </a:cubicBezTo>
                      <a:cubicBezTo>
                        <a:pt x="1281984" y="2053411"/>
                        <a:pt x="1293842" y="2037944"/>
                        <a:pt x="1309309" y="2025570"/>
                      </a:cubicBezTo>
                      <a:cubicBezTo>
                        <a:pt x="1316012" y="2020156"/>
                        <a:pt x="1321683" y="2014227"/>
                        <a:pt x="1325550" y="2006494"/>
                      </a:cubicBezTo>
                      <a:cubicBezTo>
                        <a:pt x="1337924" y="1980973"/>
                        <a:pt x="1345142" y="1954163"/>
                        <a:pt x="1348493" y="1926064"/>
                      </a:cubicBezTo>
                      <a:cubicBezTo>
                        <a:pt x="1349008" y="1922455"/>
                        <a:pt x="1348751" y="1918588"/>
                        <a:pt x="1348493" y="1914979"/>
                      </a:cubicBezTo>
                      <a:cubicBezTo>
                        <a:pt x="1348235" y="1912143"/>
                        <a:pt x="1348493" y="1908792"/>
                        <a:pt x="1345142" y="1908019"/>
                      </a:cubicBezTo>
                      <a:cubicBezTo>
                        <a:pt x="1342306" y="1907503"/>
                        <a:pt x="1340759" y="1910081"/>
                        <a:pt x="1339470" y="1911886"/>
                      </a:cubicBezTo>
                      <a:cubicBezTo>
                        <a:pt x="1335346" y="1917815"/>
                        <a:pt x="1331737" y="1924002"/>
                        <a:pt x="1325808" y="1928126"/>
                      </a:cubicBezTo>
                      <a:cubicBezTo>
                        <a:pt x="1307247" y="1941789"/>
                        <a:pt x="1287913" y="1941531"/>
                        <a:pt x="1268836" y="1929931"/>
                      </a:cubicBezTo>
                      <a:cubicBezTo>
                        <a:pt x="1248729" y="1917557"/>
                        <a:pt x="1234551" y="1901058"/>
                        <a:pt x="1236871" y="1875022"/>
                      </a:cubicBezTo>
                      <a:cubicBezTo>
                        <a:pt x="1237902" y="1863937"/>
                        <a:pt x="1243573" y="1860070"/>
                        <a:pt x="1253885" y="1863937"/>
                      </a:cubicBezTo>
                      <a:cubicBezTo>
                        <a:pt x="1278632" y="1873217"/>
                        <a:pt x="1303380" y="1872444"/>
                        <a:pt x="1328128" y="1864453"/>
                      </a:cubicBezTo>
                      <a:cubicBezTo>
                        <a:pt x="1331994" y="1863164"/>
                        <a:pt x="1336892" y="1862390"/>
                        <a:pt x="1336635" y="1857235"/>
                      </a:cubicBezTo>
                      <a:cubicBezTo>
                        <a:pt x="1336377" y="1852337"/>
                        <a:pt x="1331479" y="1851305"/>
                        <a:pt x="1327870" y="1850017"/>
                      </a:cubicBezTo>
                      <a:cubicBezTo>
                        <a:pt x="1318590" y="1846923"/>
                        <a:pt x="1309309" y="1844861"/>
                        <a:pt x="1299771" y="1843314"/>
                      </a:cubicBezTo>
                      <a:cubicBezTo>
                        <a:pt x="1286882" y="1840994"/>
                        <a:pt x="1275281" y="1835838"/>
                        <a:pt x="1264196" y="1829394"/>
                      </a:cubicBezTo>
                      <a:cubicBezTo>
                        <a:pt x="1252854" y="1822949"/>
                        <a:pt x="1247698" y="1812122"/>
                        <a:pt x="1251565" y="1804130"/>
                      </a:cubicBezTo>
                      <a:cubicBezTo>
                        <a:pt x="1254916" y="1796912"/>
                        <a:pt x="1265485" y="1794334"/>
                        <a:pt x="1277601" y="1797943"/>
                      </a:cubicBezTo>
                      <a:cubicBezTo>
                        <a:pt x="1287655" y="1800779"/>
                        <a:pt x="1296678" y="1805162"/>
                        <a:pt x="1305442" y="1810833"/>
                      </a:cubicBezTo>
                      <a:cubicBezTo>
                        <a:pt x="1320652" y="1820887"/>
                        <a:pt x="1337408" y="1822691"/>
                        <a:pt x="1354680" y="1818309"/>
                      </a:cubicBezTo>
                      <a:cubicBezTo>
                        <a:pt x="1363702" y="1815989"/>
                        <a:pt x="1365507" y="1811864"/>
                        <a:pt x="1362156" y="1803099"/>
                      </a:cubicBezTo>
                      <a:cubicBezTo>
                        <a:pt x="1360093" y="1797943"/>
                        <a:pt x="1360867" y="1792788"/>
                        <a:pt x="1361898" y="1787632"/>
                      </a:cubicBezTo>
                      <a:cubicBezTo>
                        <a:pt x="1367054" y="1763658"/>
                        <a:pt x="1373756" y="1739683"/>
                        <a:pt x="1376076" y="1715194"/>
                      </a:cubicBezTo>
                      <a:cubicBezTo>
                        <a:pt x="1377881" y="1695086"/>
                        <a:pt x="1378912" y="1674721"/>
                        <a:pt x="1373498" y="1654871"/>
                      </a:cubicBezTo>
                      <a:cubicBezTo>
                        <a:pt x="1372209" y="1649716"/>
                        <a:pt x="1370663" y="1644044"/>
                        <a:pt x="1364733" y="1642755"/>
                      </a:cubicBezTo>
                      <a:cubicBezTo>
                        <a:pt x="1358031" y="1641209"/>
                        <a:pt x="1354422" y="1646107"/>
                        <a:pt x="1351071" y="1650489"/>
                      </a:cubicBezTo>
                      <a:cubicBezTo>
                        <a:pt x="1344626" y="1658996"/>
                        <a:pt x="1339986" y="1668534"/>
                        <a:pt x="1334572" y="1677557"/>
                      </a:cubicBezTo>
                      <a:cubicBezTo>
                        <a:pt x="1329159" y="1687095"/>
                        <a:pt x="1321941" y="1695344"/>
                        <a:pt x="1315238" y="1703851"/>
                      </a:cubicBezTo>
                      <a:cubicBezTo>
                        <a:pt x="1309825" y="1710811"/>
                        <a:pt x="1303896" y="1709522"/>
                        <a:pt x="1300287" y="1701789"/>
                      </a:cubicBezTo>
                      <a:cubicBezTo>
                        <a:pt x="1299513" y="1700242"/>
                        <a:pt x="1299255" y="1698953"/>
                        <a:pt x="1298740" y="1697406"/>
                      </a:cubicBezTo>
                      <a:cubicBezTo>
                        <a:pt x="1295904" y="1689157"/>
                        <a:pt x="1292037" y="1688126"/>
                        <a:pt x="1285077" y="1693282"/>
                      </a:cubicBezTo>
                      <a:cubicBezTo>
                        <a:pt x="1284046" y="1694055"/>
                        <a:pt x="1283273" y="1694828"/>
                        <a:pt x="1282241" y="1695602"/>
                      </a:cubicBezTo>
                      <a:cubicBezTo>
                        <a:pt x="1274250" y="1702304"/>
                        <a:pt x="1270383" y="1702820"/>
                        <a:pt x="1262134" y="1697664"/>
                      </a:cubicBezTo>
                      <a:cubicBezTo>
                        <a:pt x="1254400" y="1693024"/>
                        <a:pt x="1251565" y="1686579"/>
                        <a:pt x="1253369" y="1678072"/>
                      </a:cubicBezTo>
                      <a:cubicBezTo>
                        <a:pt x="1254658" y="1671885"/>
                        <a:pt x="1257494" y="1666472"/>
                        <a:pt x="1260845" y="1661058"/>
                      </a:cubicBezTo>
                      <a:cubicBezTo>
                        <a:pt x="1267032" y="1651262"/>
                        <a:pt x="1274250" y="1642240"/>
                        <a:pt x="1279406" y="1631928"/>
                      </a:cubicBezTo>
                      <a:cubicBezTo>
                        <a:pt x="1284562" y="1621101"/>
                        <a:pt x="1281468" y="1615945"/>
                        <a:pt x="1269352" y="1614141"/>
                      </a:cubicBezTo>
                      <a:cubicBezTo>
                        <a:pt x="1256720" y="1612079"/>
                        <a:pt x="1243831" y="1612336"/>
                        <a:pt x="1231199" y="1612336"/>
                      </a:cubicBezTo>
                      <a:cubicBezTo>
                        <a:pt x="1224755" y="1612336"/>
                        <a:pt x="1218052" y="1612594"/>
                        <a:pt x="1211608" y="1612079"/>
                      </a:cubicBezTo>
                      <a:cubicBezTo>
                        <a:pt x="1197429" y="1611047"/>
                        <a:pt x="1191242" y="1601767"/>
                        <a:pt x="1195883" y="1588104"/>
                      </a:cubicBezTo>
                      <a:cubicBezTo>
                        <a:pt x="1196914" y="1585269"/>
                        <a:pt x="1197945" y="1582433"/>
                        <a:pt x="1198460" y="1579082"/>
                      </a:cubicBezTo>
                      <a:cubicBezTo>
                        <a:pt x="1199749" y="1568255"/>
                        <a:pt x="1203616" y="1564904"/>
                        <a:pt x="1214443" y="1566708"/>
                      </a:cubicBezTo>
                      <a:cubicBezTo>
                        <a:pt x="1221919" y="1567739"/>
                        <a:pt x="1229395" y="1567739"/>
                        <a:pt x="1236871" y="1567739"/>
                      </a:cubicBezTo>
                      <a:cubicBezTo>
                        <a:pt x="1239449" y="1567739"/>
                        <a:pt x="1243058" y="1568255"/>
                        <a:pt x="1243573" y="1564388"/>
                      </a:cubicBezTo>
                      <a:cubicBezTo>
                        <a:pt x="1244089" y="1561552"/>
                        <a:pt x="1241511" y="1560005"/>
                        <a:pt x="1239449" y="1558717"/>
                      </a:cubicBezTo>
                      <a:cubicBezTo>
                        <a:pt x="1230684" y="1553045"/>
                        <a:pt x="1221919" y="1548147"/>
                        <a:pt x="1213154" y="1542734"/>
                      </a:cubicBezTo>
                      <a:cubicBezTo>
                        <a:pt x="1206967" y="1538867"/>
                        <a:pt x="1204132" y="1533969"/>
                        <a:pt x="1206710" y="1527009"/>
                      </a:cubicBezTo>
                      <a:cubicBezTo>
                        <a:pt x="1209288" y="1520306"/>
                        <a:pt x="1214701" y="1519275"/>
                        <a:pt x="1221404" y="1520822"/>
                      </a:cubicBezTo>
                      <a:cubicBezTo>
                        <a:pt x="1237386" y="1524173"/>
                        <a:pt x="1253111" y="1527266"/>
                        <a:pt x="1268836" y="1531133"/>
                      </a:cubicBezTo>
                      <a:cubicBezTo>
                        <a:pt x="1276828" y="1532938"/>
                        <a:pt x="1283788" y="1538094"/>
                        <a:pt x="1289202" y="1543765"/>
                      </a:cubicBezTo>
                      <a:cubicBezTo>
                        <a:pt x="1305185" y="1560521"/>
                        <a:pt x="1325292" y="1561810"/>
                        <a:pt x="1346173" y="1560005"/>
                      </a:cubicBezTo>
                      <a:cubicBezTo>
                        <a:pt x="1355195" y="1559232"/>
                        <a:pt x="1365249" y="1547889"/>
                        <a:pt x="1365765" y="1537578"/>
                      </a:cubicBezTo>
                      <a:cubicBezTo>
                        <a:pt x="1366538" y="1521080"/>
                        <a:pt x="1366022" y="1504581"/>
                        <a:pt x="1366022" y="1488083"/>
                      </a:cubicBezTo>
                      <a:cubicBezTo>
                        <a:pt x="1366022" y="1483443"/>
                        <a:pt x="1364218" y="1479576"/>
                        <a:pt x="1360867" y="1476482"/>
                      </a:cubicBezTo>
                      <a:cubicBezTo>
                        <a:pt x="1351071" y="1467460"/>
                        <a:pt x="1342821" y="1456890"/>
                        <a:pt x="1333541" y="1447095"/>
                      </a:cubicBezTo>
                      <a:cubicBezTo>
                        <a:pt x="1302349" y="1413324"/>
                        <a:pt x="1265485" y="1385741"/>
                        <a:pt x="1230684" y="1356353"/>
                      </a:cubicBezTo>
                      <a:cubicBezTo>
                        <a:pt x="1198976" y="1329543"/>
                        <a:pt x="1167010" y="1303507"/>
                        <a:pt x="1135302" y="1276697"/>
                      </a:cubicBezTo>
                      <a:cubicBezTo>
                        <a:pt x="1125507" y="1268448"/>
                        <a:pt x="1115453" y="1260972"/>
                        <a:pt x="1102821" y="1256847"/>
                      </a:cubicBezTo>
                      <a:cubicBezTo>
                        <a:pt x="1095345" y="1254527"/>
                        <a:pt x="1088901" y="1250403"/>
                        <a:pt x="1081425" y="1248082"/>
                      </a:cubicBezTo>
                      <a:cubicBezTo>
                        <a:pt x="1057966" y="1242153"/>
                        <a:pt x="1034250" y="1242411"/>
                        <a:pt x="1010791" y="1248340"/>
                      </a:cubicBezTo>
                      <a:cubicBezTo>
                        <a:pt x="1007182" y="1249114"/>
                        <a:pt x="1004088" y="1251176"/>
                        <a:pt x="1000737" y="1253238"/>
                      </a:cubicBezTo>
                      <a:cubicBezTo>
                        <a:pt x="961296" y="1280564"/>
                        <a:pt x="925721" y="1312787"/>
                        <a:pt x="888600" y="1343464"/>
                      </a:cubicBezTo>
                      <a:cubicBezTo>
                        <a:pt x="857407" y="1369243"/>
                        <a:pt x="826215" y="1395021"/>
                        <a:pt x="795280" y="1421058"/>
                      </a:cubicBezTo>
                      <a:cubicBezTo>
                        <a:pt x="776978" y="1436525"/>
                        <a:pt x="760479" y="1454055"/>
                        <a:pt x="744239" y="1471842"/>
                      </a:cubicBezTo>
                      <a:cubicBezTo>
                        <a:pt x="742434" y="1473647"/>
                        <a:pt x="741403" y="1475967"/>
                        <a:pt x="739341" y="1477513"/>
                      </a:cubicBezTo>
                      <a:cubicBezTo>
                        <a:pt x="725678" y="1487309"/>
                        <a:pt x="722327" y="1500972"/>
                        <a:pt x="723873" y="1516955"/>
                      </a:cubicBezTo>
                      <a:cubicBezTo>
                        <a:pt x="724647" y="1525977"/>
                        <a:pt x="724647" y="1535000"/>
                        <a:pt x="722584" y="1544023"/>
                      </a:cubicBezTo>
                      <a:cubicBezTo>
                        <a:pt x="719749" y="1555881"/>
                        <a:pt x="734443" y="1572637"/>
                        <a:pt x="747332" y="1572379"/>
                      </a:cubicBezTo>
                      <a:cubicBezTo>
                        <a:pt x="786774" y="1570833"/>
                        <a:pt x="772595" y="1576504"/>
                        <a:pt x="807139" y="1550983"/>
                      </a:cubicBezTo>
                      <a:cubicBezTo>
                        <a:pt x="812037" y="1547374"/>
                        <a:pt x="816935" y="1544281"/>
                        <a:pt x="822864" y="1542992"/>
                      </a:cubicBezTo>
                      <a:cubicBezTo>
                        <a:pt x="837815" y="1539898"/>
                        <a:pt x="852767" y="1536289"/>
                        <a:pt x="867719" y="1533453"/>
                      </a:cubicBezTo>
                      <a:cubicBezTo>
                        <a:pt x="873906" y="1532422"/>
                        <a:pt x="879577" y="1531907"/>
                        <a:pt x="882413" y="1539382"/>
                      </a:cubicBezTo>
                      <a:cubicBezTo>
                        <a:pt x="885248" y="1546343"/>
                        <a:pt x="882670" y="1551241"/>
                        <a:pt x="876484" y="1555108"/>
                      </a:cubicBezTo>
                      <a:cubicBezTo>
                        <a:pt x="868492" y="1560005"/>
                        <a:pt x="860501" y="1564646"/>
                        <a:pt x="852509" y="1569801"/>
                      </a:cubicBezTo>
                      <a:cubicBezTo>
                        <a:pt x="849158" y="1571864"/>
                        <a:pt x="844002" y="1573410"/>
                        <a:pt x="845549" y="1578308"/>
                      </a:cubicBezTo>
                      <a:cubicBezTo>
                        <a:pt x="847096" y="1582949"/>
                        <a:pt x="851994" y="1580628"/>
                        <a:pt x="855603" y="1580371"/>
                      </a:cubicBezTo>
                      <a:cubicBezTo>
                        <a:pt x="864625" y="1579597"/>
                        <a:pt x="873648" y="1579597"/>
                        <a:pt x="882670" y="1580371"/>
                      </a:cubicBezTo>
                      <a:cubicBezTo>
                        <a:pt x="893498" y="1581144"/>
                        <a:pt x="903551" y="1600478"/>
                        <a:pt x="898138" y="1610016"/>
                      </a:cubicBezTo>
                      <a:cubicBezTo>
                        <a:pt x="895818" y="1614141"/>
                        <a:pt x="892209" y="1616203"/>
                        <a:pt x="887569" y="1616461"/>
                      </a:cubicBezTo>
                      <a:cubicBezTo>
                        <a:pt x="878030" y="1616719"/>
                        <a:pt x="868234" y="1616977"/>
                        <a:pt x="858696" y="1615945"/>
                      </a:cubicBezTo>
                      <a:cubicBezTo>
                        <a:pt x="844260" y="1614399"/>
                        <a:pt x="829308" y="1613625"/>
                        <a:pt x="814872" y="1616461"/>
                      </a:cubicBezTo>
                      <a:cubicBezTo>
                        <a:pt x="803788" y="1618781"/>
                        <a:pt x="801725" y="1623937"/>
                        <a:pt x="806881" y="1633991"/>
                      </a:cubicBezTo>
                      <a:cubicBezTo>
                        <a:pt x="812552" y="1645075"/>
                        <a:pt x="820286" y="1655129"/>
                        <a:pt x="826988" y="1665441"/>
                      </a:cubicBezTo>
                      <a:cubicBezTo>
                        <a:pt x="831113" y="1671627"/>
                        <a:pt x="833175" y="1678072"/>
                        <a:pt x="832660" y="1685806"/>
                      </a:cubicBezTo>
                      <a:cubicBezTo>
                        <a:pt x="831371" y="1698953"/>
                        <a:pt x="818224" y="1705913"/>
                        <a:pt x="806623" y="1698953"/>
                      </a:cubicBezTo>
                      <a:cubicBezTo>
                        <a:pt x="805850" y="1698437"/>
                        <a:pt x="805076" y="1697922"/>
                        <a:pt x="804303" y="1697406"/>
                      </a:cubicBezTo>
                      <a:cubicBezTo>
                        <a:pt x="791671" y="1688642"/>
                        <a:pt x="791414" y="1688642"/>
                        <a:pt x="786000" y="1703078"/>
                      </a:cubicBezTo>
                      <a:cubicBezTo>
                        <a:pt x="784711" y="1706171"/>
                        <a:pt x="783422" y="1708749"/>
                        <a:pt x="779813" y="1709265"/>
                      </a:cubicBezTo>
                      <a:cubicBezTo>
                        <a:pt x="775173" y="1710038"/>
                        <a:pt x="772080" y="1707202"/>
                        <a:pt x="769760" y="1703851"/>
                      </a:cubicBezTo>
                      <a:cubicBezTo>
                        <a:pt x="759448" y="1689930"/>
                        <a:pt x="748879" y="1676010"/>
                        <a:pt x="740887" y="1660285"/>
                      </a:cubicBezTo>
                      <a:cubicBezTo>
                        <a:pt x="738825" y="1656160"/>
                        <a:pt x="736247" y="1652293"/>
                        <a:pt x="733154" y="1648684"/>
                      </a:cubicBezTo>
                      <a:cubicBezTo>
                        <a:pt x="725936" y="1640693"/>
                        <a:pt x="717171" y="1641982"/>
                        <a:pt x="713820" y="1652293"/>
                      </a:cubicBezTo>
                      <a:cubicBezTo>
                        <a:pt x="708922" y="1668534"/>
                        <a:pt x="706859" y="1685032"/>
                        <a:pt x="708406" y="1702047"/>
                      </a:cubicBezTo>
                      <a:cubicBezTo>
                        <a:pt x="710984" y="1731950"/>
                        <a:pt x="718460" y="1760822"/>
                        <a:pt x="724647" y="1790210"/>
                      </a:cubicBezTo>
                      <a:cubicBezTo>
                        <a:pt x="725678" y="1795623"/>
                        <a:pt x="725936" y="1800521"/>
                        <a:pt x="723873" y="1805677"/>
                      </a:cubicBezTo>
                      <a:cubicBezTo>
                        <a:pt x="721038" y="1812637"/>
                        <a:pt x="723100" y="1817535"/>
                        <a:pt x="730576" y="1819082"/>
                      </a:cubicBezTo>
                      <a:cubicBezTo>
                        <a:pt x="747590" y="1822433"/>
                        <a:pt x="764346" y="1822949"/>
                        <a:pt x="780071" y="1812637"/>
                      </a:cubicBezTo>
                      <a:cubicBezTo>
                        <a:pt x="792187" y="1804646"/>
                        <a:pt x="805076" y="1796912"/>
                        <a:pt x="820801" y="1798459"/>
                      </a:cubicBezTo>
                      <a:cubicBezTo>
                        <a:pt x="826988" y="1798975"/>
                        <a:pt x="832660" y="1800264"/>
                        <a:pt x="835238" y="1806708"/>
                      </a:cubicBezTo>
                      <a:cubicBezTo>
                        <a:pt x="837815" y="1813153"/>
                        <a:pt x="834980" y="1818051"/>
                        <a:pt x="830597" y="1822691"/>
                      </a:cubicBezTo>
                      <a:cubicBezTo>
                        <a:pt x="818739" y="1835838"/>
                        <a:pt x="802241" y="1840221"/>
                        <a:pt x="786000" y="1844603"/>
                      </a:cubicBezTo>
                      <a:cubicBezTo>
                        <a:pt x="776462" y="1847181"/>
                        <a:pt x="766408" y="1848212"/>
                        <a:pt x="757128" y="1852079"/>
                      </a:cubicBezTo>
                      <a:cubicBezTo>
                        <a:pt x="753777" y="1853368"/>
                        <a:pt x="749394" y="1854399"/>
                        <a:pt x="749652" y="1859039"/>
                      </a:cubicBezTo>
                      <a:cubicBezTo>
                        <a:pt x="749910" y="1863164"/>
                        <a:pt x="753777" y="1864195"/>
                        <a:pt x="756870" y="1865226"/>
                      </a:cubicBezTo>
                      <a:cubicBezTo>
                        <a:pt x="781102" y="1873217"/>
                        <a:pt x="805850" y="1874506"/>
                        <a:pt x="830340" y="1865999"/>
                      </a:cubicBezTo>
                      <a:cubicBezTo>
                        <a:pt x="843229" y="1861617"/>
                        <a:pt x="848900" y="1865226"/>
                        <a:pt x="849931" y="1878889"/>
                      </a:cubicBezTo>
                      <a:cubicBezTo>
                        <a:pt x="850963" y="1893583"/>
                        <a:pt x="844260" y="1905441"/>
                        <a:pt x="835753" y="1916526"/>
                      </a:cubicBezTo>
                      <a:cubicBezTo>
                        <a:pt x="822090" y="1934313"/>
                        <a:pt x="795796" y="1943078"/>
                        <a:pt x="775689" y="1937407"/>
                      </a:cubicBezTo>
                      <a:cubicBezTo>
                        <a:pt x="764604" y="1934313"/>
                        <a:pt x="757901" y="1926322"/>
                        <a:pt x="750941" y="1918330"/>
                      </a:cubicBezTo>
                      <a:cubicBezTo>
                        <a:pt x="749394" y="1916784"/>
                        <a:pt x="748621" y="1914721"/>
                        <a:pt x="747074" y="1912917"/>
                      </a:cubicBezTo>
                      <a:cubicBezTo>
                        <a:pt x="745270" y="1910854"/>
                        <a:pt x="743723" y="1908019"/>
                        <a:pt x="740372" y="1909308"/>
                      </a:cubicBezTo>
                      <a:cubicBezTo>
                        <a:pt x="737278" y="1910597"/>
                        <a:pt x="736763" y="1913690"/>
                        <a:pt x="737020" y="1916526"/>
                      </a:cubicBezTo>
                      <a:cubicBezTo>
                        <a:pt x="737794" y="1924775"/>
                        <a:pt x="738052" y="1933282"/>
                        <a:pt x="739856" y="1941531"/>
                      </a:cubicBezTo>
                      <a:cubicBezTo>
                        <a:pt x="744239" y="1963701"/>
                        <a:pt x="749652" y="1985355"/>
                        <a:pt x="759706" y="2005720"/>
                      </a:cubicBezTo>
                      <a:cubicBezTo>
                        <a:pt x="763573" y="2013712"/>
                        <a:pt x="768986" y="2020156"/>
                        <a:pt x="775946" y="2025828"/>
                      </a:cubicBezTo>
                      <a:cubicBezTo>
                        <a:pt x="791929" y="2038975"/>
                        <a:pt x="805076" y="2054700"/>
                        <a:pt x="815646" y="2072745"/>
                      </a:cubicBezTo>
                      <a:cubicBezTo>
                        <a:pt x="817708" y="2076612"/>
                        <a:pt x="819770" y="2080479"/>
                        <a:pt x="820801" y="2084861"/>
                      </a:cubicBezTo>
                      <a:cubicBezTo>
                        <a:pt x="823122" y="2094399"/>
                        <a:pt x="816677" y="2101875"/>
                        <a:pt x="806881" y="2100071"/>
                      </a:cubicBezTo>
                      <a:cubicBezTo>
                        <a:pt x="800178" y="2099040"/>
                        <a:pt x="794765" y="2095430"/>
                        <a:pt x="789351" y="2091564"/>
                      </a:cubicBezTo>
                      <a:cubicBezTo>
                        <a:pt x="787031" y="2090017"/>
                        <a:pt x="784969" y="2087954"/>
                        <a:pt x="782391" y="2086923"/>
                      </a:cubicBezTo>
                      <a:cubicBezTo>
                        <a:pt x="780587" y="2086150"/>
                        <a:pt x="778782" y="2085377"/>
                        <a:pt x="776978" y="2086408"/>
                      </a:cubicBezTo>
                      <a:cubicBezTo>
                        <a:pt x="774657" y="2087697"/>
                        <a:pt x="775173" y="2090275"/>
                        <a:pt x="775689" y="2092337"/>
                      </a:cubicBezTo>
                      <a:cubicBezTo>
                        <a:pt x="777493" y="2099813"/>
                        <a:pt x="779813" y="2107289"/>
                        <a:pt x="782391" y="2114764"/>
                      </a:cubicBezTo>
                      <a:cubicBezTo>
                        <a:pt x="784196" y="2120178"/>
                        <a:pt x="786000" y="2125334"/>
                        <a:pt x="786258" y="2131005"/>
                      </a:cubicBezTo>
                      <a:cubicBezTo>
                        <a:pt x="786516" y="2139770"/>
                        <a:pt x="780071" y="2144410"/>
                        <a:pt x="772080" y="2140801"/>
                      </a:cubicBezTo>
                      <a:cubicBezTo>
                        <a:pt x="767182" y="2138481"/>
                        <a:pt x="763057" y="2135387"/>
                        <a:pt x="759964" y="2130747"/>
                      </a:cubicBezTo>
                      <a:cubicBezTo>
                        <a:pt x="743723" y="2105484"/>
                        <a:pt x="723616" y="2083314"/>
                        <a:pt x="706086" y="2059082"/>
                      </a:cubicBezTo>
                      <a:cubicBezTo>
                        <a:pt x="697321" y="2046966"/>
                        <a:pt x="690103" y="2033819"/>
                        <a:pt x="684174" y="2020156"/>
                      </a:cubicBezTo>
                      <a:cubicBezTo>
                        <a:pt x="681596" y="2014227"/>
                        <a:pt x="681596" y="2008556"/>
                        <a:pt x="682885" y="2002111"/>
                      </a:cubicBezTo>
                      <a:cubicBezTo>
                        <a:pt x="687525" y="1976590"/>
                        <a:pt x="683143" y="1951843"/>
                        <a:pt x="675409" y="1927611"/>
                      </a:cubicBezTo>
                      <a:cubicBezTo>
                        <a:pt x="674894" y="1925806"/>
                        <a:pt x="674120" y="1923744"/>
                        <a:pt x="672058" y="1923486"/>
                      </a:cubicBezTo>
                      <a:cubicBezTo>
                        <a:pt x="669738" y="1923228"/>
                        <a:pt x="669222" y="1925548"/>
                        <a:pt x="668449" y="1927095"/>
                      </a:cubicBezTo>
                      <a:cubicBezTo>
                        <a:pt x="665356" y="1933797"/>
                        <a:pt x="660458" y="1938953"/>
                        <a:pt x="656591" y="1945140"/>
                      </a:cubicBezTo>
                      <a:cubicBezTo>
                        <a:pt x="648084" y="1959061"/>
                        <a:pt x="644990" y="1973755"/>
                        <a:pt x="648857" y="1989737"/>
                      </a:cubicBezTo>
                      <a:cubicBezTo>
                        <a:pt x="654786" y="2015516"/>
                        <a:pt x="668707" y="2037428"/>
                        <a:pt x="681854" y="2059598"/>
                      </a:cubicBezTo>
                      <a:cubicBezTo>
                        <a:pt x="691134" y="2075065"/>
                        <a:pt x="700672" y="2090532"/>
                        <a:pt x="705055" y="2108320"/>
                      </a:cubicBezTo>
                      <a:cubicBezTo>
                        <a:pt x="707633" y="2118374"/>
                        <a:pt x="707633" y="2128169"/>
                        <a:pt x="703250" y="2137450"/>
                      </a:cubicBezTo>
                      <a:cubicBezTo>
                        <a:pt x="699126" y="2146215"/>
                        <a:pt x="693197" y="2148535"/>
                        <a:pt x="684174" y="2144668"/>
                      </a:cubicBezTo>
                      <a:cubicBezTo>
                        <a:pt x="680565" y="2143121"/>
                        <a:pt x="676956" y="2141059"/>
                        <a:pt x="673089" y="2140028"/>
                      </a:cubicBezTo>
                      <a:cubicBezTo>
                        <a:pt x="665098" y="2137965"/>
                        <a:pt x="660973" y="2140801"/>
                        <a:pt x="660200" y="2148792"/>
                      </a:cubicBezTo>
                      <a:cubicBezTo>
                        <a:pt x="659684" y="2152401"/>
                        <a:pt x="660200" y="2156268"/>
                        <a:pt x="660715" y="2159877"/>
                      </a:cubicBezTo>
                      <a:cubicBezTo>
                        <a:pt x="662520" y="2171993"/>
                        <a:pt x="662262" y="2184109"/>
                        <a:pt x="661231" y="2196225"/>
                      </a:cubicBezTo>
                      <a:cubicBezTo>
                        <a:pt x="660200" y="2208341"/>
                        <a:pt x="651693" y="2218395"/>
                        <a:pt x="640608" y="2221489"/>
                      </a:cubicBezTo>
                      <a:cubicBezTo>
                        <a:pt x="635710" y="2222778"/>
                        <a:pt x="630554" y="2222778"/>
                        <a:pt x="628234" y="2217880"/>
                      </a:cubicBezTo>
                      <a:cubicBezTo>
                        <a:pt x="622047" y="2203443"/>
                        <a:pt x="612767" y="2190812"/>
                        <a:pt x="604518" y="2177665"/>
                      </a:cubicBezTo>
                      <a:cubicBezTo>
                        <a:pt x="593691" y="2160135"/>
                        <a:pt x="593691" y="2141059"/>
                        <a:pt x="595495" y="2121725"/>
                      </a:cubicBezTo>
                      <a:cubicBezTo>
                        <a:pt x="597815" y="2098782"/>
                        <a:pt x="602713" y="2076096"/>
                        <a:pt x="602198" y="2052895"/>
                      </a:cubicBezTo>
                      <a:cubicBezTo>
                        <a:pt x="602198" y="2046708"/>
                        <a:pt x="601166" y="2040522"/>
                        <a:pt x="599620" y="2034335"/>
                      </a:cubicBezTo>
                      <a:cubicBezTo>
                        <a:pt x="597557" y="2025828"/>
                        <a:pt x="592659" y="2024539"/>
                        <a:pt x="586215" y="2030726"/>
                      </a:cubicBezTo>
                      <a:cubicBezTo>
                        <a:pt x="581575" y="2035108"/>
                        <a:pt x="578481" y="2040522"/>
                        <a:pt x="576161" y="2046193"/>
                      </a:cubicBezTo>
                      <a:cubicBezTo>
                        <a:pt x="572294" y="2056504"/>
                        <a:pt x="569716" y="2067074"/>
                        <a:pt x="569716" y="2078159"/>
                      </a:cubicBezTo>
                      <a:cubicBezTo>
                        <a:pt x="569716" y="2098524"/>
                        <a:pt x="569716" y="2118631"/>
                        <a:pt x="569716" y="2138997"/>
                      </a:cubicBezTo>
                      <a:cubicBezTo>
                        <a:pt x="569716" y="2148792"/>
                        <a:pt x="567912" y="2158073"/>
                        <a:pt x="563272" y="2166838"/>
                      </a:cubicBezTo>
                      <a:cubicBezTo>
                        <a:pt x="559663" y="2173798"/>
                        <a:pt x="553991" y="2177665"/>
                        <a:pt x="546773" y="2179727"/>
                      </a:cubicBezTo>
                      <a:cubicBezTo>
                        <a:pt x="538524" y="2182047"/>
                        <a:pt x="533368" y="2177922"/>
                        <a:pt x="534142" y="2169158"/>
                      </a:cubicBezTo>
                      <a:cubicBezTo>
                        <a:pt x="534915" y="2160909"/>
                        <a:pt x="534915" y="2152917"/>
                        <a:pt x="532337" y="2145183"/>
                      </a:cubicBezTo>
                      <a:cubicBezTo>
                        <a:pt x="530790" y="2140028"/>
                        <a:pt x="527955" y="2135645"/>
                        <a:pt x="524088" y="2132036"/>
                      </a:cubicBezTo>
                      <a:cubicBezTo>
                        <a:pt x="521510" y="2129716"/>
                        <a:pt x="518417" y="2127654"/>
                        <a:pt x="514808" y="2129201"/>
                      </a:cubicBezTo>
                      <a:cubicBezTo>
                        <a:pt x="510683" y="2131005"/>
                        <a:pt x="509910" y="2134872"/>
                        <a:pt x="510425" y="2138739"/>
                      </a:cubicBezTo>
                      <a:cubicBezTo>
                        <a:pt x="511714" y="2148792"/>
                        <a:pt x="515065" y="2158073"/>
                        <a:pt x="519448" y="2167095"/>
                      </a:cubicBezTo>
                      <a:cubicBezTo>
                        <a:pt x="523057" y="2174056"/>
                        <a:pt x="526666" y="2181016"/>
                        <a:pt x="527697" y="2188750"/>
                      </a:cubicBezTo>
                      <a:cubicBezTo>
                        <a:pt x="530017" y="2203959"/>
                        <a:pt x="523314" y="2216848"/>
                        <a:pt x="510167" y="2222520"/>
                      </a:cubicBezTo>
                      <a:cubicBezTo>
                        <a:pt x="498567" y="2227418"/>
                        <a:pt x="488771" y="2221231"/>
                        <a:pt x="487998" y="2208599"/>
                      </a:cubicBezTo>
                      <a:cubicBezTo>
                        <a:pt x="487482" y="2201381"/>
                        <a:pt x="487482" y="2194163"/>
                        <a:pt x="489802" y="2187203"/>
                      </a:cubicBezTo>
                      <a:cubicBezTo>
                        <a:pt x="490318" y="2185914"/>
                        <a:pt x="490575" y="2184883"/>
                        <a:pt x="490575" y="2183594"/>
                      </a:cubicBezTo>
                      <a:cubicBezTo>
                        <a:pt x="490833" y="2181016"/>
                        <a:pt x="490833" y="2178180"/>
                        <a:pt x="487740" y="2177407"/>
                      </a:cubicBezTo>
                      <a:cubicBezTo>
                        <a:pt x="484389" y="2176634"/>
                        <a:pt x="483615" y="2179469"/>
                        <a:pt x="482842" y="2181789"/>
                      </a:cubicBezTo>
                      <a:cubicBezTo>
                        <a:pt x="481295" y="2187461"/>
                        <a:pt x="480780" y="2193390"/>
                        <a:pt x="479748" y="2199319"/>
                      </a:cubicBezTo>
                      <a:cubicBezTo>
                        <a:pt x="477686" y="2210404"/>
                        <a:pt x="476139" y="2221489"/>
                        <a:pt x="470726" y="2231542"/>
                      </a:cubicBezTo>
                      <a:cubicBezTo>
                        <a:pt x="467890" y="2236956"/>
                        <a:pt x="464281" y="2241854"/>
                        <a:pt x="457321" y="2241854"/>
                      </a:cubicBezTo>
                      <a:cubicBezTo>
                        <a:pt x="450103" y="2241854"/>
                        <a:pt x="447267" y="2236440"/>
                        <a:pt x="444689" y="2230769"/>
                      </a:cubicBezTo>
                      <a:cubicBezTo>
                        <a:pt x="440049" y="2219684"/>
                        <a:pt x="437987" y="2207826"/>
                        <a:pt x="437471" y="2196225"/>
                      </a:cubicBezTo>
                      <a:cubicBezTo>
                        <a:pt x="436440" y="2179469"/>
                        <a:pt x="436440" y="2162713"/>
                        <a:pt x="439018" y="2145957"/>
                      </a:cubicBezTo>
                      <a:cubicBezTo>
                        <a:pt x="442369" y="2122240"/>
                        <a:pt x="457579" y="2107289"/>
                        <a:pt x="474593" y="2093110"/>
                      </a:cubicBezTo>
                      <a:cubicBezTo>
                        <a:pt x="483873" y="2085377"/>
                        <a:pt x="494185" y="2078932"/>
                        <a:pt x="503980" y="2071456"/>
                      </a:cubicBezTo>
                      <a:cubicBezTo>
                        <a:pt x="522026" y="2057536"/>
                        <a:pt x="524088" y="2047740"/>
                        <a:pt x="511972" y="2028406"/>
                      </a:cubicBezTo>
                      <a:cubicBezTo>
                        <a:pt x="499856" y="2009072"/>
                        <a:pt x="499598" y="1989480"/>
                        <a:pt x="509652" y="1969888"/>
                      </a:cubicBezTo>
                      <a:cubicBezTo>
                        <a:pt x="520737" y="1948491"/>
                        <a:pt x="532079" y="1927611"/>
                        <a:pt x="539297" y="1904410"/>
                      </a:cubicBezTo>
                      <a:cubicBezTo>
                        <a:pt x="541617" y="1897192"/>
                        <a:pt x="543164" y="1889974"/>
                        <a:pt x="544969" y="1882756"/>
                      </a:cubicBezTo>
                      <a:cubicBezTo>
                        <a:pt x="545484" y="1880178"/>
                        <a:pt x="546258" y="1877342"/>
                        <a:pt x="544969" y="1874764"/>
                      </a:cubicBezTo>
                      <a:cubicBezTo>
                        <a:pt x="541875" y="1874249"/>
                        <a:pt x="540586" y="1876053"/>
                        <a:pt x="539040" y="1877600"/>
                      </a:cubicBezTo>
                      <a:cubicBezTo>
                        <a:pt x="510683" y="1906472"/>
                        <a:pt x="493669" y="1940758"/>
                        <a:pt x="488771" y="1981488"/>
                      </a:cubicBezTo>
                      <a:cubicBezTo>
                        <a:pt x="485678" y="2006751"/>
                        <a:pt x="482584" y="2032272"/>
                        <a:pt x="475882" y="2057020"/>
                      </a:cubicBezTo>
                      <a:cubicBezTo>
                        <a:pt x="472015" y="2071198"/>
                        <a:pt x="465828" y="2084603"/>
                        <a:pt x="454743" y="2094657"/>
                      </a:cubicBezTo>
                      <a:cubicBezTo>
                        <a:pt x="451134" y="2098008"/>
                        <a:pt x="447267" y="2101102"/>
                        <a:pt x="442885" y="2101617"/>
                      </a:cubicBezTo>
                      <a:cubicBezTo>
                        <a:pt x="427417" y="2103422"/>
                        <a:pt x="419426" y="2114764"/>
                        <a:pt x="410404" y="2125076"/>
                      </a:cubicBezTo>
                      <a:cubicBezTo>
                        <a:pt x="407052" y="2128943"/>
                        <a:pt x="403701" y="2132552"/>
                        <a:pt x="400092" y="2135903"/>
                      </a:cubicBezTo>
                      <a:cubicBezTo>
                        <a:pt x="395710" y="2140028"/>
                        <a:pt x="391069" y="2142863"/>
                        <a:pt x="385140" y="2139770"/>
                      </a:cubicBezTo>
                      <a:cubicBezTo>
                        <a:pt x="378953" y="2136676"/>
                        <a:pt x="379469" y="2130747"/>
                        <a:pt x="379985" y="2125076"/>
                      </a:cubicBezTo>
                      <a:cubicBezTo>
                        <a:pt x="381273" y="2113476"/>
                        <a:pt x="384367" y="2102391"/>
                        <a:pt x="389523" y="2092079"/>
                      </a:cubicBezTo>
                      <a:cubicBezTo>
                        <a:pt x="390812" y="2089243"/>
                        <a:pt x="392874" y="2086666"/>
                        <a:pt x="392358" y="2083314"/>
                      </a:cubicBezTo>
                      <a:cubicBezTo>
                        <a:pt x="389265" y="2080994"/>
                        <a:pt x="387203" y="2083572"/>
                        <a:pt x="384883" y="2084603"/>
                      </a:cubicBezTo>
                      <a:cubicBezTo>
                        <a:pt x="376118" y="2088470"/>
                        <a:pt x="371220" y="2086408"/>
                        <a:pt x="369157" y="2076870"/>
                      </a:cubicBezTo>
                      <a:cubicBezTo>
                        <a:pt x="367095" y="2067074"/>
                        <a:pt x="367611" y="2057020"/>
                        <a:pt x="368642" y="2046966"/>
                      </a:cubicBezTo>
                      <a:cubicBezTo>
                        <a:pt x="372251" y="2014743"/>
                        <a:pt x="383336" y="1984582"/>
                        <a:pt x="396999" y="1955452"/>
                      </a:cubicBezTo>
                      <a:cubicBezTo>
                        <a:pt x="412981" y="1920908"/>
                        <a:pt x="433347" y="1889458"/>
                        <a:pt x="460930" y="1862906"/>
                      </a:cubicBezTo>
                      <a:cubicBezTo>
                        <a:pt x="469952" y="1854141"/>
                        <a:pt x="475366" y="1842541"/>
                        <a:pt x="478202" y="1830167"/>
                      </a:cubicBezTo>
                      <a:cubicBezTo>
                        <a:pt x="481295" y="1817793"/>
                        <a:pt x="475624" y="1808771"/>
                        <a:pt x="463508" y="1805162"/>
                      </a:cubicBezTo>
                      <a:cubicBezTo>
                        <a:pt x="423808" y="1794334"/>
                        <a:pt x="377922" y="1834549"/>
                        <a:pt x="385914" y="1874764"/>
                      </a:cubicBezTo>
                      <a:cubicBezTo>
                        <a:pt x="392358" y="1907503"/>
                        <a:pt x="385140" y="1935602"/>
                        <a:pt x="364775" y="1961381"/>
                      </a:cubicBezTo>
                      <a:cubicBezTo>
                        <a:pt x="355237" y="1973497"/>
                        <a:pt x="345441" y="1985871"/>
                        <a:pt x="336161" y="1998244"/>
                      </a:cubicBezTo>
                      <a:cubicBezTo>
                        <a:pt x="329974" y="2006236"/>
                        <a:pt x="325334" y="2015001"/>
                        <a:pt x="321725" y="2024281"/>
                      </a:cubicBezTo>
                      <a:cubicBezTo>
                        <a:pt x="317600" y="2035108"/>
                        <a:pt x="316827" y="2045677"/>
                        <a:pt x="319404" y="2057278"/>
                      </a:cubicBezTo>
                      <a:cubicBezTo>
                        <a:pt x="327138" y="2089501"/>
                        <a:pt x="329974" y="2122498"/>
                        <a:pt x="328427" y="2155495"/>
                      </a:cubicBezTo>
                      <a:cubicBezTo>
                        <a:pt x="328169" y="2162197"/>
                        <a:pt x="326623" y="2168384"/>
                        <a:pt x="324045" y="2174571"/>
                      </a:cubicBezTo>
                      <a:cubicBezTo>
                        <a:pt x="317342" y="2192101"/>
                        <a:pt x="303164" y="2194679"/>
                        <a:pt x="289759" y="2181016"/>
                      </a:cubicBezTo>
                      <a:cubicBezTo>
                        <a:pt x="291821" y="2192358"/>
                        <a:pt x="294141" y="2203186"/>
                        <a:pt x="294657" y="2214528"/>
                      </a:cubicBezTo>
                      <a:cubicBezTo>
                        <a:pt x="295172" y="2231027"/>
                        <a:pt x="291306" y="2238760"/>
                        <a:pt x="282283" y="2240565"/>
                      </a:cubicBezTo>
                      <a:cubicBezTo>
                        <a:pt x="264496" y="2244174"/>
                        <a:pt x="251091" y="2237987"/>
                        <a:pt x="245419" y="2223293"/>
                      </a:cubicBezTo>
                      <a:cubicBezTo>
                        <a:pt x="240264" y="2210404"/>
                        <a:pt x="239490" y="2196741"/>
                        <a:pt x="239232" y="2182820"/>
                      </a:cubicBezTo>
                      <a:cubicBezTo>
                        <a:pt x="239232" y="2172509"/>
                        <a:pt x="239490" y="2162455"/>
                        <a:pt x="235881" y="2150855"/>
                      </a:cubicBezTo>
                      <a:cubicBezTo>
                        <a:pt x="232272" y="2159104"/>
                        <a:pt x="231499" y="2166322"/>
                        <a:pt x="229952" y="2173540"/>
                      </a:cubicBezTo>
                      <a:cubicBezTo>
                        <a:pt x="223507" y="2204217"/>
                        <a:pt x="216805" y="2235151"/>
                        <a:pt x="209071" y="2265570"/>
                      </a:cubicBezTo>
                      <a:cubicBezTo>
                        <a:pt x="206493" y="2275882"/>
                        <a:pt x="203142" y="2277686"/>
                        <a:pt x="193088" y="2274335"/>
                      </a:cubicBezTo>
                      <a:cubicBezTo>
                        <a:pt x="177621" y="2269437"/>
                        <a:pt x="166279" y="2272531"/>
                        <a:pt x="155967" y="2285420"/>
                      </a:cubicBezTo>
                      <a:cubicBezTo>
                        <a:pt x="151327" y="2291349"/>
                        <a:pt x="147460" y="2297794"/>
                        <a:pt x="141789" y="2302692"/>
                      </a:cubicBezTo>
                      <a:cubicBezTo>
                        <a:pt x="128899" y="2314034"/>
                        <a:pt x="117814" y="2310167"/>
                        <a:pt x="114205" y="2293669"/>
                      </a:cubicBezTo>
                      <a:cubicBezTo>
                        <a:pt x="112659" y="2286451"/>
                        <a:pt x="112659" y="2279491"/>
                        <a:pt x="112401" y="2272273"/>
                      </a:cubicBezTo>
                      <a:cubicBezTo>
                        <a:pt x="111885" y="2263250"/>
                        <a:pt x="110596" y="2262477"/>
                        <a:pt x="101832" y="2264281"/>
                      </a:cubicBezTo>
                      <a:cubicBezTo>
                        <a:pt x="95129" y="2265570"/>
                        <a:pt x="88684" y="2265312"/>
                        <a:pt x="83529" y="2259899"/>
                      </a:cubicBezTo>
                      <a:cubicBezTo>
                        <a:pt x="78115" y="2254228"/>
                        <a:pt x="78631" y="2247525"/>
                        <a:pt x="81209" y="2240565"/>
                      </a:cubicBezTo>
                      <a:cubicBezTo>
                        <a:pt x="86880" y="2225098"/>
                        <a:pt x="97191" y="2212466"/>
                        <a:pt x="107245" y="2199834"/>
                      </a:cubicBezTo>
                      <a:cubicBezTo>
                        <a:pt x="122970" y="2179985"/>
                        <a:pt x="140758" y="2162197"/>
                        <a:pt x="155967" y="2141832"/>
                      </a:cubicBezTo>
                      <a:cubicBezTo>
                        <a:pt x="158029" y="2138997"/>
                        <a:pt x="160865" y="2136934"/>
                        <a:pt x="163958" y="2135387"/>
                      </a:cubicBezTo>
                      <a:cubicBezTo>
                        <a:pt x="181488" y="2125592"/>
                        <a:pt x="191284" y="2109609"/>
                        <a:pt x="198760" y="2091564"/>
                      </a:cubicBezTo>
                      <a:cubicBezTo>
                        <a:pt x="203916" y="2078932"/>
                        <a:pt x="208556" y="2065785"/>
                        <a:pt x="213969" y="2053411"/>
                      </a:cubicBezTo>
                      <a:cubicBezTo>
                        <a:pt x="218609" y="2043099"/>
                        <a:pt x="223250" y="2033046"/>
                        <a:pt x="231241" y="2024796"/>
                      </a:cubicBezTo>
                      <a:cubicBezTo>
                        <a:pt x="232788" y="2023250"/>
                        <a:pt x="234077" y="2021445"/>
                        <a:pt x="235108" y="2019641"/>
                      </a:cubicBezTo>
                      <a:cubicBezTo>
                        <a:pt x="237170" y="2015258"/>
                        <a:pt x="238459" y="2010618"/>
                        <a:pt x="235366" y="2006236"/>
                      </a:cubicBezTo>
                      <a:cubicBezTo>
                        <a:pt x="232272" y="2001853"/>
                        <a:pt x="227632" y="2001338"/>
                        <a:pt x="222734" y="2002111"/>
                      </a:cubicBezTo>
                      <a:cubicBezTo>
                        <a:pt x="213969" y="2003400"/>
                        <a:pt x="205978" y="2007267"/>
                        <a:pt x="198502" y="2011907"/>
                      </a:cubicBezTo>
                      <a:cubicBezTo>
                        <a:pt x="180457" y="2023250"/>
                        <a:pt x="167052" y="2037686"/>
                        <a:pt x="163958" y="2060371"/>
                      </a:cubicBezTo>
                      <a:cubicBezTo>
                        <a:pt x="160607" y="2084088"/>
                        <a:pt x="132766" y="2110124"/>
                        <a:pt x="109308" y="2113218"/>
                      </a:cubicBezTo>
                      <a:cubicBezTo>
                        <a:pt x="94356" y="2115280"/>
                        <a:pt x="86364" y="2107804"/>
                        <a:pt x="84302" y="2092595"/>
                      </a:cubicBezTo>
                      <a:cubicBezTo>
                        <a:pt x="82498" y="2078674"/>
                        <a:pt x="88942" y="2068878"/>
                        <a:pt x="97707" y="2059598"/>
                      </a:cubicBezTo>
                      <a:cubicBezTo>
                        <a:pt x="99254" y="2057793"/>
                        <a:pt x="102089" y="2055989"/>
                        <a:pt x="100543" y="2053411"/>
                      </a:cubicBezTo>
                      <a:cubicBezTo>
                        <a:pt x="98996" y="2051091"/>
                        <a:pt x="95903" y="2052122"/>
                        <a:pt x="93582" y="2052638"/>
                      </a:cubicBezTo>
                      <a:cubicBezTo>
                        <a:pt x="84560" y="2055473"/>
                        <a:pt x="75537" y="2057278"/>
                        <a:pt x="66257" y="2058824"/>
                      </a:cubicBezTo>
                      <a:cubicBezTo>
                        <a:pt x="59554" y="2059856"/>
                        <a:pt x="53110" y="2059082"/>
                        <a:pt x="47181" y="2055731"/>
                      </a:cubicBezTo>
                      <a:cubicBezTo>
                        <a:pt x="38416" y="2050833"/>
                        <a:pt x="36869" y="2041295"/>
                        <a:pt x="44603" y="2035108"/>
                      </a:cubicBezTo>
                      <a:cubicBezTo>
                        <a:pt x="52079" y="2028921"/>
                        <a:pt x="52336" y="2022734"/>
                        <a:pt x="48727" y="2014485"/>
                      </a:cubicBezTo>
                      <a:cubicBezTo>
                        <a:pt x="43056" y="2001596"/>
                        <a:pt x="45634" y="1995924"/>
                        <a:pt x="58523" y="1990253"/>
                      </a:cubicBezTo>
                      <a:cubicBezTo>
                        <a:pt x="76568" y="1982262"/>
                        <a:pt x="95903" y="1978653"/>
                        <a:pt x="115494" y="1975559"/>
                      </a:cubicBezTo>
                      <a:cubicBezTo>
                        <a:pt x="125033" y="1974012"/>
                        <a:pt x="134571" y="1972466"/>
                        <a:pt x="143593" y="1968857"/>
                      </a:cubicBezTo>
                      <a:cubicBezTo>
                        <a:pt x="154678" y="1964474"/>
                        <a:pt x="158287" y="1957514"/>
                        <a:pt x="155194" y="1945914"/>
                      </a:cubicBezTo>
                      <a:cubicBezTo>
                        <a:pt x="153389" y="1938953"/>
                        <a:pt x="149522" y="1931993"/>
                        <a:pt x="156740" y="1926064"/>
                      </a:cubicBezTo>
                      <a:cubicBezTo>
                        <a:pt x="164216" y="1919877"/>
                        <a:pt x="172723" y="1918588"/>
                        <a:pt x="182261" y="1921939"/>
                      </a:cubicBezTo>
                      <a:cubicBezTo>
                        <a:pt x="197471" y="1927095"/>
                        <a:pt x="206493" y="1937664"/>
                        <a:pt x="210360" y="1952874"/>
                      </a:cubicBezTo>
                      <a:cubicBezTo>
                        <a:pt x="213454" y="1965505"/>
                        <a:pt x="221703" y="1971435"/>
                        <a:pt x="234592" y="1969372"/>
                      </a:cubicBezTo>
                      <a:cubicBezTo>
                        <a:pt x="250060" y="1967052"/>
                        <a:pt x="260113" y="1956998"/>
                        <a:pt x="267589" y="1944367"/>
                      </a:cubicBezTo>
                      <a:cubicBezTo>
                        <a:pt x="273518" y="1934313"/>
                        <a:pt x="277901" y="1923744"/>
                        <a:pt x="284345" y="1912143"/>
                      </a:cubicBezTo>
                      <a:cubicBezTo>
                        <a:pt x="279963" y="1914979"/>
                        <a:pt x="277901" y="1917815"/>
                        <a:pt x="275323" y="1919877"/>
                      </a:cubicBezTo>
                      <a:cubicBezTo>
                        <a:pt x="264238" y="1929157"/>
                        <a:pt x="251349" y="1930189"/>
                        <a:pt x="238459" y="1926579"/>
                      </a:cubicBezTo>
                      <a:cubicBezTo>
                        <a:pt x="226859" y="1923486"/>
                        <a:pt x="222734" y="1909050"/>
                        <a:pt x="228405" y="1895903"/>
                      </a:cubicBezTo>
                      <a:cubicBezTo>
                        <a:pt x="235881" y="1878373"/>
                        <a:pt x="248255" y="1865226"/>
                        <a:pt x="265269" y="1856719"/>
                      </a:cubicBezTo>
                      <a:cubicBezTo>
                        <a:pt x="271456" y="1853626"/>
                        <a:pt x="275065" y="1850017"/>
                        <a:pt x="275065" y="1842541"/>
                      </a:cubicBezTo>
                      <a:cubicBezTo>
                        <a:pt x="275065" y="1836869"/>
                        <a:pt x="278932" y="1832229"/>
                        <a:pt x="280994" y="1827074"/>
                      </a:cubicBezTo>
                      <a:cubicBezTo>
                        <a:pt x="282283" y="1823722"/>
                        <a:pt x="285376" y="1819855"/>
                        <a:pt x="282541" y="1816762"/>
                      </a:cubicBezTo>
                      <a:cubicBezTo>
                        <a:pt x="279190" y="1812895"/>
                        <a:pt x="274807" y="1816504"/>
                        <a:pt x="271456" y="1817793"/>
                      </a:cubicBezTo>
                      <a:cubicBezTo>
                        <a:pt x="243873" y="1829394"/>
                        <a:pt x="219383" y="1845634"/>
                        <a:pt x="196182" y="1864195"/>
                      </a:cubicBezTo>
                      <a:cubicBezTo>
                        <a:pt x="185355" y="1872702"/>
                        <a:pt x="176332" y="1883013"/>
                        <a:pt x="165505" y="1891520"/>
                      </a:cubicBezTo>
                      <a:cubicBezTo>
                        <a:pt x="161896" y="1894356"/>
                        <a:pt x="158287" y="1896161"/>
                        <a:pt x="153905" y="1896418"/>
                      </a:cubicBezTo>
                      <a:cubicBezTo>
                        <a:pt x="134055" y="1897450"/>
                        <a:pt x="116783" y="1906472"/>
                        <a:pt x="105183" y="1921166"/>
                      </a:cubicBezTo>
                      <a:cubicBezTo>
                        <a:pt x="90747" y="1939211"/>
                        <a:pt x="71928" y="1946429"/>
                        <a:pt x="51563" y="1952616"/>
                      </a:cubicBezTo>
                      <a:cubicBezTo>
                        <a:pt x="36869" y="1956998"/>
                        <a:pt x="22691" y="1955452"/>
                        <a:pt x="9286" y="1947460"/>
                      </a:cubicBezTo>
                      <a:cubicBezTo>
                        <a:pt x="-1283" y="1941273"/>
                        <a:pt x="-2830" y="1934313"/>
                        <a:pt x="4646" y="1924517"/>
                      </a:cubicBezTo>
                      <a:cubicBezTo>
                        <a:pt x="12122" y="1914721"/>
                        <a:pt x="20886" y="1905699"/>
                        <a:pt x="27589" y="1895129"/>
                      </a:cubicBezTo>
                      <a:cubicBezTo>
                        <a:pt x="33002" y="1886622"/>
                        <a:pt x="32229" y="1884302"/>
                        <a:pt x="23722" y="1878889"/>
                      </a:cubicBezTo>
                      <a:cubicBezTo>
                        <a:pt x="16504" y="1874249"/>
                        <a:pt x="15473" y="1867804"/>
                        <a:pt x="21402" y="1860844"/>
                      </a:cubicBezTo>
                      <a:cubicBezTo>
                        <a:pt x="28362" y="1852594"/>
                        <a:pt x="38158" y="1847954"/>
                        <a:pt x="47181" y="1842541"/>
                      </a:cubicBezTo>
                      <a:cubicBezTo>
                        <a:pt x="51563" y="1839963"/>
                        <a:pt x="55945" y="1837900"/>
                        <a:pt x="59812" y="1834549"/>
                      </a:cubicBezTo>
                      <a:cubicBezTo>
                        <a:pt x="65484" y="1829909"/>
                        <a:pt x="64968" y="1826042"/>
                        <a:pt x="58781" y="1822175"/>
                      </a:cubicBezTo>
                      <a:cubicBezTo>
                        <a:pt x="56977" y="1820887"/>
                        <a:pt x="54657" y="1820371"/>
                        <a:pt x="52852" y="1819340"/>
                      </a:cubicBezTo>
                      <a:cubicBezTo>
                        <a:pt x="46923" y="1815989"/>
                        <a:pt x="45376" y="1810833"/>
                        <a:pt x="50016" y="1806451"/>
                      </a:cubicBezTo>
                      <a:cubicBezTo>
                        <a:pt x="64452" y="1792014"/>
                        <a:pt x="73991" y="1773711"/>
                        <a:pt x="88684" y="1759791"/>
                      </a:cubicBezTo>
                      <a:cubicBezTo>
                        <a:pt x="90489" y="1757986"/>
                        <a:pt x="92294" y="1756182"/>
                        <a:pt x="94098" y="1754635"/>
                      </a:cubicBezTo>
                      <a:cubicBezTo>
                        <a:pt x="96676" y="1752315"/>
                        <a:pt x="99512" y="1750253"/>
                        <a:pt x="103378" y="1751800"/>
                      </a:cubicBezTo>
                      <a:cubicBezTo>
                        <a:pt x="106730" y="1753346"/>
                        <a:pt x="107245" y="1756440"/>
                        <a:pt x="107503" y="1759533"/>
                      </a:cubicBezTo>
                      <a:cubicBezTo>
                        <a:pt x="108019" y="1763142"/>
                        <a:pt x="108019" y="1767009"/>
                        <a:pt x="109050" y="1770618"/>
                      </a:cubicBezTo>
                      <a:cubicBezTo>
                        <a:pt x="115494" y="1792788"/>
                        <a:pt x="132251" y="1802068"/>
                        <a:pt x="153389" y="1805162"/>
                      </a:cubicBezTo>
                      <a:cubicBezTo>
                        <a:pt x="167052" y="1807224"/>
                        <a:pt x="180715" y="1806193"/>
                        <a:pt x="194120" y="1801552"/>
                      </a:cubicBezTo>
                      <a:cubicBezTo>
                        <a:pt x="197471" y="1800521"/>
                        <a:pt x="202627" y="1800264"/>
                        <a:pt x="202369" y="1795366"/>
                      </a:cubicBezTo>
                      <a:cubicBezTo>
                        <a:pt x="202111" y="1791499"/>
                        <a:pt x="197471" y="1791241"/>
                        <a:pt x="194120" y="1790468"/>
                      </a:cubicBezTo>
                      <a:cubicBezTo>
                        <a:pt x="186128" y="1788148"/>
                        <a:pt x="177621" y="1787116"/>
                        <a:pt x="169372" y="1785054"/>
                      </a:cubicBezTo>
                      <a:cubicBezTo>
                        <a:pt x="159318" y="1782476"/>
                        <a:pt x="155194" y="1778094"/>
                        <a:pt x="155967" y="1771134"/>
                      </a:cubicBezTo>
                      <a:cubicBezTo>
                        <a:pt x="156740" y="1764689"/>
                        <a:pt x="162927" y="1759791"/>
                        <a:pt x="171434" y="1759275"/>
                      </a:cubicBezTo>
                      <a:cubicBezTo>
                        <a:pt x="173497" y="1759018"/>
                        <a:pt x="175817" y="1759275"/>
                        <a:pt x="177879" y="1758760"/>
                      </a:cubicBezTo>
                      <a:cubicBezTo>
                        <a:pt x="185355" y="1757471"/>
                        <a:pt x="187675" y="1753604"/>
                        <a:pt x="183550" y="1746901"/>
                      </a:cubicBezTo>
                      <a:cubicBezTo>
                        <a:pt x="179684" y="1740199"/>
                        <a:pt x="175301" y="1733754"/>
                        <a:pt x="172208" y="1726536"/>
                      </a:cubicBezTo>
                      <a:cubicBezTo>
                        <a:pt x="169888" y="1721381"/>
                        <a:pt x="168856" y="1716225"/>
                        <a:pt x="172465" y="1711585"/>
                      </a:cubicBezTo>
                      <a:cubicBezTo>
                        <a:pt x="176074" y="1706429"/>
                        <a:pt x="181488" y="1706944"/>
                        <a:pt x="186902" y="1708233"/>
                      </a:cubicBezTo>
                      <a:cubicBezTo>
                        <a:pt x="200822" y="1711069"/>
                        <a:pt x="201338" y="1710811"/>
                        <a:pt x="206493" y="1697149"/>
                      </a:cubicBezTo>
                      <a:cubicBezTo>
                        <a:pt x="209587" y="1688642"/>
                        <a:pt x="213196" y="1687610"/>
                        <a:pt x="219641" y="1694571"/>
                      </a:cubicBezTo>
                      <a:cubicBezTo>
                        <a:pt x="224281" y="1699469"/>
                        <a:pt x="228148" y="1698953"/>
                        <a:pt x="232272" y="1694571"/>
                      </a:cubicBezTo>
                      <a:cubicBezTo>
                        <a:pt x="234335" y="1692508"/>
                        <a:pt x="235881" y="1690188"/>
                        <a:pt x="237686" y="1688126"/>
                      </a:cubicBezTo>
                      <a:cubicBezTo>
                        <a:pt x="242068" y="1682455"/>
                        <a:pt x="247739" y="1679361"/>
                        <a:pt x="254700" y="1681939"/>
                      </a:cubicBezTo>
                      <a:cubicBezTo>
                        <a:pt x="261402" y="1684517"/>
                        <a:pt x="264496" y="1689673"/>
                        <a:pt x="264753" y="1697149"/>
                      </a:cubicBezTo>
                      <a:cubicBezTo>
                        <a:pt x="265011" y="1705913"/>
                        <a:pt x="263465" y="1714420"/>
                        <a:pt x="262176" y="1723185"/>
                      </a:cubicBezTo>
                      <a:cubicBezTo>
                        <a:pt x="260113" y="1737363"/>
                        <a:pt x="266558" y="1744581"/>
                        <a:pt x="280994" y="1743550"/>
                      </a:cubicBezTo>
                      <a:cubicBezTo>
                        <a:pt x="292595" y="1742519"/>
                        <a:pt x="303679" y="1740199"/>
                        <a:pt x="314249" y="1734785"/>
                      </a:cubicBezTo>
                      <a:cubicBezTo>
                        <a:pt x="351370" y="1715194"/>
                        <a:pt x="390296" y="1698695"/>
                        <a:pt x="425613" y="1675494"/>
                      </a:cubicBezTo>
                      <a:cubicBezTo>
                        <a:pt x="454743" y="1656418"/>
                        <a:pt x="480780" y="1633991"/>
                        <a:pt x="499856" y="1604345"/>
                      </a:cubicBezTo>
                      <a:cubicBezTo>
                        <a:pt x="504238" y="1597643"/>
                        <a:pt x="509394" y="1592229"/>
                        <a:pt x="516096" y="1588104"/>
                      </a:cubicBezTo>
                      <a:cubicBezTo>
                        <a:pt x="538524" y="1573668"/>
                        <a:pt x="557085" y="1554592"/>
                        <a:pt x="577966" y="1538351"/>
                      </a:cubicBezTo>
                      <a:cubicBezTo>
                        <a:pt x="592402" y="1527266"/>
                        <a:pt x="607353" y="1517213"/>
                        <a:pt x="624109" y="1510510"/>
                      </a:cubicBezTo>
                      <a:cubicBezTo>
                        <a:pt x="625656" y="1509995"/>
                        <a:pt x="626945" y="1509221"/>
                        <a:pt x="628234" y="1508448"/>
                      </a:cubicBezTo>
                      <a:cubicBezTo>
                        <a:pt x="630296" y="1507159"/>
                        <a:pt x="632874" y="1505870"/>
                        <a:pt x="632874" y="1503034"/>
                      </a:cubicBezTo>
                      <a:cubicBezTo>
                        <a:pt x="632874" y="1499683"/>
                        <a:pt x="630039" y="1498394"/>
                        <a:pt x="627203" y="1497621"/>
                      </a:cubicBezTo>
                      <a:cubicBezTo>
                        <a:pt x="612767" y="1492981"/>
                        <a:pt x="597815" y="1493239"/>
                        <a:pt x="582863" y="1494012"/>
                      </a:cubicBezTo>
                      <a:cubicBezTo>
                        <a:pt x="560178" y="1495043"/>
                        <a:pt x="546258" y="1508190"/>
                        <a:pt x="533884" y="1525462"/>
                      </a:cubicBezTo>
                      <a:cubicBezTo>
                        <a:pt x="513519" y="1553819"/>
                        <a:pt x="492380" y="1581660"/>
                        <a:pt x="468664" y="1607181"/>
                      </a:cubicBezTo>
                      <a:cubicBezTo>
                        <a:pt x="437471" y="1640693"/>
                        <a:pt x="401639" y="1666730"/>
                        <a:pt x="356010" y="1677041"/>
                      </a:cubicBezTo>
                      <a:cubicBezTo>
                        <a:pt x="347246" y="1679103"/>
                        <a:pt x="329716" y="1671112"/>
                        <a:pt x="325076" y="1663121"/>
                      </a:cubicBezTo>
                      <a:cubicBezTo>
                        <a:pt x="320951" y="1656160"/>
                        <a:pt x="323529" y="1645591"/>
                        <a:pt x="331778" y="1636826"/>
                      </a:cubicBezTo>
                      <a:cubicBezTo>
                        <a:pt x="339770" y="1628061"/>
                        <a:pt x="349823" y="1621617"/>
                        <a:pt x="359362" y="1614656"/>
                      </a:cubicBezTo>
                      <a:cubicBezTo>
                        <a:pt x="362455" y="1612336"/>
                        <a:pt x="366580" y="1610790"/>
                        <a:pt x="368900" y="1605892"/>
                      </a:cubicBezTo>
                      <a:cubicBezTo>
                        <a:pt x="355495" y="1605892"/>
                        <a:pt x="344410" y="1610016"/>
                        <a:pt x="334098" y="1617234"/>
                      </a:cubicBezTo>
                      <a:cubicBezTo>
                        <a:pt x="322498" y="1625226"/>
                        <a:pt x="312702" y="1635279"/>
                        <a:pt x="301617" y="1643786"/>
                      </a:cubicBezTo>
                      <a:cubicBezTo>
                        <a:pt x="290017" y="1652809"/>
                        <a:pt x="277127" y="1657449"/>
                        <a:pt x="262176" y="1658480"/>
                      </a:cubicBezTo>
                      <a:cubicBezTo>
                        <a:pt x="243099" y="1659769"/>
                        <a:pt x="224281" y="1661058"/>
                        <a:pt x="205462" y="1656160"/>
                      </a:cubicBezTo>
                      <a:cubicBezTo>
                        <a:pt x="200049" y="1654871"/>
                        <a:pt x="194635" y="1653325"/>
                        <a:pt x="189737" y="1650231"/>
                      </a:cubicBezTo>
                      <a:cubicBezTo>
                        <a:pt x="183035" y="1645591"/>
                        <a:pt x="182519" y="1638631"/>
                        <a:pt x="188191" y="1632959"/>
                      </a:cubicBezTo>
                      <a:cubicBezTo>
                        <a:pt x="188964" y="1632186"/>
                        <a:pt x="190253" y="1631670"/>
                        <a:pt x="191284" y="1630639"/>
                      </a:cubicBezTo>
                      <a:cubicBezTo>
                        <a:pt x="193862" y="1627804"/>
                        <a:pt x="200307" y="1627030"/>
                        <a:pt x="199018" y="1622390"/>
                      </a:cubicBezTo>
                      <a:cubicBezTo>
                        <a:pt x="197729" y="1616977"/>
                        <a:pt x="191800" y="1618781"/>
                        <a:pt x="187675" y="1618781"/>
                      </a:cubicBezTo>
                      <a:cubicBezTo>
                        <a:pt x="178395" y="1618781"/>
                        <a:pt x="168856" y="1618008"/>
                        <a:pt x="159576" y="1619555"/>
                      </a:cubicBezTo>
                      <a:cubicBezTo>
                        <a:pt x="155451" y="1620328"/>
                        <a:pt x="152100" y="1618523"/>
                        <a:pt x="150038" y="1615172"/>
                      </a:cubicBezTo>
                      <a:cubicBezTo>
                        <a:pt x="147718" y="1611305"/>
                        <a:pt x="148749" y="1607438"/>
                        <a:pt x="151585" y="1603829"/>
                      </a:cubicBezTo>
                      <a:cubicBezTo>
                        <a:pt x="159318" y="1594291"/>
                        <a:pt x="169630" y="1587589"/>
                        <a:pt x="179168" y="1580371"/>
                      </a:cubicBezTo>
                      <a:cubicBezTo>
                        <a:pt x="182261" y="1578051"/>
                        <a:pt x="187675" y="1575473"/>
                        <a:pt x="185097" y="1571348"/>
                      </a:cubicBezTo>
                      <a:cubicBezTo>
                        <a:pt x="183035" y="1567997"/>
                        <a:pt x="178395" y="1572379"/>
                        <a:pt x="175301" y="1574184"/>
                      </a:cubicBezTo>
                      <a:cubicBezTo>
                        <a:pt x="159061" y="1583980"/>
                        <a:pt x="141531" y="1588362"/>
                        <a:pt x="122712" y="1586815"/>
                      </a:cubicBezTo>
                      <a:cubicBezTo>
                        <a:pt x="107245" y="1585784"/>
                        <a:pt x="100285" y="1575215"/>
                        <a:pt x="106214" y="1561037"/>
                      </a:cubicBezTo>
                      <a:cubicBezTo>
                        <a:pt x="110339" y="1550983"/>
                        <a:pt x="116010" y="1541703"/>
                        <a:pt x="126579" y="1536289"/>
                      </a:cubicBezTo>
                      <a:cubicBezTo>
                        <a:pt x="129415" y="1535000"/>
                        <a:pt x="131735" y="1532938"/>
                        <a:pt x="134055" y="1530876"/>
                      </a:cubicBezTo>
                      <a:cubicBezTo>
                        <a:pt x="144109" y="1521853"/>
                        <a:pt x="143335" y="1515666"/>
                        <a:pt x="131219" y="1509995"/>
                      </a:cubicBezTo>
                      <a:cubicBezTo>
                        <a:pt x="124001" y="1506643"/>
                        <a:pt x="116268" y="1503550"/>
                        <a:pt x="108534" y="1500972"/>
                      </a:cubicBezTo>
                      <a:cubicBezTo>
                        <a:pt x="97449" y="1497621"/>
                        <a:pt x="86880" y="1492981"/>
                        <a:pt x="76053" y="1488856"/>
                      </a:cubicBezTo>
                      <a:cubicBezTo>
                        <a:pt x="70382" y="1486536"/>
                        <a:pt x="64968" y="1483443"/>
                        <a:pt x="59554" y="1480091"/>
                      </a:cubicBezTo>
                      <a:cubicBezTo>
                        <a:pt x="46407" y="1471584"/>
                        <a:pt x="44861" y="1464624"/>
                        <a:pt x="52336" y="1449157"/>
                      </a:cubicBezTo>
                      <a:cubicBezTo>
                        <a:pt x="58266" y="1436783"/>
                        <a:pt x="69350" y="1429307"/>
                        <a:pt x="81209" y="1423636"/>
                      </a:cubicBezTo>
                      <a:cubicBezTo>
                        <a:pt x="99254" y="1415387"/>
                        <a:pt x="118588" y="1409200"/>
                        <a:pt x="137664" y="1404302"/>
                      </a:cubicBezTo>
                      <a:cubicBezTo>
                        <a:pt x="164474" y="1397342"/>
                        <a:pt x="185870" y="1408426"/>
                        <a:pt x="201853" y="1434463"/>
                      </a:cubicBezTo>
                      <a:cubicBezTo>
                        <a:pt x="210618" y="1448899"/>
                        <a:pt x="217063" y="1464624"/>
                        <a:pt x="228405" y="1477256"/>
                      </a:cubicBezTo>
                      <a:cubicBezTo>
                        <a:pt x="247224" y="1498910"/>
                        <a:pt x="269909" y="1510768"/>
                        <a:pt x="299813" y="1501746"/>
                      </a:cubicBezTo>
                      <a:cubicBezTo>
                        <a:pt x="313218" y="1497621"/>
                        <a:pt x="314764" y="1495301"/>
                        <a:pt x="311155" y="1481896"/>
                      </a:cubicBezTo>
                      <a:cubicBezTo>
                        <a:pt x="304453" y="1457922"/>
                        <a:pt x="307804" y="1445806"/>
                        <a:pt x="326880" y="1433174"/>
                      </a:cubicBezTo>
                      <a:cubicBezTo>
                        <a:pt x="338739" y="1425440"/>
                        <a:pt x="353175" y="1423636"/>
                        <a:pt x="367353" y="1425440"/>
                      </a:cubicBezTo>
                      <a:cubicBezTo>
                        <a:pt x="373540" y="1426214"/>
                        <a:pt x="379727" y="1426987"/>
                        <a:pt x="385914" y="1428276"/>
                      </a:cubicBezTo>
                      <a:cubicBezTo>
                        <a:pt x="390038" y="1429049"/>
                        <a:pt x="394678" y="1428534"/>
                        <a:pt x="395452" y="1423378"/>
                      </a:cubicBezTo>
                      <a:cubicBezTo>
                        <a:pt x="396225" y="1418480"/>
                        <a:pt x="391843" y="1417191"/>
                        <a:pt x="388234" y="1416418"/>
                      </a:cubicBezTo>
                      <a:cubicBezTo>
                        <a:pt x="369415" y="1412035"/>
                        <a:pt x="350081" y="1411778"/>
                        <a:pt x="330747" y="1411004"/>
                      </a:cubicBezTo>
                      <a:cubicBezTo>
                        <a:pt x="313991" y="1410489"/>
                        <a:pt x="297235" y="1409715"/>
                        <a:pt x="280479" y="1406622"/>
                      </a:cubicBezTo>
                      <a:cubicBezTo>
                        <a:pt x="274549" y="1405591"/>
                        <a:pt x="269909" y="1402239"/>
                        <a:pt x="269651" y="1395537"/>
                      </a:cubicBezTo>
                      <a:cubicBezTo>
                        <a:pt x="269394" y="1389092"/>
                        <a:pt x="273518" y="1386257"/>
                        <a:pt x="279190" y="1384710"/>
                      </a:cubicBezTo>
                      <a:cubicBezTo>
                        <a:pt x="280994" y="1384194"/>
                        <a:pt x="282799" y="1383679"/>
                        <a:pt x="284603" y="1383163"/>
                      </a:cubicBezTo>
                      <a:cubicBezTo>
                        <a:pt x="285892" y="1382905"/>
                        <a:pt x="287181" y="1382648"/>
                        <a:pt x="288728" y="1381359"/>
                      </a:cubicBezTo>
                      <a:cubicBezTo>
                        <a:pt x="281767" y="1378781"/>
                        <a:pt x="274807" y="1377234"/>
                        <a:pt x="268620" y="1373883"/>
                      </a:cubicBezTo>
                      <a:cubicBezTo>
                        <a:pt x="253926" y="1365376"/>
                        <a:pt x="249802" y="1351713"/>
                        <a:pt x="258051" y="1337019"/>
                      </a:cubicBezTo>
                      <a:cubicBezTo>
                        <a:pt x="260629" y="1332379"/>
                        <a:pt x="260887" y="1327481"/>
                        <a:pt x="259855" y="1322583"/>
                      </a:cubicBezTo>
                      <a:cubicBezTo>
                        <a:pt x="258567" y="1315623"/>
                        <a:pt x="256246" y="1308663"/>
                        <a:pt x="253669" y="1301960"/>
                      </a:cubicBezTo>
                      <a:cubicBezTo>
                        <a:pt x="251606" y="1296031"/>
                        <a:pt x="251091" y="1289844"/>
                        <a:pt x="251349" y="1283657"/>
                      </a:cubicBezTo>
                      <a:cubicBezTo>
                        <a:pt x="252122" y="1271799"/>
                        <a:pt x="261918" y="1265096"/>
                        <a:pt x="273003" y="1269221"/>
                      </a:cubicBezTo>
                      <a:cubicBezTo>
                        <a:pt x="303422" y="1280564"/>
                        <a:pt x="333325" y="1292680"/>
                        <a:pt x="362713" y="1306343"/>
                      </a:cubicBezTo>
                      <a:cubicBezTo>
                        <a:pt x="385914" y="1317170"/>
                        <a:pt x="407826" y="1330317"/>
                        <a:pt x="430253" y="1342433"/>
                      </a:cubicBezTo>
                      <a:cubicBezTo>
                        <a:pt x="450618" y="1353518"/>
                        <a:pt x="473819" y="1356869"/>
                        <a:pt x="497278" y="1354033"/>
                      </a:cubicBezTo>
                      <a:cubicBezTo>
                        <a:pt x="507847" y="1352744"/>
                        <a:pt x="514034" y="1345526"/>
                        <a:pt x="517643" y="1335730"/>
                      </a:cubicBezTo>
                      <a:cubicBezTo>
                        <a:pt x="523314" y="1320005"/>
                        <a:pt x="534399" y="1317427"/>
                        <a:pt x="547547" y="1328512"/>
                      </a:cubicBezTo>
                      <a:cubicBezTo>
                        <a:pt x="556569" y="1335988"/>
                        <a:pt x="562240" y="1346042"/>
                        <a:pt x="568170" y="1355838"/>
                      </a:cubicBezTo>
                      <a:cubicBezTo>
                        <a:pt x="586472" y="1385741"/>
                        <a:pt x="592917" y="1385226"/>
                        <a:pt x="624367" y="1370274"/>
                      </a:cubicBezTo>
                      <a:cubicBezTo>
                        <a:pt x="646795" y="1359447"/>
                        <a:pt x="664582" y="1342175"/>
                        <a:pt x="684174" y="1327223"/>
                      </a:cubicBezTo>
                      <a:cubicBezTo>
                        <a:pt x="694743" y="1318974"/>
                        <a:pt x="705828" y="1311756"/>
                        <a:pt x="717429" y="1304796"/>
                      </a:cubicBezTo>
                      <a:cubicBezTo>
                        <a:pt x="733669" y="1295000"/>
                        <a:pt x="737020" y="1284173"/>
                        <a:pt x="729545" y="1266901"/>
                      </a:cubicBezTo>
                      <a:cubicBezTo>
                        <a:pt x="725420" y="1257878"/>
                        <a:pt x="721038" y="1249114"/>
                        <a:pt x="719491" y="1239060"/>
                      </a:cubicBezTo>
                      <a:cubicBezTo>
                        <a:pt x="717944" y="1229780"/>
                        <a:pt x="708406" y="1224366"/>
                        <a:pt x="697321" y="1224108"/>
                      </a:cubicBezTo>
                      <a:cubicBezTo>
                        <a:pt x="685463" y="1223850"/>
                        <a:pt x="676440" y="1230295"/>
                        <a:pt x="672058" y="1239833"/>
                      </a:cubicBezTo>
                      <a:cubicBezTo>
                        <a:pt x="664324" y="1257878"/>
                        <a:pt x="656075" y="1275408"/>
                        <a:pt x="649630" y="1293969"/>
                      </a:cubicBezTo>
                      <a:cubicBezTo>
                        <a:pt x="648342" y="1297578"/>
                        <a:pt x="646537" y="1300671"/>
                        <a:pt x="643959" y="1303507"/>
                      </a:cubicBezTo>
                      <a:cubicBezTo>
                        <a:pt x="635194" y="1313818"/>
                        <a:pt x="626687" y="1315365"/>
                        <a:pt x="615087" y="1308663"/>
                      </a:cubicBezTo>
                      <a:cubicBezTo>
                        <a:pt x="611736" y="1306858"/>
                        <a:pt x="608900" y="1304538"/>
                        <a:pt x="605807" y="1302218"/>
                      </a:cubicBezTo>
                      <a:cubicBezTo>
                        <a:pt x="585957" y="1286493"/>
                        <a:pt x="563014" y="1282884"/>
                        <a:pt x="538782" y="1286751"/>
                      </a:cubicBezTo>
                      <a:cubicBezTo>
                        <a:pt x="520221" y="1289586"/>
                        <a:pt x="502176" y="1294484"/>
                        <a:pt x="483873" y="1298093"/>
                      </a:cubicBezTo>
                      <a:cubicBezTo>
                        <a:pt x="465054" y="1301702"/>
                        <a:pt x="446236" y="1302218"/>
                        <a:pt x="427160" y="1298351"/>
                      </a:cubicBezTo>
                      <a:cubicBezTo>
                        <a:pt x="420715" y="1297062"/>
                        <a:pt x="414528" y="1294484"/>
                        <a:pt x="412724" y="1287008"/>
                      </a:cubicBezTo>
                      <a:cubicBezTo>
                        <a:pt x="410919" y="1279533"/>
                        <a:pt x="415559" y="1274635"/>
                        <a:pt x="420457" y="1269994"/>
                      </a:cubicBezTo>
                      <a:cubicBezTo>
                        <a:pt x="424066" y="1266385"/>
                        <a:pt x="428449" y="1264065"/>
                        <a:pt x="433089" y="1262261"/>
                      </a:cubicBezTo>
                      <a:cubicBezTo>
                        <a:pt x="437987" y="1260456"/>
                        <a:pt x="443143" y="1258652"/>
                        <a:pt x="448298" y="1257621"/>
                      </a:cubicBezTo>
                      <a:cubicBezTo>
                        <a:pt x="451392" y="1257105"/>
                        <a:pt x="455001" y="1256590"/>
                        <a:pt x="455774" y="1252981"/>
                      </a:cubicBezTo>
                      <a:cubicBezTo>
                        <a:pt x="456547" y="1248856"/>
                        <a:pt x="453196" y="1247051"/>
                        <a:pt x="450103" y="1245247"/>
                      </a:cubicBezTo>
                      <a:cubicBezTo>
                        <a:pt x="438760" y="1238287"/>
                        <a:pt x="425871" y="1237771"/>
                        <a:pt x="412981" y="1236998"/>
                      </a:cubicBezTo>
                      <a:cubicBezTo>
                        <a:pt x="395194" y="1235709"/>
                        <a:pt x="377664" y="1238544"/>
                        <a:pt x="360135" y="1242669"/>
                      </a:cubicBezTo>
                      <a:cubicBezTo>
                        <a:pt x="343121" y="1246536"/>
                        <a:pt x="326365" y="1250918"/>
                        <a:pt x="308577" y="1250145"/>
                      </a:cubicBezTo>
                      <a:cubicBezTo>
                        <a:pt x="296204" y="1249629"/>
                        <a:pt x="285119" y="1246794"/>
                        <a:pt x="275065" y="1240349"/>
                      </a:cubicBezTo>
                      <a:cubicBezTo>
                        <a:pt x="269136" y="1236482"/>
                        <a:pt x="262691" y="1234420"/>
                        <a:pt x="255989" y="1233389"/>
                      </a:cubicBezTo>
                      <a:cubicBezTo>
                        <a:pt x="231241" y="1230037"/>
                        <a:pt x="207267" y="1223593"/>
                        <a:pt x="183808" y="1214312"/>
                      </a:cubicBezTo>
                      <a:cubicBezTo>
                        <a:pt x="178137" y="1211992"/>
                        <a:pt x="172981" y="1209414"/>
                        <a:pt x="168341" y="1205805"/>
                      </a:cubicBezTo>
                      <a:cubicBezTo>
                        <a:pt x="160607" y="1199618"/>
                        <a:pt x="161638" y="1190080"/>
                        <a:pt x="170403" y="1185182"/>
                      </a:cubicBezTo>
                      <a:cubicBezTo>
                        <a:pt x="176848" y="1181831"/>
                        <a:pt x="184066" y="1180800"/>
                        <a:pt x="190768" y="1178738"/>
                      </a:cubicBezTo>
                      <a:cubicBezTo>
                        <a:pt x="192831" y="1178222"/>
                        <a:pt x="195666" y="1177707"/>
                        <a:pt x="195924" y="1175386"/>
                      </a:cubicBezTo>
                      <a:cubicBezTo>
                        <a:pt x="196182" y="1172035"/>
                        <a:pt x="192831" y="1172035"/>
                        <a:pt x="190511" y="1171520"/>
                      </a:cubicBezTo>
                      <a:cubicBezTo>
                        <a:pt x="176590" y="1168426"/>
                        <a:pt x="162412" y="1165848"/>
                        <a:pt x="149007" y="1160950"/>
                      </a:cubicBezTo>
                      <a:cubicBezTo>
                        <a:pt x="143335" y="1158888"/>
                        <a:pt x="137922" y="1156568"/>
                        <a:pt x="133024" y="1153217"/>
                      </a:cubicBezTo>
                      <a:cubicBezTo>
                        <a:pt x="121681" y="1145483"/>
                        <a:pt x="117041" y="1135687"/>
                        <a:pt x="119619" y="1124860"/>
                      </a:cubicBezTo>
                      <a:cubicBezTo>
                        <a:pt x="122197" y="1114291"/>
                        <a:pt x="132251" y="1106557"/>
                        <a:pt x="145140" y="1104753"/>
                      </a:cubicBezTo>
                      <a:cubicBezTo>
                        <a:pt x="159576" y="1102433"/>
                        <a:pt x="173754" y="1103464"/>
                        <a:pt x="187417" y="1108619"/>
                      </a:cubicBezTo>
                      <a:cubicBezTo>
                        <a:pt x="191284" y="1110166"/>
                        <a:pt x="195666" y="1111713"/>
                        <a:pt x="196955" y="1105526"/>
                      </a:cubicBezTo>
                      <a:cubicBezTo>
                        <a:pt x="202111" y="1080263"/>
                        <a:pt x="230983" y="1080778"/>
                        <a:pt x="244130" y="1095214"/>
                      </a:cubicBezTo>
                      <a:cubicBezTo>
                        <a:pt x="259855" y="1112228"/>
                        <a:pt x="281510" y="1119447"/>
                        <a:pt x="299297" y="1133109"/>
                      </a:cubicBezTo>
                      <a:cubicBezTo>
                        <a:pt x="300844" y="1134140"/>
                        <a:pt x="302648" y="1134914"/>
                        <a:pt x="304195" y="1135687"/>
                      </a:cubicBezTo>
                      <a:cubicBezTo>
                        <a:pt x="307031" y="1136976"/>
                        <a:pt x="310124" y="1138781"/>
                        <a:pt x="312960" y="1136460"/>
                      </a:cubicBezTo>
                      <a:cubicBezTo>
                        <a:pt x="315795" y="1134398"/>
                        <a:pt x="314249" y="1131305"/>
                        <a:pt x="313733" y="1128727"/>
                      </a:cubicBezTo>
                      <a:cubicBezTo>
                        <a:pt x="311155" y="1113517"/>
                        <a:pt x="315280" y="1108104"/>
                        <a:pt x="330747" y="1108619"/>
                      </a:cubicBezTo>
                      <a:cubicBezTo>
                        <a:pt x="360650" y="1109908"/>
                        <a:pt x="386687" y="1119962"/>
                        <a:pt x="405248" y="1144967"/>
                      </a:cubicBezTo>
                      <a:cubicBezTo>
                        <a:pt x="410661" y="1152186"/>
                        <a:pt x="415301" y="1160177"/>
                        <a:pt x="422520" y="1165848"/>
                      </a:cubicBezTo>
                      <a:cubicBezTo>
                        <a:pt x="433604" y="1174613"/>
                        <a:pt x="442627" y="1173582"/>
                        <a:pt x="450618" y="1161981"/>
                      </a:cubicBezTo>
                      <a:cubicBezTo>
                        <a:pt x="469952" y="1133367"/>
                        <a:pt x="498309" y="1122024"/>
                        <a:pt x="531048" y="1119962"/>
                      </a:cubicBezTo>
                      <a:cubicBezTo>
                        <a:pt x="557342" y="1118415"/>
                        <a:pt x="583379" y="1122024"/>
                        <a:pt x="608900" y="1128211"/>
                      </a:cubicBezTo>
                      <a:cubicBezTo>
                        <a:pt x="613282" y="1129242"/>
                        <a:pt x="617665" y="1130789"/>
                        <a:pt x="622563" y="1131047"/>
                      </a:cubicBezTo>
                      <a:cubicBezTo>
                        <a:pt x="601682" y="1122282"/>
                        <a:pt x="580801" y="1114033"/>
                        <a:pt x="560436" y="1104495"/>
                      </a:cubicBezTo>
                      <a:cubicBezTo>
                        <a:pt x="549093" y="1099081"/>
                        <a:pt x="538266" y="1098050"/>
                        <a:pt x="526150" y="1101144"/>
                      </a:cubicBezTo>
                      <a:cubicBezTo>
                        <a:pt x="506301" y="1106299"/>
                        <a:pt x="486709" y="1112486"/>
                        <a:pt x="466086" y="1114549"/>
                      </a:cubicBezTo>
                      <a:cubicBezTo>
                        <a:pt x="450361" y="1116095"/>
                        <a:pt x="435667" y="1113775"/>
                        <a:pt x="422520" y="1104495"/>
                      </a:cubicBezTo>
                      <a:cubicBezTo>
                        <a:pt x="414013" y="1098308"/>
                        <a:pt x="414270" y="1092379"/>
                        <a:pt x="422520" y="1085934"/>
                      </a:cubicBezTo>
                      <a:cubicBezTo>
                        <a:pt x="431027" y="1079232"/>
                        <a:pt x="430511" y="1075880"/>
                        <a:pt x="420715" y="1072014"/>
                      </a:cubicBezTo>
                      <a:cubicBezTo>
                        <a:pt x="403959" y="1065311"/>
                        <a:pt x="385656" y="1062991"/>
                        <a:pt x="368642" y="1057320"/>
                      </a:cubicBezTo>
                      <a:cubicBezTo>
                        <a:pt x="357041" y="1053711"/>
                        <a:pt x="345183" y="1050617"/>
                        <a:pt x="335387" y="1043141"/>
                      </a:cubicBezTo>
                      <a:cubicBezTo>
                        <a:pt x="323529" y="1034119"/>
                        <a:pt x="323271" y="1027159"/>
                        <a:pt x="334872" y="1017878"/>
                      </a:cubicBezTo>
                      <a:cubicBezTo>
                        <a:pt x="352143" y="1004215"/>
                        <a:pt x="372251" y="996482"/>
                        <a:pt x="394163" y="994677"/>
                      </a:cubicBezTo>
                      <a:cubicBezTo>
                        <a:pt x="413239" y="993131"/>
                        <a:pt x="432573" y="992615"/>
                        <a:pt x="451650" y="997513"/>
                      </a:cubicBezTo>
                      <a:cubicBezTo>
                        <a:pt x="465570" y="1001122"/>
                        <a:pt x="476913" y="1009629"/>
                        <a:pt x="489802" y="1014785"/>
                      </a:cubicBezTo>
                      <a:cubicBezTo>
                        <a:pt x="501918" y="1019683"/>
                        <a:pt x="514550" y="1022776"/>
                        <a:pt x="527697" y="1025096"/>
                      </a:cubicBezTo>
                      <a:cubicBezTo>
                        <a:pt x="530275" y="1025612"/>
                        <a:pt x="533368" y="1025870"/>
                        <a:pt x="535688" y="1024065"/>
                      </a:cubicBezTo>
                      <a:cubicBezTo>
                        <a:pt x="536204" y="1022776"/>
                        <a:pt x="535688" y="1022003"/>
                        <a:pt x="534915" y="1021745"/>
                      </a:cubicBezTo>
                      <a:cubicBezTo>
                        <a:pt x="506301" y="1011949"/>
                        <a:pt x="483100" y="993388"/>
                        <a:pt x="459641" y="975343"/>
                      </a:cubicBezTo>
                      <a:cubicBezTo>
                        <a:pt x="442885" y="962454"/>
                        <a:pt x="425871" y="949564"/>
                        <a:pt x="405506" y="942604"/>
                      </a:cubicBezTo>
                      <a:cubicBezTo>
                        <a:pt x="394421" y="938737"/>
                        <a:pt x="382820" y="939511"/>
                        <a:pt x="371478" y="936933"/>
                      </a:cubicBezTo>
                      <a:cubicBezTo>
                        <a:pt x="362455" y="934871"/>
                        <a:pt x="353175" y="932808"/>
                        <a:pt x="344925" y="928426"/>
                      </a:cubicBezTo>
                      <a:cubicBezTo>
                        <a:pt x="338996" y="925332"/>
                        <a:pt x="333067" y="921723"/>
                        <a:pt x="333583" y="913990"/>
                      </a:cubicBezTo>
                      <a:cubicBezTo>
                        <a:pt x="334098" y="906514"/>
                        <a:pt x="340027" y="903936"/>
                        <a:pt x="346214" y="901874"/>
                      </a:cubicBezTo>
                      <a:cubicBezTo>
                        <a:pt x="350597" y="900327"/>
                        <a:pt x="355237" y="899038"/>
                        <a:pt x="359619" y="897749"/>
                      </a:cubicBezTo>
                      <a:cubicBezTo>
                        <a:pt x="371220" y="894140"/>
                        <a:pt x="373798" y="886149"/>
                        <a:pt x="366064" y="876353"/>
                      </a:cubicBezTo>
                      <a:cubicBezTo>
                        <a:pt x="358330" y="866815"/>
                        <a:pt x="349050" y="859081"/>
                        <a:pt x="338481" y="852636"/>
                      </a:cubicBezTo>
                      <a:cubicBezTo>
                        <a:pt x="336418" y="851347"/>
                        <a:pt x="334098" y="850316"/>
                        <a:pt x="332036" y="848769"/>
                      </a:cubicBezTo>
                      <a:cubicBezTo>
                        <a:pt x="322756" y="841294"/>
                        <a:pt x="321467" y="833560"/>
                        <a:pt x="327911" y="823506"/>
                      </a:cubicBezTo>
                      <a:cubicBezTo>
                        <a:pt x="334614" y="812937"/>
                        <a:pt x="344152" y="806492"/>
                        <a:pt x="356268" y="803914"/>
                      </a:cubicBezTo>
                      <a:cubicBezTo>
                        <a:pt x="365291" y="801852"/>
                        <a:pt x="373540" y="806235"/>
                        <a:pt x="378953" y="814742"/>
                      </a:cubicBezTo>
                      <a:cubicBezTo>
                        <a:pt x="389265" y="830724"/>
                        <a:pt x="402670" y="844129"/>
                        <a:pt x="414528" y="859081"/>
                      </a:cubicBezTo>
                      <a:cubicBezTo>
                        <a:pt x="415301" y="860112"/>
                        <a:pt x="416333" y="860886"/>
                        <a:pt x="418395" y="860370"/>
                      </a:cubicBezTo>
                      <a:cubicBezTo>
                        <a:pt x="418910" y="855988"/>
                        <a:pt x="416590" y="852121"/>
                        <a:pt x="415559" y="848254"/>
                      </a:cubicBezTo>
                      <a:cubicBezTo>
                        <a:pt x="411435" y="835107"/>
                        <a:pt x="407826" y="821960"/>
                        <a:pt x="408857" y="808039"/>
                      </a:cubicBezTo>
                      <a:cubicBezTo>
                        <a:pt x="409115" y="803657"/>
                        <a:pt x="409630" y="799274"/>
                        <a:pt x="410661" y="795150"/>
                      </a:cubicBezTo>
                      <a:cubicBezTo>
                        <a:pt x="416075" y="775042"/>
                        <a:pt x="425355" y="770918"/>
                        <a:pt x="442369" y="782776"/>
                      </a:cubicBezTo>
                      <a:cubicBezTo>
                        <a:pt x="461961" y="796439"/>
                        <a:pt x="477171" y="814484"/>
                        <a:pt x="485678" y="836654"/>
                      </a:cubicBezTo>
                      <a:cubicBezTo>
                        <a:pt x="491864" y="852636"/>
                        <a:pt x="499856" y="863206"/>
                        <a:pt x="517385" y="868104"/>
                      </a:cubicBezTo>
                      <a:cubicBezTo>
                        <a:pt x="534657" y="873002"/>
                        <a:pt x="548578" y="884860"/>
                        <a:pt x="561209" y="897491"/>
                      </a:cubicBezTo>
                      <a:cubicBezTo>
                        <a:pt x="581059" y="917341"/>
                        <a:pt x="600651" y="937191"/>
                        <a:pt x="620758" y="956782"/>
                      </a:cubicBezTo>
                      <a:cubicBezTo>
                        <a:pt x="633132" y="968899"/>
                        <a:pt x="647310" y="978179"/>
                        <a:pt x="665098" y="985139"/>
                      </a:cubicBezTo>
                      <a:cubicBezTo>
                        <a:pt x="656591" y="969930"/>
                        <a:pt x="646279" y="958329"/>
                        <a:pt x="637257" y="945698"/>
                      </a:cubicBezTo>
                      <a:cubicBezTo>
                        <a:pt x="614571" y="914763"/>
                        <a:pt x="591886" y="884086"/>
                        <a:pt x="567654" y="854183"/>
                      </a:cubicBezTo>
                      <a:cubicBezTo>
                        <a:pt x="561725" y="846965"/>
                        <a:pt x="554249" y="842067"/>
                        <a:pt x="546515" y="837685"/>
                      </a:cubicBezTo>
                      <a:cubicBezTo>
                        <a:pt x="537235" y="832271"/>
                        <a:pt x="529501" y="825311"/>
                        <a:pt x="522799" y="816804"/>
                      </a:cubicBezTo>
                      <a:cubicBezTo>
                        <a:pt x="516612" y="809070"/>
                        <a:pt x="516096" y="800821"/>
                        <a:pt x="519705" y="792314"/>
                      </a:cubicBezTo>
                      <a:cubicBezTo>
                        <a:pt x="524088" y="782776"/>
                        <a:pt x="533110" y="777362"/>
                        <a:pt x="543164" y="778909"/>
                      </a:cubicBezTo>
                      <a:cubicBezTo>
                        <a:pt x="551929" y="780198"/>
                        <a:pt x="557600" y="777620"/>
                        <a:pt x="561983" y="770144"/>
                      </a:cubicBezTo>
                      <a:cubicBezTo>
                        <a:pt x="571779" y="753388"/>
                        <a:pt x="587246" y="755450"/>
                        <a:pt x="598846" y="762926"/>
                      </a:cubicBezTo>
                      <a:cubicBezTo>
                        <a:pt x="613798" y="772464"/>
                        <a:pt x="623078" y="786900"/>
                        <a:pt x="631070" y="802110"/>
                      </a:cubicBezTo>
                      <a:cubicBezTo>
                        <a:pt x="640608" y="820413"/>
                        <a:pt x="648857" y="839231"/>
                        <a:pt x="662262" y="855214"/>
                      </a:cubicBezTo>
                      <a:cubicBezTo>
                        <a:pt x="663551" y="856503"/>
                        <a:pt x="664324" y="858308"/>
                        <a:pt x="666644" y="859081"/>
                      </a:cubicBezTo>
                      <a:cubicBezTo>
                        <a:pt x="669738" y="857019"/>
                        <a:pt x="668707" y="853667"/>
                        <a:pt x="668191" y="850832"/>
                      </a:cubicBezTo>
                      <a:cubicBezTo>
                        <a:pt x="664840" y="830209"/>
                        <a:pt x="659426" y="810617"/>
                        <a:pt x="648599" y="791798"/>
                      </a:cubicBezTo>
                      <a:cubicBezTo>
                        <a:pt x="639577" y="776331"/>
                        <a:pt x="627461" y="763184"/>
                        <a:pt x="618438" y="747975"/>
                      </a:cubicBezTo>
                      <a:cubicBezTo>
                        <a:pt x="611993" y="737147"/>
                        <a:pt x="613282" y="727352"/>
                        <a:pt x="622305" y="719618"/>
                      </a:cubicBezTo>
                      <a:cubicBezTo>
                        <a:pt x="627461" y="715236"/>
                        <a:pt x="632874" y="713947"/>
                        <a:pt x="639577" y="715751"/>
                      </a:cubicBezTo>
                      <a:cubicBezTo>
                        <a:pt x="661746" y="721938"/>
                        <a:pt x="672058" y="712658"/>
                        <a:pt x="669480" y="689457"/>
                      </a:cubicBezTo>
                      <a:cubicBezTo>
                        <a:pt x="668707" y="682239"/>
                        <a:pt x="669996" y="675794"/>
                        <a:pt x="675409" y="670638"/>
                      </a:cubicBezTo>
                      <a:cubicBezTo>
                        <a:pt x="681081" y="665225"/>
                        <a:pt x="687010" y="664967"/>
                        <a:pt x="692939" y="670123"/>
                      </a:cubicBezTo>
                      <a:cubicBezTo>
                        <a:pt x="703508" y="679403"/>
                        <a:pt x="706086" y="692550"/>
                        <a:pt x="709179" y="705182"/>
                      </a:cubicBezTo>
                      <a:cubicBezTo>
                        <a:pt x="711757" y="716267"/>
                        <a:pt x="711499" y="727094"/>
                        <a:pt x="708664" y="738436"/>
                      </a:cubicBezTo>
                      <a:cubicBezTo>
                        <a:pt x="705828" y="749263"/>
                        <a:pt x="707117" y="760864"/>
                        <a:pt x="710984" y="771691"/>
                      </a:cubicBezTo>
                      <a:cubicBezTo>
                        <a:pt x="712015" y="774269"/>
                        <a:pt x="713046" y="777362"/>
                        <a:pt x="716655" y="776847"/>
                      </a:cubicBezTo>
                      <a:cubicBezTo>
                        <a:pt x="719491" y="776589"/>
                        <a:pt x="720522" y="774011"/>
                        <a:pt x="721295" y="771691"/>
                      </a:cubicBezTo>
                      <a:cubicBezTo>
                        <a:pt x="723358" y="765762"/>
                        <a:pt x="723873" y="759575"/>
                        <a:pt x="723358" y="753388"/>
                      </a:cubicBezTo>
                      <a:cubicBezTo>
                        <a:pt x="722584" y="741788"/>
                        <a:pt x="721811" y="730445"/>
                        <a:pt x="724904" y="719102"/>
                      </a:cubicBezTo>
                      <a:cubicBezTo>
                        <a:pt x="727740" y="709306"/>
                        <a:pt x="733411" y="702604"/>
                        <a:pt x="743465" y="700026"/>
                      </a:cubicBezTo>
                      <a:cubicBezTo>
                        <a:pt x="754808" y="696933"/>
                        <a:pt x="758159" y="697964"/>
                        <a:pt x="763830" y="708533"/>
                      </a:cubicBezTo>
                      <a:cubicBezTo>
                        <a:pt x="766924" y="714462"/>
                        <a:pt x="770791" y="714978"/>
                        <a:pt x="775946" y="711369"/>
                      </a:cubicBezTo>
                      <a:cubicBezTo>
                        <a:pt x="777235" y="710595"/>
                        <a:pt x="778524" y="709564"/>
                        <a:pt x="779813" y="708533"/>
                      </a:cubicBezTo>
                      <a:cubicBezTo>
                        <a:pt x="791929" y="700026"/>
                        <a:pt x="804303" y="705182"/>
                        <a:pt x="806365" y="720134"/>
                      </a:cubicBezTo>
                      <a:cubicBezTo>
                        <a:pt x="807397" y="727867"/>
                        <a:pt x="806365" y="734827"/>
                        <a:pt x="801210" y="741272"/>
                      </a:cubicBezTo>
                      <a:cubicBezTo>
                        <a:pt x="796312" y="746943"/>
                        <a:pt x="792187" y="753130"/>
                        <a:pt x="788320" y="759575"/>
                      </a:cubicBezTo>
                      <a:cubicBezTo>
                        <a:pt x="785485" y="763957"/>
                        <a:pt x="784196" y="768598"/>
                        <a:pt x="783680" y="773496"/>
                      </a:cubicBezTo>
                      <a:cubicBezTo>
                        <a:pt x="783422" y="775816"/>
                        <a:pt x="783165" y="778909"/>
                        <a:pt x="786258" y="779940"/>
                      </a:cubicBezTo>
                      <a:cubicBezTo>
                        <a:pt x="788836" y="780714"/>
                        <a:pt x="790383" y="778651"/>
                        <a:pt x="791671" y="777105"/>
                      </a:cubicBezTo>
                      <a:cubicBezTo>
                        <a:pt x="794765" y="772980"/>
                        <a:pt x="798116" y="769629"/>
                        <a:pt x="801467" y="766020"/>
                      </a:cubicBezTo>
                      <a:cubicBezTo>
                        <a:pt x="807654" y="759575"/>
                        <a:pt x="814357" y="753646"/>
                        <a:pt x="823379" y="757771"/>
                      </a:cubicBezTo>
                      <a:cubicBezTo>
                        <a:pt x="832402" y="761637"/>
                        <a:pt x="835495" y="770918"/>
                        <a:pt x="836784" y="779940"/>
                      </a:cubicBezTo>
                      <a:cubicBezTo>
                        <a:pt x="838073" y="789478"/>
                        <a:pt x="833949" y="797470"/>
                        <a:pt x="829051" y="805461"/>
                      </a:cubicBezTo>
                      <a:cubicBezTo>
                        <a:pt x="825184" y="811906"/>
                        <a:pt x="820028" y="817577"/>
                        <a:pt x="817708" y="824795"/>
                      </a:cubicBezTo>
                      <a:cubicBezTo>
                        <a:pt x="816935" y="827373"/>
                        <a:pt x="815388" y="830724"/>
                        <a:pt x="818481" y="832271"/>
                      </a:cubicBezTo>
                      <a:cubicBezTo>
                        <a:pt x="821059" y="833818"/>
                        <a:pt x="822864" y="830724"/>
                        <a:pt x="824668" y="829178"/>
                      </a:cubicBezTo>
                      <a:cubicBezTo>
                        <a:pt x="835495" y="819897"/>
                        <a:pt x="839878" y="819640"/>
                        <a:pt x="851736" y="828146"/>
                      </a:cubicBezTo>
                      <a:cubicBezTo>
                        <a:pt x="860501" y="834591"/>
                        <a:pt x="868750" y="841809"/>
                        <a:pt x="878030" y="847481"/>
                      </a:cubicBezTo>
                      <a:cubicBezTo>
                        <a:pt x="885764" y="852121"/>
                        <a:pt x="884475" y="863463"/>
                        <a:pt x="875452" y="870424"/>
                      </a:cubicBezTo>
                      <a:cubicBezTo>
                        <a:pt x="869266" y="875322"/>
                        <a:pt x="862563" y="879188"/>
                        <a:pt x="855603" y="882540"/>
                      </a:cubicBezTo>
                      <a:cubicBezTo>
                        <a:pt x="843745" y="888211"/>
                        <a:pt x="832144" y="893882"/>
                        <a:pt x="821317" y="901616"/>
                      </a:cubicBezTo>
                      <a:cubicBezTo>
                        <a:pt x="810748" y="909092"/>
                        <a:pt x="804819" y="918114"/>
                        <a:pt x="805334" y="932035"/>
                      </a:cubicBezTo>
                      <a:cubicBezTo>
                        <a:pt x="806108" y="952142"/>
                        <a:pt x="799921" y="971476"/>
                        <a:pt x="797343" y="991068"/>
                      </a:cubicBezTo>
                      <a:cubicBezTo>
                        <a:pt x="796827" y="994677"/>
                        <a:pt x="795796" y="998286"/>
                        <a:pt x="797343" y="1002927"/>
                      </a:cubicBezTo>
                      <a:cubicBezTo>
                        <a:pt x="803014" y="996482"/>
                        <a:pt x="806365" y="989779"/>
                        <a:pt x="810748" y="984108"/>
                      </a:cubicBezTo>
                      <a:cubicBezTo>
                        <a:pt x="813841" y="980241"/>
                        <a:pt x="816677" y="975343"/>
                        <a:pt x="822606" y="976374"/>
                      </a:cubicBezTo>
                      <a:cubicBezTo>
                        <a:pt x="829051" y="977405"/>
                        <a:pt x="829051" y="982819"/>
                        <a:pt x="829824" y="987975"/>
                      </a:cubicBezTo>
                      <a:cubicBezTo>
                        <a:pt x="831113" y="994935"/>
                        <a:pt x="833949" y="995966"/>
                        <a:pt x="839104" y="991842"/>
                      </a:cubicBezTo>
                      <a:cubicBezTo>
                        <a:pt x="849416" y="984108"/>
                        <a:pt x="852509" y="973023"/>
                        <a:pt x="846838" y="961423"/>
                      </a:cubicBezTo>
                      <a:cubicBezTo>
                        <a:pt x="843745" y="954978"/>
                        <a:pt x="845549" y="950596"/>
                        <a:pt x="851478" y="947502"/>
                      </a:cubicBezTo>
                      <a:cubicBezTo>
                        <a:pt x="858954" y="943635"/>
                        <a:pt x="866172" y="944924"/>
                        <a:pt x="872359" y="950596"/>
                      </a:cubicBezTo>
                      <a:cubicBezTo>
                        <a:pt x="877773" y="955236"/>
                        <a:pt x="882928" y="955751"/>
                        <a:pt x="888084" y="950596"/>
                      </a:cubicBezTo>
                      <a:cubicBezTo>
                        <a:pt x="894271" y="944667"/>
                        <a:pt x="900458" y="945955"/>
                        <a:pt x="906645" y="950080"/>
                      </a:cubicBezTo>
                      <a:cubicBezTo>
                        <a:pt x="913605" y="954720"/>
                        <a:pt x="916183" y="961423"/>
                        <a:pt x="913863" y="969414"/>
                      </a:cubicBezTo>
                      <a:cubicBezTo>
                        <a:pt x="912058" y="975859"/>
                        <a:pt x="908707" y="981272"/>
                        <a:pt x="905871" y="987201"/>
                      </a:cubicBezTo>
                      <a:cubicBezTo>
                        <a:pt x="902262" y="994677"/>
                        <a:pt x="902778" y="1001380"/>
                        <a:pt x="908965" y="1007567"/>
                      </a:cubicBezTo>
                      <a:cubicBezTo>
                        <a:pt x="915410" y="1014011"/>
                        <a:pt x="914636" y="1018909"/>
                        <a:pt x="907676" y="1024581"/>
                      </a:cubicBezTo>
                      <a:cubicBezTo>
                        <a:pt x="902520" y="1028705"/>
                        <a:pt x="896591" y="1031541"/>
                        <a:pt x="890920" y="1034634"/>
                      </a:cubicBezTo>
                      <a:cubicBezTo>
                        <a:pt x="875968" y="1042110"/>
                        <a:pt x="863594" y="1051391"/>
                        <a:pt x="857923" y="1068405"/>
                      </a:cubicBezTo>
                      <a:cubicBezTo>
                        <a:pt x="854314" y="1078716"/>
                        <a:pt x="845034" y="1083872"/>
                        <a:pt x="834464" y="1086192"/>
                      </a:cubicBezTo>
                      <a:cubicBezTo>
                        <a:pt x="825699" y="1087996"/>
                        <a:pt x="816419" y="1088254"/>
                        <a:pt x="807654" y="1090317"/>
                      </a:cubicBezTo>
                      <a:cubicBezTo>
                        <a:pt x="797085" y="1092637"/>
                        <a:pt x="793218" y="1097792"/>
                        <a:pt x="795796" y="1108362"/>
                      </a:cubicBezTo>
                      <a:cubicBezTo>
                        <a:pt x="800952" y="1129758"/>
                        <a:pt x="810748" y="1148577"/>
                        <a:pt x="826473" y="1164044"/>
                      </a:cubicBezTo>
                      <a:cubicBezTo>
                        <a:pt x="836527" y="1173840"/>
                        <a:pt x="841424" y="1173840"/>
                        <a:pt x="852252" y="1165075"/>
                      </a:cubicBezTo>
                      <a:cubicBezTo>
                        <a:pt x="879577" y="1142905"/>
                        <a:pt x="905098" y="1118415"/>
                        <a:pt x="933712" y="1098050"/>
                      </a:cubicBezTo>
                      <a:cubicBezTo>
                        <a:pt x="944540" y="1090317"/>
                        <a:pt x="953304" y="1079747"/>
                        <a:pt x="957429" y="1066342"/>
                      </a:cubicBezTo>
                      <a:cubicBezTo>
                        <a:pt x="961554" y="1061702"/>
                        <a:pt x="962069" y="1056289"/>
                        <a:pt x="960522" y="1050617"/>
                      </a:cubicBezTo>
                      <a:cubicBezTo>
                        <a:pt x="959233" y="1046235"/>
                        <a:pt x="958718" y="1041595"/>
                        <a:pt x="957429" y="1036954"/>
                      </a:cubicBezTo>
                      <a:cubicBezTo>
                        <a:pt x="956140" y="1031799"/>
                        <a:pt x="956656" y="1027416"/>
                        <a:pt x="961038" y="1023550"/>
                      </a:cubicBezTo>
                      <a:cubicBezTo>
                        <a:pt x="967483" y="1017620"/>
                        <a:pt x="968514" y="1010145"/>
                        <a:pt x="965420" y="1002153"/>
                      </a:cubicBezTo>
                      <a:cubicBezTo>
                        <a:pt x="963100" y="996224"/>
                        <a:pt x="960780" y="990553"/>
                        <a:pt x="958202" y="984881"/>
                      </a:cubicBezTo>
                      <a:cubicBezTo>
                        <a:pt x="954593" y="976374"/>
                        <a:pt x="950984" y="967352"/>
                        <a:pt x="955882" y="958845"/>
                      </a:cubicBezTo>
                      <a:cubicBezTo>
                        <a:pt x="963874" y="944151"/>
                        <a:pt x="962585" y="928941"/>
                        <a:pt x="960265" y="913216"/>
                      </a:cubicBezTo>
                      <a:cubicBezTo>
                        <a:pt x="959749" y="910381"/>
                        <a:pt x="959491" y="907545"/>
                        <a:pt x="958718" y="904967"/>
                      </a:cubicBezTo>
                      <a:cubicBezTo>
                        <a:pt x="954078" y="886406"/>
                        <a:pt x="953047" y="867588"/>
                        <a:pt x="953047" y="848512"/>
                      </a:cubicBezTo>
                      <a:cubicBezTo>
                        <a:pt x="953047" y="841036"/>
                        <a:pt x="951242" y="833560"/>
                        <a:pt x="949695" y="826342"/>
                      </a:cubicBezTo>
                      <a:cubicBezTo>
                        <a:pt x="947117" y="814226"/>
                        <a:pt x="946602" y="802368"/>
                        <a:pt x="949953" y="790252"/>
                      </a:cubicBezTo>
                      <a:cubicBezTo>
                        <a:pt x="953304" y="778136"/>
                        <a:pt x="950211" y="766020"/>
                        <a:pt x="948664" y="754161"/>
                      </a:cubicBezTo>
                      <a:cubicBezTo>
                        <a:pt x="947375" y="744366"/>
                        <a:pt x="948922" y="735601"/>
                        <a:pt x="954851" y="727609"/>
                      </a:cubicBezTo>
                      <a:cubicBezTo>
                        <a:pt x="959749" y="721422"/>
                        <a:pt x="960522" y="714978"/>
                        <a:pt x="958718" y="707502"/>
                      </a:cubicBezTo>
                      <a:cubicBezTo>
                        <a:pt x="956140" y="695901"/>
                        <a:pt x="952789" y="684559"/>
                        <a:pt x="953047" y="672443"/>
                      </a:cubicBezTo>
                      <a:cubicBezTo>
                        <a:pt x="953047" y="666771"/>
                        <a:pt x="953304" y="661100"/>
                        <a:pt x="955624" y="655944"/>
                      </a:cubicBezTo>
                      <a:cubicBezTo>
                        <a:pt x="959491" y="647695"/>
                        <a:pt x="957945" y="640735"/>
                        <a:pt x="954335" y="632744"/>
                      </a:cubicBezTo>
                      <a:cubicBezTo>
                        <a:pt x="946860" y="615730"/>
                        <a:pt x="950726" y="598458"/>
                        <a:pt x="954078" y="581444"/>
                      </a:cubicBezTo>
                      <a:cubicBezTo>
                        <a:pt x="956140" y="570874"/>
                        <a:pt x="957945" y="561594"/>
                        <a:pt x="949438" y="552829"/>
                      </a:cubicBezTo>
                      <a:cubicBezTo>
                        <a:pt x="945571" y="548705"/>
                        <a:pt x="945313" y="542776"/>
                        <a:pt x="946860" y="536847"/>
                      </a:cubicBezTo>
                      <a:cubicBezTo>
                        <a:pt x="949180" y="528340"/>
                        <a:pt x="952531" y="520348"/>
                        <a:pt x="956398" y="512614"/>
                      </a:cubicBezTo>
                      <a:cubicBezTo>
                        <a:pt x="961554" y="502303"/>
                        <a:pt x="961038" y="493280"/>
                        <a:pt x="953047" y="484258"/>
                      </a:cubicBezTo>
                      <a:cubicBezTo>
                        <a:pt x="943766" y="474204"/>
                        <a:pt x="941704" y="461315"/>
                        <a:pt x="944282" y="448425"/>
                      </a:cubicBezTo>
                      <a:cubicBezTo>
                        <a:pt x="949180" y="424451"/>
                        <a:pt x="950211" y="400477"/>
                        <a:pt x="945828" y="375987"/>
                      </a:cubicBezTo>
                      <a:cubicBezTo>
                        <a:pt x="943251" y="361035"/>
                        <a:pt x="945313" y="346084"/>
                        <a:pt x="953047" y="332421"/>
                      </a:cubicBezTo>
                      <a:cubicBezTo>
                        <a:pt x="956913" y="325461"/>
                        <a:pt x="955882" y="319532"/>
                        <a:pt x="951500" y="313345"/>
                      </a:cubicBezTo>
                      <a:cubicBezTo>
                        <a:pt x="945571" y="304838"/>
                        <a:pt x="938095" y="297877"/>
                        <a:pt x="930877" y="290402"/>
                      </a:cubicBezTo>
                      <a:cubicBezTo>
                        <a:pt x="921339" y="280863"/>
                        <a:pt x="914894" y="269779"/>
                        <a:pt x="912574" y="256374"/>
                      </a:cubicBezTo>
                      <a:cubicBezTo>
                        <a:pt x="905098" y="215643"/>
                        <a:pt x="895302" y="175428"/>
                        <a:pt x="888084" y="134440"/>
                      </a:cubicBezTo>
                      <a:cubicBezTo>
                        <a:pt x="883959" y="110981"/>
                        <a:pt x="881382" y="87523"/>
                        <a:pt x="880093" y="64064"/>
                      </a:cubicBezTo>
                      <a:cubicBezTo>
                        <a:pt x="879061" y="46792"/>
                        <a:pt x="881382" y="29778"/>
                        <a:pt x="885764" y="13280"/>
                      </a:cubicBezTo>
                      <a:cubicBezTo>
                        <a:pt x="888084" y="4515"/>
                        <a:pt x="894271" y="391"/>
                        <a:pt x="905871" y="133"/>
                      </a:cubicBezTo>
                      <a:cubicBezTo>
                        <a:pt x="923143" y="-383"/>
                        <a:pt x="940673" y="648"/>
                        <a:pt x="957945" y="2453"/>
                      </a:cubicBezTo>
                      <a:cubicBezTo>
                        <a:pt x="962842" y="2968"/>
                        <a:pt x="967998" y="2711"/>
                        <a:pt x="972896" y="3226"/>
                      </a:cubicBezTo>
                      <a:cubicBezTo>
                        <a:pt x="986301" y="4000"/>
                        <a:pt x="999191" y="6835"/>
                        <a:pt x="1011822" y="11991"/>
                      </a:cubicBezTo>
                      <a:cubicBezTo>
                        <a:pt x="1032961" y="20498"/>
                        <a:pt x="1054873" y="20240"/>
                        <a:pt x="1075496" y="10702"/>
                      </a:cubicBezTo>
                      <a:cubicBezTo>
                        <a:pt x="1091736" y="3226"/>
                        <a:pt x="1108493" y="3742"/>
                        <a:pt x="1125507" y="2195"/>
                      </a:cubicBezTo>
                      <a:cubicBezTo>
                        <a:pt x="1137365" y="5288"/>
                        <a:pt x="1148192" y="5546"/>
                        <a:pt x="1158761" y="34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6" name="Freeform: Shape 6">
                <a:extLst>
                  <a:ext uri="{FF2B5EF4-FFF2-40B4-BE49-F238E27FC236}">
                    <a16:creationId xmlns:a16="http://schemas.microsoft.com/office/drawing/2014/main" id="{1D38DEAE-D486-430C-9111-D1543379B763}"/>
                  </a:ext>
                </a:extLst>
              </p:cNvPr>
              <p:cNvSpPr/>
              <p:nvPr/>
            </p:nvSpPr>
            <p:spPr>
              <a:xfrm>
                <a:off x="6698458" y="3055206"/>
                <a:ext cx="556908" cy="556756"/>
              </a:xfrm>
              <a:custGeom>
                <a:avLst/>
                <a:gdLst>
                  <a:gd name="connsiteX0" fmla="*/ 779400 w 1309323"/>
                  <a:gd name="connsiteY0" fmla="*/ 796483 h 1308967"/>
                  <a:gd name="connsiteX1" fmla="*/ 852713 w 1309323"/>
                  <a:gd name="connsiteY1" fmla="*/ 869797 h 1308967"/>
                  <a:gd name="connsiteX2" fmla="*/ 779400 w 1309323"/>
                  <a:gd name="connsiteY2" fmla="*/ 943110 h 1308967"/>
                  <a:gd name="connsiteX3" fmla="*/ 706086 w 1309323"/>
                  <a:gd name="connsiteY3" fmla="*/ 869797 h 1308967"/>
                  <a:gd name="connsiteX4" fmla="*/ 779400 w 1309323"/>
                  <a:gd name="connsiteY4" fmla="*/ 796483 h 1308967"/>
                  <a:gd name="connsiteX5" fmla="*/ 531700 w 1309323"/>
                  <a:gd name="connsiteY5" fmla="*/ 796483 h 1308967"/>
                  <a:gd name="connsiteX6" fmla="*/ 605013 w 1309323"/>
                  <a:gd name="connsiteY6" fmla="*/ 869797 h 1308967"/>
                  <a:gd name="connsiteX7" fmla="*/ 531700 w 1309323"/>
                  <a:gd name="connsiteY7" fmla="*/ 943110 h 1308967"/>
                  <a:gd name="connsiteX8" fmla="*/ 458386 w 1309323"/>
                  <a:gd name="connsiteY8" fmla="*/ 869797 h 1308967"/>
                  <a:gd name="connsiteX9" fmla="*/ 531700 w 1309323"/>
                  <a:gd name="connsiteY9" fmla="*/ 796483 h 1308967"/>
                  <a:gd name="connsiteX10" fmla="*/ 410341 w 1309323"/>
                  <a:gd name="connsiteY10" fmla="*/ 585795 h 1308967"/>
                  <a:gd name="connsiteX11" fmla="*/ 483654 w 1309323"/>
                  <a:gd name="connsiteY11" fmla="*/ 659109 h 1308967"/>
                  <a:gd name="connsiteX12" fmla="*/ 410341 w 1309323"/>
                  <a:gd name="connsiteY12" fmla="*/ 732422 h 1308967"/>
                  <a:gd name="connsiteX13" fmla="*/ 337027 w 1309323"/>
                  <a:gd name="connsiteY13" fmla="*/ 659109 h 1308967"/>
                  <a:gd name="connsiteX14" fmla="*/ 410341 w 1309323"/>
                  <a:gd name="connsiteY14" fmla="*/ 585795 h 1308967"/>
                  <a:gd name="connsiteX15" fmla="*/ 904318 w 1309323"/>
                  <a:gd name="connsiteY15" fmla="*/ 583304 h 1308967"/>
                  <a:gd name="connsiteX16" fmla="*/ 977631 w 1309323"/>
                  <a:gd name="connsiteY16" fmla="*/ 656618 h 1308967"/>
                  <a:gd name="connsiteX17" fmla="*/ 904318 w 1309323"/>
                  <a:gd name="connsiteY17" fmla="*/ 729931 h 1308967"/>
                  <a:gd name="connsiteX18" fmla="*/ 831004 w 1309323"/>
                  <a:gd name="connsiteY18" fmla="*/ 656618 h 1308967"/>
                  <a:gd name="connsiteX19" fmla="*/ 904318 w 1309323"/>
                  <a:gd name="connsiteY19" fmla="*/ 583304 h 1308967"/>
                  <a:gd name="connsiteX20" fmla="*/ 658397 w 1309323"/>
                  <a:gd name="connsiteY20" fmla="*/ 579033 h 1308967"/>
                  <a:gd name="connsiteX21" fmla="*/ 731710 w 1309323"/>
                  <a:gd name="connsiteY21" fmla="*/ 652347 h 1308967"/>
                  <a:gd name="connsiteX22" fmla="*/ 658397 w 1309323"/>
                  <a:gd name="connsiteY22" fmla="*/ 725660 h 1308967"/>
                  <a:gd name="connsiteX23" fmla="*/ 585083 w 1309323"/>
                  <a:gd name="connsiteY23" fmla="*/ 652347 h 1308967"/>
                  <a:gd name="connsiteX24" fmla="*/ 658397 w 1309323"/>
                  <a:gd name="connsiteY24" fmla="*/ 579033 h 1308967"/>
                  <a:gd name="connsiteX25" fmla="*/ 531700 w 1309323"/>
                  <a:gd name="connsiteY25" fmla="*/ 367990 h 1308967"/>
                  <a:gd name="connsiteX26" fmla="*/ 605013 w 1309323"/>
                  <a:gd name="connsiteY26" fmla="*/ 441304 h 1308967"/>
                  <a:gd name="connsiteX27" fmla="*/ 531700 w 1309323"/>
                  <a:gd name="connsiteY27" fmla="*/ 514617 h 1308967"/>
                  <a:gd name="connsiteX28" fmla="*/ 458386 w 1309323"/>
                  <a:gd name="connsiteY28" fmla="*/ 441304 h 1308967"/>
                  <a:gd name="connsiteX29" fmla="*/ 531700 w 1309323"/>
                  <a:gd name="connsiteY29" fmla="*/ 367990 h 1308967"/>
                  <a:gd name="connsiteX30" fmla="*/ 779400 w 1309323"/>
                  <a:gd name="connsiteY30" fmla="*/ 367634 h 1308967"/>
                  <a:gd name="connsiteX31" fmla="*/ 852713 w 1309323"/>
                  <a:gd name="connsiteY31" fmla="*/ 440948 h 1308967"/>
                  <a:gd name="connsiteX32" fmla="*/ 779400 w 1309323"/>
                  <a:gd name="connsiteY32" fmla="*/ 514261 h 1308967"/>
                  <a:gd name="connsiteX33" fmla="*/ 706086 w 1309323"/>
                  <a:gd name="connsiteY33" fmla="*/ 440948 h 1308967"/>
                  <a:gd name="connsiteX34" fmla="*/ 779400 w 1309323"/>
                  <a:gd name="connsiteY34" fmla="*/ 367634 h 1308967"/>
                  <a:gd name="connsiteX35" fmla="*/ 658398 w 1309323"/>
                  <a:gd name="connsiteY35" fmla="*/ 258732 h 1308967"/>
                  <a:gd name="connsiteX36" fmla="*/ 257665 w 1309323"/>
                  <a:gd name="connsiteY36" fmla="*/ 659465 h 1308967"/>
                  <a:gd name="connsiteX37" fmla="*/ 658398 w 1309323"/>
                  <a:gd name="connsiteY37" fmla="*/ 1060199 h 1308967"/>
                  <a:gd name="connsiteX38" fmla="*/ 1059132 w 1309323"/>
                  <a:gd name="connsiteY38" fmla="*/ 659465 h 1308967"/>
                  <a:gd name="connsiteX39" fmla="*/ 658398 w 1309323"/>
                  <a:gd name="connsiteY39" fmla="*/ 258732 h 1308967"/>
                  <a:gd name="connsiteX40" fmla="*/ 585085 w 1309323"/>
                  <a:gd name="connsiteY40" fmla="*/ 0 h 1308967"/>
                  <a:gd name="connsiteX41" fmla="*/ 723882 w 1309323"/>
                  <a:gd name="connsiteY41" fmla="*/ 0 h 1308967"/>
                  <a:gd name="connsiteX42" fmla="*/ 754133 w 1309323"/>
                  <a:gd name="connsiteY42" fmla="*/ 30251 h 1308967"/>
                  <a:gd name="connsiteX43" fmla="*/ 754133 w 1309323"/>
                  <a:gd name="connsiteY43" fmla="*/ 74737 h 1308967"/>
                  <a:gd name="connsiteX44" fmla="*/ 723882 w 1309323"/>
                  <a:gd name="connsiteY44" fmla="*/ 104988 h 1308967"/>
                  <a:gd name="connsiteX45" fmla="*/ 705376 w 1309323"/>
                  <a:gd name="connsiteY45" fmla="*/ 104988 h 1308967"/>
                  <a:gd name="connsiteX46" fmla="*/ 705376 w 1309323"/>
                  <a:gd name="connsiteY46" fmla="*/ 159302 h 1308967"/>
                  <a:gd name="connsiteX47" fmla="*/ 755046 w 1309323"/>
                  <a:gd name="connsiteY47" fmla="*/ 164309 h 1308967"/>
                  <a:gd name="connsiteX48" fmla="*/ 958051 w 1309323"/>
                  <a:gd name="connsiteY48" fmla="*/ 256662 h 1308967"/>
                  <a:gd name="connsiteX49" fmla="*/ 968407 w 1309323"/>
                  <a:gd name="connsiteY49" fmla="*/ 265823 h 1308967"/>
                  <a:gd name="connsiteX50" fmla="*/ 1004680 w 1309323"/>
                  <a:gd name="connsiteY50" fmla="*/ 229550 h 1308967"/>
                  <a:gd name="connsiteX51" fmla="*/ 991512 w 1309323"/>
                  <a:gd name="connsiteY51" fmla="*/ 216382 h 1308967"/>
                  <a:gd name="connsiteX52" fmla="*/ 991512 w 1309323"/>
                  <a:gd name="connsiteY52" fmla="*/ 173319 h 1308967"/>
                  <a:gd name="connsiteX53" fmla="*/ 1022830 w 1309323"/>
                  <a:gd name="connsiteY53" fmla="*/ 142000 h 1308967"/>
                  <a:gd name="connsiteX54" fmla="*/ 1065893 w 1309323"/>
                  <a:gd name="connsiteY54" fmla="*/ 142000 h 1308967"/>
                  <a:gd name="connsiteX55" fmla="*/ 1163763 w 1309323"/>
                  <a:gd name="connsiteY55" fmla="*/ 239870 h 1308967"/>
                  <a:gd name="connsiteX56" fmla="*/ 1163763 w 1309323"/>
                  <a:gd name="connsiteY56" fmla="*/ 282933 h 1308967"/>
                  <a:gd name="connsiteX57" fmla="*/ 1132444 w 1309323"/>
                  <a:gd name="connsiteY57" fmla="*/ 314252 h 1308967"/>
                  <a:gd name="connsiteX58" fmla="*/ 1089382 w 1309323"/>
                  <a:gd name="connsiteY58" fmla="*/ 314252 h 1308967"/>
                  <a:gd name="connsiteX59" fmla="*/ 1076570 w 1309323"/>
                  <a:gd name="connsiteY59" fmla="*/ 301084 h 1308967"/>
                  <a:gd name="connsiteX60" fmla="*/ 1040200 w 1309323"/>
                  <a:gd name="connsiteY60" fmla="*/ 337437 h 1308967"/>
                  <a:gd name="connsiteX61" fmla="*/ 1060934 w 1309323"/>
                  <a:gd name="connsiteY61" fmla="*/ 362035 h 1308967"/>
                  <a:gd name="connsiteX62" fmla="*/ 1148440 w 1309323"/>
                  <a:gd name="connsiteY62" fmla="*/ 567664 h 1308967"/>
                  <a:gd name="connsiteX63" fmla="*/ 1151610 w 1309323"/>
                  <a:gd name="connsiteY63" fmla="*/ 603591 h 1308967"/>
                  <a:gd name="connsiteX64" fmla="*/ 1204335 w 1309323"/>
                  <a:gd name="connsiteY64" fmla="*/ 603591 h 1308967"/>
                  <a:gd name="connsiteX65" fmla="*/ 1204335 w 1309323"/>
                  <a:gd name="connsiteY65" fmla="*/ 585085 h 1308967"/>
                  <a:gd name="connsiteX66" fmla="*/ 1234586 w 1309323"/>
                  <a:gd name="connsiteY66" fmla="*/ 554834 h 1308967"/>
                  <a:gd name="connsiteX67" fmla="*/ 1279072 w 1309323"/>
                  <a:gd name="connsiteY67" fmla="*/ 554834 h 1308967"/>
                  <a:gd name="connsiteX68" fmla="*/ 1309323 w 1309323"/>
                  <a:gd name="connsiteY68" fmla="*/ 585085 h 1308967"/>
                  <a:gd name="connsiteX69" fmla="*/ 1309323 w 1309323"/>
                  <a:gd name="connsiteY69" fmla="*/ 723882 h 1308967"/>
                  <a:gd name="connsiteX70" fmla="*/ 1279072 w 1309323"/>
                  <a:gd name="connsiteY70" fmla="*/ 754133 h 1308967"/>
                  <a:gd name="connsiteX71" fmla="*/ 1234586 w 1309323"/>
                  <a:gd name="connsiteY71" fmla="*/ 754133 h 1308967"/>
                  <a:gd name="connsiteX72" fmla="*/ 1204335 w 1309323"/>
                  <a:gd name="connsiteY72" fmla="*/ 723882 h 1308967"/>
                  <a:gd name="connsiteX73" fmla="*/ 1203979 w 1309323"/>
                  <a:gd name="connsiteY73" fmla="*/ 723882 h 1308967"/>
                  <a:gd name="connsiteX74" fmla="*/ 1203979 w 1309323"/>
                  <a:gd name="connsiteY74" fmla="*/ 705376 h 1308967"/>
                  <a:gd name="connsiteX75" fmla="*/ 1151987 w 1309323"/>
                  <a:gd name="connsiteY75" fmla="*/ 705376 h 1308967"/>
                  <a:gd name="connsiteX76" fmla="*/ 1148440 w 1309323"/>
                  <a:gd name="connsiteY76" fmla="*/ 745572 h 1308967"/>
                  <a:gd name="connsiteX77" fmla="*/ 1060934 w 1309323"/>
                  <a:gd name="connsiteY77" fmla="*/ 951201 h 1308967"/>
                  <a:gd name="connsiteX78" fmla="*/ 1042649 w 1309323"/>
                  <a:gd name="connsiteY78" fmla="*/ 972895 h 1308967"/>
                  <a:gd name="connsiteX79" fmla="*/ 1076214 w 1309323"/>
                  <a:gd name="connsiteY79" fmla="*/ 1006460 h 1308967"/>
                  <a:gd name="connsiteX80" fmla="*/ 1089382 w 1309323"/>
                  <a:gd name="connsiteY80" fmla="*/ 993292 h 1308967"/>
                  <a:gd name="connsiteX81" fmla="*/ 1132444 w 1309323"/>
                  <a:gd name="connsiteY81" fmla="*/ 993292 h 1308967"/>
                  <a:gd name="connsiteX82" fmla="*/ 1163763 w 1309323"/>
                  <a:gd name="connsiteY82" fmla="*/ 1024610 h 1308967"/>
                  <a:gd name="connsiteX83" fmla="*/ 1163763 w 1309323"/>
                  <a:gd name="connsiteY83" fmla="*/ 1067673 h 1308967"/>
                  <a:gd name="connsiteX84" fmla="*/ 1065893 w 1309323"/>
                  <a:gd name="connsiteY84" fmla="*/ 1165899 h 1308967"/>
                  <a:gd name="connsiteX85" fmla="*/ 1022830 w 1309323"/>
                  <a:gd name="connsiteY85" fmla="*/ 1165899 h 1308967"/>
                  <a:gd name="connsiteX86" fmla="*/ 991512 w 1309323"/>
                  <a:gd name="connsiteY86" fmla="*/ 1134580 h 1308967"/>
                  <a:gd name="connsiteX87" fmla="*/ 991512 w 1309323"/>
                  <a:gd name="connsiteY87" fmla="*/ 1091518 h 1308967"/>
                  <a:gd name="connsiteX88" fmla="*/ 1004680 w 1309323"/>
                  <a:gd name="connsiteY88" fmla="*/ 1078350 h 1308967"/>
                  <a:gd name="connsiteX89" fmla="*/ 971238 w 1309323"/>
                  <a:gd name="connsiteY89" fmla="*/ 1044909 h 1308967"/>
                  <a:gd name="connsiteX90" fmla="*/ 958051 w 1309323"/>
                  <a:gd name="connsiteY90" fmla="*/ 1056575 h 1308967"/>
                  <a:gd name="connsiteX91" fmla="*/ 755046 w 1309323"/>
                  <a:gd name="connsiteY91" fmla="*/ 1148927 h 1308967"/>
                  <a:gd name="connsiteX92" fmla="*/ 705376 w 1309323"/>
                  <a:gd name="connsiteY92" fmla="*/ 1153934 h 1308967"/>
                  <a:gd name="connsiteX93" fmla="*/ 705376 w 1309323"/>
                  <a:gd name="connsiteY93" fmla="*/ 1203979 h 1308967"/>
                  <a:gd name="connsiteX94" fmla="*/ 723882 w 1309323"/>
                  <a:gd name="connsiteY94" fmla="*/ 1203979 h 1308967"/>
                  <a:gd name="connsiteX95" fmla="*/ 754133 w 1309323"/>
                  <a:gd name="connsiteY95" fmla="*/ 1234230 h 1308967"/>
                  <a:gd name="connsiteX96" fmla="*/ 754133 w 1309323"/>
                  <a:gd name="connsiteY96" fmla="*/ 1278716 h 1308967"/>
                  <a:gd name="connsiteX97" fmla="*/ 723882 w 1309323"/>
                  <a:gd name="connsiteY97" fmla="*/ 1308967 h 1308967"/>
                  <a:gd name="connsiteX98" fmla="*/ 585085 w 1309323"/>
                  <a:gd name="connsiteY98" fmla="*/ 1308967 h 1308967"/>
                  <a:gd name="connsiteX99" fmla="*/ 554834 w 1309323"/>
                  <a:gd name="connsiteY99" fmla="*/ 1278716 h 1308967"/>
                  <a:gd name="connsiteX100" fmla="*/ 554834 w 1309323"/>
                  <a:gd name="connsiteY100" fmla="*/ 1234230 h 1308967"/>
                  <a:gd name="connsiteX101" fmla="*/ 585085 w 1309323"/>
                  <a:gd name="connsiteY101" fmla="*/ 1203979 h 1308967"/>
                  <a:gd name="connsiteX102" fmla="*/ 603591 w 1309323"/>
                  <a:gd name="connsiteY102" fmla="*/ 1203979 h 1308967"/>
                  <a:gd name="connsiteX103" fmla="*/ 603591 w 1309323"/>
                  <a:gd name="connsiteY103" fmla="*/ 1154077 h 1308967"/>
                  <a:gd name="connsiteX104" fmla="*/ 552496 w 1309323"/>
                  <a:gd name="connsiteY104" fmla="*/ 1148927 h 1308967"/>
                  <a:gd name="connsiteX105" fmla="*/ 349491 w 1309323"/>
                  <a:gd name="connsiteY105" fmla="*/ 1056575 h 1308967"/>
                  <a:gd name="connsiteX106" fmla="*/ 334235 w 1309323"/>
                  <a:gd name="connsiteY106" fmla="*/ 1043079 h 1308967"/>
                  <a:gd name="connsiteX107" fmla="*/ 298948 w 1309323"/>
                  <a:gd name="connsiteY107" fmla="*/ 1078350 h 1308967"/>
                  <a:gd name="connsiteX108" fmla="*/ 312116 w 1309323"/>
                  <a:gd name="connsiteY108" fmla="*/ 1091518 h 1308967"/>
                  <a:gd name="connsiteX109" fmla="*/ 312116 w 1309323"/>
                  <a:gd name="connsiteY109" fmla="*/ 1134580 h 1308967"/>
                  <a:gd name="connsiteX110" fmla="*/ 280797 w 1309323"/>
                  <a:gd name="connsiteY110" fmla="*/ 1165899 h 1308967"/>
                  <a:gd name="connsiteX111" fmla="*/ 237734 w 1309323"/>
                  <a:gd name="connsiteY111" fmla="*/ 1165899 h 1308967"/>
                  <a:gd name="connsiteX112" fmla="*/ 139864 w 1309323"/>
                  <a:gd name="connsiteY112" fmla="*/ 1068029 h 1308967"/>
                  <a:gd name="connsiteX113" fmla="*/ 139864 w 1309323"/>
                  <a:gd name="connsiteY113" fmla="*/ 1024966 h 1308967"/>
                  <a:gd name="connsiteX114" fmla="*/ 171183 w 1309323"/>
                  <a:gd name="connsiteY114" fmla="*/ 993648 h 1308967"/>
                  <a:gd name="connsiteX115" fmla="*/ 214246 w 1309323"/>
                  <a:gd name="connsiteY115" fmla="*/ 993648 h 1308967"/>
                  <a:gd name="connsiteX116" fmla="*/ 227414 w 1309323"/>
                  <a:gd name="connsiteY116" fmla="*/ 1006816 h 1308967"/>
                  <a:gd name="connsiteX117" fmla="*/ 263266 w 1309323"/>
                  <a:gd name="connsiteY117" fmla="*/ 970964 h 1308967"/>
                  <a:gd name="connsiteX118" fmla="*/ 246608 w 1309323"/>
                  <a:gd name="connsiteY118" fmla="*/ 951201 h 1308967"/>
                  <a:gd name="connsiteX119" fmla="*/ 159102 w 1309323"/>
                  <a:gd name="connsiteY119" fmla="*/ 745572 h 1308967"/>
                  <a:gd name="connsiteX120" fmla="*/ 155555 w 1309323"/>
                  <a:gd name="connsiteY120" fmla="*/ 705376 h 1308967"/>
                  <a:gd name="connsiteX121" fmla="*/ 104988 w 1309323"/>
                  <a:gd name="connsiteY121" fmla="*/ 705376 h 1308967"/>
                  <a:gd name="connsiteX122" fmla="*/ 104988 w 1309323"/>
                  <a:gd name="connsiteY122" fmla="*/ 723882 h 1308967"/>
                  <a:gd name="connsiteX123" fmla="*/ 74737 w 1309323"/>
                  <a:gd name="connsiteY123" fmla="*/ 754133 h 1308967"/>
                  <a:gd name="connsiteX124" fmla="*/ 30251 w 1309323"/>
                  <a:gd name="connsiteY124" fmla="*/ 754133 h 1308967"/>
                  <a:gd name="connsiteX125" fmla="*/ 0 w 1309323"/>
                  <a:gd name="connsiteY125" fmla="*/ 723882 h 1308967"/>
                  <a:gd name="connsiteX126" fmla="*/ 0 w 1309323"/>
                  <a:gd name="connsiteY126" fmla="*/ 585085 h 1308967"/>
                  <a:gd name="connsiteX127" fmla="*/ 30251 w 1309323"/>
                  <a:gd name="connsiteY127" fmla="*/ 554834 h 1308967"/>
                  <a:gd name="connsiteX128" fmla="*/ 74737 w 1309323"/>
                  <a:gd name="connsiteY128" fmla="*/ 554834 h 1308967"/>
                  <a:gd name="connsiteX129" fmla="*/ 104988 w 1309323"/>
                  <a:gd name="connsiteY129" fmla="*/ 585085 h 1308967"/>
                  <a:gd name="connsiteX130" fmla="*/ 104988 w 1309323"/>
                  <a:gd name="connsiteY130" fmla="*/ 603591 h 1308967"/>
                  <a:gd name="connsiteX131" fmla="*/ 155932 w 1309323"/>
                  <a:gd name="connsiteY131" fmla="*/ 603591 h 1308967"/>
                  <a:gd name="connsiteX132" fmla="*/ 159102 w 1309323"/>
                  <a:gd name="connsiteY132" fmla="*/ 567664 h 1308967"/>
                  <a:gd name="connsiteX133" fmla="*/ 246608 w 1309323"/>
                  <a:gd name="connsiteY133" fmla="*/ 362035 h 1308967"/>
                  <a:gd name="connsiteX134" fmla="*/ 265707 w 1309323"/>
                  <a:gd name="connsiteY134" fmla="*/ 339377 h 1308967"/>
                  <a:gd name="connsiteX135" fmla="*/ 227414 w 1309323"/>
                  <a:gd name="connsiteY135" fmla="*/ 301084 h 1308967"/>
                  <a:gd name="connsiteX136" fmla="*/ 214246 w 1309323"/>
                  <a:gd name="connsiteY136" fmla="*/ 314252 h 1308967"/>
                  <a:gd name="connsiteX137" fmla="*/ 171183 w 1309323"/>
                  <a:gd name="connsiteY137" fmla="*/ 314252 h 1308967"/>
                  <a:gd name="connsiteX138" fmla="*/ 139864 w 1309323"/>
                  <a:gd name="connsiteY138" fmla="*/ 282933 h 1308967"/>
                  <a:gd name="connsiteX139" fmla="*/ 139864 w 1309323"/>
                  <a:gd name="connsiteY139" fmla="*/ 239870 h 1308967"/>
                  <a:gd name="connsiteX140" fmla="*/ 238090 w 1309323"/>
                  <a:gd name="connsiteY140" fmla="*/ 142000 h 1308967"/>
                  <a:gd name="connsiteX141" fmla="*/ 281153 w 1309323"/>
                  <a:gd name="connsiteY141" fmla="*/ 142000 h 1308967"/>
                  <a:gd name="connsiteX142" fmla="*/ 312471 w 1309323"/>
                  <a:gd name="connsiteY142" fmla="*/ 173319 h 1308967"/>
                  <a:gd name="connsiteX143" fmla="*/ 312471 w 1309323"/>
                  <a:gd name="connsiteY143" fmla="*/ 216382 h 1308967"/>
                  <a:gd name="connsiteX144" fmla="*/ 299303 w 1309323"/>
                  <a:gd name="connsiteY144" fmla="*/ 229550 h 1308967"/>
                  <a:gd name="connsiteX145" fmla="*/ 337246 w 1309323"/>
                  <a:gd name="connsiteY145" fmla="*/ 267493 h 1308967"/>
                  <a:gd name="connsiteX146" fmla="*/ 349491 w 1309323"/>
                  <a:gd name="connsiteY146" fmla="*/ 256662 h 1308967"/>
                  <a:gd name="connsiteX147" fmla="*/ 552496 w 1309323"/>
                  <a:gd name="connsiteY147" fmla="*/ 164309 h 1308967"/>
                  <a:gd name="connsiteX148" fmla="*/ 603591 w 1309323"/>
                  <a:gd name="connsiteY148" fmla="*/ 159159 h 1308967"/>
                  <a:gd name="connsiteX149" fmla="*/ 603591 w 1309323"/>
                  <a:gd name="connsiteY149" fmla="*/ 104988 h 1308967"/>
                  <a:gd name="connsiteX150" fmla="*/ 585085 w 1309323"/>
                  <a:gd name="connsiteY150" fmla="*/ 104988 h 1308967"/>
                  <a:gd name="connsiteX151" fmla="*/ 554834 w 1309323"/>
                  <a:gd name="connsiteY151" fmla="*/ 74737 h 1308967"/>
                  <a:gd name="connsiteX152" fmla="*/ 554834 w 1309323"/>
                  <a:gd name="connsiteY152" fmla="*/ 30251 h 1308967"/>
                  <a:gd name="connsiteX153" fmla="*/ 585085 w 1309323"/>
                  <a:gd name="connsiteY153" fmla="*/ 0 h 130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09323" h="1308967">
                    <a:moveTo>
                      <a:pt x="779400" y="796483"/>
                    </a:moveTo>
                    <a:cubicBezTo>
                      <a:pt x="819889" y="796483"/>
                      <a:pt x="852713" y="829307"/>
                      <a:pt x="852713" y="869797"/>
                    </a:cubicBezTo>
                    <a:cubicBezTo>
                      <a:pt x="852713" y="910286"/>
                      <a:pt x="819890" y="943110"/>
                      <a:pt x="779400" y="943110"/>
                    </a:cubicBezTo>
                    <a:cubicBezTo>
                      <a:pt x="738910" y="943110"/>
                      <a:pt x="706086" y="910287"/>
                      <a:pt x="706086" y="869797"/>
                    </a:cubicBezTo>
                    <a:cubicBezTo>
                      <a:pt x="706086" y="829307"/>
                      <a:pt x="738910" y="796483"/>
                      <a:pt x="779400" y="796483"/>
                    </a:cubicBezTo>
                    <a:close/>
                    <a:moveTo>
                      <a:pt x="531700" y="796483"/>
                    </a:moveTo>
                    <a:cubicBezTo>
                      <a:pt x="572189" y="796483"/>
                      <a:pt x="605013" y="829307"/>
                      <a:pt x="605013" y="869797"/>
                    </a:cubicBezTo>
                    <a:cubicBezTo>
                      <a:pt x="605013" y="910286"/>
                      <a:pt x="572190" y="943110"/>
                      <a:pt x="531700" y="943110"/>
                    </a:cubicBezTo>
                    <a:cubicBezTo>
                      <a:pt x="491210" y="943110"/>
                      <a:pt x="458386" y="910287"/>
                      <a:pt x="458386" y="869797"/>
                    </a:cubicBezTo>
                    <a:cubicBezTo>
                      <a:pt x="458386" y="829307"/>
                      <a:pt x="491210" y="796483"/>
                      <a:pt x="531700" y="796483"/>
                    </a:cubicBezTo>
                    <a:close/>
                    <a:moveTo>
                      <a:pt x="410341" y="585795"/>
                    </a:moveTo>
                    <a:cubicBezTo>
                      <a:pt x="450831" y="585795"/>
                      <a:pt x="483654" y="618619"/>
                      <a:pt x="483654" y="659109"/>
                    </a:cubicBezTo>
                    <a:cubicBezTo>
                      <a:pt x="483654" y="699598"/>
                      <a:pt x="450831" y="732422"/>
                      <a:pt x="410341" y="732422"/>
                    </a:cubicBezTo>
                    <a:cubicBezTo>
                      <a:pt x="369851" y="732422"/>
                      <a:pt x="337027" y="699599"/>
                      <a:pt x="337027" y="659109"/>
                    </a:cubicBezTo>
                    <a:cubicBezTo>
                      <a:pt x="337027" y="618619"/>
                      <a:pt x="369851" y="585795"/>
                      <a:pt x="410341" y="585795"/>
                    </a:cubicBezTo>
                    <a:close/>
                    <a:moveTo>
                      <a:pt x="904318" y="583304"/>
                    </a:moveTo>
                    <a:cubicBezTo>
                      <a:pt x="944808" y="583304"/>
                      <a:pt x="977631" y="616128"/>
                      <a:pt x="977631" y="656618"/>
                    </a:cubicBezTo>
                    <a:cubicBezTo>
                      <a:pt x="977631" y="697107"/>
                      <a:pt x="944808" y="729931"/>
                      <a:pt x="904318" y="729931"/>
                    </a:cubicBezTo>
                    <a:cubicBezTo>
                      <a:pt x="863828" y="729931"/>
                      <a:pt x="831004" y="697108"/>
                      <a:pt x="831004" y="656618"/>
                    </a:cubicBezTo>
                    <a:cubicBezTo>
                      <a:pt x="831004" y="616128"/>
                      <a:pt x="863828" y="583304"/>
                      <a:pt x="904318" y="583304"/>
                    </a:cubicBezTo>
                    <a:close/>
                    <a:moveTo>
                      <a:pt x="658397" y="579033"/>
                    </a:moveTo>
                    <a:cubicBezTo>
                      <a:pt x="698886" y="579033"/>
                      <a:pt x="731710" y="611857"/>
                      <a:pt x="731710" y="652347"/>
                    </a:cubicBezTo>
                    <a:cubicBezTo>
                      <a:pt x="731710" y="692837"/>
                      <a:pt x="698887" y="725660"/>
                      <a:pt x="658397" y="725660"/>
                    </a:cubicBezTo>
                    <a:cubicBezTo>
                      <a:pt x="617907" y="725660"/>
                      <a:pt x="585083" y="692837"/>
                      <a:pt x="585083" y="652347"/>
                    </a:cubicBezTo>
                    <a:cubicBezTo>
                      <a:pt x="585083" y="611857"/>
                      <a:pt x="617907" y="579033"/>
                      <a:pt x="658397" y="579033"/>
                    </a:cubicBezTo>
                    <a:close/>
                    <a:moveTo>
                      <a:pt x="531700" y="367990"/>
                    </a:moveTo>
                    <a:cubicBezTo>
                      <a:pt x="572189" y="367990"/>
                      <a:pt x="605013" y="400814"/>
                      <a:pt x="605013" y="441304"/>
                    </a:cubicBezTo>
                    <a:cubicBezTo>
                      <a:pt x="605013" y="481793"/>
                      <a:pt x="572190" y="514617"/>
                      <a:pt x="531700" y="514617"/>
                    </a:cubicBezTo>
                    <a:cubicBezTo>
                      <a:pt x="491210" y="514617"/>
                      <a:pt x="458386" y="481794"/>
                      <a:pt x="458386" y="441304"/>
                    </a:cubicBezTo>
                    <a:cubicBezTo>
                      <a:pt x="458386" y="400814"/>
                      <a:pt x="491210" y="367990"/>
                      <a:pt x="531700" y="367990"/>
                    </a:cubicBezTo>
                    <a:close/>
                    <a:moveTo>
                      <a:pt x="779400" y="367634"/>
                    </a:moveTo>
                    <a:cubicBezTo>
                      <a:pt x="819889" y="367634"/>
                      <a:pt x="852713" y="400458"/>
                      <a:pt x="852713" y="440948"/>
                    </a:cubicBezTo>
                    <a:cubicBezTo>
                      <a:pt x="852713" y="481438"/>
                      <a:pt x="819890" y="514261"/>
                      <a:pt x="779400" y="514261"/>
                    </a:cubicBezTo>
                    <a:cubicBezTo>
                      <a:pt x="738910" y="514261"/>
                      <a:pt x="706086" y="481438"/>
                      <a:pt x="706086" y="440948"/>
                    </a:cubicBezTo>
                    <a:cubicBezTo>
                      <a:pt x="706086" y="400458"/>
                      <a:pt x="738910" y="367634"/>
                      <a:pt x="779400" y="367634"/>
                    </a:cubicBezTo>
                    <a:close/>
                    <a:moveTo>
                      <a:pt x="658398" y="258732"/>
                    </a:moveTo>
                    <a:cubicBezTo>
                      <a:pt x="437079" y="258732"/>
                      <a:pt x="257665" y="438146"/>
                      <a:pt x="257665" y="659465"/>
                    </a:cubicBezTo>
                    <a:cubicBezTo>
                      <a:pt x="257665" y="880784"/>
                      <a:pt x="437079" y="1060199"/>
                      <a:pt x="658398" y="1060199"/>
                    </a:cubicBezTo>
                    <a:cubicBezTo>
                      <a:pt x="879717" y="1060199"/>
                      <a:pt x="1059132" y="880784"/>
                      <a:pt x="1059132" y="659465"/>
                    </a:cubicBezTo>
                    <a:cubicBezTo>
                      <a:pt x="1059132" y="438146"/>
                      <a:pt x="879717" y="258732"/>
                      <a:pt x="658398" y="258732"/>
                    </a:cubicBezTo>
                    <a:close/>
                    <a:moveTo>
                      <a:pt x="585085" y="0"/>
                    </a:moveTo>
                    <a:lnTo>
                      <a:pt x="723882" y="0"/>
                    </a:lnTo>
                    <a:cubicBezTo>
                      <a:pt x="740609" y="0"/>
                      <a:pt x="754133" y="13524"/>
                      <a:pt x="754133" y="30251"/>
                    </a:cubicBezTo>
                    <a:lnTo>
                      <a:pt x="754133" y="74737"/>
                    </a:lnTo>
                    <a:cubicBezTo>
                      <a:pt x="754133" y="91464"/>
                      <a:pt x="740609" y="104988"/>
                      <a:pt x="723882" y="104988"/>
                    </a:cubicBezTo>
                    <a:lnTo>
                      <a:pt x="705376" y="104988"/>
                    </a:lnTo>
                    <a:lnTo>
                      <a:pt x="705376" y="159302"/>
                    </a:lnTo>
                    <a:lnTo>
                      <a:pt x="755046" y="164309"/>
                    </a:lnTo>
                    <a:cubicBezTo>
                      <a:pt x="830183" y="179685"/>
                      <a:pt x="899211" y="211829"/>
                      <a:pt x="958051" y="256662"/>
                    </a:cubicBezTo>
                    <a:lnTo>
                      <a:pt x="968407" y="265823"/>
                    </a:lnTo>
                    <a:lnTo>
                      <a:pt x="1004680" y="229550"/>
                    </a:lnTo>
                    <a:lnTo>
                      <a:pt x="991512" y="216382"/>
                    </a:lnTo>
                    <a:cubicBezTo>
                      <a:pt x="979767" y="204281"/>
                      <a:pt x="979767" y="185063"/>
                      <a:pt x="991512" y="173319"/>
                    </a:cubicBezTo>
                    <a:lnTo>
                      <a:pt x="1022830" y="142000"/>
                    </a:lnTo>
                    <a:cubicBezTo>
                      <a:pt x="1034930" y="130256"/>
                      <a:pt x="1054148" y="130256"/>
                      <a:pt x="1065893" y="142000"/>
                    </a:cubicBezTo>
                    <a:lnTo>
                      <a:pt x="1163763" y="239870"/>
                    </a:lnTo>
                    <a:cubicBezTo>
                      <a:pt x="1175507" y="251971"/>
                      <a:pt x="1175507" y="271189"/>
                      <a:pt x="1163763" y="282933"/>
                    </a:cubicBezTo>
                    <a:lnTo>
                      <a:pt x="1132444" y="314252"/>
                    </a:lnTo>
                    <a:cubicBezTo>
                      <a:pt x="1120344" y="325996"/>
                      <a:pt x="1101126" y="325996"/>
                      <a:pt x="1089382" y="314252"/>
                    </a:cubicBezTo>
                    <a:lnTo>
                      <a:pt x="1076570" y="301084"/>
                    </a:lnTo>
                    <a:lnTo>
                      <a:pt x="1040200" y="337437"/>
                    </a:lnTo>
                    <a:lnTo>
                      <a:pt x="1060934" y="362035"/>
                    </a:lnTo>
                    <a:cubicBezTo>
                      <a:pt x="1104373" y="421971"/>
                      <a:pt x="1134902" y="491874"/>
                      <a:pt x="1148440" y="567664"/>
                    </a:cubicBezTo>
                    <a:lnTo>
                      <a:pt x="1151610" y="603591"/>
                    </a:lnTo>
                    <a:lnTo>
                      <a:pt x="1204335" y="603591"/>
                    </a:lnTo>
                    <a:lnTo>
                      <a:pt x="1204335" y="585085"/>
                    </a:lnTo>
                    <a:cubicBezTo>
                      <a:pt x="1204335" y="568358"/>
                      <a:pt x="1217859" y="554834"/>
                      <a:pt x="1234586" y="554834"/>
                    </a:cubicBezTo>
                    <a:lnTo>
                      <a:pt x="1279072" y="554834"/>
                    </a:lnTo>
                    <a:cubicBezTo>
                      <a:pt x="1295799" y="554834"/>
                      <a:pt x="1309323" y="568358"/>
                      <a:pt x="1309323" y="585085"/>
                    </a:cubicBezTo>
                    <a:lnTo>
                      <a:pt x="1309323" y="723882"/>
                    </a:lnTo>
                    <a:cubicBezTo>
                      <a:pt x="1309323" y="740609"/>
                      <a:pt x="1295799" y="754133"/>
                      <a:pt x="1279072" y="754133"/>
                    </a:cubicBezTo>
                    <a:lnTo>
                      <a:pt x="1234586" y="754133"/>
                    </a:lnTo>
                    <a:cubicBezTo>
                      <a:pt x="1217859" y="754133"/>
                      <a:pt x="1204335" y="740609"/>
                      <a:pt x="1204335" y="723882"/>
                    </a:cubicBezTo>
                    <a:lnTo>
                      <a:pt x="1203979" y="723882"/>
                    </a:lnTo>
                    <a:lnTo>
                      <a:pt x="1203979" y="705376"/>
                    </a:lnTo>
                    <a:lnTo>
                      <a:pt x="1151987" y="705376"/>
                    </a:lnTo>
                    <a:lnTo>
                      <a:pt x="1148440" y="745572"/>
                    </a:lnTo>
                    <a:cubicBezTo>
                      <a:pt x="1134902" y="821362"/>
                      <a:pt x="1104373" y="891265"/>
                      <a:pt x="1060934" y="951201"/>
                    </a:cubicBezTo>
                    <a:lnTo>
                      <a:pt x="1042649" y="972895"/>
                    </a:lnTo>
                    <a:lnTo>
                      <a:pt x="1076214" y="1006460"/>
                    </a:lnTo>
                    <a:lnTo>
                      <a:pt x="1089382" y="993292"/>
                    </a:lnTo>
                    <a:cubicBezTo>
                      <a:pt x="1101482" y="981547"/>
                      <a:pt x="1120700" y="981547"/>
                      <a:pt x="1132444" y="993292"/>
                    </a:cubicBezTo>
                    <a:lnTo>
                      <a:pt x="1163763" y="1024610"/>
                    </a:lnTo>
                    <a:cubicBezTo>
                      <a:pt x="1175507" y="1036710"/>
                      <a:pt x="1175507" y="1055929"/>
                      <a:pt x="1163763" y="1067673"/>
                    </a:cubicBezTo>
                    <a:lnTo>
                      <a:pt x="1065893" y="1165899"/>
                    </a:lnTo>
                    <a:cubicBezTo>
                      <a:pt x="1053793" y="1177643"/>
                      <a:pt x="1034574" y="1177643"/>
                      <a:pt x="1022830" y="1165899"/>
                    </a:cubicBezTo>
                    <a:lnTo>
                      <a:pt x="991512" y="1134580"/>
                    </a:lnTo>
                    <a:cubicBezTo>
                      <a:pt x="979767" y="1122480"/>
                      <a:pt x="979767" y="1103262"/>
                      <a:pt x="991512" y="1091518"/>
                    </a:cubicBezTo>
                    <a:lnTo>
                      <a:pt x="1004680" y="1078350"/>
                    </a:lnTo>
                    <a:lnTo>
                      <a:pt x="971238" y="1044909"/>
                    </a:lnTo>
                    <a:lnTo>
                      <a:pt x="958051" y="1056575"/>
                    </a:lnTo>
                    <a:cubicBezTo>
                      <a:pt x="899211" y="1101407"/>
                      <a:pt x="830183" y="1133551"/>
                      <a:pt x="755046" y="1148927"/>
                    </a:cubicBezTo>
                    <a:lnTo>
                      <a:pt x="705376" y="1153934"/>
                    </a:lnTo>
                    <a:lnTo>
                      <a:pt x="705376" y="1203979"/>
                    </a:lnTo>
                    <a:lnTo>
                      <a:pt x="723882" y="1203979"/>
                    </a:lnTo>
                    <a:cubicBezTo>
                      <a:pt x="740609" y="1203979"/>
                      <a:pt x="754133" y="1217503"/>
                      <a:pt x="754133" y="1234230"/>
                    </a:cubicBezTo>
                    <a:lnTo>
                      <a:pt x="754133" y="1278716"/>
                    </a:lnTo>
                    <a:cubicBezTo>
                      <a:pt x="754133" y="1295443"/>
                      <a:pt x="740609" y="1308967"/>
                      <a:pt x="723882" y="1308967"/>
                    </a:cubicBezTo>
                    <a:lnTo>
                      <a:pt x="585085" y="1308967"/>
                    </a:lnTo>
                    <a:cubicBezTo>
                      <a:pt x="568358" y="1308967"/>
                      <a:pt x="554834" y="1295443"/>
                      <a:pt x="554834" y="1278716"/>
                    </a:cubicBezTo>
                    <a:lnTo>
                      <a:pt x="554834" y="1234230"/>
                    </a:lnTo>
                    <a:cubicBezTo>
                      <a:pt x="554834" y="1217503"/>
                      <a:pt x="568358" y="1203979"/>
                      <a:pt x="585085" y="1203979"/>
                    </a:cubicBezTo>
                    <a:lnTo>
                      <a:pt x="603591" y="1203979"/>
                    </a:lnTo>
                    <a:lnTo>
                      <a:pt x="603591" y="1154077"/>
                    </a:lnTo>
                    <a:lnTo>
                      <a:pt x="552496" y="1148927"/>
                    </a:lnTo>
                    <a:cubicBezTo>
                      <a:pt x="477359" y="1133551"/>
                      <a:pt x="408331" y="1101407"/>
                      <a:pt x="349491" y="1056575"/>
                    </a:cubicBezTo>
                    <a:lnTo>
                      <a:pt x="334235" y="1043079"/>
                    </a:lnTo>
                    <a:lnTo>
                      <a:pt x="298948" y="1078350"/>
                    </a:lnTo>
                    <a:lnTo>
                      <a:pt x="312116" y="1091518"/>
                    </a:lnTo>
                    <a:cubicBezTo>
                      <a:pt x="323860" y="1103618"/>
                      <a:pt x="323860" y="1122836"/>
                      <a:pt x="312116" y="1134580"/>
                    </a:cubicBezTo>
                    <a:lnTo>
                      <a:pt x="280797" y="1165899"/>
                    </a:lnTo>
                    <a:cubicBezTo>
                      <a:pt x="268697" y="1177643"/>
                      <a:pt x="249479" y="1177643"/>
                      <a:pt x="237734" y="1165899"/>
                    </a:cubicBezTo>
                    <a:lnTo>
                      <a:pt x="139864" y="1068029"/>
                    </a:lnTo>
                    <a:cubicBezTo>
                      <a:pt x="128120" y="1055929"/>
                      <a:pt x="128120" y="1036710"/>
                      <a:pt x="139864" y="1024966"/>
                    </a:cubicBezTo>
                    <a:lnTo>
                      <a:pt x="171183" y="993648"/>
                    </a:lnTo>
                    <a:cubicBezTo>
                      <a:pt x="183283" y="981903"/>
                      <a:pt x="202501" y="981903"/>
                      <a:pt x="214246" y="993648"/>
                    </a:cubicBezTo>
                    <a:lnTo>
                      <a:pt x="227414" y="1006816"/>
                    </a:lnTo>
                    <a:lnTo>
                      <a:pt x="263266" y="970964"/>
                    </a:lnTo>
                    <a:lnTo>
                      <a:pt x="246608" y="951201"/>
                    </a:lnTo>
                    <a:cubicBezTo>
                      <a:pt x="203169" y="891265"/>
                      <a:pt x="172640" y="821362"/>
                      <a:pt x="159102" y="745572"/>
                    </a:cubicBezTo>
                    <a:lnTo>
                      <a:pt x="155555" y="705376"/>
                    </a:lnTo>
                    <a:lnTo>
                      <a:pt x="104988" y="705376"/>
                    </a:lnTo>
                    <a:lnTo>
                      <a:pt x="104988" y="723882"/>
                    </a:lnTo>
                    <a:cubicBezTo>
                      <a:pt x="104988" y="740609"/>
                      <a:pt x="91464" y="754133"/>
                      <a:pt x="74737" y="754133"/>
                    </a:cubicBezTo>
                    <a:lnTo>
                      <a:pt x="30251" y="754133"/>
                    </a:lnTo>
                    <a:cubicBezTo>
                      <a:pt x="13524" y="754133"/>
                      <a:pt x="0" y="740609"/>
                      <a:pt x="0" y="723882"/>
                    </a:cubicBezTo>
                    <a:lnTo>
                      <a:pt x="0" y="585085"/>
                    </a:lnTo>
                    <a:cubicBezTo>
                      <a:pt x="0" y="568358"/>
                      <a:pt x="13524" y="554834"/>
                      <a:pt x="30251" y="554834"/>
                    </a:cubicBezTo>
                    <a:lnTo>
                      <a:pt x="74737" y="554834"/>
                    </a:lnTo>
                    <a:cubicBezTo>
                      <a:pt x="91464" y="554834"/>
                      <a:pt x="104988" y="568358"/>
                      <a:pt x="104988" y="585085"/>
                    </a:cubicBezTo>
                    <a:lnTo>
                      <a:pt x="104988" y="603591"/>
                    </a:lnTo>
                    <a:lnTo>
                      <a:pt x="155932" y="603591"/>
                    </a:lnTo>
                    <a:lnTo>
                      <a:pt x="159102" y="567664"/>
                    </a:lnTo>
                    <a:cubicBezTo>
                      <a:pt x="172640" y="491874"/>
                      <a:pt x="203169" y="421971"/>
                      <a:pt x="246608" y="362035"/>
                    </a:cubicBezTo>
                    <a:lnTo>
                      <a:pt x="265707" y="339377"/>
                    </a:lnTo>
                    <a:lnTo>
                      <a:pt x="227414" y="301084"/>
                    </a:lnTo>
                    <a:lnTo>
                      <a:pt x="214246" y="314252"/>
                    </a:lnTo>
                    <a:cubicBezTo>
                      <a:pt x="202145" y="325996"/>
                      <a:pt x="182927" y="325996"/>
                      <a:pt x="171183" y="314252"/>
                    </a:cubicBezTo>
                    <a:lnTo>
                      <a:pt x="139864" y="282933"/>
                    </a:lnTo>
                    <a:cubicBezTo>
                      <a:pt x="128120" y="270833"/>
                      <a:pt x="128120" y="251615"/>
                      <a:pt x="139864" y="239870"/>
                    </a:cubicBezTo>
                    <a:lnTo>
                      <a:pt x="238090" y="142000"/>
                    </a:lnTo>
                    <a:cubicBezTo>
                      <a:pt x="250191" y="130256"/>
                      <a:pt x="269409" y="130256"/>
                      <a:pt x="281153" y="142000"/>
                    </a:cubicBezTo>
                    <a:lnTo>
                      <a:pt x="312471" y="173319"/>
                    </a:lnTo>
                    <a:cubicBezTo>
                      <a:pt x="324216" y="185419"/>
                      <a:pt x="324216" y="204637"/>
                      <a:pt x="312471" y="216382"/>
                    </a:cubicBezTo>
                    <a:lnTo>
                      <a:pt x="299303" y="229550"/>
                    </a:lnTo>
                    <a:lnTo>
                      <a:pt x="337246" y="267493"/>
                    </a:lnTo>
                    <a:lnTo>
                      <a:pt x="349491" y="256662"/>
                    </a:lnTo>
                    <a:cubicBezTo>
                      <a:pt x="408331" y="211829"/>
                      <a:pt x="477359" y="179685"/>
                      <a:pt x="552496" y="164309"/>
                    </a:cubicBezTo>
                    <a:lnTo>
                      <a:pt x="603591" y="159159"/>
                    </a:lnTo>
                    <a:lnTo>
                      <a:pt x="603591" y="104988"/>
                    </a:lnTo>
                    <a:lnTo>
                      <a:pt x="585085" y="104988"/>
                    </a:lnTo>
                    <a:cubicBezTo>
                      <a:pt x="568358" y="104988"/>
                      <a:pt x="554834" y="91464"/>
                      <a:pt x="554834" y="74737"/>
                    </a:cubicBezTo>
                    <a:lnTo>
                      <a:pt x="554834" y="30251"/>
                    </a:lnTo>
                    <a:cubicBezTo>
                      <a:pt x="554834" y="13524"/>
                      <a:pt x="568358" y="0"/>
                      <a:pt x="5850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B957779A-76CB-4AFE-8696-AE6067504483}"/>
                </a:ext>
              </a:extLst>
            </p:cNvPr>
            <p:cNvGrpSpPr/>
            <p:nvPr/>
          </p:nvGrpSpPr>
          <p:grpSpPr>
            <a:xfrm>
              <a:off x="1489007" y="1505747"/>
              <a:ext cx="2615306" cy="5339562"/>
              <a:chOff x="1424312" y="1878462"/>
              <a:chExt cx="2959964" cy="604323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51EF6BD1-9D24-45DF-B133-B3A4599E78B6}"/>
                  </a:ext>
                </a:extLst>
              </p:cNvPr>
              <p:cNvSpPr/>
              <p:nvPr/>
            </p:nvSpPr>
            <p:spPr>
              <a:xfrm rot="5400000">
                <a:off x="1559728" y="6515956"/>
                <a:ext cx="2689124" cy="1223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6DC80EC8-8892-4788-BBB7-12E3BDF1F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872" y="3852191"/>
                <a:ext cx="2527532" cy="1488821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E79F47E0-E55D-4531-AA6B-C40F3BABC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312" y="1878462"/>
                <a:ext cx="2959964" cy="1980369"/>
              </a:xfrm>
              <a:custGeom>
                <a:avLst/>
                <a:gdLst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52463 w 1608138"/>
                  <a:gd name="connsiteY48" fmla="*/ 14288 h 1075928"/>
                  <a:gd name="connsiteX49" fmla="*/ 655638 w 1608138"/>
                  <a:gd name="connsiteY49" fmla="*/ 14288 h 1075928"/>
                  <a:gd name="connsiteX50" fmla="*/ 658813 w 1608138"/>
                  <a:gd name="connsiteY50" fmla="*/ 19050 h 1075928"/>
                  <a:gd name="connsiteX51" fmla="*/ 663575 w 1608138"/>
                  <a:gd name="connsiteY51" fmla="*/ 25400 h 1075928"/>
                  <a:gd name="connsiteX52" fmla="*/ 676275 w 1608138"/>
                  <a:gd name="connsiteY52" fmla="*/ 53975 h 1075928"/>
                  <a:gd name="connsiteX53" fmla="*/ 676275 w 1608138"/>
                  <a:gd name="connsiteY53" fmla="*/ 85725 h 1075928"/>
                  <a:gd name="connsiteX54" fmla="*/ 666750 w 1608138"/>
                  <a:gd name="connsiteY54" fmla="*/ 114300 h 1075928"/>
                  <a:gd name="connsiteX55" fmla="*/ 649288 w 1608138"/>
                  <a:gd name="connsiteY55" fmla="*/ 138113 h 1075928"/>
                  <a:gd name="connsiteX56" fmla="*/ 617538 w 1608138"/>
                  <a:gd name="connsiteY56" fmla="*/ 149225 h 1075928"/>
                  <a:gd name="connsiteX57" fmla="*/ 585788 w 1608138"/>
                  <a:gd name="connsiteY57" fmla="*/ 149225 h 1075928"/>
                  <a:gd name="connsiteX58" fmla="*/ 550863 w 1608138"/>
                  <a:gd name="connsiteY58" fmla="*/ 141288 h 1075928"/>
                  <a:gd name="connsiteX59" fmla="*/ 517525 w 1608138"/>
                  <a:gd name="connsiteY59" fmla="*/ 131763 h 1075928"/>
                  <a:gd name="connsiteX60" fmla="*/ 479425 w 1608138"/>
                  <a:gd name="connsiteY60" fmla="*/ 128588 h 1075928"/>
                  <a:gd name="connsiteX61" fmla="*/ 441325 w 1608138"/>
                  <a:gd name="connsiteY61" fmla="*/ 131763 h 1075928"/>
                  <a:gd name="connsiteX62" fmla="*/ 360363 w 1608138"/>
                  <a:gd name="connsiteY62" fmla="*/ 158750 h 1075928"/>
                  <a:gd name="connsiteX63" fmla="*/ 292100 w 1608138"/>
                  <a:gd name="connsiteY63" fmla="*/ 198438 h 1075928"/>
                  <a:gd name="connsiteX64" fmla="*/ 231775 w 1608138"/>
                  <a:gd name="connsiteY64" fmla="*/ 250825 h 1075928"/>
                  <a:gd name="connsiteX65" fmla="*/ 182563 w 1608138"/>
                  <a:gd name="connsiteY65" fmla="*/ 307975 h 1075928"/>
                  <a:gd name="connsiteX66" fmla="*/ 141288 w 1608138"/>
                  <a:gd name="connsiteY66" fmla="*/ 377825 h 1075928"/>
                  <a:gd name="connsiteX67" fmla="*/ 109538 w 1608138"/>
                  <a:gd name="connsiteY67" fmla="*/ 455613 h 1075928"/>
                  <a:gd name="connsiteX68" fmla="*/ 98425 w 1608138"/>
                  <a:gd name="connsiteY68" fmla="*/ 512763 h 1075928"/>
                  <a:gd name="connsiteX69" fmla="*/ 92075 w 1608138"/>
                  <a:gd name="connsiteY69" fmla="*/ 576263 h 1075928"/>
                  <a:gd name="connsiteX70" fmla="*/ 95250 w 1608138"/>
                  <a:gd name="connsiteY70" fmla="*/ 642938 h 1075928"/>
                  <a:gd name="connsiteX71" fmla="*/ 101600 w 1608138"/>
                  <a:gd name="connsiteY71" fmla="*/ 709613 h 1075928"/>
                  <a:gd name="connsiteX72" fmla="*/ 109538 w 1608138"/>
                  <a:gd name="connsiteY72" fmla="*/ 773113 h 1075928"/>
                  <a:gd name="connsiteX73" fmla="*/ 123825 w 1608138"/>
                  <a:gd name="connsiteY73" fmla="*/ 825500 h 1075928"/>
                  <a:gd name="connsiteX74" fmla="*/ 161925 w 1608138"/>
                  <a:gd name="connsiteY74" fmla="*/ 928688 h 1075928"/>
                  <a:gd name="connsiteX75" fmla="*/ 207963 w 1608138"/>
                  <a:gd name="connsiteY75" fmla="*/ 1030288 h 1075928"/>
                  <a:gd name="connsiteX76" fmla="*/ 230783 w 1608138"/>
                  <a:gd name="connsiteY76" fmla="*/ 1075928 h 1075928"/>
                  <a:gd name="connsiteX77" fmla="*/ 119823 w 1608138"/>
                  <a:gd name="connsiteY77" fmla="*/ 1075928 h 1075928"/>
                  <a:gd name="connsiteX78" fmla="*/ 101600 w 1608138"/>
                  <a:gd name="connsiteY78" fmla="*/ 1038225 h 1075928"/>
                  <a:gd name="connsiteX79" fmla="*/ 60325 w 1608138"/>
                  <a:gd name="connsiteY79" fmla="*/ 938213 h 1075928"/>
                  <a:gd name="connsiteX80" fmla="*/ 28575 w 1608138"/>
                  <a:gd name="connsiteY80" fmla="*/ 830263 h 1075928"/>
                  <a:gd name="connsiteX81" fmla="*/ 14288 w 1608138"/>
                  <a:gd name="connsiteY81" fmla="*/ 769938 h 1075928"/>
                  <a:gd name="connsiteX82" fmla="*/ 6350 w 1608138"/>
                  <a:gd name="connsiteY82" fmla="*/ 700088 h 1075928"/>
                  <a:gd name="connsiteX83" fmla="*/ 0 w 1608138"/>
                  <a:gd name="connsiteY83" fmla="*/ 628650 h 1075928"/>
                  <a:gd name="connsiteX84" fmla="*/ 0 w 1608138"/>
                  <a:gd name="connsiteY84" fmla="*/ 554038 h 1075928"/>
                  <a:gd name="connsiteX85" fmla="*/ 9525 w 1608138"/>
                  <a:gd name="connsiteY85" fmla="*/ 487363 h 1075928"/>
                  <a:gd name="connsiteX86" fmla="*/ 23813 w 1608138"/>
                  <a:gd name="connsiteY86" fmla="*/ 423863 h 1075928"/>
                  <a:gd name="connsiteX87" fmla="*/ 52388 w 1608138"/>
                  <a:gd name="connsiteY87" fmla="*/ 342900 h 1075928"/>
                  <a:gd name="connsiteX88" fmla="*/ 95250 w 1608138"/>
                  <a:gd name="connsiteY88" fmla="*/ 271463 h 1075928"/>
                  <a:gd name="connsiteX89" fmla="*/ 144463 w 1608138"/>
                  <a:gd name="connsiteY89" fmla="*/ 204788 h 1075928"/>
                  <a:gd name="connsiteX90" fmla="*/ 204788 w 1608138"/>
                  <a:gd name="connsiteY90" fmla="*/ 146050 h 1075928"/>
                  <a:gd name="connsiteX91" fmla="*/ 271463 w 1608138"/>
                  <a:gd name="connsiteY91" fmla="*/ 96838 h 1075928"/>
                  <a:gd name="connsiteX92" fmla="*/ 346075 w 1608138"/>
                  <a:gd name="connsiteY92" fmla="*/ 63500 h 1075928"/>
                  <a:gd name="connsiteX93" fmla="*/ 395288 w 1608138"/>
                  <a:gd name="connsiteY93" fmla="*/ 49213 h 1075928"/>
                  <a:gd name="connsiteX94" fmla="*/ 447675 w 1608138"/>
                  <a:gd name="connsiteY94" fmla="*/ 36513 h 1075928"/>
                  <a:gd name="connsiteX95" fmla="*/ 500063 w 1608138"/>
                  <a:gd name="connsiteY95" fmla="*/ 28575 h 1075928"/>
                  <a:gd name="connsiteX96" fmla="*/ 549275 w 1608138"/>
                  <a:gd name="connsiteY96" fmla="*/ 17463 h 1075928"/>
                  <a:gd name="connsiteX97" fmla="*/ 595313 w 1608138"/>
                  <a:gd name="connsiteY97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52463 w 1608138"/>
                  <a:gd name="connsiteY48" fmla="*/ 14288 h 1075928"/>
                  <a:gd name="connsiteX49" fmla="*/ 655638 w 1608138"/>
                  <a:gd name="connsiteY49" fmla="*/ 14288 h 1075928"/>
                  <a:gd name="connsiteX50" fmla="*/ 658813 w 1608138"/>
                  <a:gd name="connsiteY50" fmla="*/ 19050 h 1075928"/>
                  <a:gd name="connsiteX51" fmla="*/ 663575 w 1608138"/>
                  <a:gd name="connsiteY51" fmla="*/ 25400 h 1075928"/>
                  <a:gd name="connsiteX52" fmla="*/ 676275 w 1608138"/>
                  <a:gd name="connsiteY52" fmla="*/ 53975 h 1075928"/>
                  <a:gd name="connsiteX53" fmla="*/ 676275 w 1608138"/>
                  <a:gd name="connsiteY53" fmla="*/ 85725 h 1075928"/>
                  <a:gd name="connsiteX54" fmla="*/ 666750 w 1608138"/>
                  <a:gd name="connsiteY54" fmla="*/ 114300 h 1075928"/>
                  <a:gd name="connsiteX55" fmla="*/ 649288 w 1608138"/>
                  <a:gd name="connsiteY55" fmla="*/ 138113 h 1075928"/>
                  <a:gd name="connsiteX56" fmla="*/ 617538 w 1608138"/>
                  <a:gd name="connsiteY56" fmla="*/ 149225 h 1075928"/>
                  <a:gd name="connsiteX57" fmla="*/ 585788 w 1608138"/>
                  <a:gd name="connsiteY57" fmla="*/ 149225 h 1075928"/>
                  <a:gd name="connsiteX58" fmla="*/ 550863 w 1608138"/>
                  <a:gd name="connsiteY58" fmla="*/ 141288 h 1075928"/>
                  <a:gd name="connsiteX59" fmla="*/ 517525 w 1608138"/>
                  <a:gd name="connsiteY59" fmla="*/ 131763 h 1075928"/>
                  <a:gd name="connsiteX60" fmla="*/ 479425 w 1608138"/>
                  <a:gd name="connsiteY60" fmla="*/ 128588 h 1075928"/>
                  <a:gd name="connsiteX61" fmla="*/ 441325 w 1608138"/>
                  <a:gd name="connsiteY61" fmla="*/ 131763 h 1075928"/>
                  <a:gd name="connsiteX62" fmla="*/ 360363 w 1608138"/>
                  <a:gd name="connsiteY62" fmla="*/ 158750 h 1075928"/>
                  <a:gd name="connsiteX63" fmla="*/ 292100 w 1608138"/>
                  <a:gd name="connsiteY63" fmla="*/ 198438 h 1075928"/>
                  <a:gd name="connsiteX64" fmla="*/ 231775 w 1608138"/>
                  <a:gd name="connsiteY64" fmla="*/ 250825 h 1075928"/>
                  <a:gd name="connsiteX65" fmla="*/ 182563 w 1608138"/>
                  <a:gd name="connsiteY65" fmla="*/ 307975 h 1075928"/>
                  <a:gd name="connsiteX66" fmla="*/ 141288 w 1608138"/>
                  <a:gd name="connsiteY66" fmla="*/ 377825 h 1075928"/>
                  <a:gd name="connsiteX67" fmla="*/ 109538 w 1608138"/>
                  <a:gd name="connsiteY67" fmla="*/ 455613 h 1075928"/>
                  <a:gd name="connsiteX68" fmla="*/ 98425 w 1608138"/>
                  <a:gd name="connsiteY68" fmla="*/ 512763 h 1075928"/>
                  <a:gd name="connsiteX69" fmla="*/ 92075 w 1608138"/>
                  <a:gd name="connsiteY69" fmla="*/ 576263 h 1075928"/>
                  <a:gd name="connsiteX70" fmla="*/ 95250 w 1608138"/>
                  <a:gd name="connsiteY70" fmla="*/ 642938 h 1075928"/>
                  <a:gd name="connsiteX71" fmla="*/ 101600 w 1608138"/>
                  <a:gd name="connsiteY71" fmla="*/ 709613 h 1075928"/>
                  <a:gd name="connsiteX72" fmla="*/ 109538 w 1608138"/>
                  <a:gd name="connsiteY72" fmla="*/ 773113 h 1075928"/>
                  <a:gd name="connsiteX73" fmla="*/ 123825 w 1608138"/>
                  <a:gd name="connsiteY73" fmla="*/ 825500 h 1075928"/>
                  <a:gd name="connsiteX74" fmla="*/ 161925 w 1608138"/>
                  <a:gd name="connsiteY74" fmla="*/ 928688 h 1075928"/>
                  <a:gd name="connsiteX75" fmla="*/ 207963 w 1608138"/>
                  <a:gd name="connsiteY75" fmla="*/ 1030288 h 1075928"/>
                  <a:gd name="connsiteX76" fmla="*/ 230783 w 1608138"/>
                  <a:gd name="connsiteY76" fmla="*/ 1075928 h 1075928"/>
                  <a:gd name="connsiteX77" fmla="*/ 119823 w 1608138"/>
                  <a:gd name="connsiteY77" fmla="*/ 1075928 h 1075928"/>
                  <a:gd name="connsiteX78" fmla="*/ 101600 w 1608138"/>
                  <a:gd name="connsiteY78" fmla="*/ 1038225 h 1075928"/>
                  <a:gd name="connsiteX79" fmla="*/ 60325 w 1608138"/>
                  <a:gd name="connsiteY79" fmla="*/ 938213 h 1075928"/>
                  <a:gd name="connsiteX80" fmla="*/ 28575 w 1608138"/>
                  <a:gd name="connsiteY80" fmla="*/ 830263 h 1075928"/>
                  <a:gd name="connsiteX81" fmla="*/ 14288 w 1608138"/>
                  <a:gd name="connsiteY81" fmla="*/ 769938 h 1075928"/>
                  <a:gd name="connsiteX82" fmla="*/ 6350 w 1608138"/>
                  <a:gd name="connsiteY82" fmla="*/ 700088 h 1075928"/>
                  <a:gd name="connsiteX83" fmla="*/ 0 w 1608138"/>
                  <a:gd name="connsiteY83" fmla="*/ 628650 h 1075928"/>
                  <a:gd name="connsiteX84" fmla="*/ 0 w 1608138"/>
                  <a:gd name="connsiteY84" fmla="*/ 554038 h 1075928"/>
                  <a:gd name="connsiteX85" fmla="*/ 9525 w 1608138"/>
                  <a:gd name="connsiteY85" fmla="*/ 487363 h 1075928"/>
                  <a:gd name="connsiteX86" fmla="*/ 23813 w 1608138"/>
                  <a:gd name="connsiteY86" fmla="*/ 423863 h 1075928"/>
                  <a:gd name="connsiteX87" fmla="*/ 52388 w 1608138"/>
                  <a:gd name="connsiteY87" fmla="*/ 342900 h 1075928"/>
                  <a:gd name="connsiteX88" fmla="*/ 95250 w 1608138"/>
                  <a:gd name="connsiteY88" fmla="*/ 271463 h 1075928"/>
                  <a:gd name="connsiteX89" fmla="*/ 144463 w 1608138"/>
                  <a:gd name="connsiteY89" fmla="*/ 204788 h 1075928"/>
                  <a:gd name="connsiteX90" fmla="*/ 204788 w 1608138"/>
                  <a:gd name="connsiteY90" fmla="*/ 146050 h 1075928"/>
                  <a:gd name="connsiteX91" fmla="*/ 271463 w 1608138"/>
                  <a:gd name="connsiteY91" fmla="*/ 96838 h 1075928"/>
                  <a:gd name="connsiteX92" fmla="*/ 346075 w 1608138"/>
                  <a:gd name="connsiteY92" fmla="*/ 63500 h 1075928"/>
                  <a:gd name="connsiteX93" fmla="*/ 395288 w 1608138"/>
                  <a:gd name="connsiteY93" fmla="*/ 49213 h 1075928"/>
                  <a:gd name="connsiteX94" fmla="*/ 447675 w 1608138"/>
                  <a:gd name="connsiteY94" fmla="*/ 36513 h 1075928"/>
                  <a:gd name="connsiteX95" fmla="*/ 500063 w 1608138"/>
                  <a:gd name="connsiteY95" fmla="*/ 28575 h 1075928"/>
                  <a:gd name="connsiteX96" fmla="*/ 549275 w 1608138"/>
                  <a:gd name="connsiteY96" fmla="*/ 17463 h 1075928"/>
                  <a:gd name="connsiteX97" fmla="*/ 595313 w 1608138"/>
                  <a:gd name="connsiteY97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52463 w 1608138"/>
                  <a:gd name="connsiteY48" fmla="*/ 14288 h 1075928"/>
                  <a:gd name="connsiteX49" fmla="*/ 655638 w 1608138"/>
                  <a:gd name="connsiteY49" fmla="*/ 14288 h 1075928"/>
                  <a:gd name="connsiteX50" fmla="*/ 658813 w 1608138"/>
                  <a:gd name="connsiteY50" fmla="*/ 19050 h 1075928"/>
                  <a:gd name="connsiteX51" fmla="*/ 663575 w 1608138"/>
                  <a:gd name="connsiteY51" fmla="*/ 25400 h 1075928"/>
                  <a:gd name="connsiteX52" fmla="*/ 676275 w 1608138"/>
                  <a:gd name="connsiteY52" fmla="*/ 53975 h 1075928"/>
                  <a:gd name="connsiteX53" fmla="*/ 676275 w 1608138"/>
                  <a:gd name="connsiteY53" fmla="*/ 85725 h 1075928"/>
                  <a:gd name="connsiteX54" fmla="*/ 666750 w 1608138"/>
                  <a:gd name="connsiteY54" fmla="*/ 114300 h 1075928"/>
                  <a:gd name="connsiteX55" fmla="*/ 649288 w 1608138"/>
                  <a:gd name="connsiteY55" fmla="*/ 138113 h 1075928"/>
                  <a:gd name="connsiteX56" fmla="*/ 617538 w 1608138"/>
                  <a:gd name="connsiteY56" fmla="*/ 149225 h 1075928"/>
                  <a:gd name="connsiteX57" fmla="*/ 585788 w 1608138"/>
                  <a:gd name="connsiteY57" fmla="*/ 149225 h 1075928"/>
                  <a:gd name="connsiteX58" fmla="*/ 550863 w 1608138"/>
                  <a:gd name="connsiteY58" fmla="*/ 141288 h 1075928"/>
                  <a:gd name="connsiteX59" fmla="*/ 517525 w 1608138"/>
                  <a:gd name="connsiteY59" fmla="*/ 131763 h 1075928"/>
                  <a:gd name="connsiteX60" fmla="*/ 479425 w 1608138"/>
                  <a:gd name="connsiteY60" fmla="*/ 128588 h 1075928"/>
                  <a:gd name="connsiteX61" fmla="*/ 441325 w 1608138"/>
                  <a:gd name="connsiteY61" fmla="*/ 131763 h 1075928"/>
                  <a:gd name="connsiteX62" fmla="*/ 360363 w 1608138"/>
                  <a:gd name="connsiteY62" fmla="*/ 158750 h 1075928"/>
                  <a:gd name="connsiteX63" fmla="*/ 292100 w 1608138"/>
                  <a:gd name="connsiteY63" fmla="*/ 198438 h 1075928"/>
                  <a:gd name="connsiteX64" fmla="*/ 231775 w 1608138"/>
                  <a:gd name="connsiteY64" fmla="*/ 250825 h 1075928"/>
                  <a:gd name="connsiteX65" fmla="*/ 182563 w 1608138"/>
                  <a:gd name="connsiteY65" fmla="*/ 307975 h 1075928"/>
                  <a:gd name="connsiteX66" fmla="*/ 141288 w 1608138"/>
                  <a:gd name="connsiteY66" fmla="*/ 377825 h 1075928"/>
                  <a:gd name="connsiteX67" fmla="*/ 109538 w 1608138"/>
                  <a:gd name="connsiteY67" fmla="*/ 455613 h 1075928"/>
                  <a:gd name="connsiteX68" fmla="*/ 98425 w 1608138"/>
                  <a:gd name="connsiteY68" fmla="*/ 512763 h 1075928"/>
                  <a:gd name="connsiteX69" fmla="*/ 92075 w 1608138"/>
                  <a:gd name="connsiteY69" fmla="*/ 576263 h 1075928"/>
                  <a:gd name="connsiteX70" fmla="*/ 95250 w 1608138"/>
                  <a:gd name="connsiteY70" fmla="*/ 642938 h 1075928"/>
                  <a:gd name="connsiteX71" fmla="*/ 101600 w 1608138"/>
                  <a:gd name="connsiteY71" fmla="*/ 709613 h 1075928"/>
                  <a:gd name="connsiteX72" fmla="*/ 109538 w 1608138"/>
                  <a:gd name="connsiteY72" fmla="*/ 773113 h 1075928"/>
                  <a:gd name="connsiteX73" fmla="*/ 123825 w 1608138"/>
                  <a:gd name="connsiteY73" fmla="*/ 825500 h 1075928"/>
                  <a:gd name="connsiteX74" fmla="*/ 161925 w 1608138"/>
                  <a:gd name="connsiteY74" fmla="*/ 928688 h 1075928"/>
                  <a:gd name="connsiteX75" fmla="*/ 207963 w 1608138"/>
                  <a:gd name="connsiteY75" fmla="*/ 1030288 h 1075928"/>
                  <a:gd name="connsiteX76" fmla="*/ 230783 w 1608138"/>
                  <a:gd name="connsiteY76" fmla="*/ 1075928 h 1075928"/>
                  <a:gd name="connsiteX77" fmla="*/ 119823 w 1608138"/>
                  <a:gd name="connsiteY77" fmla="*/ 1075928 h 1075928"/>
                  <a:gd name="connsiteX78" fmla="*/ 101600 w 1608138"/>
                  <a:gd name="connsiteY78" fmla="*/ 1038225 h 1075928"/>
                  <a:gd name="connsiteX79" fmla="*/ 60325 w 1608138"/>
                  <a:gd name="connsiteY79" fmla="*/ 938213 h 1075928"/>
                  <a:gd name="connsiteX80" fmla="*/ 28575 w 1608138"/>
                  <a:gd name="connsiteY80" fmla="*/ 830263 h 1075928"/>
                  <a:gd name="connsiteX81" fmla="*/ 14288 w 1608138"/>
                  <a:gd name="connsiteY81" fmla="*/ 769938 h 1075928"/>
                  <a:gd name="connsiteX82" fmla="*/ 6350 w 1608138"/>
                  <a:gd name="connsiteY82" fmla="*/ 700088 h 1075928"/>
                  <a:gd name="connsiteX83" fmla="*/ 0 w 1608138"/>
                  <a:gd name="connsiteY83" fmla="*/ 628650 h 1075928"/>
                  <a:gd name="connsiteX84" fmla="*/ 0 w 1608138"/>
                  <a:gd name="connsiteY84" fmla="*/ 554038 h 1075928"/>
                  <a:gd name="connsiteX85" fmla="*/ 9525 w 1608138"/>
                  <a:gd name="connsiteY85" fmla="*/ 487363 h 1075928"/>
                  <a:gd name="connsiteX86" fmla="*/ 23813 w 1608138"/>
                  <a:gd name="connsiteY86" fmla="*/ 423863 h 1075928"/>
                  <a:gd name="connsiteX87" fmla="*/ 52388 w 1608138"/>
                  <a:gd name="connsiteY87" fmla="*/ 342900 h 1075928"/>
                  <a:gd name="connsiteX88" fmla="*/ 95250 w 1608138"/>
                  <a:gd name="connsiteY88" fmla="*/ 271463 h 1075928"/>
                  <a:gd name="connsiteX89" fmla="*/ 144463 w 1608138"/>
                  <a:gd name="connsiteY89" fmla="*/ 204788 h 1075928"/>
                  <a:gd name="connsiteX90" fmla="*/ 204788 w 1608138"/>
                  <a:gd name="connsiteY90" fmla="*/ 146050 h 1075928"/>
                  <a:gd name="connsiteX91" fmla="*/ 271463 w 1608138"/>
                  <a:gd name="connsiteY91" fmla="*/ 96838 h 1075928"/>
                  <a:gd name="connsiteX92" fmla="*/ 346075 w 1608138"/>
                  <a:gd name="connsiteY92" fmla="*/ 63500 h 1075928"/>
                  <a:gd name="connsiteX93" fmla="*/ 395288 w 1608138"/>
                  <a:gd name="connsiteY93" fmla="*/ 49213 h 1075928"/>
                  <a:gd name="connsiteX94" fmla="*/ 447675 w 1608138"/>
                  <a:gd name="connsiteY94" fmla="*/ 36513 h 1075928"/>
                  <a:gd name="connsiteX95" fmla="*/ 500063 w 1608138"/>
                  <a:gd name="connsiteY95" fmla="*/ 28575 h 1075928"/>
                  <a:gd name="connsiteX96" fmla="*/ 549275 w 1608138"/>
                  <a:gd name="connsiteY96" fmla="*/ 17463 h 1075928"/>
                  <a:gd name="connsiteX97" fmla="*/ 595313 w 1608138"/>
                  <a:gd name="connsiteY97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52463 w 1608138"/>
                  <a:gd name="connsiteY48" fmla="*/ 14288 h 1075928"/>
                  <a:gd name="connsiteX49" fmla="*/ 658813 w 1608138"/>
                  <a:gd name="connsiteY49" fmla="*/ 19050 h 1075928"/>
                  <a:gd name="connsiteX50" fmla="*/ 663575 w 1608138"/>
                  <a:gd name="connsiteY50" fmla="*/ 25400 h 1075928"/>
                  <a:gd name="connsiteX51" fmla="*/ 676275 w 1608138"/>
                  <a:gd name="connsiteY51" fmla="*/ 53975 h 1075928"/>
                  <a:gd name="connsiteX52" fmla="*/ 676275 w 1608138"/>
                  <a:gd name="connsiteY52" fmla="*/ 85725 h 1075928"/>
                  <a:gd name="connsiteX53" fmla="*/ 666750 w 1608138"/>
                  <a:gd name="connsiteY53" fmla="*/ 114300 h 1075928"/>
                  <a:gd name="connsiteX54" fmla="*/ 649288 w 1608138"/>
                  <a:gd name="connsiteY54" fmla="*/ 138113 h 1075928"/>
                  <a:gd name="connsiteX55" fmla="*/ 617538 w 1608138"/>
                  <a:gd name="connsiteY55" fmla="*/ 149225 h 1075928"/>
                  <a:gd name="connsiteX56" fmla="*/ 585788 w 1608138"/>
                  <a:gd name="connsiteY56" fmla="*/ 149225 h 1075928"/>
                  <a:gd name="connsiteX57" fmla="*/ 550863 w 1608138"/>
                  <a:gd name="connsiteY57" fmla="*/ 141288 h 1075928"/>
                  <a:gd name="connsiteX58" fmla="*/ 517525 w 1608138"/>
                  <a:gd name="connsiteY58" fmla="*/ 131763 h 1075928"/>
                  <a:gd name="connsiteX59" fmla="*/ 479425 w 1608138"/>
                  <a:gd name="connsiteY59" fmla="*/ 128588 h 1075928"/>
                  <a:gd name="connsiteX60" fmla="*/ 441325 w 1608138"/>
                  <a:gd name="connsiteY60" fmla="*/ 131763 h 1075928"/>
                  <a:gd name="connsiteX61" fmla="*/ 360363 w 1608138"/>
                  <a:gd name="connsiteY61" fmla="*/ 158750 h 1075928"/>
                  <a:gd name="connsiteX62" fmla="*/ 292100 w 1608138"/>
                  <a:gd name="connsiteY62" fmla="*/ 198438 h 1075928"/>
                  <a:gd name="connsiteX63" fmla="*/ 231775 w 1608138"/>
                  <a:gd name="connsiteY63" fmla="*/ 250825 h 1075928"/>
                  <a:gd name="connsiteX64" fmla="*/ 182563 w 1608138"/>
                  <a:gd name="connsiteY64" fmla="*/ 307975 h 1075928"/>
                  <a:gd name="connsiteX65" fmla="*/ 141288 w 1608138"/>
                  <a:gd name="connsiteY65" fmla="*/ 377825 h 1075928"/>
                  <a:gd name="connsiteX66" fmla="*/ 109538 w 1608138"/>
                  <a:gd name="connsiteY66" fmla="*/ 455613 h 1075928"/>
                  <a:gd name="connsiteX67" fmla="*/ 98425 w 1608138"/>
                  <a:gd name="connsiteY67" fmla="*/ 512763 h 1075928"/>
                  <a:gd name="connsiteX68" fmla="*/ 92075 w 1608138"/>
                  <a:gd name="connsiteY68" fmla="*/ 576263 h 1075928"/>
                  <a:gd name="connsiteX69" fmla="*/ 95250 w 1608138"/>
                  <a:gd name="connsiteY69" fmla="*/ 642938 h 1075928"/>
                  <a:gd name="connsiteX70" fmla="*/ 101600 w 1608138"/>
                  <a:gd name="connsiteY70" fmla="*/ 709613 h 1075928"/>
                  <a:gd name="connsiteX71" fmla="*/ 109538 w 1608138"/>
                  <a:gd name="connsiteY71" fmla="*/ 773113 h 1075928"/>
                  <a:gd name="connsiteX72" fmla="*/ 123825 w 1608138"/>
                  <a:gd name="connsiteY72" fmla="*/ 825500 h 1075928"/>
                  <a:gd name="connsiteX73" fmla="*/ 161925 w 1608138"/>
                  <a:gd name="connsiteY73" fmla="*/ 928688 h 1075928"/>
                  <a:gd name="connsiteX74" fmla="*/ 207963 w 1608138"/>
                  <a:gd name="connsiteY74" fmla="*/ 1030288 h 1075928"/>
                  <a:gd name="connsiteX75" fmla="*/ 230783 w 1608138"/>
                  <a:gd name="connsiteY75" fmla="*/ 1075928 h 1075928"/>
                  <a:gd name="connsiteX76" fmla="*/ 119823 w 1608138"/>
                  <a:gd name="connsiteY76" fmla="*/ 1075928 h 1075928"/>
                  <a:gd name="connsiteX77" fmla="*/ 101600 w 1608138"/>
                  <a:gd name="connsiteY77" fmla="*/ 1038225 h 1075928"/>
                  <a:gd name="connsiteX78" fmla="*/ 60325 w 1608138"/>
                  <a:gd name="connsiteY78" fmla="*/ 938213 h 1075928"/>
                  <a:gd name="connsiteX79" fmla="*/ 28575 w 1608138"/>
                  <a:gd name="connsiteY79" fmla="*/ 830263 h 1075928"/>
                  <a:gd name="connsiteX80" fmla="*/ 14288 w 1608138"/>
                  <a:gd name="connsiteY80" fmla="*/ 769938 h 1075928"/>
                  <a:gd name="connsiteX81" fmla="*/ 6350 w 1608138"/>
                  <a:gd name="connsiteY81" fmla="*/ 700088 h 1075928"/>
                  <a:gd name="connsiteX82" fmla="*/ 0 w 1608138"/>
                  <a:gd name="connsiteY82" fmla="*/ 628650 h 1075928"/>
                  <a:gd name="connsiteX83" fmla="*/ 0 w 1608138"/>
                  <a:gd name="connsiteY83" fmla="*/ 554038 h 1075928"/>
                  <a:gd name="connsiteX84" fmla="*/ 9525 w 1608138"/>
                  <a:gd name="connsiteY84" fmla="*/ 487363 h 1075928"/>
                  <a:gd name="connsiteX85" fmla="*/ 23813 w 1608138"/>
                  <a:gd name="connsiteY85" fmla="*/ 423863 h 1075928"/>
                  <a:gd name="connsiteX86" fmla="*/ 52388 w 1608138"/>
                  <a:gd name="connsiteY86" fmla="*/ 342900 h 1075928"/>
                  <a:gd name="connsiteX87" fmla="*/ 95250 w 1608138"/>
                  <a:gd name="connsiteY87" fmla="*/ 271463 h 1075928"/>
                  <a:gd name="connsiteX88" fmla="*/ 144463 w 1608138"/>
                  <a:gd name="connsiteY88" fmla="*/ 204788 h 1075928"/>
                  <a:gd name="connsiteX89" fmla="*/ 204788 w 1608138"/>
                  <a:gd name="connsiteY89" fmla="*/ 146050 h 1075928"/>
                  <a:gd name="connsiteX90" fmla="*/ 271463 w 1608138"/>
                  <a:gd name="connsiteY90" fmla="*/ 96838 h 1075928"/>
                  <a:gd name="connsiteX91" fmla="*/ 346075 w 1608138"/>
                  <a:gd name="connsiteY91" fmla="*/ 63500 h 1075928"/>
                  <a:gd name="connsiteX92" fmla="*/ 395288 w 1608138"/>
                  <a:gd name="connsiteY92" fmla="*/ 49213 h 1075928"/>
                  <a:gd name="connsiteX93" fmla="*/ 447675 w 1608138"/>
                  <a:gd name="connsiteY93" fmla="*/ 36513 h 1075928"/>
                  <a:gd name="connsiteX94" fmla="*/ 500063 w 1608138"/>
                  <a:gd name="connsiteY94" fmla="*/ 28575 h 1075928"/>
                  <a:gd name="connsiteX95" fmla="*/ 549275 w 1608138"/>
                  <a:gd name="connsiteY95" fmla="*/ 17463 h 1075928"/>
                  <a:gd name="connsiteX96" fmla="*/ 595313 w 1608138"/>
                  <a:gd name="connsiteY96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58813 w 1608138"/>
                  <a:gd name="connsiteY48" fmla="*/ 19050 h 1075928"/>
                  <a:gd name="connsiteX49" fmla="*/ 663575 w 1608138"/>
                  <a:gd name="connsiteY49" fmla="*/ 25400 h 1075928"/>
                  <a:gd name="connsiteX50" fmla="*/ 676275 w 1608138"/>
                  <a:gd name="connsiteY50" fmla="*/ 53975 h 1075928"/>
                  <a:gd name="connsiteX51" fmla="*/ 676275 w 1608138"/>
                  <a:gd name="connsiteY51" fmla="*/ 85725 h 1075928"/>
                  <a:gd name="connsiteX52" fmla="*/ 666750 w 1608138"/>
                  <a:gd name="connsiteY52" fmla="*/ 114300 h 1075928"/>
                  <a:gd name="connsiteX53" fmla="*/ 649288 w 1608138"/>
                  <a:gd name="connsiteY53" fmla="*/ 138113 h 1075928"/>
                  <a:gd name="connsiteX54" fmla="*/ 617538 w 1608138"/>
                  <a:gd name="connsiteY54" fmla="*/ 149225 h 1075928"/>
                  <a:gd name="connsiteX55" fmla="*/ 585788 w 1608138"/>
                  <a:gd name="connsiteY55" fmla="*/ 149225 h 1075928"/>
                  <a:gd name="connsiteX56" fmla="*/ 550863 w 1608138"/>
                  <a:gd name="connsiteY56" fmla="*/ 141288 h 1075928"/>
                  <a:gd name="connsiteX57" fmla="*/ 517525 w 1608138"/>
                  <a:gd name="connsiteY57" fmla="*/ 131763 h 1075928"/>
                  <a:gd name="connsiteX58" fmla="*/ 479425 w 1608138"/>
                  <a:gd name="connsiteY58" fmla="*/ 128588 h 1075928"/>
                  <a:gd name="connsiteX59" fmla="*/ 441325 w 1608138"/>
                  <a:gd name="connsiteY59" fmla="*/ 131763 h 1075928"/>
                  <a:gd name="connsiteX60" fmla="*/ 360363 w 1608138"/>
                  <a:gd name="connsiteY60" fmla="*/ 158750 h 1075928"/>
                  <a:gd name="connsiteX61" fmla="*/ 292100 w 1608138"/>
                  <a:gd name="connsiteY61" fmla="*/ 198438 h 1075928"/>
                  <a:gd name="connsiteX62" fmla="*/ 231775 w 1608138"/>
                  <a:gd name="connsiteY62" fmla="*/ 250825 h 1075928"/>
                  <a:gd name="connsiteX63" fmla="*/ 182563 w 1608138"/>
                  <a:gd name="connsiteY63" fmla="*/ 307975 h 1075928"/>
                  <a:gd name="connsiteX64" fmla="*/ 141288 w 1608138"/>
                  <a:gd name="connsiteY64" fmla="*/ 377825 h 1075928"/>
                  <a:gd name="connsiteX65" fmla="*/ 109538 w 1608138"/>
                  <a:gd name="connsiteY65" fmla="*/ 455613 h 1075928"/>
                  <a:gd name="connsiteX66" fmla="*/ 98425 w 1608138"/>
                  <a:gd name="connsiteY66" fmla="*/ 512763 h 1075928"/>
                  <a:gd name="connsiteX67" fmla="*/ 92075 w 1608138"/>
                  <a:gd name="connsiteY67" fmla="*/ 576263 h 1075928"/>
                  <a:gd name="connsiteX68" fmla="*/ 95250 w 1608138"/>
                  <a:gd name="connsiteY68" fmla="*/ 642938 h 1075928"/>
                  <a:gd name="connsiteX69" fmla="*/ 101600 w 1608138"/>
                  <a:gd name="connsiteY69" fmla="*/ 709613 h 1075928"/>
                  <a:gd name="connsiteX70" fmla="*/ 109538 w 1608138"/>
                  <a:gd name="connsiteY70" fmla="*/ 773113 h 1075928"/>
                  <a:gd name="connsiteX71" fmla="*/ 123825 w 1608138"/>
                  <a:gd name="connsiteY71" fmla="*/ 825500 h 1075928"/>
                  <a:gd name="connsiteX72" fmla="*/ 161925 w 1608138"/>
                  <a:gd name="connsiteY72" fmla="*/ 928688 h 1075928"/>
                  <a:gd name="connsiteX73" fmla="*/ 207963 w 1608138"/>
                  <a:gd name="connsiteY73" fmla="*/ 1030288 h 1075928"/>
                  <a:gd name="connsiteX74" fmla="*/ 230783 w 1608138"/>
                  <a:gd name="connsiteY74" fmla="*/ 1075928 h 1075928"/>
                  <a:gd name="connsiteX75" fmla="*/ 119823 w 1608138"/>
                  <a:gd name="connsiteY75" fmla="*/ 1075928 h 1075928"/>
                  <a:gd name="connsiteX76" fmla="*/ 101600 w 1608138"/>
                  <a:gd name="connsiteY76" fmla="*/ 1038225 h 1075928"/>
                  <a:gd name="connsiteX77" fmla="*/ 60325 w 1608138"/>
                  <a:gd name="connsiteY77" fmla="*/ 938213 h 1075928"/>
                  <a:gd name="connsiteX78" fmla="*/ 28575 w 1608138"/>
                  <a:gd name="connsiteY78" fmla="*/ 830263 h 1075928"/>
                  <a:gd name="connsiteX79" fmla="*/ 14288 w 1608138"/>
                  <a:gd name="connsiteY79" fmla="*/ 769938 h 1075928"/>
                  <a:gd name="connsiteX80" fmla="*/ 6350 w 1608138"/>
                  <a:gd name="connsiteY80" fmla="*/ 700088 h 1075928"/>
                  <a:gd name="connsiteX81" fmla="*/ 0 w 1608138"/>
                  <a:gd name="connsiteY81" fmla="*/ 628650 h 1075928"/>
                  <a:gd name="connsiteX82" fmla="*/ 0 w 1608138"/>
                  <a:gd name="connsiteY82" fmla="*/ 554038 h 1075928"/>
                  <a:gd name="connsiteX83" fmla="*/ 9525 w 1608138"/>
                  <a:gd name="connsiteY83" fmla="*/ 487363 h 1075928"/>
                  <a:gd name="connsiteX84" fmla="*/ 23813 w 1608138"/>
                  <a:gd name="connsiteY84" fmla="*/ 423863 h 1075928"/>
                  <a:gd name="connsiteX85" fmla="*/ 52388 w 1608138"/>
                  <a:gd name="connsiteY85" fmla="*/ 342900 h 1075928"/>
                  <a:gd name="connsiteX86" fmla="*/ 95250 w 1608138"/>
                  <a:gd name="connsiteY86" fmla="*/ 271463 h 1075928"/>
                  <a:gd name="connsiteX87" fmla="*/ 144463 w 1608138"/>
                  <a:gd name="connsiteY87" fmla="*/ 204788 h 1075928"/>
                  <a:gd name="connsiteX88" fmla="*/ 204788 w 1608138"/>
                  <a:gd name="connsiteY88" fmla="*/ 146050 h 1075928"/>
                  <a:gd name="connsiteX89" fmla="*/ 271463 w 1608138"/>
                  <a:gd name="connsiteY89" fmla="*/ 96838 h 1075928"/>
                  <a:gd name="connsiteX90" fmla="*/ 346075 w 1608138"/>
                  <a:gd name="connsiteY90" fmla="*/ 63500 h 1075928"/>
                  <a:gd name="connsiteX91" fmla="*/ 395288 w 1608138"/>
                  <a:gd name="connsiteY91" fmla="*/ 49213 h 1075928"/>
                  <a:gd name="connsiteX92" fmla="*/ 447675 w 1608138"/>
                  <a:gd name="connsiteY92" fmla="*/ 36513 h 1075928"/>
                  <a:gd name="connsiteX93" fmla="*/ 500063 w 1608138"/>
                  <a:gd name="connsiteY93" fmla="*/ 28575 h 1075928"/>
                  <a:gd name="connsiteX94" fmla="*/ 549275 w 1608138"/>
                  <a:gd name="connsiteY94" fmla="*/ 17463 h 1075928"/>
                  <a:gd name="connsiteX95" fmla="*/ 595313 w 1608138"/>
                  <a:gd name="connsiteY95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63575 w 1608138"/>
                  <a:gd name="connsiteY48" fmla="*/ 25400 h 1075928"/>
                  <a:gd name="connsiteX49" fmla="*/ 676275 w 1608138"/>
                  <a:gd name="connsiteY49" fmla="*/ 53975 h 1075928"/>
                  <a:gd name="connsiteX50" fmla="*/ 676275 w 1608138"/>
                  <a:gd name="connsiteY50" fmla="*/ 85725 h 1075928"/>
                  <a:gd name="connsiteX51" fmla="*/ 666750 w 1608138"/>
                  <a:gd name="connsiteY51" fmla="*/ 114300 h 1075928"/>
                  <a:gd name="connsiteX52" fmla="*/ 649288 w 1608138"/>
                  <a:gd name="connsiteY52" fmla="*/ 138113 h 1075928"/>
                  <a:gd name="connsiteX53" fmla="*/ 617538 w 1608138"/>
                  <a:gd name="connsiteY53" fmla="*/ 149225 h 1075928"/>
                  <a:gd name="connsiteX54" fmla="*/ 585788 w 1608138"/>
                  <a:gd name="connsiteY54" fmla="*/ 149225 h 1075928"/>
                  <a:gd name="connsiteX55" fmla="*/ 550863 w 1608138"/>
                  <a:gd name="connsiteY55" fmla="*/ 141288 h 1075928"/>
                  <a:gd name="connsiteX56" fmla="*/ 517525 w 1608138"/>
                  <a:gd name="connsiteY56" fmla="*/ 131763 h 1075928"/>
                  <a:gd name="connsiteX57" fmla="*/ 479425 w 1608138"/>
                  <a:gd name="connsiteY57" fmla="*/ 128588 h 1075928"/>
                  <a:gd name="connsiteX58" fmla="*/ 441325 w 1608138"/>
                  <a:gd name="connsiteY58" fmla="*/ 131763 h 1075928"/>
                  <a:gd name="connsiteX59" fmla="*/ 360363 w 1608138"/>
                  <a:gd name="connsiteY59" fmla="*/ 158750 h 1075928"/>
                  <a:gd name="connsiteX60" fmla="*/ 292100 w 1608138"/>
                  <a:gd name="connsiteY60" fmla="*/ 198438 h 1075928"/>
                  <a:gd name="connsiteX61" fmla="*/ 231775 w 1608138"/>
                  <a:gd name="connsiteY61" fmla="*/ 250825 h 1075928"/>
                  <a:gd name="connsiteX62" fmla="*/ 182563 w 1608138"/>
                  <a:gd name="connsiteY62" fmla="*/ 307975 h 1075928"/>
                  <a:gd name="connsiteX63" fmla="*/ 141288 w 1608138"/>
                  <a:gd name="connsiteY63" fmla="*/ 377825 h 1075928"/>
                  <a:gd name="connsiteX64" fmla="*/ 109538 w 1608138"/>
                  <a:gd name="connsiteY64" fmla="*/ 455613 h 1075928"/>
                  <a:gd name="connsiteX65" fmla="*/ 98425 w 1608138"/>
                  <a:gd name="connsiteY65" fmla="*/ 512763 h 1075928"/>
                  <a:gd name="connsiteX66" fmla="*/ 92075 w 1608138"/>
                  <a:gd name="connsiteY66" fmla="*/ 576263 h 1075928"/>
                  <a:gd name="connsiteX67" fmla="*/ 95250 w 1608138"/>
                  <a:gd name="connsiteY67" fmla="*/ 642938 h 1075928"/>
                  <a:gd name="connsiteX68" fmla="*/ 101600 w 1608138"/>
                  <a:gd name="connsiteY68" fmla="*/ 709613 h 1075928"/>
                  <a:gd name="connsiteX69" fmla="*/ 109538 w 1608138"/>
                  <a:gd name="connsiteY69" fmla="*/ 773113 h 1075928"/>
                  <a:gd name="connsiteX70" fmla="*/ 123825 w 1608138"/>
                  <a:gd name="connsiteY70" fmla="*/ 825500 h 1075928"/>
                  <a:gd name="connsiteX71" fmla="*/ 161925 w 1608138"/>
                  <a:gd name="connsiteY71" fmla="*/ 928688 h 1075928"/>
                  <a:gd name="connsiteX72" fmla="*/ 207963 w 1608138"/>
                  <a:gd name="connsiteY72" fmla="*/ 1030288 h 1075928"/>
                  <a:gd name="connsiteX73" fmla="*/ 230783 w 1608138"/>
                  <a:gd name="connsiteY73" fmla="*/ 1075928 h 1075928"/>
                  <a:gd name="connsiteX74" fmla="*/ 119823 w 1608138"/>
                  <a:gd name="connsiteY74" fmla="*/ 1075928 h 1075928"/>
                  <a:gd name="connsiteX75" fmla="*/ 101600 w 1608138"/>
                  <a:gd name="connsiteY75" fmla="*/ 1038225 h 1075928"/>
                  <a:gd name="connsiteX76" fmla="*/ 60325 w 1608138"/>
                  <a:gd name="connsiteY76" fmla="*/ 938213 h 1075928"/>
                  <a:gd name="connsiteX77" fmla="*/ 28575 w 1608138"/>
                  <a:gd name="connsiteY77" fmla="*/ 830263 h 1075928"/>
                  <a:gd name="connsiteX78" fmla="*/ 14288 w 1608138"/>
                  <a:gd name="connsiteY78" fmla="*/ 769938 h 1075928"/>
                  <a:gd name="connsiteX79" fmla="*/ 6350 w 1608138"/>
                  <a:gd name="connsiteY79" fmla="*/ 700088 h 1075928"/>
                  <a:gd name="connsiteX80" fmla="*/ 0 w 1608138"/>
                  <a:gd name="connsiteY80" fmla="*/ 628650 h 1075928"/>
                  <a:gd name="connsiteX81" fmla="*/ 0 w 1608138"/>
                  <a:gd name="connsiteY81" fmla="*/ 554038 h 1075928"/>
                  <a:gd name="connsiteX82" fmla="*/ 9525 w 1608138"/>
                  <a:gd name="connsiteY82" fmla="*/ 487363 h 1075928"/>
                  <a:gd name="connsiteX83" fmla="*/ 23813 w 1608138"/>
                  <a:gd name="connsiteY83" fmla="*/ 423863 h 1075928"/>
                  <a:gd name="connsiteX84" fmla="*/ 52388 w 1608138"/>
                  <a:gd name="connsiteY84" fmla="*/ 342900 h 1075928"/>
                  <a:gd name="connsiteX85" fmla="*/ 95250 w 1608138"/>
                  <a:gd name="connsiteY85" fmla="*/ 271463 h 1075928"/>
                  <a:gd name="connsiteX86" fmla="*/ 144463 w 1608138"/>
                  <a:gd name="connsiteY86" fmla="*/ 204788 h 1075928"/>
                  <a:gd name="connsiteX87" fmla="*/ 204788 w 1608138"/>
                  <a:gd name="connsiteY87" fmla="*/ 146050 h 1075928"/>
                  <a:gd name="connsiteX88" fmla="*/ 271463 w 1608138"/>
                  <a:gd name="connsiteY88" fmla="*/ 96838 h 1075928"/>
                  <a:gd name="connsiteX89" fmla="*/ 346075 w 1608138"/>
                  <a:gd name="connsiteY89" fmla="*/ 63500 h 1075928"/>
                  <a:gd name="connsiteX90" fmla="*/ 395288 w 1608138"/>
                  <a:gd name="connsiteY90" fmla="*/ 49213 h 1075928"/>
                  <a:gd name="connsiteX91" fmla="*/ 447675 w 1608138"/>
                  <a:gd name="connsiteY91" fmla="*/ 36513 h 1075928"/>
                  <a:gd name="connsiteX92" fmla="*/ 500063 w 1608138"/>
                  <a:gd name="connsiteY92" fmla="*/ 28575 h 1075928"/>
                  <a:gd name="connsiteX93" fmla="*/ 549275 w 1608138"/>
                  <a:gd name="connsiteY93" fmla="*/ 17463 h 1075928"/>
                  <a:gd name="connsiteX94" fmla="*/ 595313 w 1608138"/>
                  <a:gd name="connsiteY94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63575 w 1608138"/>
                  <a:gd name="connsiteY47" fmla="*/ 25400 h 1075928"/>
                  <a:gd name="connsiteX48" fmla="*/ 676275 w 1608138"/>
                  <a:gd name="connsiteY48" fmla="*/ 53975 h 1075928"/>
                  <a:gd name="connsiteX49" fmla="*/ 676275 w 1608138"/>
                  <a:gd name="connsiteY49" fmla="*/ 85725 h 1075928"/>
                  <a:gd name="connsiteX50" fmla="*/ 666750 w 1608138"/>
                  <a:gd name="connsiteY50" fmla="*/ 114300 h 1075928"/>
                  <a:gd name="connsiteX51" fmla="*/ 649288 w 1608138"/>
                  <a:gd name="connsiteY51" fmla="*/ 138113 h 1075928"/>
                  <a:gd name="connsiteX52" fmla="*/ 617538 w 1608138"/>
                  <a:gd name="connsiteY52" fmla="*/ 149225 h 1075928"/>
                  <a:gd name="connsiteX53" fmla="*/ 585788 w 1608138"/>
                  <a:gd name="connsiteY53" fmla="*/ 149225 h 1075928"/>
                  <a:gd name="connsiteX54" fmla="*/ 550863 w 1608138"/>
                  <a:gd name="connsiteY54" fmla="*/ 141288 h 1075928"/>
                  <a:gd name="connsiteX55" fmla="*/ 517525 w 1608138"/>
                  <a:gd name="connsiteY55" fmla="*/ 131763 h 1075928"/>
                  <a:gd name="connsiteX56" fmla="*/ 479425 w 1608138"/>
                  <a:gd name="connsiteY56" fmla="*/ 128588 h 1075928"/>
                  <a:gd name="connsiteX57" fmla="*/ 441325 w 1608138"/>
                  <a:gd name="connsiteY57" fmla="*/ 131763 h 1075928"/>
                  <a:gd name="connsiteX58" fmla="*/ 360363 w 1608138"/>
                  <a:gd name="connsiteY58" fmla="*/ 158750 h 1075928"/>
                  <a:gd name="connsiteX59" fmla="*/ 292100 w 1608138"/>
                  <a:gd name="connsiteY59" fmla="*/ 198438 h 1075928"/>
                  <a:gd name="connsiteX60" fmla="*/ 231775 w 1608138"/>
                  <a:gd name="connsiteY60" fmla="*/ 250825 h 1075928"/>
                  <a:gd name="connsiteX61" fmla="*/ 182563 w 1608138"/>
                  <a:gd name="connsiteY61" fmla="*/ 307975 h 1075928"/>
                  <a:gd name="connsiteX62" fmla="*/ 141288 w 1608138"/>
                  <a:gd name="connsiteY62" fmla="*/ 377825 h 1075928"/>
                  <a:gd name="connsiteX63" fmla="*/ 109538 w 1608138"/>
                  <a:gd name="connsiteY63" fmla="*/ 455613 h 1075928"/>
                  <a:gd name="connsiteX64" fmla="*/ 98425 w 1608138"/>
                  <a:gd name="connsiteY64" fmla="*/ 512763 h 1075928"/>
                  <a:gd name="connsiteX65" fmla="*/ 92075 w 1608138"/>
                  <a:gd name="connsiteY65" fmla="*/ 576263 h 1075928"/>
                  <a:gd name="connsiteX66" fmla="*/ 95250 w 1608138"/>
                  <a:gd name="connsiteY66" fmla="*/ 642938 h 1075928"/>
                  <a:gd name="connsiteX67" fmla="*/ 101600 w 1608138"/>
                  <a:gd name="connsiteY67" fmla="*/ 709613 h 1075928"/>
                  <a:gd name="connsiteX68" fmla="*/ 109538 w 1608138"/>
                  <a:gd name="connsiteY68" fmla="*/ 773113 h 1075928"/>
                  <a:gd name="connsiteX69" fmla="*/ 123825 w 1608138"/>
                  <a:gd name="connsiteY69" fmla="*/ 825500 h 1075928"/>
                  <a:gd name="connsiteX70" fmla="*/ 161925 w 1608138"/>
                  <a:gd name="connsiteY70" fmla="*/ 928688 h 1075928"/>
                  <a:gd name="connsiteX71" fmla="*/ 207963 w 1608138"/>
                  <a:gd name="connsiteY71" fmla="*/ 1030288 h 1075928"/>
                  <a:gd name="connsiteX72" fmla="*/ 230783 w 1608138"/>
                  <a:gd name="connsiteY72" fmla="*/ 1075928 h 1075928"/>
                  <a:gd name="connsiteX73" fmla="*/ 119823 w 1608138"/>
                  <a:gd name="connsiteY73" fmla="*/ 1075928 h 1075928"/>
                  <a:gd name="connsiteX74" fmla="*/ 101600 w 1608138"/>
                  <a:gd name="connsiteY74" fmla="*/ 1038225 h 1075928"/>
                  <a:gd name="connsiteX75" fmla="*/ 60325 w 1608138"/>
                  <a:gd name="connsiteY75" fmla="*/ 938213 h 1075928"/>
                  <a:gd name="connsiteX76" fmla="*/ 28575 w 1608138"/>
                  <a:gd name="connsiteY76" fmla="*/ 830263 h 1075928"/>
                  <a:gd name="connsiteX77" fmla="*/ 14288 w 1608138"/>
                  <a:gd name="connsiteY77" fmla="*/ 769938 h 1075928"/>
                  <a:gd name="connsiteX78" fmla="*/ 6350 w 1608138"/>
                  <a:gd name="connsiteY78" fmla="*/ 700088 h 1075928"/>
                  <a:gd name="connsiteX79" fmla="*/ 0 w 1608138"/>
                  <a:gd name="connsiteY79" fmla="*/ 628650 h 1075928"/>
                  <a:gd name="connsiteX80" fmla="*/ 0 w 1608138"/>
                  <a:gd name="connsiteY80" fmla="*/ 554038 h 1075928"/>
                  <a:gd name="connsiteX81" fmla="*/ 9525 w 1608138"/>
                  <a:gd name="connsiteY81" fmla="*/ 487363 h 1075928"/>
                  <a:gd name="connsiteX82" fmla="*/ 23813 w 1608138"/>
                  <a:gd name="connsiteY82" fmla="*/ 423863 h 1075928"/>
                  <a:gd name="connsiteX83" fmla="*/ 52388 w 1608138"/>
                  <a:gd name="connsiteY83" fmla="*/ 342900 h 1075928"/>
                  <a:gd name="connsiteX84" fmla="*/ 95250 w 1608138"/>
                  <a:gd name="connsiteY84" fmla="*/ 271463 h 1075928"/>
                  <a:gd name="connsiteX85" fmla="*/ 144463 w 1608138"/>
                  <a:gd name="connsiteY85" fmla="*/ 204788 h 1075928"/>
                  <a:gd name="connsiteX86" fmla="*/ 204788 w 1608138"/>
                  <a:gd name="connsiteY86" fmla="*/ 146050 h 1075928"/>
                  <a:gd name="connsiteX87" fmla="*/ 271463 w 1608138"/>
                  <a:gd name="connsiteY87" fmla="*/ 96838 h 1075928"/>
                  <a:gd name="connsiteX88" fmla="*/ 346075 w 1608138"/>
                  <a:gd name="connsiteY88" fmla="*/ 63500 h 1075928"/>
                  <a:gd name="connsiteX89" fmla="*/ 395288 w 1608138"/>
                  <a:gd name="connsiteY89" fmla="*/ 49213 h 1075928"/>
                  <a:gd name="connsiteX90" fmla="*/ 447675 w 1608138"/>
                  <a:gd name="connsiteY90" fmla="*/ 36513 h 1075928"/>
                  <a:gd name="connsiteX91" fmla="*/ 500063 w 1608138"/>
                  <a:gd name="connsiteY91" fmla="*/ 28575 h 1075928"/>
                  <a:gd name="connsiteX92" fmla="*/ 549275 w 1608138"/>
                  <a:gd name="connsiteY92" fmla="*/ 17463 h 1075928"/>
                  <a:gd name="connsiteX93" fmla="*/ 595313 w 1608138"/>
                  <a:gd name="connsiteY93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44525 w 1608138"/>
                  <a:gd name="connsiteY46" fmla="*/ 7938 h 1075928"/>
                  <a:gd name="connsiteX47" fmla="*/ 663575 w 1608138"/>
                  <a:gd name="connsiteY47" fmla="*/ 25400 h 1075928"/>
                  <a:gd name="connsiteX48" fmla="*/ 676275 w 1608138"/>
                  <a:gd name="connsiteY48" fmla="*/ 53975 h 1075928"/>
                  <a:gd name="connsiteX49" fmla="*/ 676275 w 1608138"/>
                  <a:gd name="connsiteY49" fmla="*/ 85725 h 1075928"/>
                  <a:gd name="connsiteX50" fmla="*/ 666750 w 1608138"/>
                  <a:gd name="connsiteY50" fmla="*/ 114300 h 1075928"/>
                  <a:gd name="connsiteX51" fmla="*/ 649288 w 1608138"/>
                  <a:gd name="connsiteY51" fmla="*/ 138113 h 1075928"/>
                  <a:gd name="connsiteX52" fmla="*/ 617538 w 1608138"/>
                  <a:gd name="connsiteY52" fmla="*/ 149225 h 1075928"/>
                  <a:gd name="connsiteX53" fmla="*/ 585788 w 1608138"/>
                  <a:gd name="connsiteY53" fmla="*/ 149225 h 1075928"/>
                  <a:gd name="connsiteX54" fmla="*/ 550863 w 1608138"/>
                  <a:gd name="connsiteY54" fmla="*/ 141288 h 1075928"/>
                  <a:gd name="connsiteX55" fmla="*/ 517525 w 1608138"/>
                  <a:gd name="connsiteY55" fmla="*/ 131763 h 1075928"/>
                  <a:gd name="connsiteX56" fmla="*/ 479425 w 1608138"/>
                  <a:gd name="connsiteY56" fmla="*/ 128588 h 1075928"/>
                  <a:gd name="connsiteX57" fmla="*/ 441325 w 1608138"/>
                  <a:gd name="connsiteY57" fmla="*/ 131763 h 1075928"/>
                  <a:gd name="connsiteX58" fmla="*/ 360363 w 1608138"/>
                  <a:gd name="connsiteY58" fmla="*/ 158750 h 1075928"/>
                  <a:gd name="connsiteX59" fmla="*/ 292100 w 1608138"/>
                  <a:gd name="connsiteY59" fmla="*/ 198438 h 1075928"/>
                  <a:gd name="connsiteX60" fmla="*/ 231775 w 1608138"/>
                  <a:gd name="connsiteY60" fmla="*/ 250825 h 1075928"/>
                  <a:gd name="connsiteX61" fmla="*/ 182563 w 1608138"/>
                  <a:gd name="connsiteY61" fmla="*/ 307975 h 1075928"/>
                  <a:gd name="connsiteX62" fmla="*/ 141288 w 1608138"/>
                  <a:gd name="connsiteY62" fmla="*/ 377825 h 1075928"/>
                  <a:gd name="connsiteX63" fmla="*/ 109538 w 1608138"/>
                  <a:gd name="connsiteY63" fmla="*/ 455613 h 1075928"/>
                  <a:gd name="connsiteX64" fmla="*/ 98425 w 1608138"/>
                  <a:gd name="connsiteY64" fmla="*/ 512763 h 1075928"/>
                  <a:gd name="connsiteX65" fmla="*/ 92075 w 1608138"/>
                  <a:gd name="connsiteY65" fmla="*/ 576263 h 1075928"/>
                  <a:gd name="connsiteX66" fmla="*/ 95250 w 1608138"/>
                  <a:gd name="connsiteY66" fmla="*/ 642938 h 1075928"/>
                  <a:gd name="connsiteX67" fmla="*/ 101600 w 1608138"/>
                  <a:gd name="connsiteY67" fmla="*/ 709613 h 1075928"/>
                  <a:gd name="connsiteX68" fmla="*/ 109538 w 1608138"/>
                  <a:gd name="connsiteY68" fmla="*/ 773113 h 1075928"/>
                  <a:gd name="connsiteX69" fmla="*/ 123825 w 1608138"/>
                  <a:gd name="connsiteY69" fmla="*/ 825500 h 1075928"/>
                  <a:gd name="connsiteX70" fmla="*/ 161925 w 1608138"/>
                  <a:gd name="connsiteY70" fmla="*/ 928688 h 1075928"/>
                  <a:gd name="connsiteX71" fmla="*/ 207963 w 1608138"/>
                  <a:gd name="connsiteY71" fmla="*/ 1030288 h 1075928"/>
                  <a:gd name="connsiteX72" fmla="*/ 230783 w 1608138"/>
                  <a:gd name="connsiteY72" fmla="*/ 1075928 h 1075928"/>
                  <a:gd name="connsiteX73" fmla="*/ 119823 w 1608138"/>
                  <a:gd name="connsiteY73" fmla="*/ 1075928 h 1075928"/>
                  <a:gd name="connsiteX74" fmla="*/ 101600 w 1608138"/>
                  <a:gd name="connsiteY74" fmla="*/ 1038225 h 1075928"/>
                  <a:gd name="connsiteX75" fmla="*/ 60325 w 1608138"/>
                  <a:gd name="connsiteY75" fmla="*/ 938213 h 1075928"/>
                  <a:gd name="connsiteX76" fmla="*/ 28575 w 1608138"/>
                  <a:gd name="connsiteY76" fmla="*/ 830263 h 1075928"/>
                  <a:gd name="connsiteX77" fmla="*/ 14288 w 1608138"/>
                  <a:gd name="connsiteY77" fmla="*/ 769938 h 1075928"/>
                  <a:gd name="connsiteX78" fmla="*/ 6350 w 1608138"/>
                  <a:gd name="connsiteY78" fmla="*/ 700088 h 1075928"/>
                  <a:gd name="connsiteX79" fmla="*/ 0 w 1608138"/>
                  <a:gd name="connsiteY79" fmla="*/ 628650 h 1075928"/>
                  <a:gd name="connsiteX80" fmla="*/ 0 w 1608138"/>
                  <a:gd name="connsiteY80" fmla="*/ 554038 h 1075928"/>
                  <a:gd name="connsiteX81" fmla="*/ 9525 w 1608138"/>
                  <a:gd name="connsiteY81" fmla="*/ 487363 h 1075928"/>
                  <a:gd name="connsiteX82" fmla="*/ 23813 w 1608138"/>
                  <a:gd name="connsiteY82" fmla="*/ 423863 h 1075928"/>
                  <a:gd name="connsiteX83" fmla="*/ 52388 w 1608138"/>
                  <a:gd name="connsiteY83" fmla="*/ 342900 h 1075928"/>
                  <a:gd name="connsiteX84" fmla="*/ 95250 w 1608138"/>
                  <a:gd name="connsiteY84" fmla="*/ 271463 h 1075928"/>
                  <a:gd name="connsiteX85" fmla="*/ 144463 w 1608138"/>
                  <a:gd name="connsiteY85" fmla="*/ 204788 h 1075928"/>
                  <a:gd name="connsiteX86" fmla="*/ 204788 w 1608138"/>
                  <a:gd name="connsiteY86" fmla="*/ 146050 h 1075928"/>
                  <a:gd name="connsiteX87" fmla="*/ 271463 w 1608138"/>
                  <a:gd name="connsiteY87" fmla="*/ 96838 h 1075928"/>
                  <a:gd name="connsiteX88" fmla="*/ 346075 w 1608138"/>
                  <a:gd name="connsiteY88" fmla="*/ 63500 h 1075928"/>
                  <a:gd name="connsiteX89" fmla="*/ 395288 w 1608138"/>
                  <a:gd name="connsiteY89" fmla="*/ 49213 h 1075928"/>
                  <a:gd name="connsiteX90" fmla="*/ 447675 w 1608138"/>
                  <a:gd name="connsiteY90" fmla="*/ 36513 h 1075928"/>
                  <a:gd name="connsiteX91" fmla="*/ 500063 w 1608138"/>
                  <a:gd name="connsiteY91" fmla="*/ 28575 h 1075928"/>
                  <a:gd name="connsiteX92" fmla="*/ 549275 w 1608138"/>
                  <a:gd name="connsiteY92" fmla="*/ 17463 h 1075928"/>
                  <a:gd name="connsiteX93" fmla="*/ 595313 w 1608138"/>
                  <a:gd name="connsiteY93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63575 w 1608138"/>
                  <a:gd name="connsiteY46" fmla="*/ 25400 h 1075928"/>
                  <a:gd name="connsiteX47" fmla="*/ 676275 w 1608138"/>
                  <a:gd name="connsiteY47" fmla="*/ 53975 h 1075928"/>
                  <a:gd name="connsiteX48" fmla="*/ 676275 w 1608138"/>
                  <a:gd name="connsiteY48" fmla="*/ 85725 h 1075928"/>
                  <a:gd name="connsiteX49" fmla="*/ 666750 w 1608138"/>
                  <a:gd name="connsiteY49" fmla="*/ 114300 h 1075928"/>
                  <a:gd name="connsiteX50" fmla="*/ 649288 w 1608138"/>
                  <a:gd name="connsiteY50" fmla="*/ 138113 h 1075928"/>
                  <a:gd name="connsiteX51" fmla="*/ 617538 w 1608138"/>
                  <a:gd name="connsiteY51" fmla="*/ 149225 h 1075928"/>
                  <a:gd name="connsiteX52" fmla="*/ 585788 w 1608138"/>
                  <a:gd name="connsiteY52" fmla="*/ 149225 h 1075928"/>
                  <a:gd name="connsiteX53" fmla="*/ 550863 w 1608138"/>
                  <a:gd name="connsiteY53" fmla="*/ 141288 h 1075928"/>
                  <a:gd name="connsiteX54" fmla="*/ 517525 w 1608138"/>
                  <a:gd name="connsiteY54" fmla="*/ 131763 h 1075928"/>
                  <a:gd name="connsiteX55" fmla="*/ 479425 w 1608138"/>
                  <a:gd name="connsiteY55" fmla="*/ 128588 h 1075928"/>
                  <a:gd name="connsiteX56" fmla="*/ 441325 w 1608138"/>
                  <a:gd name="connsiteY56" fmla="*/ 131763 h 1075928"/>
                  <a:gd name="connsiteX57" fmla="*/ 360363 w 1608138"/>
                  <a:gd name="connsiteY57" fmla="*/ 158750 h 1075928"/>
                  <a:gd name="connsiteX58" fmla="*/ 292100 w 1608138"/>
                  <a:gd name="connsiteY58" fmla="*/ 198438 h 1075928"/>
                  <a:gd name="connsiteX59" fmla="*/ 231775 w 1608138"/>
                  <a:gd name="connsiteY59" fmla="*/ 250825 h 1075928"/>
                  <a:gd name="connsiteX60" fmla="*/ 182563 w 1608138"/>
                  <a:gd name="connsiteY60" fmla="*/ 307975 h 1075928"/>
                  <a:gd name="connsiteX61" fmla="*/ 141288 w 1608138"/>
                  <a:gd name="connsiteY61" fmla="*/ 377825 h 1075928"/>
                  <a:gd name="connsiteX62" fmla="*/ 109538 w 1608138"/>
                  <a:gd name="connsiteY62" fmla="*/ 455613 h 1075928"/>
                  <a:gd name="connsiteX63" fmla="*/ 98425 w 1608138"/>
                  <a:gd name="connsiteY63" fmla="*/ 512763 h 1075928"/>
                  <a:gd name="connsiteX64" fmla="*/ 92075 w 1608138"/>
                  <a:gd name="connsiteY64" fmla="*/ 576263 h 1075928"/>
                  <a:gd name="connsiteX65" fmla="*/ 95250 w 1608138"/>
                  <a:gd name="connsiteY65" fmla="*/ 642938 h 1075928"/>
                  <a:gd name="connsiteX66" fmla="*/ 101600 w 1608138"/>
                  <a:gd name="connsiteY66" fmla="*/ 709613 h 1075928"/>
                  <a:gd name="connsiteX67" fmla="*/ 109538 w 1608138"/>
                  <a:gd name="connsiteY67" fmla="*/ 773113 h 1075928"/>
                  <a:gd name="connsiteX68" fmla="*/ 123825 w 1608138"/>
                  <a:gd name="connsiteY68" fmla="*/ 825500 h 1075928"/>
                  <a:gd name="connsiteX69" fmla="*/ 161925 w 1608138"/>
                  <a:gd name="connsiteY69" fmla="*/ 928688 h 1075928"/>
                  <a:gd name="connsiteX70" fmla="*/ 207963 w 1608138"/>
                  <a:gd name="connsiteY70" fmla="*/ 1030288 h 1075928"/>
                  <a:gd name="connsiteX71" fmla="*/ 230783 w 1608138"/>
                  <a:gd name="connsiteY71" fmla="*/ 1075928 h 1075928"/>
                  <a:gd name="connsiteX72" fmla="*/ 119823 w 1608138"/>
                  <a:gd name="connsiteY72" fmla="*/ 1075928 h 1075928"/>
                  <a:gd name="connsiteX73" fmla="*/ 101600 w 1608138"/>
                  <a:gd name="connsiteY73" fmla="*/ 1038225 h 1075928"/>
                  <a:gd name="connsiteX74" fmla="*/ 60325 w 1608138"/>
                  <a:gd name="connsiteY74" fmla="*/ 938213 h 1075928"/>
                  <a:gd name="connsiteX75" fmla="*/ 28575 w 1608138"/>
                  <a:gd name="connsiteY75" fmla="*/ 830263 h 1075928"/>
                  <a:gd name="connsiteX76" fmla="*/ 14288 w 1608138"/>
                  <a:gd name="connsiteY76" fmla="*/ 769938 h 1075928"/>
                  <a:gd name="connsiteX77" fmla="*/ 6350 w 1608138"/>
                  <a:gd name="connsiteY77" fmla="*/ 700088 h 1075928"/>
                  <a:gd name="connsiteX78" fmla="*/ 0 w 1608138"/>
                  <a:gd name="connsiteY78" fmla="*/ 628650 h 1075928"/>
                  <a:gd name="connsiteX79" fmla="*/ 0 w 1608138"/>
                  <a:gd name="connsiteY79" fmla="*/ 554038 h 1075928"/>
                  <a:gd name="connsiteX80" fmla="*/ 9525 w 1608138"/>
                  <a:gd name="connsiteY80" fmla="*/ 487363 h 1075928"/>
                  <a:gd name="connsiteX81" fmla="*/ 23813 w 1608138"/>
                  <a:gd name="connsiteY81" fmla="*/ 423863 h 1075928"/>
                  <a:gd name="connsiteX82" fmla="*/ 52388 w 1608138"/>
                  <a:gd name="connsiteY82" fmla="*/ 342900 h 1075928"/>
                  <a:gd name="connsiteX83" fmla="*/ 95250 w 1608138"/>
                  <a:gd name="connsiteY83" fmla="*/ 271463 h 1075928"/>
                  <a:gd name="connsiteX84" fmla="*/ 144463 w 1608138"/>
                  <a:gd name="connsiteY84" fmla="*/ 204788 h 1075928"/>
                  <a:gd name="connsiteX85" fmla="*/ 204788 w 1608138"/>
                  <a:gd name="connsiteY85" fmla="*/ 146050 h 1075928"/>
                  <a:gd name="connsiteX86" fmla="*/ 271463 w 1608138"/>
                  <a:gd name="connsiteY86" fmla="*/ 96838 h 1075928"/>
                  <a:gd name="connsiteX87" fmla="*/ 346075 w 1608138"/>
                  <a:gd name="connsiteY87" fmla="*/ 63500 h 1075928"/>
                  <a:gd name="connsiteX88" fmla="*/ 395288 w 1608138"/>
                  <a:gd name="connsiteY88" fmla="*/ 49213 h 1075928"/>
                  <a:gd name="connsiteX89" fmla="*/ 447675 w 1608138"/>
                  <a:gd name="connsiteY89" fmla="*/ 36513 h 1075928"/>
                  <a:gd name="connsiteX90" fmla="*/ 500063 w 1608138"/>
                  <a:gd name="connsiteY90" fmla="*/ 28575 h 1075928"/>
                  <a:gd name="connsiteX91" fmla="*/ 549275 w 1608138"/>
                  <a:gd name="connsiteY91" fmla="*/ 17463 h 1075928"/>
                  <a:gd name="connsiteX92" fmla="*/ 595313 w 1608138"/>
                  <a:gd name="connsiteY92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63575 w 1608138"/>
                  <a:gd name="connsiteY46" fmla="*/ 25400 h 1075928"/>
                  <a:gd name="connsiteX47" fmla="*/ 676275 w 1608138"/>
                  <a:gd name="connsiteY47" fmla="*/ 53975 h 1075928"/>
                  <a:gd name="connsiteX48" fmla="*/ 666750 w 1608138"/>
                  <a:gd name="connsiteY48" fmla="*/ 114300 h 1075928"/>
                  <a:gd name="connsiteX49" fmla="*/ 649288 w 1608138"/>
                  <a:gd name="connsiteY49" fmla="*/ 138113 h 1075928"/>
                  <a:gd name="connsiteX50" fmla="*/ 617538 w 1608138"/>
                  <a:gd name="connsiteY50" fmla="*/ 149225 h 1075928"/>
                  <a:gd name="connsiteX51" fmla="*/ 585788 w 1608138"/>
                  <a:gd name="connsiteY51" fmla="*/ 149225 h 1075928"/>
                  <a:gd name="connsiteX52" fmla="*/ 550863 w 1608138"/>
                  <a:gd name="connsiteY52" fmla="*/ 141288 h 1075928"/>
                  <a:gd name="connsiteX53" fmla="*/ 517525 w 1608138"/>
                  <a:gd name="connsiteY53" fmla="*/ 131763 h 1075928"/>
                  <a:gd name="connsiteX54" fmla="*/ 479425 w 1608138"/>
                  <a:gd name="connsiteY54" fmla="*/ 128588 h 1075928"/>
                  <a:gd name="connsiteX55" fmla="*/ 441325 w 1608138"/>
                  <a:gd name="connsiteY55" fmla="*/ 131763 h 1075928"/>
                  <a:gd name="connsiteX56" fmla="*/ 360363 w 1608138"/>
                  <a:gd name="connsiteY56" fmla="*/ 158750 h 1075928"/>
                  <a:gd name="connsiteX57" fmla="*/ 292100 w 1608138"/>
                  <a:gd name="connsiteY57" fmla="*/ 198438 h 1075928"/>
                  <a:gd name="connsiteX58" fmla="*/ 231775 w 1608138"/>
                  <a:gd name="connsiteY58" fmla="*/ 250825 h 1075928"/>
                  <a:gd name="connsiteX59" fmla="*/ 182563 w 1608138"/>
                  <a:gd name="connsiteY59" fmla="*/ 307975 h 1075928"/>
                  <a:gd name="connsiteX60" fmla="*/ 141288 w 1608138"/>
                  <a:gd name="connsiteY60" fmla="*/ 377825 h 1075928"/>
                  <a:gd name="connsiteX61" fmla="*/ 109538 w 1608138"/>
                  <a:gd name="connsiteY61" fmla="*/ 455613 h 1075928"/>
                  <a:gd name="connsiteX62" fmla="*/ 98425 w 1608138"/>
                  <a:gd name="connsiteY62" fmla="*/ 512763 h 1075928"/>
                  <a:gd name="connsiteX63" fmla="*/ 92075 w 1608138"/>
                  <a:gd name="connsiteY63" fmla="*/ 576263 h 1075928"/>
                  <a:gd name="connsiteX64" fmla="*/ 95250 w 1608138"/>
                  <a:gd name="connsiteY64" fmla="*/ 642938 h 1075928"/>
                  <a:gd name="connsiteX65" fmla="*/ 101600 w 1608138"/>
                  <a:gd name="connsiteY65" fmla="*/ 709613 h 1075928"/>
                  <a:gd name="connsiteX66" fmla="*/ 109538 w 1608138"/>
                  <a:gd name="connsiteY66" fmla="*/ 773113 h 1075928"/>
                  <a:gd name="connsiteX67" fmla="*/ 123825 w 1608138"/>
                  <a:gd name="connsiteY67" fmla="*/ 825500 h 1075928"/>
                  <a:gd name="connsiteX68" fmla="*/ 161925 w 1608138"/>
                  <a:gd name="connsiteY68" fmla="*/ 928688 h 1075928"/>
                  <a:gd name="connsiteX69" fmla="*/ 207963 w 1608138"/>
                  <a:gd name="connsiteY69" fmla="*/ 1030288 h 1075928"/>
                  <a:gd name="connsiteX70" fmla="*/ 230783 w 1608138"/>
                  <a:gd name="connsiteY70" fmla="*/ 1075928 h 1075928"/>
                  <a:gd name="connsiteX71" fmla="*/ 119823 w 1608138"/>
                  <a:gd name="connsiteY71" fmla="*/ 1075928 h 1075928"/>
                  <a:gd name="connsiteX72" fmla="*/ 101600 w 1608138"/>
                  <a:gd name="connsiteY72" fmla="*/ 1038225 h 1075928"/>
                  <a:gd name="connsiteX73" fmla="*/ 60325 w 1608138"/>
                  <a:gd name="connsiteY73" fmla="*/ 938213 h 1075928"/>
                  <a:gd name="connsiteX74" fmla="*/ 28575 w 1608138"/>
                  <a:gd name="connsiteY74" fmla="*/ 830263 h 1075928"/>
                  <a:gd name="connsiteX75" fmla="*/ 14288 w 1608138"/>
                  <a:gd name="connsiteY75" fmla="*/ 769938 h 1075928"/>
                  <a:gd name="connsiteX76" fmla="*/ 6350 w 1608138"/>
                  <a:gd name="connsiteY76" fmla="*/ 700088 h 1075928"/>
                  <a:gd name="connsiteX77" fmla="*/ 0 w 1608138"/>
                  <a:gd name="connsiteY77" fmla="*/ 628650 h 1075928"/>
                  <a:gd name="connsiteX78" fmla="*/ 0 w 1608138"/>
                  <a:gd name="connsiteY78" fmla="*/ 554038 h 1075928"/>
                  <a:gd name="connsiteX79" fmla="*/ 9525 w 1608138"/>
                  <a:gd name="connsiteY79" fmla="*/ 487363 h 1075928"/>
                  <a:gd name="connsiteX80" fmla="*/ 23813 w 1608138"/>
                  <a:gd name="connsiteY80" fmla="*/ 423863 h 1075928"/>
                  <a:gd name="connsiteX81" fmla="*/ 52388 w 1608138"/>
                  <a:gd name="connsiteY81" fmla="*/ 342900 h 1075928"/>
                  <a:gd name="connsiteX82" fmla="*/ 95250 w 1608138"/>
                  <a:gd name="connsiteY82" fmla="*/ 271463 h 1075928"/>
                  <a:gd name="connsiteX83" fmla="*/ 144463 w 1608138"/>
                  <a:gd name="connsiteY83" fmla="*/ 204788 h 1075928"/>
                  <a:gd name="connsiteX84" fmla="*/ 204788 w 1608138"/>
                  <a:gd name="connsiteY84" fmla="*/ 146050 h 1075928"/>
                  <a:gd name="connsiteX85" fmla="*/ 271463 w 1608138"/>
                  <a:gd name="connsiteY85" fmla="*/ 96838 h 1075928"/>
                  <a:gd name="connsiteX86" fmla="*/ 346075 w 1608138"/>
                  <a:gd name="connsiteY86" fmla="*/ 63500 h 1075928"/>
                  <a:gd name="connsiteX87" fmla="*/ 395288 w 1608138"/>
                  <a:gd name="connsiteY87" fmla="*/ 49213 h 1075928"/>
                  <a:gd name="connsiteX88" fmla="*/ 447675 w 1608138"/>
                  <a:gd name="connsiteY88" fmla="*/ 36513 h 1075928"/>
                  <a:gd name="connsiteX89" fmla="*/ 500063 w 1608138"/>
                  <a:gd name="connsiteY89" fmla="*/ 28575 h 1075928"/>
                  <a:gd name="connsiteX90" fmla="*/ 549275 w 1608138"/>
                  <a:gd name="connsiteY90" fmla="*/ 17463 h 1075928"/>
                  <a:gd name="connsiteX91" fmla="*/ 595313 w 1608138"/>
                  <a:gd name="connsiteY91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66750 w 1608138"/>
                  <a:gd name="connsiteY47" fmla="*/ 114300 h 1075928"/>
                  <a:gd name="connsiteX48" fmla="*/ 649288 w 1608138"/>
                  <a:gd name="connsiteY48" fmla="*/ 138113 h 1075928"/>
                  <a:gd name="connsiteX49" fmla="*/ 617538 w 1608138"/>
                  <a:gd name="connsiteY49" fmla="*/ 149225 h 1075928"/>
                  <a:gd name="connsiteX50" fmla="*/ 585788 w 1608138"/>
                  <a:gd name="connsiteY50" fmla="*/ 149225 h 1075928"/>
                  <a:gd name="connsiteX51" fmla="*/ 550863 w 1608138"/>
                  <a:gd name="connsiteY51" fmla="*/ 141288 h 1075928"/>
                  <a:gd name="connsiteX52" fmla="*/ 517525 w 1608138"/>
                  <a:gd name="connsiteY52" fmla="*/ 131763 h 1075928"/>
                  <a:gd name="connsiteX53" fmla="*/ 479425 w 1608138"/>
                  <a:gd name="connsiteY53" fmla="*/ 128588 h 1075928"/>
                  <a:gd name="connsiteX54" fmla="*/ 441325 w 1608138"/>
                  <a:gd name="connsiteY54" fmla="*/ 131763 h 1075928"/>
                  <a:gd name="connsiteX55" fmla="*/ 360363 w 1608138"/>
                  <a:gd name="connsiteY55" fmla="*/ 158750 h 1075928"/>
                  <a:gd name="connsiteX56" fmla="*/ 292100 w 1608138"/>
                  <a:gd name="connsiteY56" fmla="*/ 198438 h 1075928"/>
                  <a:gd name="connsiteX57" fmla="*/ 231775 w 1608138"/>
                  <a:gd name="connsiteY57" fmla="*/ 250825 h 1075928"/>
                  <a:gd name="connsiteX58" fmla="*/ 182563 w 1608138"/>
                  <a:gd name="connsiteY58" fmla="*/ 307975 h 1075928"/>
                  <a:gd name="connsiteX59" fmla="*/ 141288 w 1608138"/>
                  <a:gd name="connsiteY59" fmla="*/ 377825 h 1075928"/>
                  <a:gd name="connsiteX60" fmla="*/ 109538 w 1608138"/>
                  <a:gd name="connsiteY60" fmla="*/ 455613 h 1075928"/>
                  <a:gd name="connsiteX61" fmla="*/ 98425 w 1608138"/>
                  <a:gd name="connsiteY61" fmla="*/ 512763 h 1075928"/>
                  <a:gd name="connsiteX62" fmla="*/ 92075 w 1608138"/>
                  <a:gd name="connsiteY62" fmla="*/ 576263 h 1075928"/>
                  <a:gd name="connsiteX63" fmla="*/ 95250 w 1608138"/>
                  <a:gd name="connsiteY63" fmla="*/ 642938 h 1075928"/>
                  <a:gd name="connsiteX64" fmla="*/ 101600 w 1608138"/>
                  <a:gd name="connsiteY64" fmla="*/ 709613 h 1075928"/>
                  <a:gd name="connsiteX65" fmla="*/ 109538 w 1608138"/>
                  <a:gd name="connsiteY65" fmla="*/ 773113 h 1075928"/>
                  <a:gd name="connsiteX66" fmla="*/ 123825 w 1608138"/>
                  <a:gd name="connsiteY66" fmla="*/ 825500 h 1075928"/>
                  <a:gd name="connsiteX67" fmla="*/ 161925 w 1608138"/>
                  <a:gd name="connsiteY67" fmla="*/ 928688 h 1075928"/>
                  <a:gd name="connsiteX68" fmla="*/ 207963 w 1608138"/>
                  <a:gd name="connsiteY68" fmla="*/ 1030288 h 1075928"/>
                  <a:gd name="connsiteX69" fmla="*/ 230783 w 1608138"/>
                  <a:gd name="connsiteY69" fmla="*/ 1075928 h 1075928"/>
                  <a:gd name="connsiteX70" fmla="*/ 119823 w 1608138"/>
                  <a:gd name="connsiteY70" fmla="*/ 1075928 h 1075928"/>
                  <a:gd name="connsiteX71" fmla="*/ 101600 w 1608138"/>
                  <a:gd name="connsiteY71" fmla="*/ 1038225 h 1075928"/>
                  <a:gd name="connsiteX72" fmla="*/ 60325 w 1608138"/>
                  <a:gd name="connsiteY72" fmla="*/ 938213 h 1075928"/>
                  <a:gd name="connsiteX73" fmla="*/ 28575 w 1608138"/>
                  <a:gd name="connsiteY73" fmla="*/ 830263 h 1075928"/>
                  <a:gd name="connsiteX74" fmla="*/ 14288 w 1608138"/>
                  <a:gd name="connsiteY74" fmla="*/ 769938 h 1075928"/>
                  <a:gd name="connsiteX75" fmla="*/ 6350 w 1608138"/>
                  <a:gd name="connsiteY75" fmla="*/ 700088 h 1075928"/>
                  <a:gd name="connsiteX76" fmla="*/ 0 w 1608138"/>
                  <a:gd name="connsiteY76" fmla="*/ 628650 h 1075928"/>
                  <a:gd name="connsiteX77" fmla="*/ 0 w 1608138"/>
                  <a:gd name="connsiteY77" fmla="*/ 554038 h 1075928"/>
                  <a:gd name="connsiteX78" fmla="*/ 9525 w 1608138"/>
                  <a:gd name="connsiteY78" fmla="*/ 487363 h 1075928"/>
                  <a:gd name="connsiteX79" fmla="*/ 23813 w 1608138"/>
                  <a:gd name="connsiteY79" fmla="*/ 423863 h 1075928"/>
                  <a:gd name="connsiteX80" fmla="*/ 52388 w 1608138"/>
                  <a:gd name="connsiteY80" fmla="*/ 342900 h 1075928"/>
                  <a:gd name="connsiteX81" fmla="*/ 95250 w 1608138"/>
                  <a:gd name="connsiteY81" fmla="*/ 271463 h 1075928"/>
                  <a:gd name="connsiteX82" fmla="*/ 144463 w 1608138"/>
                  <a:gd name="connsiteY82" fmla="*/ 204788 h 1075928"/>
                  <a:gd name="connsiteX83" fmla="*/ 204788 w 1608138"/>
                  <a:gd name="connsiteY83" fmla="*/ 146050 h 1075928"/>
                  <a:gd name="connsiteX84" fmla="*/ 271463 w 1608138"/>
                  <a:gd name="connsiteY84" fmla="*/ 96838 h 1075928"/>
                  <a:gd name="connsiteX85" fmla="*/ 346075 w 1608138"/>
                  <a:gd name="connsiteY85" fmla="*/ 63500 h 1075928"/>
                  <a:gd name="connsiteX86" fmla="*/ 395288 w 1608138"/>
                  <a:gd name="connsiteY86" fmla="*/ 49213 h 1075928"/>
                  <a:gd name="connsiteX87" fmla="*/ 447675 w 1608138"/>
                  <a:gd name="connsiteY87" fmla="*/ 36513 h 1075928"/>
                  <a:gd name="connsiteX88" fmla="*/ 500063 w 1608138"/>
                  <a:gd name="connsiteY88" fmla="*/ 28575 h 1075928"/>
                  <a:gd name="connsiteX89" fmla="*/ 549275 w 1608138"/>
                  <a:gd name="connsiteY89" fmla="*/ 17463 h 1075928"/>
                  <a:gd name="connsiteX90" fmla="*/ 595313 w 1608138"/>
                  <a:gd name="connsiteY90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66750 w 1608138"/>
                  <a:gd name="connsiteY47" fmla="*/ 114300 h 1075928"/>
                  <a:gd name="connsiteX48" fmla="*/ 649288 w 1608138"/>
                  <a:gd name="connsiteY48" fmla="*/ 138113 h 1075928"/>
                  <a:gd name="connsiteX49" fmla="*/ 617538 w 1608138"/>
                  <a:gd name="connsiteY49" fmla="*/ 149225 h 1075928"/>
                  <a:gd name="connsiteX50" fmla="*/ 585788 w 1608138"/>
                  <a:gd name="connsiteY50" fmla="*/ 149225 h 1075928"/>
                  <a:gd name="connsiteX51" fmla="*/ 550863 w 1608138"/>
                  <a:gd name="connsiteY51" fmla="*/ 141288 h 1075928"/>
                  <a:gd name="connsiteX52" fmla="*/ 517525 w 1608138"/>
                  <a:gd name="connsiteY52" fmla="*/ 131763 h 1075928"/>
                  <a:gd name="connsiteX53" fmla="*/ 479425 w 1608138"/>
                  <a:gd name="connsiteY53" fmla="*/ 128588 h 1075928"/>
                  <a:gd name="connsiteX54" fmla="*/ 441325 w 1608138"/>
                  <a:gd name="connsiteY54" fmla="*/ 131763 h 1075928"/>
                  <a:gd name="connsiteX55" fmla="*/ 360363 w 1608138"/>
                  <a:gd name="connsiteY55" fmla="*/ 158750 h 1075928"/>
                  <a:gd name="connsiteX56" fmla="*/ 292100 w 1608138"/>
                  <a:gd name="connsiteY56" fmla="*/ 198438 h 1075928"/>
                  <a:gd name="connsiteX57" fmla="*/ 231775 w 1608138"/>
                  <a:gd name="connsiteY57" fmla="*/ 250825 h 1075928"/>
                  <a:gd name="connsiteX58" fmla="*/ 182563 w 1608138"/>
                  <a:gd name="connsiteY58" fmla="*/ 307975 h 1075928"/>
                  <a:gd name="connsiteX59" fmla="*/ 141288 w 1608138"/>
                  <a:gd name="connsiteY59" fmla="*/ 377825 h 1075928"/>
                  <a:gd name="connsiteX60" fmla="*/ 109538 w 1608138"/>
                  <a:gd name="connsiteY60" fmla="*/ 455613 h 1075928"/>
                  <a:gd name="connsiteX61" fmla="*/ 98425 w 1608138"/>
                  <a:gd name="connsiteY61" fmla="*/ 512763 h 1075928"/>
                  <a:gd name="connsiteX62" fmla="*/ 92075 w 1608138"/>
                  <a:gd name="connsiteY62" fmla="*/ 576263 h 1075928"/>
                  <a:gd name="connsiteX63" fmla="*/ 95250 w 1608138"/>
                  <a:gd name="connsiteY63" fmla="*/ 642938 h 1075928"/>
                  <a:gd name="connsiteX64" fmla="*/ 101600 w 1608138"/>
                  <a:gd name="connsiteY64" fmla="*/ 709613 h 1075928"/>
                  <a:gd name="connsiteX65" fmla="*/ 109538 w 1608138"/>
                  <a:gd name="connsiteY65" fmla="*/ 773113 h 1075928"/>
                  <a:gd name="connsiteX66" fmla="*/ 123825 w 1608138"/>
                  <a:gd name="connsiteY66" fmla="*/ 825500 h 1075928"/>
                  <a:gd name="connsiteX67" fmla="*/ 161925 w 1608138"/>
                  <a:gd name="connsiteY67" fmla="*/ 928688 h 1075928"/>
                  <a:gd name="connsiteX68" fmla="*/ 207963 w 1608138"/>
                  <a:gd name="connsiteY68" fmla="*/ 1030288 h 1075928"/>
                  <a:gd name="connsiteX69" fmla="*/ 230783 w 1608138"/>
                  <a:gd name="connsiteY69" fmla="*/ 1075928 h 1075928"/>
                  <a:gd name="connsiteX70" fmla="*/ 119823 w 1608138"/>
                  <a:gd name="connsiteY70" fmla="*/ 1075928 h 1075928"/>
                  <a:gd name="connsiteX71" fmla="*/ 101600 w 1608138"/>
                  <a:gd name="connsiteY71" fmla="*/ 1038225 h 1075928"/>
                  <a:gd name="connsiteX72" fmla="*/ 60325 w 1608138"/>
                  <a:gd name="connsiteY72" fmla="*/ 938213 h 1075928"/>
                  <a:gd name="connsiteX73" fmla="*/ 28575 w 1608138"/>
                  <a:gd name="connsiteY73" fmla="*/ 830263 h 1075928"/>
                  <a:gd name="connsiteX74" fmla="*/ 14288 w 1608138"/>
                  <a:gd name="connsiteY74" fmla="*/ 769938 h 1075928"/>
                  <a:gd name="connsiteX75" fmla="*/ 6350 w 1608138"/>
                  <a:gd name="connsiteY75" fmla="*/ 700088 h 1075928"/>
                  <a:gd name="connsiteX76" fmla="*/ 0 w 1608138"/>
                  <a:gd name="connsiteY76" fmla="*/ 628650 h 1075928"/>
                  <a:gd name="connsiteX77" fmla="*/ 0 w 1608138"/>
                  <a:gd name="connsiteY77" fmla="*/ 554038 h 1075928"/>
                  <a:gd name="connsiteX78" fmla="*/ 9525 w 1608138"/>
                  <a:gd name="connsiteY78" fmla="*/ 487363 h 1075928"/>
                  <a:gd name="connsiteX79" fmla="*/ 23813 w 1608138"/>
                  <a:gd name="connsiteY79" fmla="*/ 423863 h 1075928"/>
                  <a:gd name="connsiteX80" fmla="*/ 52388 w 1608138"/>
                  <a:gd name="connsiteY80" fmla="*/ 342900 h 1075928"/>
                  <a:gd name="connsiteX81" fmla="*/ 95250 w 1608138"/>
                  <a:gd name="connsiteY81" fmla="*/ 271463 h 1075928"/>
                  <a:gd name="connsiteX82" fmla="*/ 144463 w 1608138"/>
                  <a:gd name="connsiteY82" fmla="*/ 204788 h 1075928"/>
                  <a:gd name="connsiteX83" fmla="*/ 204788 w 1608138"/>
                  <a:gd name="connsiteY83" fmla="*/ 146050 h 1075928"/>
                  <a:gd name="connsiteX84" fmla="*/ 271463 w 1608138"/>
                  <a:gd name="connsiteY84" fmla="*/ 96838 h 1075928"/>
                  <a:gd name="connsiteX85" fmla="*/ 346075 w 1608138"/>
                  <a:gd name="connsiteY85" fmla="*/ 63500 h 1075928"/>
                  <a:gd name="connsiteX86" fmla="*/ 395288 w 1608138"/>
                  <a:gd name="connsiteY86" fmla="*/ 49213 h 1075928"/>
                  <a:gd name="connsiteX87" fmla="*/ 447675 w 1608138"/>
                  <a:gd name="connsiteY87" fmla="*/ 36513 h 1075928"/>
                  <a:gd name="connsiteX88" fmla="*/ 500063 w 1608138"/>
                  <a:gd name="connsiteY88" fmla="*/ 28575 h 1075928"/>
                  <a:gd name="connsiteX89" fmla="*/ 549275 w 1608138"/>
                  <a:gd name="connsiteY89" fmla="*/ 17463 h 1075928"/>
                  <a:gd name="connsiteX90" fmla="*/ 595313 w 1608138"/>
                  <a:gd name="connsiteY90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66750 w 1608138"/>
                  <a:gd name="connsiteY47" fmla="*/ 114300 h 1075928"/>
                  <a:gd name="connsiteX48" fmla="*/ 649288 w 1608138"/>
                  <a:gd name="connsiteY48" fmla="*/ 138113 h 1075928"/>
                  <a:gd name="connsiteX49" fmla="*/ 617538 w 1608138"/>
                  <a:gd name="connsiteY49" fmla="*/ 149225 h 1075928"/>
                  <a:gd name="connsiteX50" fmla="*/ 585788 w 1608138"/>
                  <a:gd name="connsiteY50" fmla="*/ 149225 h 1075928"/>
                  <a:gd name="connsiteX51" fmla="*/ 550863 w 1608138"/>
                  <a:gd name="connsiteY51" fmla="*/ 141288 h 1075928"/>
                  <a:gd name="connsiteX52" fmla="*/ 517525 w 1608138"/>
                  <a:gd name="connsiteY52" fmla="*/ 131763 h 1075928"/>
                  <a:gd name="connsiteX53" fmla="*/ 479425 w 1608138"/>
                  <a:gd name="connsiteY53" fmla="*/ 128588 h 1075928"/>
                  <a:gd name="connsiteX54" fmla="*/ 441325 w 1608138"/>
                  <a:gd name="connsiteY54" fmla="*/ 131763 h 1075928"/>
                  <a:gd name="connsiteX55" fmla="*/ 360363 w 1608138"/>
                  <a:gd name="connsiteY55" fmla="*/ 158750 h 1075928"/>
                  <a:gd name="connsiteX56" fmla="*/ 292100 w 1608138"/>
                  <a:gd name="connsiteY56" fmla="*/ 198438 h 1075928"/>
                  <a:gd name="connsiteX57" fmla="*/ 231775 w 1608138"/>
                  <a:gd name="connsiteY57" fmla="*/ 250825 h 1075928"/>
                  <a:gd name="connsiteX58" fmla="*/ 182563 w 1608138"/>
                  <a:gd name="connsiteY58" fmla="*/ 307975 h 1075928"/>
                  <a:gd name="connsiteX59" fmla="*/ 141288 w 1608138"/>
                  <a:gd name="connsiteY59" fmla="*/ 377825 h 1075928"/>
                  <a:gd name="connsiteX60" fmla="*/ 109538 w 1608138"/>
                  <a:gd name="connsiteY60" fmla="*/ 455613 h 1075928"/>
                  <a:gd name="connsiteX61" fmla="*/ 98425 w 1608138"/>
                  <a:gd name="connsiteY61" fmla="*/ 512763 h 1075928"/>
                  <a:gd name="connsiteX62" fmla="*/ 92075 w 1608138"/>
                  <a:gd name="connsiteY62" fmla="*/ 576263 h 1075928"/>
                  <a:gd name="connsiteX63" fmla="*/ 95250 w 1608138"/>
                  <a:gd name="connsiteY63" fmla="*/ 642938 h 1075928"/>
                  <a:gd name="connsiteX64" fmla="*/ 101600 w 1608138"/>
                  <a:gd name="connsiteY64" fmla="*/ 709613 h 1075928"/>
                  <a:gd name="connsiteX65" fmla="*/ 109538 w 1608138"/>
                  <a:gd name="connsiteY65" fmla="*/ 773113 h 1075928"/>
                  <a:gd name="connsiteX66" fmla="*/ 123825 w 1608138"/>
                  <a:gd name="connsiteY66" fmla="*/ 825500 h 1075928"/>
                  <a:gd name="connsiteX67" fmla="*/ 161925 w 1608138"/>
                  <a:gd name="connsiteY67" fmla="*/ 928688 h 1075928"/>
                  <a:gd name="connsiteX68" fmla="*/ 207963 w 1608138"/>
                  <a:gd name="connsiteY68" fmla="*/ 1030288 h 1075928"/>
                  <a:gd name="connsiteX69" fmla="*/ 230783 w 1608138"/>
                  <a:gd name="connsiteY69" fmla="*/ 1075928 h 1075928"/>
                  <a:gd name="connsiteX70" fmla="*/ 119823 w 1608138"/>
                  <a:gd name="connsiteY70" fmla="*/ 1075928 h 1075928"/>
                  <a:gd name="connsiteX71" fmla="*/ 101600 w 1608138"/>
                  <a:gd name="connsiteY71" fmla="*/ 1038225 h 1075928"/>
                  <a:gd name="connsiteX72" fmla="*/ 60325 w 1608138"/>
                  <a:gd name="connsiteY72" fmla="*/ 938213 h 1075928"/>
                  <a:gd name="connsiteX73" fmla="*/ 28575 w 1608138"/>
                  <a:gd name="connsiteY73" fmla="*/ 830263 h 1075928"/>
                  <a:gd name="connsiteX74" fmla="*/ 14288 w 1608138"/>
                  <a:gd name="connsiteY74" fmla="*/ 769938 h 1075928"/>
                  <a:gd name="connsiteX75" fmla="*/ 6350 w 1608138"/>
                  <a:gd name="connsiteY75" fmla="*/ 700088 h 1075928"/>
                  <a:gd name="connsiteX76" fmla="*/ 0 w 1608138"/>
                  <a:gd name="connsiteY76" fmla="*/ 628650 h 1075928"/>
                  <a:gd name="connsiteX77" fmla="*/ 0 w 1608138"/>
                  <a:gd name="connsiteY77" fmla="*/ 554038 h 1075928"/>
                  <a:gd name="connsiteX78" fmla="*/ 9525 w 1608138"/>
                  <a:gd name="connsiteY78" fmla="*/ 487363 h 1075928"/>
                  <a:gd name="connsiteX79" fmla="*/ 23813 w 1608138"/>
                  <a:gd name="connsiteY79" fmla="*/ 423863 h 1075928"/>
                  <a:gd name="connsiteX80" fmla="*/ 52388 w 1608138"/>
                  <a:gd name="connsiteY80" fmla="*/ 342900 h 1075928"/>
                  <a:gd name="connsiteX81" fmla="*/ 95250 w 1608138"/>
                  <a:gd name="connsiteY81" fmla="*/ 271463 h 1075928"/>
                  <a:gd name="connsiteX82" fmla="*/ 144463 w 1608138"/>
                  <a:gd name="connsiteY82" fmla="*/ 204788 h 1075928"/>
                  <a:gd name="connsiteX83" fmla="*/ 204788 w 1608138"/>
                  <a:gd name="connsiteY83" fmla="*/ 146050 h 1075928"/>
                  <a:gd name="connsiteX84" fmla="*/ 271463 w 1608138"/>
                  <a:gd name="connsiteY84" fmla="*/ 96838 h 1075928"/>
                  <a:gd name="connsiteX85" fmla="*/ 346075 w 1608138"/>
                  <a:gd name="connsiteY85" fmla="*/ 63500 h 1075928"/>
                  <a:gd name="connsiteX86" fmla="*/ 395288 w 1608138"/>
                  <a:gd name="connsiteY86" fmla="*/ 49213 h 1075928"/>
                  <a:gd name="connsiteX87" fmla="*/ 447675 w 1608138"/>
                  <a:gd name="connsiteY87" fmla="*/ 36513 h 1075928"/>
                  <a:gd name="connsiteX88" fmla="*/ 500063 w 1608138"/>
                  <a:gd name="connsiteY88" fmla="*/ 28575 h 1075928"/>
                  <a:gd name="connsiteX89" fmla="*/ 549275 w 1608138"/>
                  <a:gd name="connsiteY89" fmla="*/ 17463 h 1075928"/>
                  <a:gd name="connsiteX90" fmla="*/ 595313 w 1608138"/>
                  <a:gd name="connsiteY90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49288 w 1608138"/>
                  <a:gd name="connsiteY47" fmla="*/ 138113 h 1075928"/>
                  <a:gd name="connsiteX48" fmla="*/ 617538 w 1608138"/>
                  <a:gd name="connsiteY48" fmla="*/ 149225 h 1075928"/>
                  <a:gd name="connsiteX49" fmla="*/ 585788 w 1608138"/>
                  <a:gd name="connsiteY49" fmla="*/ 149225 h 1075928"/>
                  <a:gd name="connsiteX50" fmla="*/ 550863 w 1608138"/>
                  <a:gd name="connsiteY50" fmla="*/ 141288 h 1075928"/>
                  <a:gd name="connsiteX51" fmla="*/ 517525 w 1608138"/>
                  <a:gd name="connsiteY51" fmla="*/ 131763 h 1075928"/>
                  <a:gd name="connsiteX52" fmla="*/ 479425 w 1608138"/>
                  <a:gd name="connsiteY52" fmla="*/ 128588 h 1075928"/>
                  <a:gd name="connsiteX53" fmla="*/ 441325 w 1608138"/>
                  <a:gd name="connsiteY53" fmla="*/ 131763 h 1075928"/>
                  <a:gd name="connsiteX54" fmla="*/ 360363 w 1608138"/>
                  <a:gd name="connsiteY54" fmla="*/ 158750 h 1075928"/>
                  <a:gd name="connsiteX55" fmla="*/ 292100 w 1608138"/>
                  <a:gd name="connsiteY55" fmla="*/ 198438 h 1075928"/>
                  <a:gd name="connsiteX56" fmla="*/ 231775 w 1608138"/>
                  <a:gd name="connsiteY56" fmla="*/ 250825 h 1075928"/>
                  <a:gd name="connsiteX57" fmla="*/ 182563 w 1608138"/>
                  <a:gd name="connsiteY57" fmla="*/ 307975 h 1075928"/>
                  <a:gd name="connsiteX58" fmla="*/ 141288 w 1608138"/>
                  <a:gd name="connsiteY58" fmla="*/ 377825 h 1075928"/>
                  <a:gd name="connsiteX59" fmla="*/ 109538 w 1608138"/>
                  <a:gd name="connsiteY59" fmla="*/ 455613 h 1075928"/>
                  <a:gd name="connsiteX60" fmla="*/ 98425 w 1608138"/>
                  <a:gd name="connsiteY60" fmla="*/ 512763 h 1075928"/>
                  <a:gd name="connsiteX61" fmla="*/ 92075 w 1608138"/>
                  <a:gd name="connsiteY61" fmla="*/ 576263 h 1075928"/>
                  <a:gd name="connsiteX62" fmla="*/ 95250 w 1608138"/>
                  <a:gd name="connsiteY62" fmla="*/ 642938 h 1075928"/>
                  <a:gd name="connsiteX63" fmla="*/ 101600 w 1608138"/>
                  <a:gd name="connsiteY63" fmla="*/ 709613 h 1075928"/>
                  <a:gd name="connsiteX64" fmla="*/ 109538 w 1608138"/>
                  <a:gd name="connsiteY64" fmla="*/ 773113 h 1075928"/>
                  <a:gd name="connsiteX65" fmla="*/ 123825 w 1608138"/>
                  <a:gd name="connsiteY65" fmla="*/ 825500 h 1075928"/>
                  <a:gd name="connsiteX66" fmla="*/ 161925 w 1608138"/>
                  <a:gd name="connsiteY66" fmla="*/ 928688 h 1075928"/>
                  <a:gd name="connsiteX67" fmla="*/ 207963 w 1608138"/>
                  <a:gd name="connsiteY67" fmla="*/ 1030288 h 1075928"/>
                  <a:gd name="connsiteX68" fmla="*/ 230783 w 1608138"/>
                  <a:gd name="connsiteY68" fmla="*/ 1075928 h 1075928"/>
                  <a:gd name="connsiteX69" fmla="*/ 119823 w 1608138"/>
                  <a:gd name="connsiteY69" fmla="*/ 1075928 h 1075928"/>
                  <a:gd name="connsiteX70" fmla="*/ 101600 w 1608138"/>
                  <a:gd name="connsiteY70" fmla="*/ 1038225 h 1075928"/>
                  <a:gd name="connsiteX71" fmla="*/ 60325 w 1608138"/>
                  <a:gd name="connsiteY71" fmla="*/ 938213 h 1075928"/>
                  <a:gd name="connsiteX72" fmla="*/ 28575 w 1608138"/>
                  <a:gd name="connsiteY72" fmla="*/ 830263 h 1075928"/>
                  <a:gd name="connsiteX73" fmla="*/ 14288 w 1608138"/>
                  <a:gd name="connsiteY73" fmla="*/ 769938 h 1075928"/>
                  <a:gd name="connsiteX74" fmla="*/ 6350 w 1608138"/>
                  <a:gd name="connsiteY74" fmla="*/ 700088 h 1075928"/>
                  <a:gd name="connsiteX75" fmla="*/ 0 w 1608138"/>
                  <a:gd name="connsiteY75" fmla="*/ 628650 h 1075928"/>
                  <a:gd name="connsiteX76" fmla="*/ 0 w 1608138"/>
                  <a:gd name="connsiteY76" fmla="*/ 554038 h 1075928"/>
                  <a:gd name="connsiteX77" fmla="*/ 9525 w 1608138"/>
                  <a:gd name="connsiteY77" fmla="*/ 487363 h 1075928"/>
                  <a:gd name="connsiteX78" fmla="*/ 23813 w 1608138"/>
                  <a:gd name="connsiteY78" fmla="*/ 423863 h 1075928"/>
                  <a:gd name="connsiteX79" fmla="*/ 52388 w 1608138"/>
                  <a:gd name="connsiteY79" fmla="*/ 342900 h 1075928"/>
                  <a:gd name="connsiteX80" fmla="*/ 95250 w 1608138"/>
                  <a:gd name="connsiteY80" fmla="*/ 271463 h 1075928"/>
                  <a:gd name="connsiteX81" fmla="*/ 144463 w 1608138"/>
                  <a:gd name="connsiteY81" fmla="*/ 204788 h 1075928"/>
                  <a:gd name="connsiteX82" fmla="*/ 204788 w 1608138"/>
                  <a:gd name="connsiteY82" fmla="*/ 146050 h 1075928"/>
                  <a:gd name="connsiteX83" fmla="*/ 271463 w 1608138"/>
                  <a:gd name="connsiteY83" fmla="*/ 96838 h 1075928"/>
                  <a:gd name="connsiteX84" fmla="*/ 346075 w 1608138"/>
                  <a:gd name="connsiteY84" fmla="*/ 63500 h 1075928"/>
                  <a:gd name="connsiteX85" fmla="*/ 395288 w 1608138"/>
                  <a:gd name="connsiteY85" fmla="*/ 49213 h 1075928"/>
                  <a:gd name="connsiteX86" fmla="*/ 447675 w 1608138"/>
                  <a:gd name="connsiteY86" fmla="*/ 36513 h 1075928"/>
                  <a:gd name="connsiteX87" fmla="*/ 500063 w 1608138"/>
                  <a:gd name="connsiteY87" fmla="*/ 28575 h 1075928"/>
                  <a:gd name="connsiteX88" fmla="*/ 549275 w 1608138"/>
                  <a:gd name="connsiteY88" fmla="*/ 17463 h 1075928"/>
                  <a:gd name="connsiteX89" fmla="*/ 595313 w 1608138"/>
                  <a:gd name="connsiteY89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49288 w 1608138"/>
                  <a:gd name="connsiteY47" fmla="*/ 138113 h 1075928"/>
                  <a:gd name="connsiteX48" fmla="*/ 617538 w 1608138"/>
                  <a:gd name="connsiteY48" fmla="*/ 149225 h 1075928"/>
                  <a:gd name="connsiteX49" fmla="*/ 585788 w 1608138"/>
                  <a:gd name="connsiteY49" fmla="*/ 149225 h 1075928"/>
                  <a:gd name="connsiteX50" fmla="*/ 550863 w 1608138"/>
                  <a:gd name="connsiteY50" fmla="*/ 141288 h 1075928"/>
                  <a:gd name="connsiteX51" fmla="*/ 517525 w 1608138"/>
                  <a:gd name="connsiteY51" fmla="*/ 131763 h 1075928"/>
                  <a:gd name="connsiteX52" fmla="*/ 479425 w 1608138"/>
                  <a:gd name="connsiteY52" fmla="*/ 128588 h 1075928"/>
                  <a:gd name="connsiteX53" fmla="*/ 441325 w 1608138"/>
                  <a:gd name="connsiteY53" fmla="*/ 131763 h 1075928"/>
                  <a:gd name="connsiteX54" fmla="*/ 360363 w 1608138"/>
                  <a:gd name="connsiteY54" fmla="*/ 158750 h 1075928"/>
                  <a:gd name="connsiteX55" fmla="*/ 292100 w 1608138"/>
                  <a:gd name="connsiteY55" fmla="*/ 198438 h 1075928"/>
                  <a:gd name="connsiteX56" fmla="*/ 231775 w 1608138"/>
                  <a:gd name="connsiteY56" fmla="*/ 250825 h 1075928"/>
                  <a:gd name="connsiteX57" fmla="*/ 182563 w 1608138"/>
                  <a:gd name="connsiteY57" fmla="*/ 307975 h 1075928"/>
                  <a:gd name="connsiteX58" fmla="*/ 141288 w 1608138"/>
                  <a:gd name="connsiteY58" fmla="*/ 377825 h 1075928"/>
                  <a:gd name="connsiteX59" fmla="*/ 109538 w 1608138"/>
                  <a:gd name="connsiteY59" fmla="*/ 455613 h 1075928"/>
                  <a:gd name="connsiteX60" fmla="*/ 98425 w 1608138"/>
                  <a:gd name="connsiteY60" fmla="*/ 512763 h 1075928"/>
                  <a:gd name="connsiteX61" fmla="*/ 92075 w 1608138"/>
                  <a:gd name="connsiteY61" fmla="*/ 576263 h 1075928"/>
                  <a:gd name="connsiteX62" fmla="*/ 95250 w 1608138"/>
                  <a:gd name="connsiteY62" fmla="*/ 642938 h 1075928"/>
                  <a:gd name="connsiteX63" fmla="*/ 101600 w 1608138"/>
                  <a:gd name="connsiteY63" fmla="*/ 709613 h 1075928"/>
                  <a:gd name="connsiteX64" fmla="*/ 109538 w 1608138"/>
                  <a:gd name="connsiteY64" fmla="*/ 773113 h 1075928"/>
                  <a:gd name="connsiteX65" fmla="*/ 123825 w 1608138"/>
                  <a:gd name="connsiteY65" fmla="*/ 825500 h 1075928"/>
                  <a:gd name="connsiteX66" fmla="*/ 161925 w 1608138"/>
                  <a:gd name="connsiteY66" fmla="*/ 928688 h 1075928"/>
                  <a:gd name="connsiteX67" fmla="*/ 207963 w 1608138"/>
                  <a:gd name="connsiteY67" fmla="*/ 1030288 h 1075928"/>
                  <a:gd name="connsiteX68" fmla="*/ 230783 w 1608138"/>
                  <a:gd name="connsiteY68" fmla="*/ 1075928 h 1075928"/>
                  <a:gd name="connsiteX69" fmla="*/ 119823 w 1608138"/>
                  <a:gd name="connsiteY69" fmla="*/ 1075928 h 1075928"/>
                  <a:gd name="connsiteX70" fmla="*/ 101600 w 1608138"/>
                  <a:gd name="connsiteY70" fmla="*/ 1038225 h 1075928"/>
                  <a:gd name="connsiteX71" fmla="*/ 60325 w 1608138"/>
                  <a:gd name="connsiteY71" fmla="*/ 938213 h 1075928"/>
                  <a:gd name="connsiteX72" fmla="*/ 28575 w 1608138"/>
                  <a:gd name="connsiteY72" fmla="*/ 830263 h 1075928"/>
                  <a:gd name="connsiteX73" fmla="*/ 14288 w 1608138"/>
                  <a:gd name="connsiteY73" fmla="*/ 769938 h 1075928"/>
                  <a:gd name="connsiteX74" fmla="*/ 6350 w 1608138"/>
                  <a:gd name="connsiteY74" fmla="*/ 700088 h 1075928"/>
                  <a:gd name="connsiteX75" fmla="*/ 0 w 1608138"/>
                  <a:gd name="connsiteY75" fmla="*/ 628650 h 1075928"/>
                  <a:gd name="connsiteX76" fmla="*/ 0 w 1608138"/>
                  <a:gd name="connsiteY76" fmla="*/ 554038 h 1075928"/>
                  <a:gd name="connsiteX77" fmla="*/ 9525 w 1608138"/>
                  <a:gd name="connsiteY77" fmla="*/ 487363 h 1075928"/>
                  <a:gd name="connsiteX78" fmla="*/ 23813 w 1608138"/>
                  <a:gd name="connsiteY78" fmla="*/ 423863 h 1075928"/>
                  <a:gd name="connsiteX79" fmla="*/ 52388 w 1608138"/>
                  <a:gd name="connsiteY79" fmla="*/ 342900 h 1075928"/>
                  <a:gd name="connsiteX80" fmla="*/ 95250 w 1608138"/>
                  <a:gd name="connsiteY80" fmla="*/ 271463 h 1075928"/>
                  <a:gd name="connsiteX81" fmla="*/ 144463 w 1608138"/>
                  <a:gd name="connsiteY81" fmla="*/ 204788 h 1075928"/>
                  <a:gd name="connsiteX82" fmla="*/ 204788 w 1608138"/>
                  <a:gd name="connsiteY82" fmla="*/ 146050 h 1075928"/>
                  <a:gd name="connsiteX83" fmla="*/ 271463 w 1608138"/>
                  <a:gd name="connsiteY83" fmla="*/ 96838 h 1075928"/>
                  <a:gd name="connsiteX84" fmla="*/ 346075 w 1608138"/>
                  <a:gd name="connsiteY84" fmla="*/ 63500 h 1075928"/>
                  <a:gd name="connsiteX85" fmla="*/ 395288 w 1608138"/>
                  <a:gd name="connsiteY85" fmla="*/ 49213 h 1075928"/>
                  <a:gd name="connsiteX86" fmla="*/ 447675 w 1608138"/>
                  <a:gd name="connsiteY86" fmla="*/ 36513 h 1075928"/>
                  <a:gd name="connsiteX87" fmla="*/ 500063 w 1608138"/>
                  <a:gd name="connsiteY87" fmla="*/ 28575 h 1075928"/>
                  <a:gd name="connsiteX88" fmla="*/ 549275 w 1608138"/>
                  <a:gd name="connsiteY88" fmla="*/ 17463 h 1075928"/>
                  <a:gd name="connsiteX89" fmla="*/ 595313 w 1608138"/>
                  <a:gd name="connsiteY89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49288 w 1608138"/>
                  <a:gd name="connsiteY47" fmla="*/ 138113 h 1075928"/>
                  <a:gd name="connsiteX48" fmla="*/ 617538 w 1608138"/>
                  <a:gd name="connsiteY48" fmla="*/ 149225 h 1075928"/>
                  <a:gd name="connsiteX49" fmla="*/ 585788 w 1608138"/>
                  <a:gd name="connsiteY49" fmla="*/ 149225 h 1075928"/>
                  <a:gd name="connsiteX50" fmla="*/ 550863 w 1608138"/>
                  <a:gd name="connsiteY50" fmla="*/ 141288 h 1075928"/>
                  <a:gd name="connsiteX51" fmla="*/ 517525 w 1608138"/>
                  <a:gd name="connsiteY51" fmla="*/ 131763 h 1075928"/>
                  <a:gd name="connsiteX52" fmla="*/ 479425 w 1608138"/>
                  <a:gd name="connsiteY52" fmla="*/ 128588 h 1075928"/>
                  <a:gd name="connsiteX53" fmla="*/ 441325 w 1608138"/>
                  <a:gd name="connsiteY53" fmla="*/ 131763 h 1075928"/>
                  <a:gd name="connsiteX54" fmla="*/ 360363 w 1608138"/>
                  <a:gd name="connsiteY54" fmla="*/ 158750 h 1075928"/>
                  <a:gd name="connsiteX55" fmla="*/ 292100 w 1608138"/>
                  <a:gd name="connsiteY55" fmla="*/ 198438 h 1075928"/>
                  <a:gd name="connsiteX56" fmla="*/ 231775 w 1608138"/>
                  <a:gd name="connsiteY56" fmla="*/ 250825 h 1075928"/>
                  <a:gd name="connsiteX57" fmla="*/ 182563 w 1608138"/>
                  <a:gd name="connsiteY57" fmla="*/ 307975 h 1075928"/>
                  <a:gd name="connsiteX58" fmla="*/ 141288 w 1608138"/>
                  <a:gd name="connsiteY58" fmla="*/ 377825 h 1075928"/>
                  <a:gd name="connsiteX59" fmla="*/ 109538 w 1608138"/>
                  <a:gd name="connsiteY59" fmla="*/ 455613 h 1075928"/>
                  <a:gd name="connsiteX60" fmla="*/ 98425 w 1608138"/>
                  <a:gd name="connsiteY60" fmla="*/ 512763 h 1075928"/>
                  <a:gd name="connsiteX61" fmla="*/ 92075 w 1608138"/>
                  <a:gd name="connsiteY61" fmla="*/ 576263 h 1075928"/>
                  <a:gd name="connsiteX62" fmla="*/ 95250 w 1608138"/>
                  <a:gd name="connsiteY62" fmla="*/ 642938 h 1075928"/>
                  <a:gd name="connsiteX63" fmla="*/ 101600 w 1608138"/>
                  <a:gd name="connsiteY63" fmla="*/ 709613 h 1075928"/>
                  <a:gd name="connsiteX64" fmla="*/ 109538 w 1608138"/>
                  <a:gd name="connsiteY64" fmla="*/ 773113 h 1075928"/>
                  <a:gd name="connsiteX65" fmla="*/ 123825 w 1608138"/>
                  <a:gd name="connsiteY65" fmla="*/ 825500 h 1075928"/>
                  <a:gd name="connsiteX66" fmla="*/ 161925 w 1608138"/>
                  <a:gd name="connsiteY66" fmla="*/ 928688 h 1075928"/>
                  <a:gd name="connsiteX67" fmla="*/ 207963 w 1608138"/>
                  <a:gd name="connsiteY67" fmla="*/ 1030288 h 1075928"/>
                  <a:gd name="connsiteX68" fmla="*/ 230783 w 1608138"/>
                  <a:gd name="connsiteY68" fmla="*/ 1075928 h 1075928"/>
                  <a:gd name="connsiteX69" fmla="*/ 119823 w 1608138"/>
                  <a:gd name="connsiteY69" fmla="*/ 1075928 h 1075928"/>
                  <a:gd name="connsiteX70" fmla="*/ 101600 w 1608138"/>
                  <a:gd name="connsiteY70" fmla="*/ 1038225 h 1075928"/>
                  <a:gd name="connsiteX71" fmla="*/ 60325 w 1608138"/>
                  <a:gd name="connsiteY71" fmla="*/ 938213 h 1075928"/>
                  <a:gd name="connsiteX72" fmla="*/ 28575 w 1608138"/>
                  <a:gd name="connsiteY72" fmla="*/ 830263 h 1075928"/>
                  <a:gd name="connsiteX73" fmla="*/ 14288 w 1608138"/>
                  <a:gd name="connsiteY73" fmla="*/ 769938 h 1075928"/>
                  <a:gd name="connsiteX74" fmla="*/ 6350 w 1608138"/>
                  <a:gd name="connsiteY74" fmla="*/ 700088 h 1075928"/>
                  <a:gd name="connsiteX75" fmla="*/ 0 w 1608138"/>
                  <a:gd name="connsiteY75" fmla="*/ 628650 h 1075928"/>
                  <a:gd name="connsiteX76" fmla="*/ 0 w 1608138"/>
                  <a:gd name="connsiteY76" fmla="*/ 554038 h 1075928"/>
                  <a:gd name="connsiteX77" fmla="*/ 9525 w 1608138"/>
                  <a:gd name="connsiteY77" fmla="*/ 487363 h 1075928"/>
                  <a:gd name="connsiteX78" fmla="*/ 23813 w 1608138"/>
                  <a:gd name="connsiteY78" fmla="*/ 423863 h 1075928"/>
                  <a:gd name="connsiteX79" fmla="*/ 52388 w 1608138"/>
                  <a:gd name="connsiteY79" fmla="*/ 342900 h 1075928"/>
                  <a:gd name="connsiteX80" fmla="*/ 95250 w 1608138"/>
                  <a:gd name="connsiteY80" fmla="*/ 271463 h 1075928"/>
                  <a:gd name="connsiteX81" fmla="*/ 144463 w 1608138"/>
                  <a:gd name="connsiteY81" fmla="*/ 204788 h 1075928"/>
                  <a:gd name="connsiteX82" fmla="*/ 204788 w 1608138"/>
                  <a:gd name="connsiteY82" fmla="*/ 146050 h 1075928"/>
                  <a:gd name="connsiteX83" fmla="*/ 271463 w 1608138"/>
                  <a:gd name="connsiteY83" fmla="*/ 96838 h 1075928"/>
                  <a:gd name="connsiteX84" fmla="*/ 346075 w 1608138"/>
                  <a:gd name="connsiteY84" fmla="*/ 63500 h 1075928"/>
                  <a:gd name="connsiteX85" fmla="*/ 395288 w 1608138"/>
                  <a:gd name="connsiteY85" fmla="*/ 49213 h 1075928"/>
                  <a:gd name="connsiteX86" fmla="*/ 447675 w 1608138"/>
                  <a:gd name="connsiteY86" fmla="*/ 36513 h 1075928"/>
                  <a:gd name="connsiteX87" fmla="*/ 500063 w 1608138"/>
                  <a:gd name="connsiteY87" fmla="*/ 28575 h 1075928"/>
                  <a:gd name="connsiteX88" fmla="*/ 549275 w 1608138"/>
                  <a:gd name="connsiteY88" fmla="*/ 17463 h 1075928"/>
                  <a:gd name="connsiteX89" fmla="*/ 595313 w 1608138"/>
                  <a:gd name="connsiteY89" fmla="*/ 0 h 107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cubicBezTo>
                      <a:pt x="968676" y="19878"/>
                      <a:pt x="973268" y="9235"/>
                      <a:pt x="1012825" y="4763"/>
                    </a:cubicBezTo>
                    <a:close/>
                    <a:moveTo>
                      <a:pt x="595313" y="0"/>
                    </a:moveTo>
                    <a:lnTo>
                      <a:pt x="638177" y="4762"/>
                    </a:lnTo>
                    <a:cubicBezTo>
                      <a:pt x="650876" y="21166"/>
                      <a:pt x="663578" y="17002"/>
                      <a:pt x="676275" y="53975"/>
                    </a:cubicBezTo>
                    <a:cubicBezTo>
                      <a:pt x="678127" y="76200"/>
                      <a:pt x="679649" y="118123"/>
                      <a:pt x="649288" y="138113"/>
                    </a:cubicBez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lnTo>
                      <a:pt x="59531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13800B5-C022-4992-96F0-BE63EF843923}"/>
              </a:ext>
            </a:extLst>
          </p:cNvPr>
          <p:cNvSpPr txBox="1"/>
          <p:nvPr/>
        </p:nvSpPr>
        <p:spPr>
          <a:xfrm>
            <a:off x="5807036" y="3543868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29A945-1014-4CE8-A5B4-23FA5143364D}"/>
              </a:ext>
            </a:extLst>
          </p:cNvPr>
          <p:cNvSpPr txBox="1"/>
          <p:nvPr/>
        </p:nvSpPr>
        <p:spPr>
          <a:xfrm>
            <a:off x="5844744" y="4061916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C9809B-CE19-4DCF-A930-DE5E5054DB45}"/>
              </a:ext>
            </a:extLst>
          </p:cNvPr>
          <p:cNvSpPr txBox="1"/>
          <p:nvPr/>
        </p:nvSpPr>
        <p:spPr>
          <a:xfrm>
            <a:off x="8833520" y="3543868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88AFD4-DC31-4177-8A8E-F132A9A8473D}"/>
              </a:ext>
            </a:extLst>
          </p:cNvPr>
          <p:cNvSpPr txBox="1"/>
          <p:nvPr/>
        </p:nvSpPr>
        <p:spPr>
          <a:xfrm>
            <a:off x="8871228" y="4061916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9139C9-DA9A-48C2-8433-EEE82DFDAC0D}"/>
              </a:ext>
            </a:extLst>
          </p:cNvPr>
          <p:cNvSpPr txBox="1"/>
          <p:nvPr/>
        </p:nvSpPr>
        <p:spPr>
          <a:xfrm>
            <a:off x="6570660" y="3666978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56CA1-029E-4B25-A471-8FCA3F736593}"/>
              </a:ext>
            </a:extLst>
          </p:cNvPr>
          <p:cNvSpPr txBox="1"/>
          <p:nvPr/>
        </p:nvSpPr>
        <p:spPr>
          <a:xfrm>
            <a:off x="9597144" y="3666978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86D947-DF00-4E4E-B2D3-7ACB3943BB82}"/>
              </a:ext>
            </a:extLst>
          </p:cNvPr>
          <p:cNvSpPr txBox="1"/>
          <p:nvPr/>
        </p:nvSpPr>
        <p:spPr>
          <a:xfrm>
            <a:off x="5807036" y="497181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1598AF-DE25-48DC-B16E-DDA079B998DE}"/>
              </a:ext>
            </a:extLst>
          </p:cNvPr>
          <p:cNvSpPr txBox="1"/>
          <p:nvPr/>
        </p:nvSpPr>
        <p:spPr>
          <a:xfrm>
            <a:off x="5844744" y="548986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E6B618-8E90-42AF-BD88-76EB4617EA2A}"/>
              </a:ext>
            </a:extLst>
          </p:cNvPr>
          <p:cNvSpPr txBox="1"/>
          <p:nvPr/>
        </p:nvSpPr>
        <p:spPr>
          <a:xfrm>
            <a:off x="8833521" y="497181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60D5A8-2A50-4027-A493-CD49136DCDF7}"/>
              </a:ext>
            </a:extLst>
          </p:cNvPr>
          <p:cNvSpPr txBox="1"/>
          <p:nvPr/>
        </p:nvSpPr>
        <p:spPr>
          <a:xfrm>
            <a:off x="8871229" y="548986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BDCEC0-E02E-42FD-8CE5-EA057E808D66}"/>
              </a:ext>
            </a:extLst>
          </p:cNvPr>
          <p:cNvSpPr txBox="1"/>
          <p:nvPr/>
        </p:nvSpPr>
        <p:spPr>
          <a:xfrm>
            <a:off x="6639596" y="5094929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BFCAD8-9D73-4C70-9C5B-7A526256E23F}"/>
              </a:ext>
            </a:extLst>
          </p:cNvPr>
          <p:cNvSpPr txBox="1"/>
          <p:nvPr/>
        </p:nvSpPr>
        <p:spPr>
          <a:xfrm>
            <a:off x="9666081" y="509492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72C0E0-3EF0-4918-B1DE-E84573676D10}"/>
              </a:ext>
            </a:extLst>
          </p:cNvPr>
          <p:cNvSpPr txBox="1"/>
          <p:nvPr/>
        </p:nvSpPr>
        <p:spPr>
          <a:xfrm>
            <a:off x="5783195" y="2275890"/>
            <a:ext cx="5767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B7F3E2-038D-4F3B-800E-089327382C03}"/>
              </a:ext>
            </a:extLst>
          </p:cNvPr>
          <p:cNvSpPr txBox="1"/>
          <p:nvPr/>
        </p:nvSpPr>
        <p:spPr>
          <a:xfrm>
            <a:off x="5783195" y="1792137"/>
            <a:ext cx="5767057" cy="515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ko-KR" sz="3200" b="1" dirty="0">
                <a:cs typeface="Arial" pitchFamily="34" charset="0"/>
              </a:rPr>
              <a:t>Power Presentation</a:t>
            </a:r>
            <a:endParaRPr lang="ko-KR" altLang="en-US" sz="3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317422D5-D643-4588-86CB-B21757505620}"/>
              </a:ext>
            </a:extLst>
          </p:cNvPr>
          <p:cNvSpPr/>
          <p:nvPr/>
        </p:nvSpPr>
        <p:spPr>
          <a:xfrm>
            <a:off x="3882955" y="2799261"/>
            <a:ext cx="1242727" cy="1537397"/>
          </a:xfrm>
          <a:custGeom>
            <a:avLst/>
            <a:gdLst>
              <a:gd name="connsiteX0" fmla="*/ 386720 w 1242727"/>
              <a:gd name="connsiteY0" fmla="*/ 1283941 h 1537397"/>
              <a:gd name="connsiteX1" fmla="*/ 158992 w 1242727"/>
              <a:gd name="connsiteY1" fmla="*/ 1108304 h 1537397"/>
              <a:gd name="connsiteX2" fmla="*/ 0 w 1242727"/>
              <a:gd name="connsiteY2" fmla="*/ 975099 h 1537397"/>
              <a:gd name="connsiteX3" fmla="*/ 161196 w 1242727"/>
              <a:gd name="connsiteY3" fmla="*/ 984899 h 1537397"/>
              <a:gd name="connsiteX4" fmla="*/ 354978 w 1242727"/>
              <a:gd name="connsiteY4" fmla="*/ 997417 h 1537397"/>
              <a:gd name="connsiteX5" fmla="*/ 376452 w 1242727"/>
              <a:gd name="connsiteY5" fmla="*/ 977772 h 1537397"/>
              <a:gd name="connsiteX6" fmla="*/ 737010 w 1242727"/>
              <a:gd name="connsiteY6" fmla="*/ 13597 h 1537397"/>
              <a:gd name="connsiteX7" fmla="*/ 752013 w 1242727"/>
              <a:gd name="connsiteY7" fmla="*/ 0 h 1537397"/>
              <a:gd name="connsiteX8" fmla="*/ 783146 w 1242727"/>
              <a:gd name="connsiteY8" fmla="*/ 128188 h 1537397"/>
              <a:gd name="connsiteX9" fmla="*/ 884843 w 1242727"/>
              <a:gd name="connsiteY9" fmla="*/ 456112 h 1537397"/>
              <a:gd name="connsiteX10" fmla="*/ 917617 w 1242727"/>
              <a:gd name="connsiteY10" fmla="*/ 472288 h 1537397"/>
              <a:gd name="connsiteX11" fmla="*/ 1227537 w 1242727"/>
              <a:gd name="connsiteY11" fmla="*/ 388783 h 1537397"/>
              <a:gd name="connsiteX12" fmla="*/ 1242728 w 1242727"/>
              <a:gd name="connsiteY12" fmla="*/ 388689 h 1537397"/>
              <a:gd name="connsiteX13" fmla="*/ 1180416 w 1242727"/>
              <a:gd name="connsiteY13" fmla="*/ 485276 h 1537397"/>
              <a:gd name="connsiteX14" fmla="*/ 1031692 w 1242727"/>
              <a:gd name="connsiteY14" fmla="*/ 853991 h 1537397"/>
              <a:gd name="connsiteX15" fmla="*/ 1002950 w 1242727"/>
              <a:gd name="connsiteY15" fmla="*/ 1020861 h 1537397"/>
              <a:gd name="connsiteX16" fmla="*/ 1019173 w 1242727"/>
              <a:gd name="connsiteY16" fmla="*/ 1040600 h 1537397"/>
              <a:gd name="connsiteX17" fmla="*/ 1164287 w 1242727"/>
              <a:gd name="connsiteY17" fmla="*/ 1050774 h 1537397"/>
              <a:gd name="connsiteX18" fmla="*/ 997277 w 1242727"/>
              <a:gd name="connsiteY18" fmla="*/ 1230818 h 1537397"/>
              <a:gd name="connsiteX19" fmla="*/ 945233 w 1242727"/>
              <a:gd name="connsiteY19" fmla="*/ 1308228 h 1537397"/>
              <a:gd name="connsiteX20" fmla="*/ 813200 w 1242727"/>
              <a:gd name="connsiteY20" fmla="*/ 1518374 h 1537397"/>
              <a:gd name="connsiteX21" fmla="*/ 774988 w 1242727"/>
              <a:gd name="connsiteY21" fmla="*/ 1529954 h 1537397"/>
              <a:gd name="connsiteX22" fmla="*/ 405569 w 1242727"/>
              <a:gd name="connsiteY22" fmla="*/ 1304149 h 1537397"/>
              <a:gd name="connsiteX23" fmla="*/ 386720 w 1242727"/>
              <a:gd name="connsiteY23" fmla="*/ 1283941 h 15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42727" h="1537397">
                <a:moveTo>
                  <a:pt x="386720" y="1283941"/>
                </a:moveTo>
                <a:cubicBezTo>
                  <a:pt x="310436" y="1225848"/>
                  <a:pt x="232792" y="1169538"/>
                  <a:pt x="158992" y="1108304"/>
                </a:cubicBezTo>
                <a:cubicBezTo>
                  <a:pt x="107511" y="1065637"/>
                  <a:pt x="56451" y="1022455"/>
                  <a:pt x="0" y="975099"/>
                </a:cubicBezTo>
                <a:cubicBezTo>
                  <a:pt x="58374" y="978663"/>
                  <a:pt x="109808" y="981710"/>
                  <a:pt x="161196" y="984899"/>
                </a:cubicBezTo>
                <a:cubicBezTo>
                  <a:pt x="225806" y="988931"/>
                  <a:pt x="290415" y="992635"/>
                  <a:pt x="354978" y="997417"/>
                </a:cubicBezTo>
                <a:cubicBezTo>
                  <a:pt x="370919" y="998589"/>
                  <a:pt x="375092" y="994370"/>
                  <a:pt x="376452" y="977772"/>
                </a:cubicBezTo>
                <a:cubicBezTo>
                  <a:pt x="405991" y="622559"/>
                  <a:pt x="524942" y="300590"/>
                  <a:pt x="737010" y="13597"/>
                </a:cubicBezTo>
                <a:cubicBezTo>
                  <a:pt x="740620" y="8721"/>
                  <a:pt x="742917" y="2438"/>
                  <a:pt x="752013" y="0"/>
                </a:cubicBezTo>
                <a:cubicBezTo>
                  <a:pt x="762375" y="42761"/>
                  <a:pt x="772268" y="85615"/>
                  <a:pt x="783146" y="128188"/>
                </a:cubicBezTo>
                <a:cubicBezTo>
                  <a:pt x="811466" y="239215"/>
                  <a:pt x="845177" y="348554"/>
                  <a:pt x="884843" y="456112"/>
                </a:cubicBezTo>
                <a:cubicBezTo>
                  <a:pt x="891829" y="475054"/>
                  <a:pt x="898487" y="479274"/>
                  <a:pt x="917617" y="472288"/>
                </a:cubicBezTo>
                <a:cubicBezTo>
                  <a:pt x="1018470" y="435482"/>
                  <a:pt x="1122276" y="409460"/>
                  <a:pt x="1227537" y="388783"/>
                </a:cubicBezTo>
                <a:cubicBezTo>
                  <a:pt x="1231944" y="387939"/>
                  <a:pt x="1236680" y="388689"/>
                  <a:pt x="1242728" y="388689"/>
                </a:cubicBezTo>
                <a:cubicBezTo>
                  <a:pt x="1221535" y="421463"/>
                  <a:pt x="1200296" y="452924"/>
                  <a:pt x="1180416" y="485276"/>
                </a:cubicBezTo>
                <a:cubicBezTo>
                  <a:pt x="1110133" y="599773"/>
                  <a:pt x="1062543" y="723412"/>
                  <a:pt x="1031692" y="853991"/>
                </a:cubicBezTo>
                <a:cubicBezTo>
                  <a:pt x="1018657" y="909130"/>
                  <a:pt x="1008764" y="964550"/>
                  <a:pt x="1002950" y="1020861"/>
                </a:cubicBezTo>
                <a:cubicBezTo>
                  <a:pt x="1001590" y="1034176"/>
                  <a:pt x="1003607" y="1039896"/>
                  <a:pt x="1019173" y="1040600"/>
                </a:cubicBezTo>
                <a:cubicBezTo>
                  <a:pt x="1065825" y="1042710"/>
                  <a:pt x="1112383" y="1046976"/>
                  <a:pt x="1164287" y="1050774"/>
                </a:cubicBezTo>
                <a:cubicBezTo>
                  <a:pt x="1102162" y="1107460"/>
                  <a:pt x="1050399" y="1169772"/>
                  <a:pt x="997277" y="1230818"/>
                </a:cubicBezTo>
                <a:cubicBezTo>
                  <a:pt x="986071" y="1260732"/>
                  <a:pt x="963050" y="1282816"/>
                  <a:pt x="945233" y="1308228"/>
                </a:cubicBezTo>
                <a:cubicBezTo>
                  <a:pt x="897690" y="1376120"/>
                  <a:pt x="853429" y="1445934"/>
                  <a:pt x="813200" y="1518374"/>
                </a:cubicBezTo>
                <a:cubicBezTo>
                  <a:pt x="800822" y="1540645"/>
                  <a:pt x="798009" y="1541770"/>
                  <a:pt x="774988" y="1529954"/>
                </a:cubicBezTo>
                <a:cubicBezTo>
                  <a:pt x="646237" y="1463891"/>
                  <a:pt x="524004" y="1387138"/>
                  <a:pt x="405569" y="1304149"/>
                </a:cubicBezTo>
                <a:cubicBezTo>
                  <a:pt x="397973" y="1298757"/>
                  <a:pt x="390049" y="1293412"/>
                  <a:pt x="386720" y="1283941"/>
                </a:cubicBezTo>
                <a:close/>
              </a:path>
            </a:pathLst>
          </a:custGeom>
          <a:solidFill>
            <a:schemeClr val="accent4"/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95D4A7FA-AB0A-4083-9187-CE2817C636C8}"/>
              </a:ext>
            </a:extLst>
          </p:cNvPr>
          <p:cNvSpPr/>
          <p:nvPr/>
        </p:nvSpPr>
        <p:spPr>
          <a:xfrm>
            <a:off x="7068895" y="3543065"/>
            <a:ext cx="1237757" cy="1531505"/>
          </a:xfrm>
          <a:custGeom>
            <a:avLst/>
            <a:gdLst>
              <a:gd name="connsiteX0" fmla="*/ 81348 w 1237757"/>
              <a:gd name="connsiteY0" fmla="*/ 479606 h 1531505"/>
              <a:gd name="connsiteX1" fmla="*/ 354978 w 1237757"/>
              <a:gd name="connsiteY1" fmla="*/ 146102 h 1531505"/>
              <a:gd name="connsiteX2" fmla="*/ 433888 w 1237757"/>
              <a:gd name="connsiteY2" fmla="*/ 13648 h 1531505"/>
              <a:gd name="connsiteX3" fmla="*/ 462864 w 1237757"/>
              <a:gd name="connsiteY3" fmla="*/ 4458 h 1531505"/>
              <a:gd name="connsiteX4" fmla="*/ 1022455 w 1237757"/>
              <a:gd name="connsiteY4" fmla="*/ 373221 h 1531505"/>
              <a:gd name="connsiteX5" fmla="*/ 1237758 w 1237757"/>
              <a:gd name="connsiteY5" fmla="*/ 552562 h 1531505"/>
              <a:gd name="connsiteX6" fmla="*/ 1113133 w 1237757"/>
              <a:gd name="connsiteY6" fmla="*/ 546748 h 1531505"/>
              <a:gd name="connsiteX7" fmla="*/ 879545 w 1237757"/>
              <a:gd name="connsiteY7" fmla="*/ 532072 h 1531505"/>
              <a:gd name="connsiteX8" fmla="*/ 865854 w 1237757"/>
              <a:gd name="connsiteY8" fmla="*/ 547451 h 1531505"/>
              <a:gd name="connsiteX9" fmla="*/ 849631 w 1237757"/>
              <a:gd name="connsiteY9" fmla="*/ 686845 h 1531505"/>
              <a:gd name="connsiteX10" fmla="*/ 630343 w 1237757"/>
              <a:gd name="connsiteY10" fmla="*/ 1323235 h 1531505"/>
              <a:gd name="connsiteX11" fmla="*/ 501499 w 1237757"/>
              <a:gd name="connsiteY11" fmla="*/ 1520956 h 1531505"/>
              <a:gd name="connsiteX12" fmla="*/ 494606 w 1237757"/>
              <a:gd name="connsiteY12" fmla="*/ 1531506 h 1531505"/>
              <a:gd name="connsiteX13" fmla="*/ 451096 w 1237757"/>
              <a:gd name="connsiteY13" fmla="*/ 1358119 h 1531505"/>
              <a:gd name="connsiteX14" fmla="*/ 360042 w 1237757"/>
              <a:gd name="connsiteY14" fmla="*/ 1071361 h 1531505"/>
              <a:gd name="connsiteX15" fmla="*/ 329003 w 1237757"/>
              <a:gd name="connsiteY15" fmla="*/ 1056170 h 1531505"/>
              <a:gd name="connsiteX16" fmla="*/ 0 w 1237757"/>
              <a:gd name="connsiteY16" fmla="*/ 1143285 h 1531505"/>
              <a:gd name="connsiteX17" fmla="*/ 91288 w 1237757"/>
              <a:gd name="connsiteY17" fmla="*/ 1000047 h 1531505"/>
              <a:gd name="connsiteX18" fmla="*/ 236168 w 1237757"/>
              <a:gd name="connsiteY18" fmla="*/ 530666 h 1531505"/>
              <a:gd name="connsiteX19" fmla="*/ 198471 w 1237757"/>
              <a:gd name="connsiteY19" fmla="*/ 487296 h 1531505"/>
              <a:gd name="connsiteX20" fmla="*/ 81348 w 1237757"/>
              <a:gd name="connsiteY20" fmla="*/ 479606 h 15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7757" h="1531505">
                <a:moveTo>
                  <a:pt x="81348" y="479606"/>
                </a:moveTo>
                <a:cubicBezTo>
                  <a:pt x="189703" y="376784"/>
                  <a:pt x="278131" y="266085"/>
                  <a:pt x="354978" y="146102"/>
                </a:cubicBezTo>
                <a:cubicBezTo>
                  <a:pt x="382688" y="102826"/>
                  <a:pt x="408429" y="58284"/>
                  <a:pt x="433888" y="13648"/>
                </a:cubicBezTo>
                <a:cubicBezTo>
                  <a:pt x="441718" y="-90"/>
                  <a:pt x="446641" y="-4028"/>
                  <a:pt x="462864" y="4458"/>
                </a:cubicBezTo>
                <a:cubicBezTo>
                  <a:pt x="661850" y="108593"/>
                  <a:pt x="846255" y="234624"/>
                  <a:pt x="1022455" y="373221"/>
                </a:cubicBezTo>
                <a:cubicBezTo>
                  <a:pt x="1094848" y="430141"/>
                  <a:pt x="1165599" y="489077"/>
                  <a:pt x="1237758" y="552562"/>
                </a:cubicBezTo>
                <a:cubicBezTo>
                  <a:pt x="1193966" y="555140"/>
                  <a:pt x="1153550" y="548623"/>
                  <a:pt x="1113133" y="546748"/>
                </a:cubicBezTo>
                <a:cubicBezTo>
                  <a:pt x="1035208" y="543091"/>
                  <a:pt x="957376" y="537746"/>
                  <a:pt x="879545" y="532072"/>
                </a:cubicBezTo>
                <a:cubicBezTo>
                  <a:pt x="865244" y="531041"/>
                  <a:pt x="866698" y="539293"/>
                  <a:pt x="865854" y="547451"/>
                </a:cubicBezTo>
                <a:cubicBezTo>
                  <a:pt x="861118" y="594009"/>
                  <a:pt x="856570" y="640521"/>
                  <a:pt x="849631" y="686845"/>
                </a:cubicBezTo>
                <a:cubicBezTo>
                  <a:pt x="815826" y="912603"/>
                  <a:pt x="742167" y="1124437"/>
                  <a:pt x="630343" y="1323235"/>
                </a:cubicBezTo>
                <a:cubicBezTo>
                  <a:pt x="591661" y="1391971"/>
                  <a:pt x="548479" y="1457706"/>
                  <a:pt x="501499" y="1520956"/>
                </a:cubicBezTo>
                <a:cubicBezTo>
                  <a:pt x="499670" y="1523441"/>
                  <a:pt x="498076" y="1526161"/>
                  <a:pt x="494606" y="1531506"/>
                </a:cubicBezTo>
                <a:cubicBezTo>
                  <a:pt x="479415" y="1470834"/>
                  <a:pt x="465865" y="1414289"/>
                  <a:pt x="451096" y="1358119"/>
                </a:cubicBezTo>
                <a:cubicBezTo>
                  <a:pt x="425542" y="1261017"/>
                  <a:pt x="394785" y="1165556"/>
                  <a:pt x="360042" y="1071361"/>
                </a:cubicBezTo>
                <a:cubicBezTo>
                  <a:pt x="353618" y="1053919"/>
                  <a:pt x="347898" y="1049371"/>
                  <a:pt x="329003" y="1056170"/>
                </a:cubicBezTo>
                <a:cubicBezTo>
                  <a:pt x="222899" y="1094382"/>
                  <a:pt x="114122" y="1123124"/>
                  <a:pt x="0" y="1143285"/>
                </a:cubicBezTo>
                <a:cubicBezTo>
                  <a:pt x="33852" y="1095742"/>
                  <a:pt x="64469" y="1049137"/>
                  <a:pt x="91288" y="1000047"/>
                </a:cubicBezTo>
                <a:cubicBezTo>
                  <a:pt x="171370" y="853339"/>
                  <a:pt x="220554" y="697207"/>
                  <a:pt x="236168" y="530666"/>
                </a:cubicBezTo>
                <a:cubicBezTo>
                  <a:pt x="240059" y="489171"/>
                  <a:pt x="240200" y="489499"/>
                  <a:pt x="198471" y="487296"/>
                </a:cubicBezTo>
                <a:cubicBezTo>
                  <a:pt x="161196" y="485279"/>
                  <a:pt x="123968" y="482419"/>
                  <a:pt x="81348" y="479606"/>
                </a:cubicBezTo>
                <a:close/>
              </a:path>
            </a:pathLst>
          </a:custGeom>
          <a:solidFill>
            <a:schemeClr val="accent1"/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07914B6B-6894-4504-9FFA-66C853A6EA75}"/>
              </a:ext>
            </a:extLst>
          </p:cNvPr>
          <p:cNvSpPr/>
          <p:nvPr/>
        </p:nvSpPr>
        <p:spPr>
          <a:xfrm>
            <a:off x="4220585" y="4030033"/>
            <a:ext cx="963284" cy="1086758"/>
          </a:xfrm>
          <a:custGeom>
            <a:avLst/>
            <a:gdLst>
              <a:gd name="connsiteX0" fmla="*/ 49090 w 963284"/>
              <a:gd name="connsiteY0" fmla="*/ 53169 h 1086758"/>
              <a:gd name="connsiteX1" fmla="*/ 316062 w 963284"/>
              <a:gd name="connsiteY1" fmla="*/ 225290 h 1086758"/>
              <a:gd name="connsiteX2" fmla="*/ 442609 w 963284"/>
              <a:gd name="connsiteY2" fmla="*/ 295713 h 1086758"/>
              <a:gd name="connsiteX3" fmla="*/ 468725 w 963284"/>
              <a:gd name="connsiteY3" fmla="*/ 287555 h 1086758"/>
              <a:gd name="connsiteX4" fmla="*/ 642815 w 963284"/>
              <a:gd name="connsiteY4" fmla="*/ 19317 h 1086758"/>
              <a:gd name="connsiteX5" fmla="*/ 659647 w 963284"/>
              <a:gd name="connsiteY5" fmla="*/ 0 h 1086758"/>
              <a:gd name="connsiteX6" fmla="*/ 818217 w 963284"/>
              <a:gd name="connsiteY6" fmla="*/ 525364 h 1086758"/>
              <a:gd name="connsiteX7" fmla="*/ 852913 w 963284"/>
              <a:gd name="connsiteY7" fmla="*/ 534694 h 1086758"/>
              <a:gd name="connsiteX8" fmla="*/ 963284 w 963284"/>
              <a:gd name="connsiteY8" fmla="*/ 467506 h 1086758"/>
              <a:gd name="connsiteX9" fmla="*/ 946030 w 963284"/>
              <a:gd name="connsiteY9" fmla="*/ 581159 h 1086758"/>
              <a:gd name="connsiteX10" fmla="*/ 931214 w 963284"/>
              <a:gd name="connsiteY10" fmla="*/ 840301 h 1086758"/>
              <a:gd name="connsiteX11" fmla="*/ 942607 w 963284"/>
              <a:gd name="connsiteY11" fmla="*/ 1038865 h 1086758"/>
              <a:gd name="connsiteX12" fmla="*/ 921133 w 963284"/>
              <a:gd name="connsiteY12" fmla="*/ 1064277 h 1086758"/>
              <a:gd name="connsiteX13" fmla="*/ 706815 w 963284"/>
              <a:gd name="connsiteY13" fmla="*/ 1082469 h 1086758"/>
              <a:gd name="connsiteX14" fmla="*/ 178263 w 963284"/>
              <a:gd name="connsiteY14" fmla="*/ 1070279 h 1086758"/>
              <a:gd name="connsiteX15" fmla="*/ 0 w 963284"/>
              <a:gd name="connsiteY15" fmla="*/ 1053962 h 1086758"/>
              <a:gd name="connsiteX16" fmla="*/ 18755 w 963284"/>
              <a:gd name="connsiteY16" fmla="*/ 1037927 h 1086758"/>
              <a:gd name="connsiteX17" fmla="*/ 287039 w 963284"/>
              <a:gd name="connsiteY17" fmla="*/ 875934 h 1086758"/>
              <a:gd name="connsiteX18" fmla="*/ 294916 w 963284"/>
              <a:gd name="connsiteY18" fmla="*/ 844755 h 1086758"/>
              <a:gd name="connsiteX19" fmla="*/ 67095 w 963284"/>
              <a:gd name="connsiteY19" fmla="*/ 213475 h 1086758"/>
              <a:gd name="connsiteX20" fmla="*/ 49090 w 963284"/>
              <a:gd name="connsiteY20" fmla="*/ 53169 h 10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3284" h="1086758">
                <a:moveTo>
                  <a:pt x="49090" y="53169"/>
                </a:moveTo>
                <a:cubicBezTo>
                  <a:pt x="136534" y="112950"/>
                  <a:pt x="224024" y="172683"/>
                  <a:pt x="316062" y="225290"/>
                </a:cubicBezTo>
                <a:cubicBezTo>
                  <a:pt x="357979" y="249249"/>
                  <a:pt x="400880" y="271426"/>
                  <a:pt x="442609" y="295713"/>
                </a:cubicBezTo>
                <a:cubicBezTo>
                  <a:pt x="456347" y="303684"/>
                  <a:pt x="461692" y="300543"/>
                  <a:pt x="468725" y="287555"/>
                </a:cubicBezTo>
                <a:cubicBezTo>
                  <a:pt x="519691" y="193594"/>
                  <a:pt x="577877" y="104229"/>
                  <a:pt x="642815" y="19317"/>
                </a:cubicBezTo>
                <a:cubicBezTo>
                  <a:pt x="647972" y="12566"/>
                  <a:pt x="654020" y="6423"/>
                  <a:pt x="659647" y="0"/>
                </a:cubicBezTo>
                <a:cubicBezTo>
                  <a:pt x="673666" y="186843"/>
                  <a:pt x="725335" y="362198"/>
                  <a:pt x="818217" y="525364"/>
                </a:cubicBezTo>
                <a:cubicBezTo>
                  <a:pt x="828345" y="543134"/>
                  <a:pt x="835237" y="546369"/>
                  <a:pt x="852913" y="534694"/>
                </a:cubicBezTo>
                <a:cubicBezTo>
                  <a:pt x="887844" y="511485"/>
                  <a:pt x="924509" y="490902"/>
                  <a:pt x="963284" y="467506"/>
                </a:cubicBezTo>
                <a:cubicBezTo>
                  <a:pt x="957236" y="507312"/>
                  <a:pt x="951703" y="544212"/>
                  <a:pt x="946030" y="581159"/>
                </a:cubicBezTo>
                <a:cubicBezTo>
                  <a:pt x="932808" y="667055"/>
                  <a:pt x="930792" y="753607"/>
                  <a:pt x="931214" y="840301"/>
                </a:cubicBezTo>
                <a:cubicBezTo>
                  <a:pt x="931542" y="906692"/>
                  <a:pt x="934590" y="972989"/>
                  <a:pt x="942607" y="1038865"/>
                </a:cubicBezTo>
                <a:cubicBezTo>
                  <a:pt x="944998" y="1058651"/>
                  <a:pt x="937121" y="1062918"/>
                  <a:pt x="921133" y="1064277"/>
                </a:cubicBezTo>
                <a:cubicBezTo>
                  <a:pt x="849678" y="1070373"/>
                  <a:pt x="778364" y="1078953"/>
                  <a:pt x="706815" y="1082469"/>
                </a:cubicBezTo>
                <a:cubicBezTo>
                  <a:pt x="530428" y="1091097"/>
                  <a:pt x="354181" y="1086548"/>
                  <a:pt x="178263" y="1070279"/>
                </a:cubicBezTo>
                <a:cubicBezTo>
                  <a:pt x="119561" y="1064840"/>
                  <a:pt x="60859" y="1059542"/>
                  <a:pt x="0" y="1053962"/>
                </a:cubicBezTo>
                <a:cubicBezTo>
                  <a:pt x="4736" y="1043554"/>
                  <a:pt x="12706" y="1041584"/>
                  <a:pt x="18755" y="1037927"/>
                </a:cubicBezTo>
                <a:cubicBezTo>
                  <a:pt x="108027" y="983679"/>
                  <a:pt x="197205" y="929244"/>
                  <a:pt x="287039" y="875934"/>
                </a:cubicBezTo>
                <a:cubicBezTo>
                  <a:pt x="302559" y="866744"/>
                  <a:pt x="304059" y="860274"/>
                  <a:pt x="294916" y="844755"/>
                </a:cubicBezTo>
                <a:cubicBezTo>
                  <a:pt x="178966" y="648863"/>
                  <a:pt x="104369" y="437780"/>
                  <a:pt x="67095" y="213475"/>
                </a:cubicBezTo>
                <a:cubicBezTo>
                  <a:pt x="58280" y="160399"/>
                  <a:pt x="52044" y="106948"/>
                  <a:pt x="49090" y="53169"/>
                </a:cubicBezTo>
                <a:close/>
              </a:path>
            </a:pathLst>
          </a:custGeom>
          <a:solidFill>
            <a:schemeClr val="accent3"/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F9885D61-263E-4C54-AD40-91B79A957518}"/>
              </a:ext>
            </a:extLst>
          </p:cNvPr>
          <p:cNvSpPr/>
          <p:nvPr/>
        </p:nvSpPr>
        <p:spPr>
          <a:xfrm>
            <a:off x="7012585" y="2755540"/>
            <a:ext cx="963471" cy="1072693"/>
          </a:xfrm>
          <a:custGeom>
            <a:avLst/>
            <a:gdLst>
              <a:gd name="connsiteX0" fmla="*/ 916069 w 963471"/>
              <a:gd name="connsiteY0" fmla="*/ 1022525 h 1072693"/>
              <a:gd name="connsiteX1" fmla="*/ 821265 w 963471"/>
              <a:gd name="connsiteY1" fmla="*/ 958993 h 1072693"/>
              <a:gd name="connsiteX2" fmla="*/ 519175 w 963471"/>
              <a:gd name="connsiteY2" fmla="*/ 781200 h 1072693"/>
              <a:gd name="connsiteX3" fmla="*/ 484151 w 963471"/>
              <a:gd name="connsiteY3" fmla="*/ 792781 h 1072693"/>
              <a:gd name="connsiteX4" fmla="*/ 324080 w 963471"/>
              <a:gd name="connsiteY4" fmla="*/ 1045311 h 1072693"/>
              <a:gd name="connsiteX5" fmla="*/ 303215 w 963471"/>
              <a:gd name="connsiteY5" fmla="*/ 1072693 h 1072693"/>
              <a:gd name="connsiteX6" fmla="*/ 268613 w 963471"/>
              <a:gd name="connsiteY6" fmla="*/ 863579 h 1072693"/>
              <a:gd name="connsiteX7" fmla="*/ 142817 w 963471"/>
              <a:gd name="connsiteY7" fmla="*/ 555769 h 1072693"/>
              <a:gd name="connsiteX8" fmla="*/ 116560 w 963471"/>
              <a:gd name="connsiteY8" fmla="*/ 549111 h 1072693"/>
              <a:gd name="connsiteX9" fmla="*/ 0 w 963471"/>
              <a:gd name="connsiteY9" fmla="*/ 619863 h 1072693"/>
              <a:gd name="connsiteX10" fmla="*/ 22037 w 963471"/>
              <a:gd name="connsiteY10" fmla="*/ 480751 h 1072693"/>
              <a:gd name="connsiteX11" fmla="*/ 31320 w 963471"/>
              <a:gd name="connsiteY11" fmla="*/ 169987 h 1072693"/>
              <a:gd name="connsiteX12" fmla="*/ 20677 w 963471"/>
              <a:gd name="connsiteY12" fmla="*/ 39455 h 1072693"/>
              <a:gd name="connsiteX13" fmla="*/ 34415 w 963471"/>
              <a:gd name="connsiteY13" fmla="*/ 23607 h 1072693"/>
              <a:gd name="connsiteX14" fmla="*/ 349211 w 963471"/>
              <a:gd name="connsiteY14" fmla="*/ 773 h 1072693"/>
              <a:gd name="connsiteX15" fmla="*/ 905051 w 963471"/>
              <a:gd name="connsiteY15" fmla="*/ 27592 h 1072693"/>
              <a:gd name="connsiteX16" fmla="*/ 963472 w 963471"/>
              <a:gd name="connsiteY16" fmla="*/ 33406 h 1072693"/>
              <a:gd name="connsiteX17" fmla="*/ 948749 w 963471"/>
              <a:gd name="connsiteY17" fmla="*/ 46769 h 1072693"/>
              <a:gd name="connsiteX18" fmla="*/ 676620 w 963471"/>
              <a:gd name="connsiteY18" fmla="*/ 211247 h 1072693"/>
              <a:gd name="connsiteX19" fmla="*/ 669681 w 963471"/>
              <a:gd name="connsiteY19" fmla="*/ 241629 h 1072693"/>
              <a:gd name="connsiteX20" fmla="*/ 899472 w 963471"/>
              <a:gd name="connsiteY20" fmla="*/ 886647 h 1072693"/>
              <a:gd name="connsiteX21" fmla="*/ 916069 w 963471"/>
              <a:gd name="connsiteY21" fmla="*/ 1022525 h 107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63471" h="1072693">
                <a:moveTo>
                  <a:pt x="916069" y="1022525"/>
                </a:moveTo>
                <a:cubicBezTo>
                  <a:pt x="881795" y="999550"/>
                  <a:pt x="851647" y="979108"/>
                  <a:pt x="821265" y="958993"/>
                </a:cubicBezTo>
                <a:cubicBezTo>
                  <a:pt x="723741" y="894290"/>
                  <a:pt x="622982" y="835260"/>
                  <a:pt x="519175" y="781200"/>
                </a:cubicBezTo>
                <a:cubicBezTo>
                  <a:pt x="500139" y="771306"/>
                  <a:pt x="493340" y="775479"/>
                  <a:pt x="484151" y="792781"/>
                </a:cubicBezTo>
                <a:cubicBezTo>
                  <a:pt x="437217" y="880974"/>
                  <a:pt x="383673" y="965089"/>
                  <a:pt x="324080" y="1045311"/>
                </a:cubicBezTo>
                <a:cubicBezTo>
                  <a:pt x="318266" y="1053142"/>
                  <a:pt x="312311" y="1060784"/>
                  <a:pt x="303215" y="1072693"/>
                </a:cubicBezTo>
                <a:cubicBezTo>
                  <a:pt x="297073" y="998284"/>
                  <a:pt x="285774" y="930439"/>
                  <a:pt x="268613" y="863579"/>
                </a:cubicBezTo>
                <a:cubicBezTo>
                  <a:pt x="240809" y="755131"/>
                  <a:pt x="198611" y="652777"/>
                  <a:pt x="142817" y="555769"/>
                </a:cubicBezTo>
                <a:cubicBezTo>
                  <a:pt x="134799" y="541844"/>
                  <a:pt x="129360" y="541000"/>
                  <a:pt x="116560" y="549111"/>
                </a:cubicBezTo>
                <a:cubicBezTo>
                  <a:pt x="79145" y="572789"/>
                  <a:pt x="40885" y="595154"/>
                  <a:pt x="0" y="619863"/>
                </a:cubicBezTo>
                <a:cubicBezTo>
                  <a:pt x="8393" y="571335"/>
                  <a:pt x="16832" y="526324"/>
                  <a:pt x="22037" y="480751"/>
                </a:cubicBezTo>
                <a:cubicBezTo>
                  <a:pt x="33758" y="377366"/>
                  <a:pt x="37837" y="273887"/>
                  <a:pt x="31320" y="169987"/>
                </a:cubicBezTo>
                <a:cubicBezTo>
                  <a:pt x="28601" y="126382"/>
                  <a:pt x="27241" y="82731"/>
                  <a:pt x="20677" y="39455"/>
                </a:cubicBezTo>
                <a:cubicBezTo>
                  <a:pt x="18989" y="28296"/>
                  <a:pt x="23490" y="24920"/>
                  <a:pt x="34415" y="23607"/>
                </a:cubicBezTo>
                <a:cubicBezTo>
                  <a:pt x="138972" y="10994"/>
                  <a:pt x="243904" y="2883"/>
                  <a:pt x="349211" y="773"/>
                </a:cubicBezTo>
                <a:cubicBezTo>
                  <a:pt x="535069" y="-2884"/>
                  <a:pt x="720365" y="6493"/>
                  <a:pt x="905051" y="27592"/>
                </a:cubicBezTo>
                <a:cubicBezTo>
                  <a:pt x="924415" y="29796"/>
                  <a:pt x="943826" y="31437"/>
                  <a:pt x="963472" y="33406"/>
                </a:cubicBezTo>
                <a:cubicBezTo>
                  <a:pt x="962581" y="42737"/>
                  <a:pt x="954141" y="43487"/>
                  <a:pt x="948749" y="46769"/>
                </a:cubicBezTo>
                <a:cubicBezTo>
                  <a:pt x="858212" y="101907"/>
                  <a:pt x="767720" y="157093"/>
                  <a:pt x="676620" y="211247"/>
                </a:cubicBezTo>
                <a:cubicBezTo>
                  <a:pt x="661194" y="220390"/>
                  <a:pt x="661006" y="226860"/>
                  <a:pt x="669681" y="241629"/>
                </a:cubicBezTo>
                <a:cubicBezTo>
                  <a:pt x="787460" y="441882"/>
                  <a:pt x="863369" y="657279"/>
                  <a:pt x="899472" y="886647"/>
                </a:cubicBezTo>
                <a:cubicBezTo>
                  <a:pt x="906411" y="930252"/>
                  <a:pt x="910302" y="974278"/>
                  <a:pt x="916069" y="1022525"/>
                </a:cubicBezTo>
                <a:close/>
              </a:path>
            </a:pathLst>
          </a:custGeom>
          <a:solidFill>
            <a:schemeClr val="accent6"/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DAEFF94F-EDE2-4F9A-A82B-FB7CB74FDEAD}"/>
              </a:ext>
            </a:extLst>
          </p:cNvPr>
          <p:cNvSpPr/>
          <p:nvPr/>
        </p:nvSpPr>
        <p:spPr>
          <a:xfrm>
            <a:off x="4573171" y="2179263"/>
            <a:ext cx="1134373" cy="1085044"/>
          </a:xfrm>
          <a:custGeom>
            <a:avLst/>
            <a:gdLst>
              <a:gd name="connsiteX0" fmla="*/ 929573 w 1134373"/>
              <a:gd name="connsiteY0" fmla="*/ 1612 h 1085044"/>
              <a:gd name="connsiteX1" fmla="*/ 854554 w 1134373"/>
              <a:gd name="connsiteY1" fmla="*/ 213961 h 1085044"/>
              <a:gd name="connsiteX2" fmla="*/ 791304 w 1134373"/>
              <a:gd name="connsiteY2" fmla="*/ 438829 h 1085044"/>
              <a:gd name="connsiteX3" fmla="*/ 811747 w 1134373"/>
              <a:gd name="connsiteY3" fmla="*/ 473244 h 1085044"/>
              <a:gd name="connsiteX4" fmla="*/ 1116134 w 1134373"/>
              <a:gd name="connsiteY4" fmla="*/ 576769 h 1085044"/>
              <a:gd name="connsiteX5" fmla="*/ 1134373 w 1134373"/>
              <a:gd name="connsiteY5" fmla="*/ 588256 h 1085044"/>
              <a:gd name="connsiteX6" fmla="*/ 852444 w 1134373"/>
              <a:gd name="connsiteY6" fmla="*/ 730885 h 1085044"/>
              <a:gd name="connsiteX7" fmla="*/ 704283 w 1134373"/>
              <a:gd name="connsiteY7" fmla="*/ 848992 h 1085044"/>
              <a:gd name="connsiteX8" fmla="*/ 703626 w 1134373"/>
              <a:gd name="connsiteY8" fmla="*/ 873983 h 1085044"/>
              <a:gd name="connsiteX9" fmla="*/ 804761 w 1134373"/>
              <a:gd name="connsiteY9" fmla="*/ 964521 h 1085044"/>
              <a:gd name="connsiteX10" fmla="*/ 797821 w 1134373"/>
              <a:gd name="connsiteY10" fmla="*/ 974179 h 1085044"/>
              <a:gd name="connsiteX11" fmla="*/ 739073 w 1134373"/>
              <a:gd name="connsiteY11" fmla="*/ 978587 h 1085044"/>
              <a:gd name="connsiteX12" fmla="*/ 233026 w 1134373"/>
              <a:gd name="connsiteY12" fmla="*/ 1082159 h 1085044"/>
              <a:gd name="connsiteX13" fmla="*/ 200581 w 1134373"/>
              <a:gd name="connsiteY13" fmla="*/ 1065655 h 1085044"/>
              <a:gd name="connsiteX14" fmla="*/ 45808 w 1134373"/>
              <a:gd name="connsiteY14" fmla="*/ 469633 h 1085044"/>
              <a:gd name="connsiteX15" fmla="*/ 0 w 1134373"/>
              <a:gd name="connsiteY15" fmla="*/ 150477 h 1085044"/>
              <a:gd name="connsiteX16" fmla="*/ 18661 w 1134373"/>
              <a:gd name="connsiteY16" fmla="*/ 165105 h 1085044"/>
              <a:gd name="connsiteX17" fmla="*/ 243716 w 1134373"/>
              <a:gd name="connsiteY17" fmla="*/ 397241 h 1085044"/>
              <a:gd name="connsiteX18" fmla="*/ 274052 w 1134373"/>
              <a:gd name="connsiteY18" fmla="*/ 397147 h 1085044"/>
              <a:gd name="connsiteX19" fmla="*/ 914944 w 1134373"/>
              <a:gd name="connsiteY19" fmla="*/ 3300 h 1085044"/>
              <a:gd name="connsiteX20" fmla="*/ 925962 w 1134373"/>
              <a:gd name="connsiteY20" fmla="*/ 18 h 1085044"/>
              <a:gd name="connsiteX21" fmla="*/ 929573 w 1134373"/>
              <a:gd name="connsiteY21" fmla="*/ 1612 h 108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4373" h="1085044">
                <a:moveTo>
                  <a:pt x="929573" y="1612"/>
                </a:moveTo>
                <a:cubicBezTo>
                  <a:pt x="902847" y="71707"/>
                  <a:pt x="877529" y="142412"/>
                  <a:pt x="854554" y="213961"/>
                </a:cubicBezTo>
                <a:cubicBezTo>
                  <a:pt x="830736" y="288136"/>
                  <a:pt x="810950" y="363435"/>
                  <a:pt x="791304" y="438829"/>
                </a:cubicBezTo>
                <a:cubicBezTo>
                  <a:pt x="785819" y="459928"/>
                  <a:pt x="790320" y="467992"/>
                  <a:pt x="811747" y="473244"/>
                </a:cubicBezTo>
                <a:cubicBezTo>
                  <a:pt x="916163" y="498797"/>
                  <a:pt x="1017344" y="534431"/>
                  <a:pt x="1116134" y="576769"/>
                </a:cubicBezTo>
                <a:cubicBezTo>
                  <a:pt x="1122230" y="579395"/>
                  <a:pt x="1130106" y="579864"/>
                  <a:pt x="1134373" y="588256"/>
                </a:cubicBezTo>
                <a:cubicBezTo>
                  <a:pt x="1034223" y="623890"/>
                  <a:pt x="940169" y="671152"/>
                  <a:pt x="852444" y="730885"/>
                </a:cubicBezTo>
                <a:cubicBezTo>
                  <a:pt x="800072" y="766566"/>
                  <a:pt x="751263" y="806560"/>
                  <a:pt x="704283" y="848992"/>
                </a:cubicBezTo>
                <a:cubicBezTo>
                  <a:pt x="693686" y="858557"/>
                  <a:pt x="692280" y="864137"/>
                  <a:pt x="703626" y="873983"/>
                </a:cubicBezTo>
                <a:cubicBezTo>
                  <a:pt x="737760" y="903662"/>
                  <a:pt x="771096" y="934279"/>
                  <a:pt x="804761" y="964521"/>
                </a:cubicBezTo>
                <a:cubicBezTo>
                  <a:pt x="802463" y="967756"/>
                  <a:pt x="800119" y="970944"/>
                  <a:pt x="797821" y="974179"/>
                </a:cubicBezTo>
                <a:cubicBezTo>
                  <a:pt x="778223" y="975680"/>
                  <a:pt x="758671" y="977602"/>
                  <a:pt x="739073" y="978587"/>
                </a:cubicBezTo>
                <a:cubicBezTo>
                  <a:pt x="565124" y="987448"/>
                  <a:pt x="397129" y="1025755"/>
                  <a:pt x="233026" y="1082159"/>
                </a:cubicBezTo>
                <a:cubicBezTo>
                  <a:pt x="212912" y="1089051"/>
                  <a:pt x="207004" y="1083613"/>
                  <a:pt x="200581" y="1065655"/>
                </a:cubicBezTo>
                <a:cubicBezTo>
                  <a:pt x="130907" y="871639"/>
                  <a:pt x="81348" y="672511"/>
                  <a:pt x="45808" y="469633"/>
                </a:cubicBezTo>
                <a:cubicBezTo>
                  <a:pt x="27288" y="363904"/>
                  <a:pt x="12425" y="257706"/>
                  <a:pt x="0" y="150477"/>
                </a:cubicBezTo>
                <a:cubicBezTo>
                  <a:pt x="10315" y="151696"/>
                  <a:pt x="13550" y="159854"/>
                  <a:pt x="18661" y="165105"/>
                </a:cubicBezTo>
                <a:cubicBezTo>
                  <a:pt x="93961" y="242187"/>
                  <a:pt x="169448" y="319128"/>
                  <a:pt x="243716" y="397241"/>
                </a:cubicBezTo>
                <a:cubicBezTo>
                  <a:pt x="256516" y="410697"/>
                  <a:pt x="262143" y="408446"/>
                  <a:pt x="274052" y="397147"/>
                </a:cubicBezTo>
                <a:cubicBezTo>
                  <a:pt x="460191" y="221182"/>
                  <a:pt x="673900" y="89993"/>
                  <a:pt x="914944" y="3300"/>
                </a:cubicBezTo>
                <a:cubicBezTo>
                  <a:pt x="918554" y="1987"/>
                  <a:pt x="922258" y="1003"/>
                  <a:pt x="925962" y="18"/>
                </a:cubicBezTo>
                <a:cubicBezTo>
                  <a:pt x="926478" y="-123"/>
                  <a:pt x="927275" y="581"/>
                  <a:pt x="929573" y="1612"/>
                </a:cubicBezTo>
                <a:close/>
              </a:path>
            </a:pathLst>
          </a:custGeom>
          <a:solidFill>
            <a:schemeClr val="accent5"/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45E015D-A44B-4BB3-96CE-8B8796DCB3C5}"/>
              </a:ext>
            </a:extLst>
          </p:cNvPr>
          <p:cNvSpPr/>
          <p:nvPr/>
        </p:nvSpPr>
        <p:spPr>
          <a:xfrm>
            <a:off x="6487549" y="4607407"/>
            <a:ext cx="1135967" cy="1087659"/>
          </a:xfrm>
          <a:custGeom>
            <a:avLst/>
            <a:gdLst>
              <a:gd name="connsiteX0" fmla="*/ 206910 w 1135967"/>
              <a:gd name="connsiteY0" fmla="*/ 1087660 h 1087659"/>
              <a:gd name="connsiteX1" fmla="*/ 266222 w 1135967"/>
              <a:gd name="connsiteY1" fmla="*/ 920931 h 1087659"/>
              <a:gd name="connsiteX2" fmla="*/ 346163 w 1135967"/>
              <a:gd name="connsiteY2" fmla="*/ 642660 h 1087659"/>
              <a:gd name="connsiteX3" fmla="*/ 329144 w 1135967"/>
              <a:gd name="connsiteY3" fmla="*/ 613590 h 1087659"/>
              <a:gd name="connsiteX4" fmla="*/ 0 w 1135967"/>
              <a:gd name="connsiteY4" fmla="*/ 499234 h 1087659"/>
              <a:gd name="connsiteX5" fmla="*/ 78394 w 1135967"/>
              <a:gd name="connsiteY5" fmla="*/ 467538 h 1087659"/>
              <a:gd name="connsiteX6" fmla="*/ 429762 w 1135967"/>
              <a:gd name="connsiteY6" fmla="*/ 239295 h 1087659"/>
              <a:gd name="connsiteX7" fmla="*/ 430512 w 1135967"/>
              <a:gd name="connsiteY7" fmla="*/ 208397 h 1087659"/>
              <a:gd name="connsiteX8" fmla="*/ 335895 w 1135967"/>
              <a:gd name="connsiteY8" fmla="*/ 110638 h 1087659"/>
              <a:gd name="connsiteX9" fmla="*/ 438905 w 1135967"/>
              <a:gd name="connsiteY9" fmla="*/ 104449 h 1087659"/>
              <a:gd name="connsiteX10" fmla="*/ 907583 w 1135967"/>
              <a:gd name="connsiteY10" fmla="*/ 2471 h 1087659"/>
              <a:gd name="connsiteX11" fmla="*/ 934683 w 1135967"/>
              <a:gd name="connsiteY11" fmla="*/ 16584 h 1087659"/>
              <a:gd name="connsiteX12" fmla="*/ 1088893 w 1135967"/>
              <a:gd name="connsiteY12" fmla="*/ 602947 h 1087659"/>
              <a:gd name="connsiteX13" fmla="*/ 1134326 w 1135967"/>
              <a:gd name="connsiteY13" fmla="*/ 908131 h 1087659"/>
              <a:gd name="connsiteX14" fmla="*/ 1135967 w 1135967"/>
              <a:gd name="connsiteY14" fmla="*/ 933731 h 1087659"/>
              <a:gd name="connsiteX15" fmla="*/ 1122933 w 1135967"/>
              <a:gd name="connsiteY15" fmla="*/ 925385 h 1087659"/>
              <a:gd name="connsiteX16" fmla="*/ 894736 w 1135967"/>
              <a:gd name="connsiteY16" fmla="*/ 689921 h 1087659"/>
              <a:gd name="connsiteX17" fmla="*/ 862619 w 1135967"/>
              <a:gd name="connsiteY17" fmla="*/ 688421 h 1087659"/>
              <a:gd name="connsiteX18" fmla="*/ 228478 w 1135967"/>
              <a:gd name="connsiteY18" fmla="*/ 1079877 h 1087659"/>
              <a:gd name="connsiteX19" fmla="*/ 206910 w 1135967"/>
              <a:gd name="connsiteY19" fmla="*/ 1087660 h 108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5967" h="1087659">
                <a:moveTo>
                  <a:pt x="206910" y="1087660"/>
                </a:moveTo>
                <a:cubicBezTo>
                  <a:pt x="227400" y="1030271"/>
                  <a:pt x="247561" y="975882"/>
                  <a:pt x="266222" y="920931"/>
                </a:cubicBezTo>
                <a:cubicBezTo>
                  <a:pt x="297261" y="829456"/>
                  <a:pt x="323611" y="736620"/>
                  <a:pt x="346163" y="642660"/>
                </a:cubicBezTo>
                <a:cubicBezTo>
                  <a:pt x="350196" y="625780"/>
                  <a:pt x="347851" y="618326"/>
                  <a:pt x="329144" y="613590"/>
                </a:cubicBezTo>
                <a:cubicBezTo>
                  <a:pt x="217460" y="585177"/>
                  <a:pt x="108636" y="548183"/>
                  <a:pt x="0" y="499234"/>
                </a:cubicBezTo>
                <a:cubicBezTo>
                  <a:pt x="27991" y="487934"/>
                  <a:pt x="53404" y="478276"/>
                  <a:pt x="78394" y="467538"/>
                </a:cubicBezTo>
                <a:cubicBezTo>
                  <a:pt x="208598" y="411650"/>
                  <a:pt x="325252" y="334896"/>
                  <a:pt x="429762" y="239295"/>
                </a:cubicBezTo>
                <a:cubicBezTo>
                  <a:pt x="442984" y="227198"/>
                  <a:pt x="442890" y="220634"/>
                  <a:pt x="430512" y="208397"/>
                </a:cubicBezTo>
                <a:cubicBezTo>
                  <a:pt x="399051" y="177451"/>
                  <a:pt x="368997" y="145053"/>
                  <a:pt x="335895" y="110638"/>
                </a:cubicBezTo>
                <a:cubicBezTo>
                  <a:pt x="372607" y="105809"/>
                  <a:pt x="405897" y="107169"/>
                  <a:pt x="438905" y="104449"/>
                </a:cubicBezTo>
                <a:cubicBezTo>
                  <a:pt x="599773" y="91321"/>
                  <a:pt x="755295" y="54187"/>
                  <a:pt x="907583" y="2471"/>
                </a:cubicBezTo>
                <a:cubicBezTo>
                  <a:pt x="925212" y="-3530"/>
                  <a:pt x="929104" y="1486"/>
                  <a:pt x="934683" y="16584"/>
                </a:cubicBezTo>
                <a:cubicBezTo>
                  <a:pt x="1004732" y="207178"/>
                  <a:pt x="1053025" y="403398"/>
                  <a:pt x="1088893" y="602947"/>
                </a:cubicBezTo>
                <a:cubicBezTo>
                  <a:pt x="1107085" y="704222"/>
                  <a:pt x="1121057" y="806106"/>
                  <a:pt x="1134326" y="908131"/>
                </a:cubicBezTo>
                <a:cubicBezTo>
                  <a:pt x="1135405" y="916571"/>
                  <a:pt x="1135451" y="925198"/>
                  <a:pt x="1135967" y="933731"/>
                </a:cubicBezTo>
                <a:cubicBezTo>
                  <a:pt x="1128184" y="935372"/>
                  <a:pt x="1126262" y="928808"/>
                  <a:pt x="1122933" y="925385"/>
                </a:cubicBezTo>
                <a:cubicBezTo>
                  <a:pt x="1046648" y="847085"/>
                  <a:pt x="970364" y="768831"/>
                  <a:pt x="894736" y="689921"/>
                </a:cubicBezTo>
                <a:cubicBezTo>
                  <a:pt x="882968" y="677637"/>
                  <a:pt x="876732" y="675105"/>
                  <a:pt x="862619" y="688421"/>
                </a:cubicBezTo>
                <a:cubicBezTo>
                  <a:pt x="678401" y="862792"/>
                  <a:pt x="466756" y="993043"/>
                  <a:pt x="228478" y="1079877"/>
                </a:cubicBezTo>
                <a:cubicBezTo>
                  <a:pt x="222242" y="1082221"/>
                  <a:pt x="215912" y="1084425"/>
                  <a:pt x="206910" y="1087660"/>
                </a:cubicBezTo>
                <a:close/>
              </a:path>
            </a:pathLst>
          </a:custGeom>
          <a:solidFill>
            <a:schemeClr val="accent2"/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0F704507-189D-4E47-B316-A4ECCA20CA67}"/>
              </a:ext>
            </a:extLst>
          </p:cNvPr>
          <p:cNvSpPr/>
          <p:nvPr/>
        </p:nvSpPr>
        <p:spPr>
          <a:xfrm>
            <a:off x="5807038" y="5000115"/>
            <a:ext cx="1017766" cy="1129074"/>
          </a:xfrm>
          <a:custGeom>
            <a:avLst/>
            <a:gdLst>
              <a:gd name="connsiteX0" fmla="*/ 669821 w 1017766"/>
              <a:gd name="connsiteY0" fmla="*/ 1129075 h 1129074"/>
              <a:gd name="connsiteX1" fmla="*/ 607040 w 1017766"/>
              <a:gd name="connsiteY1" fmla="*/ 781083 h 1129074"/>
              <a:gd name="connsiteX2" fmla="*/ 588661 w 1017766"/>
              <a:gd name="connsiteY2" fmla="*/ 771565 h 1129074"/>
              <a:gd name="connsiteX3" fmla="*/ 262659 w 1017766"/>
              <a:gd name="connsiteY3" fmla="*/ 798102 h 1129074"/>
              <a:gd name="connsiteX4" fmla="*/ 0 w 1017766"/>
              <a:gd name="connsiteY4" fmla="*/ 777238 h 1129074"/>
              <a:gd name="connsiteX5" fmla="*/ 20255 w 1017766"/>
              <a:gd name="connsiteY5" fmla="*/ 755670 h 1129074"/>
              <a:gd name="connsiteX6" fmla="*/ 333035 w 1017766"/>
              <a:gd name="connsiteY6" fmla="*/ 446125 h 1129074"/>
              <a:gd name="connsiteX7" fmla="*/ 330878 w 1017766"/>
              <a:gd name="connsiteY7" fmla="*/ 406459 h 1129074"/>
              <a:gd name="connsiteX8" fmla="*/ 110840 w 1017766"/>
              <a:gd name="connsiteY8" fmla="*/ 173433 h 1129074"/>
              <a:gd name="connsiteX9" fmla="*/ 104135 w 1017766"/>
              <a:gd name="connsiteY9" fmla="*/ 160774 h 1129074"/>
              <a:gd name="connsiteX10" fmla="*/ 460379 w 1017766"/>
              <a:gd name="connsiteY10" fmla="*/ 160211 h 1129074"/>
              <a:gd name="connsiteX11" fmla="*/ 481009 w 1017766"/>
              <a:gd name="connsiteY11" fmla="*/ 156460 h 1129074"/>
              <a:gd name="connsiteX12" fmla="*/ 491981 w 1017766"/>
              <a:gd name="connsiteY12" fmla="*/ 140378 h 1129074"/>
              <a:gd name="connsiteX13" fmla="*/ 467037 w 1017766"/>
              <a:gd name="connsiteY13" fmla="*/ 0 h 1129074"/>
              <a:gd name="connsiteX14" fmla="*/ 549932 w 1017766"/>
              <a:gd name="connsiteY14" fmla="*/ 48621 h 1129074"/>
              <a:gd name="connsiteX15" fmla="*/ 999152 w 1017766"/>
              <a:gd name="connsiteY15" fmla="*/ 227025 h 1129074"/>
              <a:gd name="connsiteX16" fmla="*/ 1016125 w 1017766"/>
              <a:gd name="connsiteY16" fmla="*/ 254641 h 1129074"/>
              <a:gd name="connsiteX17" fmla="*/ 717505 w 1017766"/>
              <a:gd name="connsiteY17" fmla="*/ 1042850 h 1129074"/>
              <a:gd name="connsiteX18" fmla="*/ 673760 w 1017766"/>
              <a:gd name="connsiteY18" fmla="*/ 1127762 h 1129074"/>
              <a:gd name="connsiteX19" fmla="*/ 669821 w 1017766"/>
              <a:gd name="connsiteY19" fmla="*/ 1129075 h 11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17766" h="1129074">
                <a:moveTo>
                  <a:pt x="669821" y="1129075"/>
                </a:moveTo>
                <a:cubicBezTo>
                  <a:pt x="648675" y="1012514"/>
                  <a:pt x="627483" y="896845"/>
                  <a:pt x="607040" y="781083"/>
                </a:cubicBezTo>
                <a:cubicBezTo>
                  <a:pt x="604602" y="767298"/>
                  <a:pt x="597241" y="770064"/>
                  <a:pt x="588661" y="771565"/>
                </a:cubicBezTo>
                <a:cubicBezTo>
                  <a:pt x="480775" y="790319"/>
                  <a:pt x="372139" y="798853"/>
                  <a:pt x="262659" y="798102"/>
                </a:cubicBezTo>
                <a:cubicBezTo>
                  <a:pt x="175168" y="797493"/>
                  <a:pt x="88381" y="789569"/>
                  <a:pt x="0" y="777238"/>
                </a:cubicBezTo>
                <a:cubicBezTo>
                  <a:pt x="4079" y="766735"/>
                  <a:pt x="13128" y="761859"/>
                  <a:pt x="20255" y="755670"/>
                </a:cubicBezTo>
                <a:cubicBezTo>
                  <a:pt x="131142" y="659178"/>
                  <a:pt x="235511" y="556168"/>
                  <a:pt x="333035" y="446125"/>
                </a:cubicBezTo>
                <a:cubicBezTo>
                  <a:pt x="347804" y="429481"/>
                  <a:pt x="347711" y="421463"/>
                  <a:pt x="330878" y="406459"/>
                </a:cubicBezTo>
                <a:cubicBezTo>
                  <a:pt x="250890" y="335192"/>
                  <a:pt x="177700" y="257219"/>
                  <a:pt x="110840" y="173433"/>
                </a:cubicBezTo>
                <a:cubicBezTo>
                  <a:pt x="107980" y="169870"/>
                  <a:pt x="103619" y="167150"/>
                  <a:pt x="104135" y="160774"/>
                </a:cubicBezTo>
                <a:cubicBezTo>
                  <a:pt x="222805" y="179200"/>
                  <a:pt x="341615" y="177559"/>
                  <a:pt x="460379" y="160211"/>
                </a:cubicBezTo>
                <a:cubicBezTo>
                  <a:pt x="467318" y="159180"/>
                  <a:pt x="474117" y="156648"/>
                  <a:pt x="481009" y="156460"/>
                </a:cubicBezTo>
                <a:cubicBezTo>
                  <a:pt x="493012" y="156132"/>
                  <a:pt x="494184" y="151772"/>
                  <a:pt x="491981" y="140378"/>
                </a:cubicBezTo>
                <a:cubicBezTo>
                  <a:pt x="483025" y="94664"/>
                  <a:pt x="475523" y="48621"/>
                  <a:pt x="467037" y="0"/>
                </a:cubicBezTo>
                <a:cubicBezTo>
                  <a:pt x="495825" y="16926"/>
                  <a:pt x="522598" y="33242"/>
                  <a:pt x="549932" y="48621"/>
                </a:cubicBezTo>
                <a:cubicBezTo>
                  <a:pt x="691670" y="128188"/>
                  <a:pt x="842317" y="185624"/>
                  <a:pt x="999152" y="227025"/>
                </a:cubicBezTo>
                <a:cubicBezTo>
                  <a:pt x="1015703" y="231385"/>
                  <a:pt x="1020767" y="235558"/>
                  <a:pt x="1016125" y="254641"/>
                </a:cubicBezTo>
                <a:cubicBezTo>
                  <a:pt x="949265" y="529818"/>
                  <a:pt x="842270" y="789710"/>
                  <a:pt x="717505" y="1042850"/>
                </a:cubicBezTo>
                <a:cubicBezTo>
                  <a:pt x="703439" y="1071404"/>
                  <a:pt x="688388" y="1099489"/>
                  <a:pt x="673760" y="1127762"/>
                </a:cubicBezTo>
                <a:cubicBezTo>
                  <a:pt x="673432" y="1128231"/>
                  <a:pt x="672306" y="1128231"/>
                  <a:pt x="669821" y="11290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069A6607-5EC6-4398-B589-7F2C02483D2E}"/>
              </a:ext>
            </a:extLst>
          </p:cNvPr>
          <p:cNvSpPr/>
          <p:nvPr/>
        </p:nvSpPr>
        <p:spPr>
          <a:xfrm>
            <a:off x="5372975" y="1736719"/>
            <a:ext cx="1020753" cy="1135685"/>
          </a:xfrm>
          <a:custGeom>
            <a:avLst/>
            <a:gdLst>
              <a:gd name="connsiteX0" fmla="*/ 1020754 w 1020753"/>
              <a:gd name="connsiteY0" fmla="*/ 359338 h 1135685"/>
              <a:gd name="connsiteX1" fmla="*/ 741966 w 1020753"/>
              <a:gd name="connsiteY1" fmla="*/ 626592 h 1135685"/>
              <a:gd name="connsiteX2" fmla="*/ 680733 w 1020753"/>
              <a:gd name="connsiteY2" fmla="*/ 694343 h 1135685"/>
              <a:gd name="connsiteX3" fmla="*/ 682139 w 1020753"/>
              <a:gd name="connsiteY3" fmla="*/ 724116 h 1135685"/>
              <a:gd name="connsiteX4" fmla="*/ 910242 w 1020753"/>
              <a:gd name="connsiteY4" fmla="*/ 965581 h 1135685"/>
              <a:gd name="connsiteX5" fmla="*/ 915681 w 1020753"/>
              <a:gd name="connsiteY5" fmla="*/ 973458 h 1135685"/>
              <a:gd name="connsiteX6" fmla="*/ 767473 w 1020753"/>
              <a:gd name="connsiteY6" fmla="*/ 962159 h 1135685"/>
              <a:gd name="connsiteX7" fmla="*/ 543636 w 1020753"/>
              <a:gd name="connsiteY7" fmla="*/ 976740 h 1135685"/>
              <a:gd name="connsiteX8" fmla="*/ 526335 w 1020753"/>
              <a:gd name="connsiteY8" fmla="*/ 1001121 h 1135685"/>
              <a:gd name="connsiteX9" fmla="*/ 551138 w 1020753"/>
              <a:gd name="connsiteY9" fmla="*/ 1135686 h 1135685"/>
              <a:gd name="connsiteX10" fmla="*/ 478839 w 1020753"/>
              <a:gd name="connsiteY10" fmla="*/ 1092925 h 1135685"/>
              <a:gd name="connsiteX11" fmla="*/ 19585 w 1020753"/>
              <a:gd name="connsiteY11" fmla="*/ 908333 h 1135685"/>
              <a:gd name="connsiteX12" fmla="*/ 2143 w 1020753"/>
              <a:gd name="connsiteY12" fmla="*/ 877388 h 1135685"/>
              <a:gd name="connsiteX13" fmla="*/ 275211 w 1020753"/>
              <a:gd name="connsiteY13" fmla="*/ 144129 h 1135685"/>
              <a:gd name="connsiteX14" fmla="*/ 346431 w 1020753"/>
              <a:gd name="connsiteY14" fmla="*/ 0 h 1135685"/>
              <a:gd name="connsiteX15" fmla="*/ 370812 w 1020753"/>
              <a:gd name="connsiteY15" fmla="*/ 134471 h 1135685"/>
              <a:gd name="connsiteX16" fmla="*/ 409447 w 1020753"/>
              <a:gd name="connsiteY16" fmla="*/ 348367 h 1135685"/>
              <a:gd name="connsiteX17" fmla="*/ 432374 w 1020753"/>
              <a:gd name="connsiteY17" fmla="*/ 363230 h 1135685"/>
              <a:gd name="connsiteX18" fmla="*/ 828706 w 1020753"/>
              <a:gd name="connsiteY18" fmla="*/ 339459 h 1135685"/>
              <a:gd name="connsiteX19" fmla="*/ 1020754 w 1020753"/>
              <a:gd name="connsiteY19" fmla="*/ 359338 h 113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20753" h="1135685">
                <a:moveTo>
                  <a:pt x="1020754" y="359338"/>
                </a:moveTo>
                <a:cubicBezTo>
                  <a:pt x="920979" y="445938"/>
                  <a:pt x="828144" y="532819"/>
                  <a:pt x="741966" y="626592"/>
                </a:cubicBezTo>
                <a:cubicBezTo>
                  <a:pt x="721383" y="649003"/>
                  <a:pt x="701691" y="672306"/>
                  <a:pt x="680733" y="694343"/>
                </a:cubicBezTo>
                <a:cubicBezTo>
                  <a:pt x="669855" y="705783"/>
                  <a:pt x="669667" y="712863"/>
                  <a:pt x="682139" y="724116"/>
                </a:cubicBezTo>
                <a:cubicBezTo>
                  <a:pt x="764706" y="798384"/>
                  <a:pt x="840803" y="878888"/>
                  <a:pt x="910242" y="965581"/>
                </a:cubicBezTo>
                <a:cubicBezTo>
                  <a:pt x="911555" y="967222"/>
                  <a:pt x="912633" y="969051"/>
                  <a:pt x="915681" y="973458"/>
                </a:cubicBezTo>
                <a:cubicBezTo>
                  <a:pt x="864575" y="969192"/>
                  <a:pt x="816282" y="962721"/>
                  <a:pt x="767473" y="962159"/>
                </a:cubicBezTo>
                <a:cubicBezTo>
                  <a:pt x="692407" y="961315"/>
                  <a:pt x="617904" y="965863"/>
                  <a:pt x="543636" y="976740"/>
                </a:cubicBezTo>
                <a:cubicBezTo>
                  <a:pt x="527085" y="979178"/>
                  <a:pt x="523194" y="985414"/>
                  <a:pt x="526335" y="1001121"/>
                </a:cubicBezTo>
                <a:cubicBezTo>
                  <a:pt x="535009" y="1044538"/>
                  <a:pt x="542464" y="1088143"/>
                  <a:pt x="551138" y="1135686"/>
                </a:cubicBezTo>
                <a:cubicBezTo>
                  <a:pt x="524788" y="1120072"/>
                  <a:pt x="502001" y="1106241"/>
                  <a:pt x="478839" y="1092925"/>
                </a:cubicBezTo>
                <a:cubicBezTo>
                  <a:pt x="334381" y="1009936"/>
                  <a:pt x="179984" y="951422"/>
                  <a:pt x="19585" y="908333"/>
                </a:cubicBezTo>
                <a:cubicBezTo>
                  <a:pt x="-1514" y="902660"/>
                  <a:pt x="-2217" y="894970"/>
                  <a:pt x="2143" y="877388"/>
                </a:cubicBezTo>
                <a:cubicBezTo>
                  <a:pt x="65347" y="622606"/>
                  <a:pt x="161042" y="379922"/>
                  <a:pt x="275211" y="144129"/>
                </a:cubicBezTo>
                <a:cubicBezTo>
                  <a:pt x="297576" y="97946"/>
                  <a:pt x="320644" y="52138"/>
                  <a:pt x="346431" y="0"/>
                </a:cubicBezTo>
                <a:cubicBezTo>
                  <a:pt x="355293" y="48856"/>
                  <a:pt x="363076" y="91663"/>
                  <a:pt x="370812" y="134471"/>
                </a:cubicBezTo>
                <a:cubicBezTo>
                  <a:pt x="383753" y="205738"/>
                  <a:pt x="396975" y="277006"/>
                  <a:pt x="409447" y="348367"/>
                </a:cubicBezTo>
                <a:cubicBezTo>
                  <a:pt x="412026" y="363042"/>
                  <a:pt x="417464" y="365856"/>
                  <a:pt x="432374" y="363230"/>
                </a:cubicBezTo>
                <a:cubicBezTo>
                  <a:pt x="563516" y="339880"/>
                  <a:pt x="695830" y="333973"/>
                  <a:pt x="828706" y="339459"/>
                </a:cubicBezTo>
                <a:cubicBezTo>
                  <a:pt x="891628" y="342037"/>
                  <a:pt x="954269" y="348226"/>
                  <a:pt x="1020754" y="3593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D3CCCF00-DA01-449B-B5C4-754B1CCA819D}"/>
              </a:ext>
            </a:extLst>
          </p:cNvPr>
          <p:cNvSpPr/>
          <p:nvPr/>
        </p:nvSpPr>
        <p:spPr>
          <a:xfrm>
            <a:off x="5171069" y="4962324"/>
            <a:ext cx="967736" cy="1093018"/>
          </a:xfrm>
          <a:custGeom>
            <a:avLst/>
            <a:gdLst>
              <a:gd name="connsiteX0" fmla="*/ 247092 w 967736"/>
              <a:gd name="connsiteY0" fmla="*/ 1093019 h 1093018"/>
              <a:gd name="connsiteX1" fmla="*/ 351508 w 967736"/>
              <a:gd name="connsiteY1" fmla="*/ 763875 h 1093018"/>
              <a:gd name="connsiteX2" fmla="*/ 336317 w 967736"/>
              <a:gd name="connsiteY2" fmla="*/ 733212 h 1093018"/>
              <a:gd name="connsiteX3" fmla="*/ 16082 w 967736"/>
              <a:gd name="connsiteY3" fmla="*/ 592364 h 1093018"/>
              <a:gd name="connsiteX4" fmla="*/ 0 w 967736"/>
              <a:gd name="connsiteY4" fmla="*/ 583128 h 1093018"/>
              <a:gd name="connsiteX5" fmla="*/ 135221 w 967736"/>
              <a:gd name="connsiteY5" fmla="*/ 531177 h 1093018"/>
              <a:gd name="connsiteX6" fmla="*/ 438811 w 967736"/>
              <a:gd name="connsiteY6" fmla="*/ 392018 h 1093018"/>
              <a:gd name="connsiteX7" fmla="*/ 448564 w 967736"/>
              <a:gd name="connsiteY7" fmla="*/ 360417 h 1093018"/>
              <a:gd name="connsiteX8" fmla="*/ 327034 w 967736"/>
              <a:gd name="connsiteY8" fmla="*/ 67470 h 1093018"/>
              <a:gd name="connsiteX9" fmla="*/ 323142 w 967736"/>
              <a:gd name="connsiteY9" fmla="*/ 53404 h 1093018"/>
              <a:gd name="connsiteX10" fmla="*/ 514861 w 967736"/>
              <a:gd name="connsiteY10" fmla="*/ 139018 h 1093018"/>
              <a:gd name="connsiteX11" fmla="*/ 555559 w 967736"/>
              <a:gd name="connsiteY11" fmla="*/ 120123 h 1093018"/>
              <a:gd name="connsiteX12" fmla="*/ 594099 w 967736"/>
              <a:gd name="connsiteY12" fmla="*/ 0 h 1093018"/>
              <a:gd name="connsiteX13" fmla="*/ 676573 w 967736"/>
              <a:gd name="connsiteY13" fmla="*/ 130345 h 1093018"/>
              <a:gd name="connsiteX14" fmla="*/ 956579 w 967736"/>
              <a:gd name="connsiteY14" fmla="*/ 447485 h 1093018"/>
              <a:gd name="connsiteX15" fmla="*/ 958502 w 967736"/>
              <a:gd name="connsiteY15" fmla="*/ 481618 h 1093018"/>
              <a:gd name="connsiteX16" fmla="*/ 320892 w 967736"/>
              <a:gd name="connsiteY16" fmla="*/ 1041115 h 1093018"/>
              <a:gd name="connsiteX17" fmla="*/ 247092 w 967736"/>
              <a:gd name="connsiteY17" fmla="*/ 1093019 h 10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7736" h="1093018">
                <a:moveTo>
                  <a:pt x="247092" y="1093019"/>
                </a:moveTo>
                <a:cubicBezTo>
                  <a:pt x="283195" y="978850"/>
                  <a:pt x="316812" y="871152"/>
                  <a:pt x="351508" y="763875"/>
                </a:cubicBezTo>
                <a:cubicBezTo>
                  <a:pt x="357182" y="746387"/>
                  <a:pt x="354978" y="739166"/>
                  <a:pt x="336317" y="733212"/>
                </a:cubicBezTo>
                <a:cubicBezTo>
                  <a:pt x="224680" y="697578"/>
                  <a:pt x="118248" y="649707"/>
                  <a:pt x="16082" y="592364"/>
                </a:cubicBezTo>
                <a:cubicBezTo>
                  <a:pt x="11628" y="589879"/>
                  <a:pt x="7220" y="587254"/>
                  <a:pt x="0" y="583128"/>
                </a:cubicBezTo>
                <a:cubicBezTo>
                  <a:pt x="47121" y="565076"/>
                  <a:pt x="91288" y="548479"/>
                  <a:pt x="135221" y="531177"/>
                </a:cubicBezTo>
                <a:cubicBezTo>
                  <a:pt x="238981" y="490339"/>
                  <a:pt x="340068" y="443828"/>
                  <a:pt x="438811" y="392018"/>
                </a:cubicBezTo>
                <a:cubicBezTo>
                  <a:pt x="455315" y="383344"/>
                  <a:pt x="457003" y="376874"/>
                  <a:pt x="448564" y="360417"/>
                </a:cubicBezTo>
                <a:cubicBezTo>
                  <a:pt x="400317" y="266034"/>
                  <a:pt x="359338" y="168510"/>
                  <a:pt x="327034" y="67470"/>
                </a:cubicBezTo>
                <a:cubicBezTo>
                  <a:pt x="325908" y="64000"/>
                  <a:pt x="325064" y="60390"/>
                  <a:pt x="323142" y="53404"/>
                </a:cubicBezTo>
                <a:cubicBezTo>
                  <a:pt x="387095" y="87631"/>
                  <a:pt x="449501" y="116700"/>
                  <a:pt x="514861" y="139018"/>
                </a:cubicBezTo>
                <a:cubicBezTo>
                  <a:pt x="545572" y="149521"/>
                  <a:pt x="545806" y="149802"/>
                  <a:pt x="555559" y="120123"/>
                </a:cubicBezTo>
                <a:cubicBezTo>
                  <a:pt x="568359" y="81254"/>
                  <a:pt x="580596" y="42198"/>
                  <a:pt x="594099" y="0"/>
                </a:cubicBezTo>
                <a:cubicBezTo>
                  <a:pt x="621434" y="45855"/>
                  <a:pt x="647597" y="88991"/>
                  <a:pt x="676573" y="130345"/>
                </a:cubicBezTo>
                <a:cubicBezTo>
                  <a:pt x="758015" y="246576"/>
                  <a:pt x="852632" y="351227"/>
                  <a:pt x="956579" y="447485"/>
                </a:cubicBezTo>
                <a:cubicBezTo>
                  <a:pt x="970505" y="460379"/>
                  <a:pt x="971677" y="466755"/>
                  <a:pt x="958502" y="481618"/>
                </a:cubicBezTo>
                <a:cubicBezTo>
                  <a:pt x="769080" y="694577"/>
                  <a:pt x="551526" y="875325"/>
                  <a:pt x="320892" y="1041115"/>
                </a:cubicBezTo>
                <a:cubicBezTo>
                  <a:pt x="298152" y="1057338"/>
                  <a:pt x="275130" y="1073280"/>
                  <a:pt x="247092" y="10930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8C9D0B6A-AFC4-4C1D-8815-C4155978D76B}"/>
              </a:ext>
            </a:extLst>
          </p:cNvPr>
          <p:cNvSpPr/>
          <p:nvPr/>
        </p:nvSpPr>
        <p:spPr>
          <a:xfrm>
            <a:off x="6056868" y="1817551"/>
            <a:ext cx="969079" cy="1088799"/>
          </a:xfrm>
          <a:custGeom>
            <a:avLst/>
            <a:gdLst>
              <a:gd name="connsiteX0" fmla="*/ 722175 w 969079"/>
              <a:gd name="connsiteY0" fmla="*/ 0 h 1088799"/>
              <a:gd name="connsiteX1" fmla="*/ 702764 w 969079"/>
              <a:gd name="connsiteY1" fmla="*/ 62875 h 1088799"/>
              <a:gd name="connsiteX2" fmla="*/ 617290 w 969079"/>
              <a:gd name="connsiteY2" fmla="*/ 332426 h 1088799"/>
              <a:gd name="connsiteX3" fmla="*/ 631309 w 969079"/>
              <a:gd name="connsiteY3" fmla="*/ 357791 h 1088799"/>
              <a:gd name="connsiteX4" fmla="*/ 969080 w 969079"/>
              <a:gd name="connsiteY4" fmla="*/ 508860 h 1088799"/>
              <a:gd name="connsiteX5" fmla="*/ 781440 w 969079"/>
              <a:gd name="connsiteY5" fmla="*/ 582753 h 1088799"/>
              <a:gd name="connsiteX6" fmla="*/ 529753 w 969079"/>
              <a:gd name="connsiteY6" fmla="*/ 700860 h 1088799"/>
              <a:gd name="connsiteX7" fmla="*/ 520704 w 969079"/>
              <a:gd name="connsiteY7" fmla="*/ 730774 h 1088799"/>
              <a:gd name="connsiteX8" fmla="*/ 604865 w 969079"/>
              <a:gd name="connsiteY8" fmla="*/ 918085 h 1088799"/>
              <a:gd name="connsiteX9" fmla="*/ 646922 w 969079"/>
              <a:gd name="connsiteY9" fmla="*/ 1034645 h 1088799"/>
              <a:gd name="connsiteX10" fmla="*/ 629293 w 969079"/>
              <a:gd name="connsiteY10" fmla="*/ 1029675 h 1088799"/>
              <a:gd name="connsiteX11" fmla="*/ 443200 w 969079"/>
              <a:gd name="connsiteY11" fmla="*/ 948702 h 1088799"/>
              <a:gd name="connsiteX12" fmla="*/ 417178 w 969079"/>
              <a:gd name="connsiteY12" fmla="*/ 960846 h 1088799"/>
              <a:gd name="connsiteX13" fmla="*/ 380794 w 969079"/>
              <a:gd name="connsiteY13" fmla="*/ 1076655 h 1088799"/>
              <a:gd name="connsiteX14" fmla="*/ 373245 w 969079"/>
              <a:gd name="connsiteY14" fmla="*/ 1088799 h 1088799"/>
              <a:gd name="connsiteX15" fmla="*/ 6921 w 969079"/>
              <a:gd name="connsiteY15" fmla="*/ 638876 h 1088799"/>
              <a:gd name="connsiteX16" fmla="*/ 9546 w 969079"/>
              <a:gd name="connsiteY16" fmla="*/ 613510 h 1088799"/>
              <a:gd name="connsiteX17" fmla="*/ 501668 w 969079"/>
              <a:gd name="connsiteY17" fmla="*/ 160680 h 1088799"/>
              <a:gd name="connsiteX18" fmla="*/ 722175 w 969079"/>
              <a:gd name="connsiteY18" fmla="*/ 0 h 108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9079" h="1088799">
                <a:moveTo>
                  <a:pt x="722175" y="0"/>
                </a:moveTo>
                <a:cubicBezTo>
                  <a:pt x="715001" y="23256"/>
                  <a:pt x="708953" y="43089"/>
                  <a:pt x="702764" y="62875"/>
                </a:cubicBezTo>
                <a:cubicBezTo>
                  <a:pt x="674444" y="152803"/>
                  <a:pt x="646641" y="242872"/>
                  <a:pt x="617290" y="332426"/>
                </a:cubicBezTo>
                <a:cubicBezTo>
                  <a:pt x="611804" y="349211"/>
                  <a:pt x="616586" y="352868"/>
                  <a:pt x="631309" y="357791"/>
                </a:cubicBezTo>
                <a:cubicBezTo>
                  <a:pt x="748338" y="396613"/>
                  <a:pt x="860772" y="445938"/>
                  <a:pt x="969080" y="508860"/>
                </a:cubicBezTo>
                <a:cubicBezTo>
                  <a:pt x="905361" y="533897"/>
                  <a:pt x="843049" y="557434"/>
                  <a:pt x="781440" y="582753"/>
                </a:cubicBezTo>
                <a:cubicBezTo>
                  <a:pt x="695637" y="618011"/>
                  <a:pt x="611945" y="657771"/>
                  <a:pt x="529753" y="700860"/>
                </a:cubicBezTo>
                <a:cubicBezTo>
                  <a:pt x="514374" y="708924"/>
                  <a:pt x="512592" y="715348"/>
                  <a:pt x="520704" y="730774"/>
                </a:cubicBezTo>
                <a:cubicBezTo>
                  <a:pt x="552586" y="791445"/>
                  <a:pt x="580156" y="854179"/>
                  <a:pt x="604865" y="918085"/>
                </a:cubicBezTo>
                <a:cubicBezTo>
                  <a:pt x="619681" y="956392"/>
                  <a:pt x="632809" y="995307"/>
                  <a:pt x="646922" y="1034645"/>
                </a:cubicBezTo>
                <a:cubicBezTo>
                  <a:pt x="638436" y="1038115"/>
                  <a:pt x="634075" y="1032254"/>
                  <a:pt x="629293" y="1029675"/>
                </a:cubicBezTo>
                <a:cubicBezTo>
                  <a:pt x="569465" y="997558"/>
                  <a:pt x="507106" y="971348"/>
                  <a:pt x="443200" y="948702"/>
                </a:cubicBezTo>
                <a:cubicBezTo>
                  <a:pt x="429837" y="943967"/>
                  <a:pt x="421960" y="942888"/>
                  <a:pt x="417178" y="960846"/>
                </a:cubicBezTo>
                <a:cubicBezTo>
                  <a:pt x="406722" y="999902"/>
                  <a:pt x="392984" y="1038068"/>
                  <a:pt x="380794" y="1076655"/>
                </a:cubicBezTo>
                <a:cubicBezTo>
                  <a:pt x="379387" y="1081157"/>
                  <a:pt x="378872" y="1085892"/>
                  <a:pt x="373245" y="1088799"/>
                </a:cubicBezTo>
                <a:cubicBezTo>
                  <a:pt x="276612" y="918179"/>
                  <a:pt x="150394" y="771377"/>
                  <a:pt x="6921" y="638876"/>
                </a:cubicBezTo>
                <a:cubicBezTo>
                  <a:pt x="-6583" y="626404"/>
                  <a:pt x="2654" y="621293"/>
                  <a:pt x="9546" y="613510"/>
                </a:cubicBezTo>
                <a:cubicBezTo>
                  <a:pt x="157848" y="445422"/>
                  <a:pt x="324671" y="297495"/>
                  <a:pt x="501668" y="160680"/>
                </a:cubicBezTo>
                <a:cubicBezTo>
                  <a:pt x="572560" y="105870"/>
                  <a:pt x="644953" y="52982"/>
                  <a:pt x="7221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9440F62A-40B5-4F0C-8FEB-423B990DC90C}"/>
              </a:ext>
            </a:extLst>
          </p:cNvPr>
          <p:cNvSpPr/>
          <p:nvPr/>
        </p:nvSpPr>
        <p:spPr>
          <a:xfrm>
            <a:off x="4693998" y="4733565"/>
            <a:ext cx="918361" cy="928400"/>
          </a:xfrm>
          <a:custGeom>
            <a:avLst/>
            <a:gdLst>
              <a:gd name="connsiteX0" fmla="*/ 0 w 918361"/>
              <a:gd name="connsiteY0" fmla="*/ 394269 h 928400"/>
              <a:gd name="connsiteX1" fmla="*/ 228994 w 918361"/>
              <a:gd name="connsiteY1" fmla="*/ 389721 h 928400"/>
              <a:gd name="connsiteX2" fmla="*/ 466334 w 918361"/>
              <a:gd name="connsiteY2" fmla="*/ 366934 h 928400"/>
              <a:gd name="connsiteX3" fmla="*/ 479696 w 918361"/>
              <a:gd name="connsiteY3" fmla="*/ 349258 h 928400"/>
              <a:gd name="connsiteX4" fmla="*/ 469194 w 918361"/>
              <a:gd name="connsiteY4" fmla="*/ 0 h 928400"/>
              <a:gd name="connsiteX5" fmla="*/ 515893 w 918361"/>
              <a:gd name="connsiteY5" fmla="*/ 50169 h 928400"/>
              <a:gd name="connsiteX6" fmla="*/ 619559 w 918361"/>
              <a:gd name="connsiteY6" fmla="*/ 148396 h 928400"/>
              <a:gd name="connsiteX7" fmla="*/ 653786 w 918361"/>
              <a:gd name="connsiteY7" fmla="*/ 145536 h 928400"/>
              <a:gd name="connsiteX8" fmla="*/ 735228 w 918361"/>
              <a:gd name="connsiteY8" fmla="*/ 42714 h 928400"/>
              <a:gd name="connsiteX9" fmla="*/ 757499 w 918361"/>
              <a:gd name="connsiteY9" fmla="*/ 153835 h 928400"/>
              <a:gd name="connsiteX10" fmla="*/ 913444 w 918361"/>
              <a:gd name="connsiteY10" fmla="*/ 584300 h 928400"/>
              <a:gd name="connsiteX11" fmla="*/ 901628 w 918361"/>
              <a:gd name="connsiteY11" fmla="*/ 617871 h 928400"/>
              <a:gd name="connsiteX12" fmla="*/ 139863 w 918361"/>
              <a:gd name="connsiteY12" fmla="*/ 900175 h 928400"/>
              <a:gd name="connsiteX13" fmla="*/ 29585 w 918361"/>
              <a:gd name="connsiteY13" fmla="*/ 928400 h 928400"/>
              <a:gd name="connsiteX14" fmla="*/ 165697 w 918361"/>
              <a:gd name="connsiteY14" fmla="*/ 756233 h 928400"/>
              <a:gd name="connsiteX15" fmla="*/ 244888 w 918361"/>
              <a:gd name="connsiteY15" fmla="*/ 657724 h 928400"/>
              <a:gd name="connsiteX16" fmla="*/ 242216 w 918361"/>
              <a:gd name="connsiteY16" fmla="*/ 632218 h 928400"/>
              <a:gd name="connsiteX17" fmla="*/ 0 w 918361"/>
              <a:gd name="connsiteY17" fmla="*/ 394269 h 92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8361" h="928400">
                <a:moveTo>
                  <a:pt x="0" y="394269"/>
                </a:moveTo>
                <a:cubicBezTo>
                  <a:pt x="79566" y="395066"/>
                  <a:pt x="154304" y="394222"/>
                  <a:pt x="228994" y="389721"/>
                </a:cubicBezTo>
                <a:cubicBezTo>
                  <a:pt x="308373" y="384939"/>
                  <a:pt x="387564" y="378468"/>
                  <a:pt x="466334" y="366934"/>
                </a:cubicBezTo>
                <a:cubicBezTo>
                  <a:pt x="478712" y="365105"/>
                  <a:pt x="480868" y="361542"/>
                  <a:pt x="479696" y="349258"/>
                </a:cubicBezTo>
                <a:cubicBezTo>
                  <a:pt x="468490" y="234245"/>
                  <a:pt x="459019" y="119092"/>
                  <a:pt x="469194" y="0"/>
                </a:cubicBezTo>
                <a:cubicBezTo>
                  <a:pt x="485838" y="17911"/>
                  <a:pt x="500748" y="34134"/>
                  <a:pt x="515893" y="50169"/>
                </a:cubicBezTo>
                <a:cubicBezTo>
                  <a:pt x="548573" y="84865"/>
                  <a:pt x="583784" y="116935"/>
                  <a:pt x="619559" y="148396"/>
                </a:cubicBezTo>
                <a:cubicBezTo>
                  <a:pt x="633531" y="160680"/>
                  <a:pt x="641642" y="161993"/>
                  <a:pt x="653786" y="145536"/>
                </a:cubicBezTo>
                <a:cubicBezTo>
                  <a:pt x="679105" y="111074"/>
                  <a:pt x="706768" y="78348"/>
                  <a:pt x="735228" y="42714"/>
                </a:cubicBezTo>
                <a:cubicBezTo>
                  <a:pt x="742917" y="81395"/>
                  <a:pt x="749528" y="117732"/>
                  <a:pt x="757499" y="153835"/>
                </a:cubicBezTo>
                <a:cubicBezTo>
                  <a:pt x="790742" y="304106"/>
                  <a:pt x="844474" y="447063"/>
                  <a:pt x="913444" y="584300"/>
                </a:cubicBezTo>
                <a:cubicBezTo>
                  <a:pt x="922868" y="603055"/>
                  <a:pt x="918648" y="609150"/>
                  <a:pt x="901628" y="617871"/>
                </a:cubicBezTo>
                <a:cubicBezTo>
                  <a:pt x="658990" y="742589"/>
                  <a:pt x="402943" y="830876"/>
                  <a:pt x="139863" y="900175"/>
                </a:cubicBezTo>
                <a:cubicBezTo>
                  <a:pt x="104745" y="909411"/>
                  <a:pt x="69486" y="918179"/>
                  <a:pt x="29585" y="928400"/>
                </a:cubicBezTo>
                <a:cubicBezTo>
                  <a:pt x="76988" y="868433"/>
                  <a:pt x="121249" y="812262"/>
                  <a:pt x="165697" y="756233"/>
                </a:cubicBezTo>
                <a:cubicBezTo>
                  <a:pt x="191860" y="723225"/>
                  <a:pt x="217929" y="690076"/>
                  <a:pt x="244888" y="657724"/>
                </a:cubicBezTo>
                <a:cubicBezTo>
                  <a:pt x="253844" y="646941"/>
                  <a:pt x="253750" y="641549"/>
                  <a:pt x="242216" y="632218"/>
                </a:cubicBezTo>
                <a:cubicBezTo>
                  <a:pt x="155195" y="561794"/>
                  <a:pt x="75347" y="484103"/>
                  <a:pt x="0" y="39426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4F887EBB-1596-4139-A68C-AAFA4766B60F}"/>
              </a:ext>
            </a:extLst>
          </p:cNvPr>
          <p:cNvSpPr/>
          <p:nvPr/>
        </p:nvSpPr>
        <p:spPr>
          <a:xfrm>
            <a:off x="6585385" y="2212538"/>
            <a:ext cx="919695" cy="927822"/>
          </a:xfrm>
          <a:custGeom>
            <a:avLst/>
            <a:gdLst>
              <a:gd name="connsiteX0" fmla="*/ 886969 w 919695"/>
              <a:gd name="connsiteY0" fmla="*/ 172 h 927822"/>
              <a:gd name="connsiteX1" fmla="*/ 736932 w 919695"/>
              <a:gd name="connsiteY1" fmla="*/ 189688 h 927822"/>
              <a:gd name="connsiteX2" fmla="*/ 675182 w 919695"/>
              <a:gd name="connsiteY2" fmla="*/ 266160 h 927822"/>
              <a:gd name="connsiteX3" fmla="*/ 679121 w 919695"/>
              <a:gd name="connsiteY3" fmla="*/ 296214 h 927822"/>
              <a:gd name="connsiteX4" fmla="*/ 910225 w 919695"/>
              <a:gd name="connsiteY4" fmla="*/ 521597 h 927822"/>
              <a:gd name="connsiteX5" fmla="*/ 919696 w 919695"/>
              <a:gd name="connsiteY5" fmla="*/ 532991 h 927822"/>
              <a:gd name="connsiteX6" fmla="*/ 789070 w 919695"/>
              <a:gd name="connsiteY6" fmla="*/ 533038 h 927822"/>
              <a:gd name="connsiteX7" fmla="*/ 457863 w 919695"/>
              <a:gd name="connsiteY7" fmla="*/ 557184 h 927822"/>
              <a:gd name="connsiteX8" fmla="*/ 439249 w 919695"/>
              <a:gd name="connsiteY8" fmla="*/ 587520 h 927822"/>
              <a:gd name="connsiteX9" fmla="*/ 450737 w 919695"/>
              <a:gd name="connsiteY9" fmla="*/ 927822 h 927822"/>
              <a:gd name="connsiteX10" fmla="*/ 399583 w 919695"/>
              <a:gd name="connsiteY10" fmla="*/ 872778 h 927822"/>
              <a:gd name="connsiteX11" fmla="*/ 295495 w 919695"/>
              <a:gd name="connsiteY11" fmla="*/ 775019 h 927822"/>
              <a:gd name="connsiteX12" fmla="*/ 267082 w 919695"/>
              <a:gd name="connsiteY12" fmla="*/ 777598 h 927822"/>
              <a:gd name="connsiteX13" fmla="*/ 182170 w 919695"/>
              <a:gd name="connsiteY13" fmla="*/ 884593 h 927822"/>
              <a:gd name="connsiteX14" fmla="*/ 74566 w 919695"/>
              <a:gd name="connsiteY14" fmla="*/ 495716 h 927822"/>
              <a:gd name="connsiteX15" fmla="*/ 4845 w 919695"/>
              <a:gd name="connsiteY15" fmla="*/ 340522 h 927822"/>
              <a:gd name="connsiteX16" fmla="*/ 14739 w 919695"/>
              <a:gd name="connsiteY16" fmla="*/ 309342 h 927822"/>
              <a:gd name="connsiteX17" fmla="*/ 558997 w 919695"/>
              <a:gd name="connsiteY17" fmla="*/ 89022 h 927822"/>
              <a:gd name="connsiteX18" fmla="*/ 878014 w 919695"/>
              <a:gd name="connsiteY18" fmla="*/ 313 h 927822"/>
              <a:gd name="connsiteX19" fmla="*/ 886969 w 919695"/>
              <a:gd name="connsiteY19" fmla="*/ 172 h 92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695" h="927822">
                <a:moveTo>
                  <a:pt x="886969" y="172"/>
                </a:moveTo>
                <a:cubicBezTo>
                  <a:pt x="836332" y="64125"/>
                  <a:pt x="786679" y="126953"/>
                  <a:pt x="736932" y="189688"/>
                </a:cubicBezTo>
                <a:cubicBezTo>
                  <a:pt x="716583" y="215381"/>
                  <a:pt x="696891" y="241685"/>
                  <a:pt x="675182" y="266160"/>
                </a:cubicBezTo>
                <a:cubicBezTo>
                  <a:pt x="663133" y="279757"/>
                  <a:pt x="666040" y="285617"/>
                  <a:pt x="679121" y="296214"/>
                </a:cubicBezTo>
                <a:cubicBezTo>
                  <a:pt x="763142" y="364105"/>
                  <a:pt x="839754" y="439733"/>
                  <a:pt x="910225" y="521597"/>
                </a:cubicBezTo>
                <a:cubicBezTo>
                  <a:pt x="912100" y="523754"/>
                  <a:pt x="913835" y="525958"/>
                  <a:pt x="919696" y="532991"/>
                </a:cubicBezTo>
                <a:cubicBezTo>
                  <a:pt x="872575" y="532991"/>
                  <a:pt x="830799" y="532756"/>
                  <a:pt x="789070" y="533038"/>
                </a:cubicBezTo>
                <a:cubicBezTo>
                  <a:pt x="678136" y="533788"/>
                  <a:pt x="568000" y="544759"/>
                  <a:pt x="457863" y="557184"/>
                </a:cubicBezTo>
                <a:cubicBezTo>
                  <a:pt x="435592" y="559669"/>
                  <a:pt x="437139" y="571203"/>
                  <a:pt x="439249" y="587520"/>
                </a:cubicBezTo>
                <a:cubicBezTo>
                  <a:pt x="453737" y="699110"/>
                  <a:pt x="453737" y="811169"/>
                  <a:pt x="450737" y="927822"/>
                </a:cubicBezTo>
                <a:cubicBezTo>
                  <a:pt x="431888" y="907474"/>
                  <a:pt x="415947" y="889938"/>
                  <a:pt x="399583" y="872778"/>
                </a:cubicBezTo>
                <a:cubicBezTo>
                  <a:pt x="366716" y="838222"/>
                  <a:pt x="331645" y="806105"/>
                  <a:pt x="295495" y="775019"/>
                </a:cubicBezTo>
                <a:cubicBezTo>
                  <a:pt x="283492" y="764704"/>
                  <a:pt x="277209" y="764141"/>
                  <a:pt x="267082" y="777598"/>
                </a:cubicBezTo>
                <a:cubicBezTo>
                  <a:pt x="240638" y="812810"/>
                  <a:pt x="212412" y="846709"/>
                  <a:pt x="182170" y="884593"/>
                </a:cubicBezTo>
                <a:cubicBezTo>
                  <a:pt x="161353" y="747544"/>
                  <a:pt x="124172" y="619872"/>
                  <a:pt x="74566" y="495716"/>
                </a:cubicBezTo>
                <a:cubicBezTo>
                  <a:pt x="53514" y="443016"/>
                  <a:pt x="31055" y="390831"/>
                  <a:pt x="4845" y="340522"/>
                </a:cubicBezTo>
                <a:cubicBezTo>
                  <a:pt x="-3876" y="323736"/>
                  <a:pt x="-969" y="317406"/>
                  <a:pt x="14739" y="309342"/>
                </a:cubicBezTo>
                <a:cubicBezTo>
                  <a:pt x="189485" y="219414"/>
                  <a:pt x="371780" y="148099"/>
                  <a:pt x="558997" y="89022"/>
                </a:cubicBezTo>
                <a:cubicBezTo>
                  <a:pt x="664305" y="55780"/>
                  <a:pt x="770925" y="27132"/>
                  <a:pt x="878014" y="313"/>
                </a:cubicBezTo>
                <a:cubicBezTo>
                  <a:pt x="880124" y="-297"/>
                  <a:pt x="882515" y="172"/>
                  <a:pt x="886969" y="17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47C0E391-2765-4146-B5EC-A91D1958967B}"/>
              </a:ext>
            </a:extLst>
          </p:cNvPr>
          <p:cNvSpPr/>
          <p:nvPr/>
        </p:nvSpPr>
        <p:spPr>
          <a:xfrm flipH="1">
            <a:off x="7207470" y="296374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Teardrop 1">
            <a:extLst>
              <a:ext uri="{FF2B5EF4-FFF2-40B4-BE49-F238E27FC236}">
                <a16:creationId xmlns:a16="http://schemas.microsoft.com/office/drawing/2014/main" id="{675B8298-0497-4717-B4DE-AA0FF2393326}"/>
              </a:ext>
            </a:extLst>
          </p:cNvPr>
          <p:cNvSpPr/>
          <p:nvPr/>
        </p:nvSpPr>
        <p:spPr>
          <a:xfrm rot="18805991">
            <a:off x="7374932" y="3918976"/>
            <a:ext cx="435274" cy="43073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 130">
            <a:extLst>
              <a:ext uri="{FF2B5EF4-FFF2-40B4-BE49-F238E27FC236}">
                <a16:creationId xmlns:a16="http://schemas.microsoft.com/office/drawing/2014/main" id="{A2D6D5A0-1AB8-4CD2-A205-710F61B32AE4}"/>
              </a:ext>
            </a:extLst>
          </p:cNvPr>
          <p:cNvSpPr/>
          <p:nvPr/>
        </p:nvSpPr>
        <p:spPr>
          <a:xfrm>
            <a:off x="6961539" y="4869781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8FA621E8-C81D-4C58-85E1-60C890C0BFFE}"/>
              </a:ext>
            </a:extLst>
          </p:cNvPr>
          <p:cNvSpPr/>
          <p:nvPr/>
        </p:nvSpPr>
        <p:spPr>
          <a:xfrm>
            <a:off x="4836918" y="263451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Block Arc 25">
            <a:extLst>
              <a:ext uri="{FF2B5EF4-FFF2-40B4-BE49-F238E27FC236}">
                <a16:creationId xmlns:a16="http://schemas.microsoft.com/office/drawing/2014/main" id="{4A75C876-E767-4EDF-B3C2-409DEFB113BF}"/>
              </a:ext>
            </a:extLst>
          </p:cNvPr>
          <p:cNvSpPr>
            <a:spLocks noChangeAspect="1"/>
          </p:cNvSpPr>
          <p:nvPr/>
        </p:nvSpPr>
        <p:spPr>
          <a:xfrm>
            <a:off x="4634413" y="4487048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C4F847E9-DC49-4BF6-8702-55AAF101099A}"/>
              </a:ext>
            </a:extLst>
          </p:cNvPr>
          <p:cNvSpPr>
            <a:spLocks noChangeAspect="1"/>
          </p:cNvSpPr>
          <p:nvPr/>
        </p:nvSpPr>
        <p:spPr>
          <a:xfrm rot="9900000">
            <a:off x="4461618" y="3669706"/>
            <a:ext cx="318256" cy="270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9E380F18-B507-4824-92EB-046EB204E56B}"/>
              </a:ext>
            </a:extLst>
          </p:cNvPr>
          <p:cNvGrpSpPr/>
          <p:nvPr/>
        </p:nvGrpSpPr>
        <p:grpSpPr>
          <a:xfrm>
            <a:off x="7963744" y="1821459"/>
            <a:ext cx="2827389" cy="918329"/>
            <a:chOff x="6457218" y="1772816"/>
            <a:chExt cx="2291246" cy="9183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E44E25-436A-4752-BF45-60B4B9C27EE2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E54247-BA9F-4C00-8E8F-0F0739989073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BDB61212-9F94-467E-B5C9-BDEF5B2CEE8E}"/>
              </a:ext>
            </a:extLst>
          </p:cNvPr>
          <p:cNvGrpSpPr/>
          <p:nvPr/>
        </p:nvGrpSpPr>
        <p:grpSpPr>
          <a:xfrm>
            <a:off x="8561169" y="3333627"/>
            <a:ext cx="2827389" cy="918329"/>
            <a:chOff x="6889266" y="3284984"/>
            <a:chExt cx="1998238" cy="9183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9D6731-A5B5-43EC-AEBA-372490C4292C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964B25-BD8C-49A2-94FC-4D6999D21132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">
            <a:extLst>
              <a:ext uri="{FF2B5EF4-FFF2-40B4-BE49-F238E27FC236}">
                <a16:creationId xmlns:a16="http://schemas.microsoft.com/office/drawing/2014/main" id="{0FCBBD11-1B0C-4122-B923-703464AF081F}"/>
              </a:ext>
            </a:extLst>
          </p:cNvPr>
          <p:cNvGrpSpPr/>
          <p:nvPr/>
        </p:nvGrpSpPr>
        <p:grpSpPr>
          <a:xfrm>
            <a:off x="8179768" y="5175671"/>
            <a:ext cx="2827389" cy="918329"/>
            <a:chOff x="6673242" y="5020022"/>
            <a:chExt cx="2291246" cy="9183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13EB5F-C67B-4623-9E94-F27B5773B42F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1EC2AB-EADA-4DC6-A3C4-FAB686C5D81B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">
            <a:extLst>
              <a:ext uri="{FF2B5EF4-FFF2-40B4-BE49-F238E27FC236}">
                <a16:creationId xmlns:a16="http://schemas.microsoft.com/office/drawing/2014/main" id="{49F7C1FD-B275-4081-BDA9-DC8E3D8028C7}"/>
              </a:ext>
            </a:extLst>
          </p:cNvPr>
          <p:cNvGrpSpPr/>
          <p:nvPr/>
        </p:nvGrpSpPr>
        <p:grpSpPr>
          <a:xfrm>
            <a:off x="1475370" y="1798584"/>
            <a:ext cx="2789947" cy="918329"/>
            <a:chOff x="467544" y="1749941"/>
            <a:chExt cx="2291246" cy="918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52A962-B7E7-452C-A18A-005F543B2756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02D82F-C96A-4359-837D-22F95B2DCD32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CC539274-3D2B-443B-B4CB-62394BF637B1}"/>
              </a:ext>
            </a:extLst>
          </p:cNvPr>
          <p:cNvGrpSpPr/>
          <p:nvPr/>
        </p:nvGrpSpPr>
        <p:grpSpPr>
          <a:xfrm>
            <a:off x="803442" y="3333627"/>
            <a:ext cx="2802170" cy="918329"/>
            <a:chOff x="242744" y="3314387"/>
            <a:chExt cx="2011990" cy="9183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3329CE-570A-4592-ABFA-BBA6B8A86C44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8484BA-3762-4312-B40D-3F24F5BC6BCB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">
            <a:extLst>
              <a:ext uri="{FF2B5EF4-FFF2-40B4-BE49-F238E27FC236}">
                <a16:creationId xmlns:a16="http://schemas.microsoft.com/office/drawing/2014/main" id="{634051CF-0D29-4D61-A89B-4566F30F8A99}"/>
              </a:ext>
            </a:extLst>
          </p:cNvPr>
          <p:cNvGrpSpPr/>
          <p:nvPr/>
        </p:nvGrpSpPr>
        <p:grpSpPr>
          <a:xfrm>
            <a:off x="1247122" y="5175671"/>
            <a:ext cx="2802170" cy="918329"/>
            <a:chOff x="251520" y="4998238"/>
            <a:chExt cx="2291246" cy="918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63841A-892F-498F-8657-8F1708266AE3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BDC19DB-25D9-4676-B054-B6F870145CEC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77806-CF6F-4146-85DB-FB9C8EA6B48E}"/>
              </a:ext>
            </a:extLst>
          </p:cNvPr>
          <p:cNvSpPr txBox="1"/>
          <p:nvPr/>
        </p:nvSpPr>
        <p:spPr>
          <a:xfrm>
            <a:off x="8494083" y="2160615"/>
            <a:ext cx="31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7BA4F4-A6F0-4C66-9889-D64A93EF7383}"/>
              </a:ext>
            </a:extLst>
          </p:cNvPr>
          <p:cNvSpPr txBox="1"/>
          <p:nvPr/>
        </p:nvSpPr>
        <p:spPr>
          <a:xfrm>
            <a:off x="8890205" y="4621256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09B2E-EEAA-4425-8C1D-F9178BCFABC3}"/>
              </a:ext>
            </a:extLst>
          </p:cNvPr>
          <p:cNvSpPr txBox="1"/>
          <p:nvPr/>
        </p:nvSpPr>
        <p:spPr>
          <a:xfrm>
            <a:off x="8890205" y="5584736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29ABC-BB70-4B80-8F4A-08EC20005498}"/>
              </a:ext>
            </a:extLst>
          </p:cNvPr>
          <p:cNvSpPr txBox="1"/>
          <p:nvPr/>
        </p:nvSpPr>
        <p:spPr>
          <a:xfrm>
            <a:off x="8890205" y="5263576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531AD-536D-4818-9AD6-29EDC26BBD69}"/>
              </a:ext>
            </a:extLst>
          </p:cNvPr>
          <p:cNvSpPr txBox="1"/>
          <p:nvPr/>
        </p:nvSpPr>
        <p:spPr>
          <a:xfrm>
            <a:off x="8890205" y="4942416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20FE2-AE2C-42F0-978A-F7F07D2A12CC}"/>
              </a:ext>
            </a:extLst>
          </p:cNvPr>
          <p:cNvSpPr txBox="1"/>
          <p:nvPr/>
        </p:nvSpPr>
        <p:spPr>
          <a:xfrm>
            <a:off x="7235101" y="719148"/>
            <a:ext cx="436866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B60961B9-ACF6-4FA0-B933-1AA2A37BFFA5}"/>
              </a:ext>
            </a:extLst>
          </p:cNvPr>
          <p:cNvSpPr/>
          <p:nvPr/>
        </p:nvSpPr>
        <p:spPr>
          <a:xfrm>
            <a:off x="418381" y="35882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id="{D1C2C03C-2878-4F2C-BE12-CB1FAF4396A5}"/>
              </a:ext>
            </a:extLst>
          </p:cNvPr>
          <p:cNvSpPr/>
          <p:nvPr/>
        </p:nvSpPr>
        <p:spPr>
          <a:xfrm>
            <a:off x="1577373" y="92741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7C3F959B-5C6B-4FC6-87F5-6CFACA68FD99}"/>
              </a:ext>
            </a:extLst>
          </p:cNvPr>
          <p:cNvGrpSpPr/>
          <p:nvPr/>
        </p:nvGrpSpPr>
        <p:grpSpPr>
          <a:xfrm>
            <a:off x="2677010" y="2476773"/>
            <a:ext cx="8697593" cy="2363900"/>
            <a:chOff x="1633635" y="1755670"/>
            <a:chExt cx="6682781" cy="1816297"/>
          </a:xfrm>
          <a:solidFill>
            <a:schemeClr val="bg1">
              <a:lumMod val="85000"/>
            </a:schemeClr>
          </a:solidFill>
        </p:grpSpPr>
        <p:sp>
          <p:nvSpPr>
            <p:cNvPr id="4" name="Block Arc 30">
              <a:extLst>
                <a:ext uri="{FF2B5EF4-FFF2-40B4-BE49-F238E27FC236}">
                  <a16:creationId xmlns:a16="http://schemas.microsoft.com/office/drawing/2014/main" id="{734088AE-033A-41E2-8A42-2BE2DACBE711}"/>
                </a:ext>
              </a:extLst>
            </p:cNvPr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31">
              <a:extLst>
                <a:ext uri="{FF2B5EF4-FFF2-40B4-BE49-F238E27FC236}">
                  <a16:creationId xmlns:a16="http://schemas.microsoft.com/office/drawing/2014/main" id="{B2E6A976-C995-4646-A50C-41C01FE1071B}"/>
                </a:ext>
              </a:extLst>
            </p:cNvPr>
            <p:cNvSpPr/>
            <p:nvPr/>
          </p:nvSpPr>
          <p:spPr>
            <a:xfrm>
              <a:off x="1633635" y="1755670"/>
              <a:ext cx="5808713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Rectangle 32">
              <a:extLst>
                <a:ext uri="{FF2B5EF4-FFF2-40B4-BE49-F238E27FC236}">
                  <a16:creationId xmlns:a16="http://schemas.microsoft.com/office/drawing/2014/main" id="{BC7FE196-4C98-4205-A73E-310B79CBF11F}"/>
                </a:ext>
              </a:extLst>
            </p:cNvPr>
            <p:cNvSpPr/>
            <p:nvPr/>
          </p:nvSpPr>
          <p:spPr>
            <a:xfrm>
              <a:off x="3029770" y="3499967"/>
              <a:ext cx="4398026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5D7EA87-1694-4FC7-B3C4-A05727FE763E}"/>
              </a:ext>
            </a:extLst>
          </p:cNvPr>
          <p:cNvSpPr/>
          <p:nvPr/>
        </p:nvSpPr>
        <p:spPr>
          <a:xfrm>
            <a:off x="819150" y="2225335"/>
            <a:ext cx="1857860" cy="6096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F887001-67EE-4C19-A5E8-221984994206}"/>
              </a:ext>
            </a:extLst>
          </p:cNvPr>
          <p:cNvGrpSpPr/>
          <p:nvPr/>
        </p:nvGrpSpPr>
        <p:grpSpPr>
          <a:xfrm>
            <a:off x="3549702" y="1893278"/>
            <a:ext cx="6120145" cy="4244566"/>
            <a:chOff x="3549702" y="1893278"/>
            <a:chExt cx="6120145" cy="4244566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EC48B15B-8FC7-4C4C-BA83-4A2DA14D9D6E}"/>
                </a:ext>
              </a:extLst>
            </p:cNvPr>
            <p:cNvGrpSpPr/>
            <p:nvPr/>
          </p:nvGrpSpPr>
          <p:grpSpPr>
            <a:xfrm>
              <a:off x="3549702" y="1893278"/>
              <a:ext cx="1663954" cy="1598506"/>
              <a:chOff x="3292527" y="1683728"/>
              <a:chExt cx="1663954" cy="1598506"/>
            </a:xfrm>
          </p:grpSpPr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E61CCFBB-51C6-4C5F-BE29-6B347ECA6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4504" y="1952625"/>
                <a:ext cx="0" cy="132960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사각형: 둥근 모서리 48">
                <a:extLst>
                  <a:ext uri="{FF2B5EF4-FFF2-40B4-BE49-F238E27FC236}">
                    <a16:creationId xmlns:a16="http://schemas.microsoft.com/office/drawing/2014/main" id="{553F2A16-2601-40DB-A03E-20DF7F07DFD8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22D445-68FA-46C0-92E8-19FA6C5985A5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1FC42D8-FA38-4E74-BD4D-2D03025BB54B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F7C7F3F-9F04-47B4-826A-CBE07AF8B5C4}"/>
                  </a:ext>
                </a:extLst>
              </p:cNvPr>
              <p:cNvSpPr txBox="1"/>
              <p:nvPr/>
            </p:nvSpPr>
            <p:spPr>
              <a:xfrm>
                <a:off x="3532183" y="2137537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D9A92B8-E77D-4418-B1B5-4455ECE728EB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B4023C6E-9C9D-42FF-8A0B-53129311C1E7}"/>
                </a:ext>
              </a:extLst>
            </p:cNvPr>
            <p:cNvGrpSpPr/>
            <p:nvPr/>
          </p:nvGrpSpPr>
          <p:grpSpPr>
            <a:xfrm>
              <a:off x="5777798" y="1893278"/>
              <a:ext cx="1663954" cy="1965141"/>
              <a:chOff x="3292527" y="1683728"/>
              <a:chExt cx="1663954" cy="1965141"/>
            </a:xfrm>
          </p:grpSpPr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DB153575-6304-4204-B488-E0CBAAA25D8D}"/>
                  </a:ext>
                </a:extLst>
              </p:cNvPr>
              <p:cNvCxnSpPr>
                <a:cxnSpLocks/>
                <a:endCxn id="45" idx="2"/>
              </p:cNvCxnSpPr>
              <p:nvPr/>
            </p:nvCxnSpPr>
            <p:spPr>
              <a:xfrm>
                <a:off x="4124504" y="1952625"/>
                <a:ext cx="0" cy="169624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EF15A799-BAFD-452B-98E6-40E63A482EA7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9ADB35-D5D1-49DD-B0F4-E67F22A835E0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6BB292-4BB0-4CDC-9288-7790E2EF2439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E64C41-BBFD-4B1C-B9E5-B2B930BD3367}"/>
                  </a:ext>
                </a:extLst>
              </p:cNvPr>
              <p:cNvSpPr txBox="1"/>
              <p:nvPr/>
            </p:nvSpPr>
            <p:spPr>
              <a:xfrm>
                <a:off x="3292527" y="3408803"/>
                <a:ext cx="1663954" cy="24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1B34F33-A049-4082-B505-1B7394BA99A6}"/>
                  </a:ext>
                </a:extLst>
              </p:cNvPr>
              <p:cNvSpPr txBox="1"/>
              <p:nvPr/>
            </p:nvSpPr>
            <p:spPr>
              <a:xfrm>
                <a:off x="3532183" y="2137537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E43B5E7-8FCC-4100-AD3E-7E3E342774D8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95169FD9-C4CB-4787-9215-BFCABFE49F9A}"/>
                </a:ext>
              </a:extLst>
            </p:cNvPr>
            <p:cNvGrpSpPr/>
            <p:nvPr/>
          </p:nvGrpSpPr>
          <p:grpSpPr>
            <a:xfrm>
              <a:off x="8005893" y="1893278"/>
              <a:ext cx="1663954" cy="1965141"/>
              <a:chOff x="3292527" y="1683728"/>
              <a:chExt cx="1663954" cy="1965141"/>
            </a:xfrm>
          </p:grpSpPr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id="{F0934284-76B3-47BE-BC2D-2FD97236C7F5}"/>
                  </a:ext>
                </a:extLst>
              </p:cNvPr>
              <p:cNvCxnSpPr>
                <a:cxnSpLocks/>
                <a:endCxn id="38" idx="2"/>
              </p:cNvCxnSpPr>
              <p:nvPr/>
            </p:nvCxnSpPr>
            <p:spPr>
              <a:xfrm>
                <a:off x="4124504" y="1952625"/>
                <a:ext cx="0" cy="169624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사각형: 둥근 모서리 34">
                <a:extLst>
                  <a:ext uri="{FF2B5EF4-FFF2-40B4-BE49-F238E27FC236}">
                    <a16:creationId xmlns:a16="http://schemas.microsoft.com/office/drawing/2014/main" id="{69A9EC36-52FA-4B08-B64C-D55E6ED180C0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EC73671-99EB-4694-8128-7D63E0CF307E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3E541FE-6C6A-4D21-A095-887A10EDA1DF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CDA9B21-246C-402B-9A40-4357DE9D77C7}"/>
                  </a:ext>
                </a:extLst>
              </p:cNvPr>
              <p:cNvSpPr txBox="1"/>
              <p:nvPr/>
            </p:nvSpPr>
            <p:spPr>
              <a:xfrm>
                <a:off x="3292527" y="3408803"/>
                <a:ext cx="1663954" cy="24006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817EAC-0A99-47CD-9D0B-5D43EE8644B7}"/>
                  </a:ext>
                </a:extLst>
              </p:cNvPr>
              <p:cNvSpPr txBox="1"/>
              <p:nvPr/>
            </p:nvSpPr>
            <p:spPr>
              <a:xfrm>
                <a:off x="3532183" y="2137537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89B59FB-68E1-46AD-991C-87C71F9753C9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21845551-A3AC-4BF8-8A64-23E6AF140AB0}"/>
                </a:ext>
              </a:extLst>
            </p:cNvPr>
            <p:cNvGrpSpPr/>
            <p:nvPr/>
          </p:nvGrpSpPr>
          <p:grpSpPr>
            <a:xfrm>
              <a:off x="3549702" y="4172703"/>
              <a:ext cx="1663954" cy="1965141"/>
              <a:chOff x="3292527" y="1683728"/>
              <a:chExt cx="1663954" cy="1965141"/>
            </a:xfrm>
          </p:grpSpPr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3B58CBDF-6F6A-4DE3-91F0-64CF1FDF5F91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4124504" y="1952625"/>
                <a:ext cx="0" cy="169624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사각형: 둥근 모서리 27">
                <a:extLst>
                  <a:ext uri="{FF2B5EF4-FFF2-40B4-BE49-F238E27FC236}">
                    <a16:creationId xmlns:a16="http://schemas.microsoft.com/office/drawing/2014/main" id="{E091DFCC-070F-4F57-95A9-E1B081CE57FE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059148-8AAB-462E-8463-E0178F74ED6D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FAFAB5-AB15-4775-9485-C5C459189362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6210A1-5AD2-4439-846C-506752860FA8}"/>
                  </a:ext>
                </a:extLst>
              </p:cNvPr>
              <p:cNvSpPr txBox="1"/>
              <p:nvPr/>
            </p:nvSpPr>
            <p:spPr>
              <a:xfrm>
                <a:off x="3292527" y="3408803"/>
                <a:ext cx="1663954" cy="24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69E856-86FC-4AC6-93D6-81F47BBBE480}"/>
                  </a:ext>
                </a:extLst>
              </p:cNvPr>
              <p:cNvSpPr txBox="1"/>
              <p:nvPr/>
            </p:nvSpPr>
            <p:spPr>
              <a:xfrm>
                <a:off x="3532183" y="2147585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B5DED9-0AA7-4982-B931-3C0D1E5ECECB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C7EC33F1-E412-4B3E-88F3-820FBFC0A1AD}"/>
                </a:ext>
              </a:extLst>
            </p:cNvPr>
            <p:cNvGrpSpPr/>
            <p:nvPr/>
          </p:nvGrpSpPr>
          <p:grpSpPr>
            <a:xfrm>
              <a:off x="5777798" y="4172703"/>
              <a:ext cx="1663954" cy="1598506"/>
              <a:chOff x="3292527" y="1683728"/>
              <a:chExt cx="1663954" cy="1598506"/>
            </a:xfrm>
          </p:grpSpPr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15147E44-D088-4839-86D6-0F00D298E7F3}"/>
                  </a:ext>
                </a:extLst>
              </p:cNvPr>
              <p:cNvCxnSpPr>
                <a:cxnSpLocks/>
                <a:endCxn id="26" idx="2"/>
              </p:cNvCxnSpPr>
              <p:nvPr/>
            </p:nvCxnSpPr>
            <p:spPr>
              <a:xfrm>
                <a:off x="4124504" y="1952625"/>
                <a:ext cx="0" cy="132960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3FFF305F-CDD9-42D3-990C-79A4EC0944B8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2836E6-9F14-4E18-ACB2-C6340257FA1F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936194-ACC1-4786-9467-03B39F6A3B1A}"/>
                  </a:ext>
                </a:extLst>
              </p:cNvPr>
              <p:cNvSpPr txBox="1"/>
              <p:nvPr/>
            </p:nvSpPr>
            <p:spPr>
              <a:xfrm>
                <a:off x="3532183" y="2147585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D0A41A-E4E2-416C-8573-D59DA8B712DD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82E869-5E15-49D0-ACB1-03E8F1CFB9F5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453D5FB7-E7A0-4080-920D-DCB2B15A0403}"/>
                </a:ext>
              </a:extLst>
            </p:cNvPr>
            <p:cNvGrpSpPr/>
            <p:nvPr/>
          </p:nvGrpSpPr>
          <p:grpSpPr>
            <a:xfrm>
              <a:off x="8005893" y="4172703"/>
              <a:ext cx="1663954" cy="1598506"/>
              <a:chOff x="3292527" y="1683728"/>
              <a:chExt cx="1663954" cy="1598506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20ADF25E-5DFA-4651-8C98-E87AF958CF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4504" y="1952625"/>
                <a:ext cx="0" cy="132960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85D9E20D-F421-4F28-AF40-36C0A68D5A9A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77D45D-F631-4166-8988-373174D35E3D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856355-F188-451A-BC8B-C17C0C65F845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DB7C36-04DF-430D-8F13-B394A8CCC3ED}"/>
                  </a:ext>
                </a:extLst>
              </p:cNvPr>
              <p:cNvSpPr txBox="1"/>
              <p:nvPr/>
            </p:nvSpPr>
            <p:spPr>
              <a:xfrm>
                <a:off x="3532183" y="2147585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B2830C-1B73-485F-B3F1-ECC718CB786E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2DB2D94-C92C-465A-9720-7D8FD3968C2F}"/>
              </a:ext>
            </a:extLst>
          </p:cNvPr>
          <p:cNvSpPr txBox="1"/>
          <p:nvPr/>
        </p:nvSpPr>
        <p:spPr>
          <a:xfrm>
            <a:off x="915321" y="2360858"/>
            <a:ext cx="1665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12">
            <a:extLst>
              <a:ext uri="{FF2B5EF4-FFF2-40B4-BE49-F238E27FC236}">
                <a16:creationId xmlns:a16="http://schemas.microsoft.com/office/drawing/2014/main" id="{76F37448-419C-46F9-8E04-E31FA4FA4B66}"/>
              </a:ext>
            </a:extLst>
          </p:cNvPr>
          <p:cNvSpPr/>
          <p:nvPr/>
        </p:nvSpPr>
        <p:spPr>
          <a:xfrm rot="8100000">
            <a:off x="1564738" y="1793792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ardrop 12">
            <a:extLst>
              <a:ext uri="{FF2B5EF4-FFF2-40B4-BE49-F238E27FC236}">
                <a16:creationId xmlns:a16="http://schemas.microsoft.com/office/drawing/2014/main" id="{983CC657-20A2-46B4-869E-353881591407}"/>
              </a:ext>
            </a:extLst>
          </p:cNvPr>
          <p:cNvSpPr/>
          <p:nvPr/>
        </p:nvSpPr>
        <p:spPr>
          <a:xfrm rot="8100000">
            <a:off x="4262570" y="1793791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ardrop 12">
            <a:extLst>
              <a:ext uri="{FF2B5EF4-FFF2-40B4-BE49-F238E27FC236}">
                <a16:creationId xmlns:a16="http://schemas.microsoft.com/office/drawing/2014/main" id="{BF1374B3-34F8-4121-928C-3F1602D7F5D8}"/>
              </a:ext>
            </a:extLst>
          </p:cNvPr>
          <p:cNvSpPr/>
          <p:nvPr/>
        </p:nvSpPr>
        <p:spPr>
          <a:xfrm rot="8100000">
            <a:off x="6960402" y="1793790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Teardrop 12">
            <a:extLst>
              <a:ext uri="{FF2B5EF4-FFF2-40B4-BE49-F238E27FC236}">
                <a16:creationId xmlns:a16="http://schemas.microsoft.com/office/drawing/2014/main" id="{B90ACB93-0614-43AD-B7A3-D44CAE8F6B0F}"/>
              </a:ext>
            </a:extLst>
          </p:cNvPr>
          <p:cNvSpPr/>
          <p:nvPr/>
        </p:nvSpPr>
        <p:spPr>
          <a:xfrm rot="8100000">
            <a:off x="9658234" y="1793789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51">
            <a:extLst>
              <a:ext uri="{FF2B5EF4-FFF2-40B4-BE49-F238E27FC236}">
                <a16:creationId xmlns:a16="http://schemas.microsoft.com/office/drawing/2014/main" id="{526768D7-0EC5-4D07-8254-7720AC7427A6}"/>
              </a:ext>
            </a:extLst>
          </p:cNvPr>
          <p:cNvSpPr/>
          <p:nvPr/>
        </p:nvSpPr>
        <p:spPr>
          <a:xfrm>
            <a:off x="1883167" y="2136890"/>
            <a:ext cx="322254" cy="23631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9501DFA5-050A-4B6A-89FC-539A12378687}"/>
              </a:ext>
            </a:extLst>
          </p:cNvPr>
          <p:cNvSpPr/>
          <p:nvPr/>
        </p:nvSpPr>
        <p:spPr>
          <a:xfrm rot="5400000">
            <a:off x="7283944" y="2050329"/>
            <a:ext cx="312028" cy="311614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5DD895C8-3FD3-4CBB-B885-CEFBE4CC6F3E}"/>
              </a:ext>
            </a:extLst>
          </p:cNvPr>
          <p:cNvSpPr/>
          <p:nvPr/>
        </p:nvSpPr>
        <p:spPr>
          <a:xfrm flipH="1">
            <a:off x="4552629" y="2084159"/>
            <a:ext cx="378994" cy="31264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20DFAD29-29BB-4190-86CB-2F68F3828F60}"/>
              </a:ext>
            </a:extLst>
          </p:cNvPr>
          <p:cNvSpPr/>
          <p:nvPr/>
        </p:nvSpPr>
        <p:spPr>
          <a:xfrm>
            <a:off x="9947114" y="2093585"/>
            <a:ext cx="381352" cy="25063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A9AF522A-C6CD-4279-81BA-F401C09E5156}"/>
              </a:ext>
            </a:extLst>
          </p:cNvPr>
          <p:cNvSpPr/>
          <p:nvPr/>
        </p:nvSpPr>
        <p:spPr>
          <a:xfrm>
            <a:off x="926087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F64B7BE1-5011-4011-B1F9-C167919B7600}"/>
              </a:ext>
            </a:extLst>
          </p:cNvPr>
          <p:cNvSpPr/>
          <p:nvPr/>
        </p:nvSpPr>
        <p:spPr>
          <a:xfrm>
            <a:off x="926087" y="3050603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6632819A-8EE6-419A-BE03-EC7CE2EBD7E5}"/>
              </a:ext>
            </a:extLst>
          </p:cNvPr>
          <p:cNvSpPr/>
          <p:nvPr/>
        </p:nvSpPr>
        <p:spPr>
          <a:xfrm>
            <a:off x="1214889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4" name="그룹 20">
            <a:extLst>
              <a:ext uri="{FF2B5EF4-FFF2-40B4-BE49-F238E27FC236}">
                <a16:creationId xmlns:a16="http://schemas.microsoft.com/office/drawing/2014/main" id="{EA8C18BB-C0F0-4D27-A230-BE13B8A1F24C}"/>
              </a:ext>
            </a:extLst>
          </p:cNvPr>
          <p:cNvGrpSpPr/>
          <p:nvPr/>
        </p:nvGrpSpPr>
        <p:grpSpPr>
          <a:xfrm>
            <a:off x="1117381" y="3836667"/>
            <a:ext cx="1853826" cy="1509573"/>
            <a:chOff x="916359" y="2609983"/>
            <a:chExt cx="2236415" cy="15095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111538-D556-4A4E-934B-585C01C3C73F}"/>
                </a:ext>
              </a:extLst>
            </p:cNvPr>
            <p:cNvSpPr txBox="1"/>
            <p:nvPr/>
          </p:nvSpPr>
          <p:spPr>
            <a:xfrm>
              <a:off x="916359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F619C4-8F58-40EB-9EFB-84CB3F1C7437}"/>
                </a:ext>
              </a:extLst>
            </p:cNvPr>
            <p:cNvSpPr txBox="1"/>
            <p:nvPr/>
          </p:nvSpPr>
          <p:spPr>
            <a:xfrm>
              <a:off x="916359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AB12891B-AC09-4925-AB36-75981DD13FC6}"/>
              </a:ext>
            </a:extLst>
          </p:cNvPr>
          <p:cNvSpPr/>
          <p:nvPr/>
        </p:nvSpPr>
        <p:spPr>
          <a:xfrm>
            <a:off x="3623919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DC14C7A8-CFC8-4F8E-9770-2EF0A9231AC5}"/>
              </a:ext>
            </a:extLst>
          </p:cNvPr>
          <p:cNvSpPr/>
          <p:nvPr/>
        </p:nvSpPr>
        <p:spPr>
          <a:xfrm>
            <a:off x="3623919" y="3055935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7C582460-AACA-4901-A1D4-3A8E47E56092}"/>
              </a:ext>
            </a:extLst>
          </p:cNvPr>
          <p:cNvSpPr/>
          <p:nvPr/>
        </p:nvSpPr>
        <p:spPr>
          <a:xfrm>
            <a:off x="3912721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20" name="그룹 10">
            <a:extLst>
              <a:ext uri="{FF2B5EF4-FFF2-40B4-BE49-F238E27FC236}">
                <a16:creationId xmlns:a16="http://schemas.microsoft.com/office/drawing/2014/main" id="{9DCB3B73-D18A-4709-9124-2EC5CA976FB2}"/>
              </a:ext>
            </a:extLst>
          </p:cNvPr>
          <p:cNvGrpSpPr/>
          <p:nvPr/>
        </p:nvGrpSpPr>
        <p:grpSpPr>
          <a:xfrm>
            <a:off x="3815213" y="3836667"/>
            <a:ext cx="1853826" cy="1509573"/>
            <a:chOff x="3614191" y="2609983"/>
            <a:chExt cx="2236415" cy="150957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C26629-87A4-447F-9A2E-DF4529C98A9C}"/>
                </a:ext>
              </a:extLst>
            </p:cNvPr>
            <p:cNvSpPr txBox="1"/>
            <p:nvPr/>
          </p:nvSpPr>
          <p:spPr>
            <a:xfrm>
              <a:off x="3614191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DB44F1-F645-4298-B691-2855C8E7555D}"/>
                </a:ext>
              </a:extLst>
            </p:cNvPr>
            <p:cNvSpPr txBox="1"/>
            <p:nvPr/>
          </p:nvSpPr>
          <p:spPr>
            <a:xfrm>
              <a:off x="3614191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E57EDC27-33D4-4C59-BA5C-6D5D54CA6B74}"/>
              </a:ext>
            </a:extLst>
          </p:cNvPr>
          <p:cNvSpPr/>
          <p:nvPr/>
        </p:nvSpPr>
        <p:spPr>
          <a:xfrm>
            <a:off x="6321751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18388969-9B7E-4A39-A6D9-FFF8948CCAF9}"/>
              </a:ext>
            </a:extLst>
          </p:cNvPr>
          <p:cNvSpPr/>
          <p:nvPr/>
        </p:nvSpPr>
        <p:spPr>
          <a:xfrm>
            <a:off x="6321751" y="3055935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E9856686-820A-4432-8D3C-7BE7FD40A8BF}"/>
              </a:ext>
            </a:extLst>
          </p:cNvPr>
          <p:cNvSpPr/>
          <p:nvPr/>
        </p:nvSpPr>
        <p:spPr>
          <a:xfrm>
            <a:off x="6610553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26" name="그룹 7">
            <a:extLst>
              <a:ext uri="{FF2B5EF4-FFF2-40B4-BE49-F238E27FC236}">
                <a16:creationId xmlns:a16="http://schemas.microsoft.com/office/drawing/2014/main" id="{D27CA02B-56D2-4AC4-9609-8D50E7D38C7C}"/>
              </a:ext>
            </a:extLst>
          </p:cNvPr>
          <p:cNvGrpSpPr/>
          <p:nvPr/>
        </p:nvGrpSpPr>
        <p:grpSpPr>
          <a:xfrm>
            <a:off x="6513045" y="3836667"/>
            <a:ext cx="1853826" cy="1509573"/>
            <a:chOff x="6312023" y="2609983"/>
            <a:chExt cx="2236415" cy="15095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66240F-4E0D-4599-AC60-58351501972C}"/>
                </a:ext>
              </a:extLst>
            </p:cNvPr>
            <p:cNvSpPr txBox="1"/>
            <p:nvPr/>
          </p:nvSpPr>
          <p:spPr>
            <a:xfrm>
              <a:off x="6312023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7E2EB1-7540-4086-886B-CE36CE34E1C3}"/>
                </a:ext>
              </a:extLst>
            </p:cNvPr>
            <p:cNvSpPr txBox="1"/>
            <p:nvPr/>
          </p:nvSpPr>
          <p:spPr>
            <a:xfrm>
              <a:off x="6312023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268ADAC6-80B4-45C4-98E1-308F54AA03F1}"/>
              </a:ext>
            </a:extLst>
          </p:cNvPr>
          <p:cNvSpPr/>
          <p:nvPr/>
        </p:nvSpPr>
        <p:spPr>
          <a:xfrm>
            <a:off x="9019583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16EB3440-643E-4766-8175-2A94F2AC4B64}"/>
              </a:ext>
            </a:extLst>
          </p:cNvPr>
          <p:cNvSpPr/>
          <p:nvPr/>
        </p:nvSpPr>
        <p:spPr>
          <a:xfrm>
            <a:off x="9019583" y="3055935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C09F06C1-6335-429B-AEA5-6DD08E1AAA31}"/>
              </a:ext>
            </a:extLst>
          </p:cNvPr>
          <p:cNvSpPr/>
          <p:nvPr/>
        </p:nvSpPr>
        <p:spPr>
          <a:xfrm>
            <a:off x="9308385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32" name="그룹 6">
            <a:extLst>
              <a:ext uri="{FF2B5EF4-FFF2-40B4-BE49-F238E27FC236}">
                <a16:creationId xmlns:a16="http://schemas.microsoft.com/office/drawing/2014/main" id="{06F3C752-B65A-4615-8B6A-2F70B8142CEF}"/>
              </a:ext>
            </a:extLst>
          </p:cNvPr>
          <p:cNvGrpSpPr/>
          <p:nvPr/>
        </p:nvGrpSpPr>
        <p:grpSpPr>
          <a:xfrm>
            <a:off x="9210877" y="3836667"/>
            <a:ext cx="1853826" cy="1509573"/>
            <a:chOff x="9009855" y="2609983"/>
            <a:chExt cx="2236415" cy="15095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A01F8C-DC4C-4A8D-A218-8F23A7F9CB49}"/>
                </a:ext>
              </a:extLst>
            </p:cNvPr>
            <p:cNvSpPr txBox="1"/>
            <p:nvPr/>
          </p:nvSpPr>
          <p:spPr>
            <a:xfrm>
              <a:off x="9009855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24E01F6-98C5-42CB-984B-F29D66959CD4}"/>
                </a:ext>
              </a:extLst>
            </p:cNvPr>
            <p:cNvSpPr txBox="1"/>
            <p:nvPr/>
          </p:nvSpPr>
          <p:spPr>
            <a:xfrm>
              <a:off x="9009855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66315E6-ABEA-4617-A4AC-97F0202CD70B}"/>
              </a:ext>
            </a:extLst>
          </p:cNvPr>
          <p:cNvSpPr txBox="1"/>
          <p:nvPr/>
        </p:nvSpPr>
        <p:spPr>
          <a:xfrm>
            <a:off x="1117382" y="3198816"/>
            <a:ext cx="185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BD0E3E-3032-42C9-A76D-E933DCB83F97}"/>
              </a:ext>
            </a:extLst>
          </p:cNvPr>
          <p:cNvSpPr txBox="1"/>
          <p:nvPr/>
        </p:nvSpPr>
        <p:spPr>
          <a:xfrm>
            <a:off x="3815214" y="3198816"/>
            <a:ext cx="185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1F83D3-F197-42CB-AFA2-2BC833D49E23}"/>
              </a:ext>
            </a:extLst>
          </p:cNvPr>
          <p:cNvSpPr txBox="1"/>
          <p:nvPr/>
        </p:nvSpPr>
        <p:spPr>
          <a:xfrm>
            <a:off x="6513046" y="3198816"/>
            <a:ext cx="185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85BBFD-633F-4598-A89E-5CF5C1B41DA4}"/>
              </a:ext>
            </a:extLst>
          </p:cNvPr>
          <p:cNvSpPr txBox="1"/>
          <p:nvPr/>
        </p:nvSpPr>
        <p:spPr>
          <a:xfrm>
            <a:off x="9210878" y="3198816"/>
            <a:ext cx="185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F8F0481-F705-41B9-9BA0-0F56CD03F3AB}"/>
              </a:ext>
            </a:extLst>
          </p:cNvPr>
          <p:cNvSpPr/>
          <p:nvPr/>
        </p:nvSpPr>
        <p:spPr>
          <a:xfrm>
            <a:off x="7819429" y="5934566"/>
            <a:ext cx="1755392" cy="3895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5FCDF-EE0A-4409-9CE9-5B3252F7FC3E}"/>
              </a:ext>
            </a:extLst>
          </p:cNvPr>
          <p:cNvSpPr txBox="1"/>
          <p:nvPr/>
        </p:nvSpPr>
        <p:spPr>
          <a:xfrm flipH="1">
            <a:off x="1212215" y="372947"/>
            <a:ext cx="3079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D66BB966-BD52-4C54-8F80-9870E985B25B}"/>
              </a:ext>
            </a:extLst>
          </p:cNvPr>
          <p:cNvGrpSpPr/>
          <p:nvPr/>
        </p:nvGrpSpPr>
        <p:grpSpPr>
          <a:xfrm flipH="1">
            <a:off x="2838026" y="2262781"/>
            <a:ext cx="1349530" cy="124022"/>
            <a:chOff x="5872380" y="1742505"/>
            <a:chExt cx="1349530" cy="124022"/>
          </a:xfrm>
        </p:grpSpPr>
        <p:sp>
          <p:nvSpPr>
            <p:cNvPr id="5" name="Diamond 10">
              <a:extLst>
                <a:ext uri="{FF2B5EF4-FFF2-40B4-BE49-F238E27FC236}">
                  <a16:creationId xmlns:a16="http://schemas.microsoft.com/office/drawing/2014/main" id="{4A12E203-29EB-4340-9279-11EF6B20068C}"/>
                </a:ext>
              </a:extLst>
            </p:cNvPr>
            <p:cNvSpPr/>
            <p:nvPr/>
          </p:nvSpPr>
          <p:spPr>
            <a:xfrm>
              <a:off x="5872380" y="1742505"/>
              <a:ext cx="124022" cy="124022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3600">
                <a:latin typeface="+mj-lt"/>
              </a:endParaRPr>
            </a:p>
          </p:txBody>
        </p:sp>
        <p:sp>
          <p:nvSpPr>
            <p:cNvPr id="6" name="Diamond 11">
              <a:extLst>
                <a:ext uri="{FF2B5EF4-FFF2-40B4-BE49-F238E27FC236}">
                  <a16:creationId xmlns:a16="http://schemas.microsoft.com/office/drawing/2014/main" id="{C6998C82-9518-4B95-AC2E-4BF5DDDB7E9D}"/>
                </a:ext>
              </a:extLst>
            </p:cNvPr>
            <p:cNvSpPr/>
            <p:nvPr/>
          </p:nvSpPr>
          <p:spPr>
            <a:xfrm>
              <a:off x="6076631" y="1742505"/>
              <a:ext cx="124022" cy="124022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3600">
                <a:latin typeface="+mj-lt"/>
              </a:endParaRPr>
            </a:p>
          </p:txBody>
        </p:sp>
        <p:sp>
          <p:nvSpPr>
            <p:cNvPr id="7" name="Diamond 12">
              <a:extLst>
                <a:ext uri="{FF2B5EF4-FFF2-40B4-BE49-F238E27FC236}">
                  <a16:creationId xmlns:a16="http://schemas.microsoft.com/office/drawing/2014/main" id="{9D9FB900-0A54-4317-AD1A-0343F48B1E4A}"/>
                </a:ext>
              </a:extLst>
            </p:cNvPr>
            <p:cNvSpPr/>
            <p:nvPr/>
          </p:nvSpPr>
          <p:spPr>
            <a:xfrm>
              <a:off x="6280882" y="1742505"/>
              <a:ext cx="124022" cy="124022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3600">
                <a:latin typeface="+mj-lt"/>
              </a:endParaRPr>
            </a:p>
          </p:txBody>
        </p:sp>
        <p:sp>
          <p:nvSpPr>
            <p:cNvPr id="8" name="Diamond 13">
              <a:extLst>
                <a:ext uri="{FF2B5EF4-FFF2-40B4-BE49-F238E27FC236}">
                  <a16:creationId xmlns:a16="http://schemas.microsoft.com/office/drawing/2014/main" id="{1C88FD50-41BB-47AF-9628-72DF0FAD9296}"/>
                </a:ext>
              </a:extLst>
            </p:cNvPr>
            <p:cNvSpPr/>
            <p:nvPr/>
          </p:nvSpPr>
          <p:spPr>
            <a:xfrm>
              <a:off x="6485133" y="1742505"/>
              <a:ext cx="124022" cy="124022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3600">
                <a:latin typeface="+mj-lt"/>
              </a:endParaRPr>
            </a:p>
          </p:txBody>
        </p:sp>
        <p:sp>
          <p:nvSpPr>
            <p:cNvPr id="9" name="Diamond 14">
              <a:extLst>
                <a:ext uri="{FF2B5EF4-FFF2-40B4-BE49-F238E27FC236}">
                  <a16:creationId xmlns:a16="http://schemas.microsoft.com/office/drawing/2014/main" id="{9D68947C-313D-4C9E-8DED-700B33E969C7}"/>
                </a:ext>
              </a:extLst>
            </p:cNvPr>
            <p:cNvSpPr/>
            <p:nvPr/>
          </p:nvSpPr>
          <p:spPr>
            <a:xfrm>
              <a:off x="6689384" y="1742505"/>
              <a:ext cx="124022" cy="124022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3600">
                <a:latin typeface="+mj-lt"/>
              </a:endParaRPr>
            </a:p>
          </p:txBody>
        </p:sp>
        <p:sp>
          <p:nvSpPr>
            <p:cNvPr id="10" name="Diamond 15">
              <a:extLst>
                <a:ext uri="{FF2B5EF4-FFF2-40B4-BE49-F238E27FC236}">
                  <a16:creationId xmlns:a16="http://schemas.microsoft.com/office/drawing/2014/main" id="{C9372182-2047-4C43-A339-3DCA7E8B1BD2}"/>
                </a:ext>
              </a:extLst>
            </p:cNvPr>
            <p:cNvSpPr/>
            <p:nvPr/>
          </p:nvSpPr>
          <p:spPr>
            <a:xfrm>
              <a:off x="6893635" y="1742505"/>
              <a:ext cx="124022" cy="124022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3600">
                <a:latin typeface="+mj-lt"/>
              </a:endParaRPr>
            </a:p>
          </p:txBody>
        </p:sp>
        <p:sp>
          <p:nvSpPr>
            <p:cNvPr id="11" name="Diamond 16">
              <a:extLst>
                <a:ext uri="{FF2B5EF4-FFF2-40B4-BE49-F238E27FC236}">
                  <a16:creationId xmlns:a16="http://schemas.microsoft.com/office/drawing/2014/main" id="{0CFFFFB0-DDA2-484F-B23A-388F3D10B5A3}"/>
                </a:ext>
              </a:extLst>
            </p:cNvPr>
            <p:cNvSpPr/>
            <p:nvPr/>
          </p:nvSpPr>
          <p:spPr>
            <a:xfrm>
              <a:off x="7097888" y="1742505"/>
              <a:ext cx="124022" cy="124022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3600">
                <a:latin typeface="+mj-lt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6815A12-E19E-460C-B12F-ABD1B4EC191F}"/>
              </a:ext>
            </a:extLst>
          </p:cNvPr>
          <p:cNvSpPr txBox="1"/>
          <p:nvPr/>
        </p:nvSpPr>
        <p:spPr>
          <a:xfrm>
            <a:off x="1762441" y="2522310"/>
            <a:ext cx="252906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47D08-4A81-4CCD-B204-4FC7527E8A16}"/>
              </a:ext>
            </a:extLst>
          </p:cNvPr>
          <p:cNvSpPr txBox="1"/>
          <p:nvPr/>
        </p:nvSpPr>
        <p:spPr>
          <a:xfrm>
            <a:off x="7820279" y="3947572"/>
            <a:ext cx="3809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18D26FE-380A-4F6E-8D6C-6293EBA49723}"/>
              </a:ext>
            </a:extLst>
          </p:cNvPr>
          <p:cNvSpPr/>
          <p:nvPr/>
        </p:nvSpPr>
        <p:spPr>
          <a:xfrm>
            <a:off x="8111869" y="5975434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0AD2A2CF-60C0-4717-A4E7-5DA4FC32DFB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8B27E8EF-09A9-4F14-B003-D7D30D73BA7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BCDB010-C0C5-4DB8-AD9C-4502A7FF8F65}"/>
              </a:ext>
            </a:extLst>
          </p:cNvPr>
          <p:cNvGrpSpPr/>
          <p:nvPr/>
        </p:nvGrpSpPr>
        <p:grpSpPr>
          <a:xfrm>
            <a:off x="3727594" y="1627332"/>
            <a:ext cx="4755862" cy="4755862"/>
            <a:chOff x="4131387" y="2033587"/>
            <a:chExt cx="4248152" cy="4248152"/>
          </a:xfrm>
          <a:solidFill>
            <a:schemeClr val="accent1">
              <a:alpha val="40000"/>
            </a:schemeClr>
          </a:solidFill>
        </p:grpSpPr>
        <p:sp>
          <p:nvSpPr>
            <p:cNvPr id="4" name="막힌 원호 3">
              <a:extLst>
                <a:ext uri="{FF2B5EF4-FFF2-40B4-BE49-F238E27FC236}">
                  <a16:creationId xmlns:a16="http://schemas.microsoft.com/office/drawing/2014/main" id="{0FD7581D-7C82-472A-BCE4-3A28E97FD014}"/>
                </a:ext>
              </a:extLst>
            </p:cNvPr>
            <p:cNvSpPr/>
            <p:nvPr/>
          </p:nvSpPr>
          <p:spPr>
            <a:xfrm>
              <a:off x="4131387" y="2033587"/>
              <a:ext cx="4248152" cy="4248152"/>
            </a:xfrm>
            <a:prstGeom prst="blockArc">
              <a:avLst>
                <a:gd name="adj1" fmla="val 16996930"/>
                <a:gd name="adj2" fmla="val 4604646"/>
                <a:gd name="adj3" fmla="val 260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막힌 원호 4">
              <a:extLst>
                <a:ext uri="{FF2B5EF4-FFF2-40B4-BE49-F238E27FC236}">
                  <a16:creationId xmlns:a16="http://schemas.microsoft.com/office/drawing/2014/main" id="{9016554F-00C6-4EBB-A4DF-FAD7221E5E0C}"/>
                </a:ext>
              </a:extLst>
            </p:cNvPr>
            <p:cNvSpPr/>
            <p:nvPr/>
          </p:nvSpPr>
          <p:spPr>
            <a:xfrm flipH="1">
              <a:off x="4131387" y="2033587"/>
              <a:ext cx="4248152" cy="4248152"/>
            </a:xfrm>
            <a:prstGeom prst="blockArc">
              <a:avLst>
                <a:gd name="adj1" fmla="val 16996930"/>
                <a:gd name="adj2" fmla="val 4604646"/>
                <a:gd name="adj3" fmla="val 26043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3A5263FD-4050-436A-A19B-E1D1361FE092}"/>
              </a:ext>
            </a:extLst>
          </p:cNvPr>
          <p:cNvGrpSpPr/>
          <p:nvPr/>
        </p:nvGrpSpPr>
        <p:grpSpPr>
          <a:xfrm>
            <a:off x="3143250" y="2314575"/>
            <a:ext cx="2310454" cy="3377088"/>
            <a:chOff x="3143250" y="2314575"/>
            <a:chExt cx="2310454" cy="3377088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F2C66F49-679C-4877-A9C2-9CD5DD3B83F4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3752850" y="2314575"/>
              <a:ext cx="1700854" cy="1042961"/>
            </a:xfrm>
            <a:prstGeom prst="line">
              <a:avLst/>
            </a:prstGeom>
            <a:ln w="1905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B18ADBDC-34A7-4166-8CB1-C40BABF812FF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3143250" y="4005263"/>
              <a:ext cx="2042157" cy="0"/>
            </a:xfrm>
            <a:prstGeom prst="line">
              <a:avLst/>
            </a:prstGeom>
            <a:ln w="1905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37B3B02B-4BEC-4F2D-9026-17B790A8226B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H="1">
              <a:off x="3731770" y="4652990"/>
              <a:ext cx="1721934" cy="1038673"/>
            </a:xfrm>
            <a:prstGeom prst="line">
              <a:avLst/>
            </a:prstGeom>
            <a:ln w="1905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9654AE1-8B08-412E-A4DF-7713BE35C78F}"/>
              </a:ext>
            </a:extLst>
          </p:cNvPr>
          <p:cNvGrpSpPr/>
          <p:nvPr/>
        </p:nvGrpSpPr>
        <p:grpSpPr>
          <a:xfrm flipH="1">
            <a:off x="6715694" y="2314575"/>
            <a:ext cx="2310454" cy="3377088"/>
            <a:chOff x="3143250" y="2314575"/>
            <a:chExt cx="2310454" cy="3377088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BFFD2F87-5BDD-4CF5-B25E-9F00A677C7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2850" y="2314575"/>
              <a:ext cx="1700854" cy="1042961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2620BBFF-648C-4023-B60F-57B83A3770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3250" y="4005263"/>
              <a:ext cx="2042157" cy="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108231CA-4693-422A-990C-7FAE5E511B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1770" y="4652990"/>
              <a:ext cx="1721934" cy="1038673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타원 13">
            <a:extLst>
              <a:ext uri="{FF2B5EF4-FFF2-40B4-BE49-F238E27FC236}">
                <a16:creationId xmlns:a16="http://schemas.microsoft.com/office/drawing/2014/main" id="{99360D3F-E232-4385-81B1-9B162A37AB37}"/>
              </a:ext>
            </a:extLst>
          </p:cNvPr>
          <p:cNvSpPr/>
          <p:nvPr/>
        </p:nvSpPr>
        <p:spPr>
          <a:xfrm>
            <a:off x="5185407" y="3089239"/>
            <a:ext cx="1832048" cy="183204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막힌 원호 14">
            <a:extLst>
              <a:ext uri="{FF2B5EF4-FFF2-40B4-BE49-F238E27FC236}">
                <a16:creationId xmlns:a16="http://schemas.microsoft.com/office/drawing/2014/main" id="{11D2C97C-BD5B-4DCA-8835-415E0FC8EF85}"/>
              </a:ext>
            </a:extLst>
          </p:cNvPr>
          <p:cNvSpPr/>
          <p:nvPr/>
        </p:nvSpPr>
        <p:spPr>
          <a:xfrm>
            <a:off x="3978987" y="1881187"/>
            <a:ext cx="4248152" cy="4248152"/>
          </a:xfrm>
          <a:prstGeom prst="blockArc">
            <a:avLst>
              <a:gd name="adj1" fmla="val 16996930"/>
              <a:gd name="adj2" fmla="val 4604646"/>
              <a:gd name="adj3" fmla="val 260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막힌 원호 15">
            <a:extLst>
              <a:ext uri="{FF2B5EF4-FFF2-40B4-BE49-F238E27FC236}">
                <a16:creationId xmlns:a16="http://schemas.microsoft.com/office/drawing/2014/main" id="{29C233E0-2C86-49BC-88EC-B4546404893D}"/>
              </a:ext>
            </a:extLst>
          </p:cNvPr>
          <p:cNvSpPr/>
          <p:nvPr/>
        </p:nvSpPr>
        <p:spPr>
          <a:xfrm flipH="1">
            <a:off x="3978987" y="1881187"/>
            <a:ext cx="4248152" cy="4248152"/>
          </a:xfrm>
          <a:prstGeom prst="blockArc">
            <a:avLst>
              <a:gd name="adj1" fmla="val 16996930"/>
              <a:gd name="adj2" fmla="val 4604646"/>
              <a:gd name="adj3" fmla="val 260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Group 22">
            <a:extLst>
              <a:ext uri="{FF2B5EF4-FFF2-40B4-BE49-F238E27FC236}">
                <a16:creationId xmlns:a16="http://schemas.microsoft.com/office/drawing/2014/main" id="{5B9E91BE-62C6-4479-9188-167321450077}"/>
              </a:ext>
            </a:extLst>
          </p:cNvPr>
          <p:cNvGrpSpPr/>
          <p:nvPr/>
        </p:nvGrpSpPr>
        <p:grpSpPr>
          <a:xfrm>
            <a:off x="1008551" y="5159013"/>
            <a:ext cx="2424737" cy="988897"/>
            <a:chOff x="-499931" y="1121722"/>
            <a:chExt cx="3859356" cy="9888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390E08-D875-4FF6-9FF9-8C4AC527E175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964FAD-F201-4641-BEB3-0D3E62EFF288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Group 25">
            <a:extLst>
              <a:ext uri="{FF2B5EF4-FFF2-40B4-BE49-F238E27FC236}">
                <a16:creationId xmlns:a16="http://schemas.microsoft.com/office/drawing/2014/main" id="{A62ACA05-374F-479E-B83C-30EB18757567}"/>
              </a:ext>
            </a:extLst>
          </p:cNvPr>
          <p:cNvGrpSpPr/>
          <p:nvPr/>
        </p:nvGrpSpPr>
        <p:grpSpPr>
          <a:xfrm>
            <a:off x="1008551" y="1858752"/>
            <a:ext cx="2424737" cy="988897"/>
            <a:chOff x="-499931" y="1121722"/>
            <a:chExt cx="3859356" cy="9888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F672FF-948C-4ED5-ABFA-0DAC344EDB92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1B1B6D-6916-44B1-89DD-21335B999958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3" name="Group 29">
            <a:extLst>
              <a:ext uri="{FF2B5EF4-FFF2-40B4-BE49-F238E27FC236}">
                <a16:creationId xmlns:a16="http://schemas.microsoft.com/office/drawing/2014/main" id="{7A7CEA12-A4EB-41F6-A4F5-3275681BF9E5}"/>
              </a:ext>
            </a:extLst>
          </p:cNvPr>
          <p:cNvGrpSpPr/>
          <p:nvPr/>
        </p:nvGrpSpPr>
        <p:grpSpPr>
          <a:xfrm>
            <a:off x="8750253" y="5159013"/>
            <a:ext cx="2424737" cy="988897"/>
            <a:chOff x="-499931" y="1121722"/>
            <a:chExt cx="3859356" cy="9888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66C19A-9D7C-4DBC-B70F-8E870343042A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447599-601D-464C-974C-A3433569D5C2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6" name="Group 32">
            <a:extLst>
              <a:ext uri="{FF2B5EF4-FFF2-40B4-BE49-F238E27FC236}">
                <a16:creationId xmlns:a16="http://schemas.microsoft.com/office/drawing/2014/main" id="{A2B4A1A6-F60B-4968-8BD2-BF5048E514F4}"/>
              </a:ext>
            </a:extLst>
          </p:cNvPr>
          <p:cNvGrpSpPr/>
          <p:nvPr/>
        </p:nvGrpSpPr>
        <p:grpSpPr>
          <a:xfrm>
            <a:off x="8750253" y="1858752"/>
            <a:ext cx="2424737" cy="988897"/>
            <a:chOff x="-499931" y="1121722"/>
            <a:chExt cx="3859356" cy="98889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B26024-FC5F-48F0-8010-4D8727E1CB3B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DAFD24-6262-4E27-8EFC-D43461B5262D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:a16="http://schemas.microsoft.com/office/drawing/2014/main" id="{9ADE5F5A-C4EB-40CA-8648-2487728F4F2D}"/>
              </a:ext>
            </a:extLst>
          </p:cNvPr>
          <p:cNvGrpSpPr/>
          <p:nvPr/>
        </p:nvGrpSpPr>
        <p:grpSpPr>
          <a:xfrm>
            <a:off x="569245" y="3416550"/>
            <a:ext cx="2131163" cy="1173563"/>
            <a:chOff x="-499931" y="1121722"/>
            <a:chExt cx="3859356" cy="11735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D75807D-684D-458C-A821-82278074E864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A9335C-40C5-4821-923B-729D7D0F0259}"/>
                </a:ext>
              </a:extLst>
            </p:cNvPr>
            <p:cNvSpPr txBox="1"/>
            <p:nvPr/>
          </p:nvSpPr>
          <p:spPr>
            <a:xfrm>
              <a:off x="-499931" y="1464288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id="{8A7DAD25-CE15-4B2B-842D-B9540CC5420C}"/>
              </a:ext>
            </a:extLst>
          </p:cNvPr>
          <p:cNvGrpSpPr/>
          <p:nvPr/>
        </p:nvGrpSpPr>
        <p:grpSpPr>
          <a:xfrm>
            <a:off x="9491592" y="3416549"/>
            <a:ext cx="2131163" cy="1173563"/>
            <a:chOff x="-499931" y="1121722"/>
            <a:chExt cx="3859356" cy="117356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80EB84-6534-4DF2-9D37-120C0D1A0B70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D293DE-383D-417D-B4AF-479A874CEBF7}"/>
                </a:ext>
              </a:extLst>
            </p:cNvPr>
            <p:cNvSpPr txBox="1"/>
            <p:nvPr/>
          </p:nvSpPr>
          <p:spPr>
            <a:xfrm>
              <a:off x="-499931" y="1464288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17729FB-01E6-43F3-891B-06E7BA449C5A}"/>
              </a:ext>
            </a:extLst>
          </p:cNvPr>
          <p:cNvSpPr txBox="1"/>
          <p:nvPr/>
        </p:nvSpPr>
        <p:spPr>
          <a:xfrm>
            <a:off x="5265863" y="3502493"/>
            <a:ext cx="170085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Text Slide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63EE51-3921-4DBD-97A9-3E489DA72D1B}"/>
              </a:ext>
            </a:extLst>
          </p:cNvPr>
          <p:cNvSpPr txBox="1"/>
          <p:nvPr/>
        </p:nvSpPr>
        <p:spPr>
          <a:xfrm rot="16200000">
            <a:off x="4603277" y="1858752"/>
            <a:ext cx="4336276" cy="43362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E0D869-7547-4A53-8B2A-E8CB9DC43373}"/>
              </a:ext>
            </a:extLst>
          </p:cNvPr>
          <p:cNvSpPr txBox="1"/>
          <p:nvPr/>
        </p:nvSpPr>
        <p:spPr>
          <a:xfrm rot="5400000">
            <a:off x="3324698" y="1858752"/>
            <a:ext cx="4336276" cy="43362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66AAE9A9-0B3B-47F5-9E1A-7587A4CE5123}"/>
              </a:ext>
            </a:extLst>
          </p:cNvPr>
          <p:cNvSpPr/>
          <p:nvPr/>
        </p:nvSpPr>
        <p:spPr>
          <a:xfrm>
            <a:off x="1485900" y="4024314"/>
            <a:ext cx="333376" cy="3333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DB59684-5AF4-4430-9E90-367DEF1851E5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0" y="4191001"/>
            <a:ext cx="1485900" cy="69056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타원 4">
            <a:extLst>
              <a:ext uri="{FF2B5EF4-FFF2-40B4-BE49-F238E27FC236}">
                <a16:creationId xmlns:a16="http://schemas.microsoft.com/office/drawing/2014/main" id="{CF573C9D-EA4F-4A66-9579-AF21B5DFEBD1}"/>
              </a:ext>
            </a:extLst>
          </p:cNvPr>
          <p:cNvSpPr/>
          <p:nvPr/>
        </p:nvSpPr>
        <p:spPr>
          <a:xfrm>
            <a:off x="3324225" y="4995863"/>
            <a:ext cx="333376" cy="33337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3247A8C-ADBE-47F2-ACA7-A3B7CECCD38C}"/>
              </a:ext>
            </a:extLst>
          </p:cNvPr>
          <p:cNvCxnSpPr>
            <a:cxnSpLocks/>
            <a:stCxn id="5" idx="2"/>
            <a:endCxn id="3" idx="6"/>
          </p:cNvCxnSpPr>
          <p:nvPr/>
        </p:nvCxnSpPr>
        <p:spPr>
          <a:xfrm flipH="1" flipV="1">
            <a:off x="1819276" y="4191001"/>
            <a:ext cx="1504949" cy="97154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>
            <a:extLst>
              <a:ext uri="{FF2B5EF4-FFF2-40B4-BE49-F238E27FC236}">
                <a16:creationId xmlns:a16="http://schemas.microsoft.com/office/drawing/2014/main" id="{6E77F6C7-4164-4126-9286-8417D2CCA7E7}"/>
              </a:ext>
            </a:extLst>
          </p:cNvPr>
          <p:cNvSpPr/>
          <p:nvPr/>
        </p:nvSpPr>
        <p:spPr>
          <a:xfrm>
            <a:off x="5162550" y="3667126"/>
            <a:ext cx="333376" cy="3333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11F1E7E-F3A6-497D-B94E-DF3E6C512022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3657601" y="3833813"/>
            <a:ext cx="1504949" cy="132873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id="{DE1A0B73-47DD-4DF0-A50D-A3680CF3D49B}"/>
              </a:ext>
            </a:extLst>
          </p:cNvPr>
          <p:cNvSpPr/>
          <p:nvPr/>
        </p:nvSpPr>
        <p:spPr>
          <a:xfrm>
            <a:off x="7000875" y="4024314"/>
            <a:ext cx="333376" cy="3333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6B2B8FC-D39A-4374-8EE9-6A9C7AFB41C0}"/>
              </a:ext>
            </a:extLst>
          </p:cNvPr>
          <p:cNvCxnSpPr>
            <a:cxnSpLocks/>
            <a:stCxn id="9" idx="2"/>
            <a:endCxn id="7" idx="6"/>
          </p:cNvCxnSpPr>
          <p:nvPr/>
        </p:nvCxnSpPr>
        <p:spPr>
          <a:xfrm flipH="1" flipV="1">
            <a:off x="5495926" y="3833813"/>
            <a:ext cx="1504949" cy="35718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70E25A3-06E1-4E2E-90E0-0FEBDA8C7B1F}"/>
              </a:ext>
            </a:extLst>
          </p:cNvPr>
          <p:cNvCxnSpPr>
            <a:cxnSpLocks/>
            <a:endCxn id="9" idx="6"/>
          </p:cNvCxnSpPr>
          <p:nvPr/>
        </p:nvCxnSpPr>
        <p:spPr>
          <a:xfrm flipH="1">
            <a:off x="7334251" y="3342466"/>
            <a:ext cx="1553771" cy="84853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E2C1C80-4CC3-44F1-99B4-0E832DFB8676}"/>
              </a:ext>
            </a:extLst>
          </p:cNvPr>
          <p:cNvCxnSpPr>
            <a:cxnSpLocks/>
          </p:cNvCxnSpPr>
          <p:nvPr/>
        </p:nvCxnSpPr>
        <p:spPr>
          <a:xfrm flipH="1">
            <a:off x="9176685" y="2551091"/>
            <a:ext cx="1500840" cy="61566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CCEC1E-C185-4A60-BB96-867D160A640C}"/>
              </a:ext>
            </a:extLst>
          </p:cNvPr>
          <p:cNvSpPr txBox="1"/>
          <p:nvPr/>
        </p:nvSpPr>
        <p:spPr>
          <a:xfrm>
            <a:off x="10314585" y="1835763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latin typeface="Britannic Bold" panose="020B0903060703020204" pitchFamily="34" charset="0"/>
                <a:cs typeface="Arial" pitchFamily="34" charset="0"/>
              </a:rPr>
              <a:t>2026</a:t>
            </a:r>
            <a:endParaRPr lang="ko-KR" altLang="en-US" sz="2800" b="1" dirty="0">
              <a:solidFill>
                <a:schemeClr val="accent1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E80D3A-03EF-4FF0-8A36-7C9C4059F682}"/>
              </a:ext>
            </a:extLst>
          </p:cNvPr>
          <p:cNvSpPr txBox="1"/>
          <p:nvPr/>
        </p:nvSpPr>
        <p:spPr>
          <a:xfrm>
            <a:off x="8476260" y="2438639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latin typeface="Britannic Bold" panose="020B0903060703020204" pitchFamily="34" charset="0"/>
                <a:cs typeface="Arial" pitchFamily="34" charset="0"/>
              </a:rPr>
              <a:t>2025</a:t>
            </a:r>
            <a:endParaRPr lang="ko-KR" altLang="en-US" sz="2800" b="1" dirty="0">
              <a:solidFill>
                <a:schemeClr val="accent2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98684B-BBC5-4871-BE7F-542A72721635}"/>
              </a:ext>
            </a:extLst>
          </p:cNvPr>
          <p:cNvSpPr txBox="1"/>
          <p:nvPr/>
        </p:nvSpPr>
        <p:spPr>
          <a:xfrm>
            <a:off x="6637935" y="4472643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latin typeface="Britannic Bold" panose="020B0903060703020204" pitchFamily="34" charset="0"/>
                <a:cs typeface="Arial" pitchFamily="34" charset="0"/>
              </a:rPr>
              <a:t>2024</a:t>
            </a:r>
            <a:endParaRPr lang="ko-KR" altLang="en-US" sz="2800" b="1" dirty="0">
              <a:solidFill>
                <a:schemeClr val="accent3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A015F0-CF2A-4345-B8E6-6728984E088A}"/>
              </a:ext>
            </a:extLst>
          </p:cNvPr>
          <p:cNvSpPr txBox="1"/>
          <p:nvPr/>
        </p:nvSpPr>
        <p:spPr>
          <a:xfrm>
            <a:off x="4799610" y="3107687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latin typeface="Britannic Bold" panose="020B0903060703020204" pitchFamily="34" charset="0"/>
                <a:cs typeface="Arial" pitchFamily="34" charset="0"/>
              </a:rPr>
              <a:t>2023</a:t>
            </a:r>
            <a:endParaRPr lang="ko-KR" altLang="en-US" sz="2800" b="1" dirty="0">
              <a:solidFill>
                <a:schemeClr val="accent4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BEAC11-DC04-4B79-B538-87E0DAED1E79}"/>
              </a:ext>
            </a:extLst>
          </p:cNvPr>
          <p:cNvSpPr txBox="1"/>
          <p:nvPr/>
        </p:nvSpPr>
        <p:spPr>
          <a:xfrm>
            <a:off x="2961285" y="4357688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latin typeface="Britannic Bold" panose="020B0903060703020204" pitchFamily="34" charset="0"/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accent5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DFD94F-AA38-4BF6-AFE9-BABDE5054766}"/>
              </a:ext>
            </a:extLst>
          </p:cNvPr>
          <p:cNvSpPr txBox="1"/>
          <p:nvPr/>
        </p:nvSpPr>
        <p:spPr>
          <a:xfrm>
            <a:off x="1122960" y="4472643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/>
                </a:solidFill>
                <a:latin typeface="Britannic Bold" panose="020B0903060703020204" pitchFamily="34" charset="0"/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6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17AEAF3D-05BD-4BCF-B87D-22FCEC864E8F}"/>
              </a:ext>
            </a:extLst>
          </p:cNvPr>
          <p:cNvCxnSpPr>
            <a:cxnSpLocks/>
          </p:cNvCxnSpPr>
          <p:nvPr/>
        </p:nvCxnSpPr>
        <p:spPr>
          <a:xfrm flipV="1">
            <a:off x="10962079" y="1911725"/>
            <a:ext cx="1229921" cy="5215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>
            <a:extLst>
              <a:ext uri="{FF2B5EF4-FFF2-40B4-BE49-F238E27FC236}">
                <a16:creationId xmlns:a16="http://schemas.microsoft.com/office/drawing/2014/main" id="{F4F53335-1AF9-4C3C-ACF3-E829F8363664}"/>
              </a:ext>
            </a:extLst>
          </p:cNvPr>
          <p:cNvSpPr/>
          <p:nvPr/>
        </p:nvSpPr>
        <p:spPr>
          <a:xfrm>
            <a:off x="10677525" y="2363333"/>
            <a:ext cx="333376" cy="3333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CD520810-154D-428B-8C16-7C4ADF2D3197}"/>
              </a:ext>
            </a:extLst>
          </p:cNvPr>
          <p:cNvSpPr/>
          <p:nvPr/>
        </p:nvSpPr>
        <p:spPr>
          <a:xfrm>
            <a:off x="8870755" y="3081649"/>
            <a:ext cx="333376" cy="3333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66">
            <a:extLst>
              <a:ext uri="{FF2B5EF4-FFF2-40B4-BE49-F238E27FC236}">
                <a16:creationId xmlns:a16="http://schemas.microsoft.com/office/drawing/2014/main" id="{90AC654F-B576-49B8-806C-DACB147677AE}"/>
              </a:ext>
            </a:extLst>
          </p:cNvPr>
          <p:cNvGrpSpPr/>
          <p:nvPr/>
        </p:nvGrpSpPr>
        <p:grpSpPr>
          <a:xfrm>
            <a:off x="9961579" y="2961859"/>
            <a:ext cx="1765268" cy="1292662"/>
            <a:chOff x="3017861" y="4283314"/>
            <a:chExt cx="1917633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23D49A-2856-4262-BA42-D878C0D0E1BF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4826E8-579B-4F66-8B7C-9A0CF54E9CB3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6">
            <a:extLst>
              <a:ext uri="{FF2B5EF4-FFF2-40B4-BE49-F238E27FC236}">
                <a16:creationId xmlns:a16="http://schemas.microsoft.com/office/drawing/2014/main" id="{B1DC50DB-1293-4D23-A217-7969A0A9867C}"/>
              </a:ext>
            </a:extLst>
          </p:cNvPr>
          <p:cNvGrpSpPr/>
          <p:nvPr/>
        </p:nvGrpSpPr>
        <p:grpSpPr>
          <a:xfrm>
            <a:off x="8154809" y="3685819"/>
            <a:ext cx="1765268" cy="1292662"/>
            <a:chOff x="3017861" y="4283314"/>
            <a:chExt cx="1917633" cy="12926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370ABB-57FC-4DDB-9157-59E85D6FCEA2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68CF82-2D3A-4AF4-9751-73E0810039BA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6">
            <a:extLst>
              <a:ext uri="{FF2B5EF4-FFF2-40B4-BE49-F238E27FC236}">
                <a16:creationId xmlns:a16="http://schemas.microsoft.com/office/drawing/2014/main" id="{395E291E-9681-4752-94BC-932F181C7374}"/>
              </a:ext>
            </a:extLst>
          </p:cNvPr>
          <p:cNvGrpSpPr/>
          <p:nvPr/>
        </p:nvGrpSpPr>
        <p:grpSpPr>
          <a:xfrm>
            <a:off x="6284929" y="5039536"/>
            <a:ext cx="1765268" cy="1292662"/>
            <a:chOff x="3017861" y="4283314"/>
            <a:chExt cx="1917633" cy="12926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C9B7CC-6B29-4E88-B317-AC30FC3FA19D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39CEAA-2E60-4400-8EA1-2174DC7B512D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6">
            <a:extLst>
              <a:ext uri="{FF2B5EF4-FFF2-40B4-BE49-F238E27FC236}">
                <a16:creationId xmlns:a16="http://schemas.microsoft.com/office/drawing/2014/main" id="{BEF46F69-7D2A-4AC5-BF1E-B6B645C5B47E}"/>
              </a:ext>
            </a:extLst>
          </p:cNvPr>
          <p:cNvGrpSpPr/>
          <p:nvPr/>
        </p:nvGrpSpPr>
        <p:grpSpPr>
          <a:xfrm>
            <a:off x="4446604" y="1835763"/>
            <a:ext cx="1765268" cy="1292662"/>
            <a:chOff x="3017861" y="4283314"/>
            <a:chExt cx="1917633" cy="129266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6BDAB8-6C13-4E35-B8F8-DFAED4330100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0B45E9C-1DD4-41ED-9B83-418A38B12875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6">
            <a:extLst>
              <a:ext uri="{FF2B5EF4-FFF2-40B4-BE49-F238E27FC236}">
                <a16:creationId xmlns:a16="http://schemas.microsoft.com/office/drawing/2014/main" id="{B6213E7E-964D-4E73-B769-B38444AD515D}"/>
              </a:ext>
            </a:extLst>
          </p:cNvPr>
          <p:cNvGrpSpPr/>
          <p:nvPr/>
        </p:nvGrpSpPr>
        <p:grpSpPr>
          <a:xfrm>
            <a:off x="2608279" y="3025259"/>
            <a:ext cx="1765268" cy="1292662"/>
            <a:chOff x="3017861" y="4283314"/>
            <a:chExt cx="1917633" cy="12926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B48C84-6431-416F-ABB0-24FF5173DAF2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4B5A3F-C101-482E-9E28-99F04F7D576B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66">
            <a:extLst>
              <a:ext uri="{FF2B5EF4-FFF2-40B4-BE49-F238E27FC236}">
                <a16:creationId xmlns:a16="http://schemas.microsoft.com/office/drawing/2014/main" id="{1829176C-C45F-4E18-AAD8-3D1C453E33DE}"/>
              </a:ext>
            </a:extLst>
          </p:cNvPr>
          <p:cNvGrpSpPr/>
          <p:nvPr/>
        </p:nvGrpSpPr>
        <p:grpSpPr>
          <a:xfrm>
            <a:off x="770886" y="5039536"/>
            <a:ext cx="1765268" cy="1292662"/>
            <a:chOff x="3017861" y="4283314"/>
            <a:chExt cx="1917633" cy="129266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4BD637-E454-42E8-B285-89DC146F9FFC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3B670BA-7848-4140-A5C6-FFD03A42C2FB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3BE3D5-C41B-45B8-B2D7-1710B6D37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316019"/>
              </p:ext>
            </p:extLst>
          </p:nvPr>
        </p:nvGraphicFramePr>
        <p:xfrm>
          <a:off x="905609" y="1802425"/>
          <a:ext cx="10357337" cy="426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42A3CB-A97C-42D5-BA05-4A89F9C134A5}"/>
              </a:ext>
            </a:extLst>
          </p:cNvPr>
          <p:cNvSpPr txBox="1"/>
          <p:nvPr/>
        </p:nvSpPr>
        <p:spPr>
          <a:xfrm>
            <a:off x="0" y="101808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EA3EE-9EFB-4B6F-8243-4CB74C05ADED}"/>
              </a:ext>
            </a:extLst>
          </p:cNvPr>
          <p:cNvSpPr txBox="1"/>
          <p:nvPr/>
        </p:nvSpPr>
        <p:spPr>
          <a:xfrm>
            <a:off x="1570257" y="2857192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A9B42-AB85-47BA-A789-DA25391339BD}"/>
              </a:ext>
            </a:extLst>
          </p:cNvPr>
          <p:cNvSpPr txBox="1"/>
          <p:nvPr/>
        </p:nvSpPr>
        <p:spPr>
          <a:xfrm>
            <a:off x="1570255" y="3280605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D847B6-3B63-4CD2-A43F-7F822D353133}"/>
              </a:ext>
            </a:extLst>
          </p:cNvPr>
          <p:cNvSpPr txBox="1"/>
          <p:nvPr/>
        </p:nvSpPr>
        <p:spPr>
          <a:xfrm>
            <a:off x="1570257" y="1861855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0A391-29DD-40B0-8981-915A0E32785F}"/>
              </a:ext>
            </a:extLst>
          </p:cNvPr>
          <p:cNvSpPr txBox="1"/>
          <p:nvPr/>
        </p:nvSpPr>
        <p:spPr>
          <a:xfrm>
            <a:off x="796311" y="1782211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9A50D-9582-42B0-843F-4B796509823F}"/>
              </a:ext>
            </a:extLst>
          </p:cNvPr>
          <p:cNvSpPr txBox="1"/>
          <p:nvPr/>
        </p:nvSpPr>
        <p:spPr>
          <a:xfrm>
            <a:off x="7223153" y="2853452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67827-9CFD-4ADF-9D71-118C8F5D39DC}"/>
              </a:ext>
            </a:extLst>
          </p:cNvPr>
          <p:cNvSpPr txBox="1"/>
          <p:nvPr/>
        </p:nvSpPr>
        <p:spPr>
          <a:xfrm>
            <a:off x="7223151" y="3276865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C7999-B6A9-4691-8DAB-79C03D92FE88}"/>
              </a:ext>
            </a:extLst>
          </p:cNvPr>
          <p:cNvSpPr txBox="1"/>
          <p:nvPr/>
        </p:nvSpPr>
        <p:spPr>
          <a:xfrm>
            <a:off x="7223153" y="1858115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06435C-E08C-4693-A5FD-E9DF3BED8FC6}"/>
              </a:ext>
            </a:extLst>
          </p:cNvPr>
          <p:cNvSpPr txBox="1"/>
          <p:nvPr/>
        </p:nvSpPr>
        <p:spPr>
          <a:xfrm>
            <a:off x="6449207" y="1782211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grpSp>
        <p:nvGrpSpPr>
          <p:cNvPr id="13" name="Graphic 166">
            <a:extLst>
              <a:ext uri="{FF2B5EF4-FFF2-40B4-BE49-F238E27FC236}">
                <a16:creationId xmlns:a16="http://schemas.microsoft.com/office/drawing/2014/main" id="{43A801E4-2D65-4027-84EA-A6944115505F}"/>
              </a:ext>
            </a:extLst>
          </p:cNvPr>
          <p:cNvGrpSpPr/>
          <p:nvPr/>
        </p:nvGrpSpPr>
        <p:grpSpPr>
          <a:xfrm>
            <a:off x="10748261" y="2317513"/>
            <a:ext cx="861848" cy="959351"/>
            <a:chOff x="227903" y="4409780"/>
            <a:chExt cx="2199395" cy="2448219"/>
          </a:xfrm>
          <a:solidFill>
            <a:schemeClr val="accent2"/>
          </a:solidFill>
        </p:grpSpPr>
        <p:grpSp>
          <p:nvGrpSpPr>
            <p:cNvPr id="14" name="Graphic 166">
              <a:extLst>
                <a:ext uri="{FF2B5EF4-FFF2-40B4-BE49-F238E27FC236}">
                  <a16:creationId xmlns:a16="http://schemas.microsoft.com/office/drawing/2014/main" id="{F31C29E8-AF06-45EE-B864-CA8C851A9684}"/>
                </a:ext>
              </a:extLst>
            </p:cNvPr>
            <p:cNvGrpSpPr/>
            <p:nvPr/>
          </p:nvGrpSpPr>
          <p:grpSpPr>
            <a:xfrm>
              <a:off x="227903" y="4409780"/>
              <a:ext cx="2199395" cy="2448219"/>
              <a:chOff x="227903" y="4409780"/>
              <a:chExt cx="2199395" cy="2448219"/>
            </a:xfrm>
            <a:grpFill/>
          </p:grpSpPr>
          <p:sp>
            <p:nvSpPr>
              <p:cNvPr id="21" name="Freeform: Shape 274">
                <a:extLst>
                  <a:ext uri="{FF2B5EF4-FFF2-40B4-BE49-F238E27FC236}">
                    <a16:creationId xmlns:a16="http://schemas.microsoft.com/office/drawing/2014/main" id="{0C056E64-98C3-4352-ADFF-47092E480C70}"/>
                  </a:ext>
                </a:extLst>
              </p:cNvPr>
              <p:cNvSpPr/>
              <p:nvPr/>
            </p:nvSpPr>
            <p:spPr>
              <a:xfrm>
                <a:off x="227903" y="4409780"/>
                <a:ext cx="2199395" cy="2448219"/>
              </a:xfrm>
              <a:custGeom>
                <a:avLst/>
                <a:gdLst>
                  <a:gd name="connsiteX0" fmla="*/ 2157819 w 2199394"/>
                  <a:gd name="connsiteY0" fmla="*/ 406296 h 2448219"/>
                  <a:gd name="connsiteX1" fmla="*/ 2053070 w 2199394"/>
                  <a:gd name="connsiteY1" fmla="*/ 226378 h 2448219"/>
                  <a:gd name="connsiteX2" fmla="*/ 2049590 w 2199394"/>
                  <a:gd name="connsiteY2" fmla="*/ 221506 h 2448219"/>
                  <a:gd name="connsiteX3" fmla="*/ 2028013 w 2199394"/>
                  <a:gd name="connsiteY3" fmla="*/ 198189 h 2448219"/>
                  <a:gd name="connsiteX4" fmla="*/ 1863755 w 2199394"/>
                  <a:gd name="connsiteY4" fmla="*/ 78823 h 2448219"/>
                  <a:gd name="connsiteX5" fmla="*/ 1770315 w 2199394"/>
                  <a:gd name="connsiteY5" fmla="*/ 44719 h 2448219"/>
                  <a:gd name="connsiteX6" fmla="*/ 1726466 w 2199394"/>
                  <a:gd name="connsiteY6" fmla="*/ 35323 h 2448219"/>
                  <a:gd name="connsiteX7" fmla="*/ 1691318 w 2199394"/>
                  <a:gd name="connsiteY7" fmla="*/ 20184 h 2448219"/>
                  <a:gd name="connsiteX8" fmla="*/ 1661737 w 2199394"/>
                  <a:gd name="connsiteY8" fmla="*/ 0 h 2448219"/>
                  <a:gd name="connsiteX9" fmla="*/ 1425790 w 2199394"/>
                  <a:gd name="connsiteY9" fmla="*/ 2262 h 2448219"/>
                  <a:gd name="connsiteX10" fmla="*/ 1395861 w 2199394"/>
                  <a:gd name="connsiteY10" fmla="*/ 36193 h 2448219"/>
                  <a:gd name="connsiteX11" fmla="*/ 1392903 w 2199394"/>
                  <a:gd name="connsiteY11" fmla="*/ 53071 h 2448219"/>
                  <a:gd name="connsiteX12" fmla="*/ 1392555 w 2199394"/>
                  <a:gd name="connsiteY12" fmla="*/ 147554 h 2448219"/>
                  <a:gd name="connsiteX13" fmla="*/ 1414306 w 2199394"/>
                  <a:gd name="connsiteY13" fmla="*/ 205845 h 2448219"/>
                  <a:gd name="connsiteX14" fmla="*/ 1438840 w 2199394"/>
                  <a:gd name="connsiteY14" fmla="*/ 217851 h 2448219"/>
                  <a:gd name="connsiteX15" fmla="*/ 1456240 w 2199394"/>
                  <a:gd name="connsiteY15" fmla="*/ 217503 h 2448219"/>
                  <a:gd name="connsiteX16" fmla="*/ 1653559 w 2199394"/>
                  <a:gd name="connsiteY16" fmla="*/ 217155 h 2448219"/>
                  <a:gd name="connsiteX17" fmla="*/ 1679486 w 2199394"/>
                  <a:gd name="connsiteY17" fmla="*/ 204105 h 2448219"/>
                  <a:gd name="connsiteX18" fmla="*/ 1714112 w 2199394"/>
                  <a:gd name="connsiteY18" fmla="*/ 192273 h 2448219"/>
                  <a:gd name="connsiteX19" fmla="*/ 1767531 w 2199394"/>
                  <a:gd name="connsiteY19" fmla="*/ 207063 h 2448219"/>
                  <a:gd name="connsiteX20" fmla="*/ 1872281 w 2199394"/>
                  <a:gd name="connsiteY20" fmla="*/ 264658 h 2448219"/>
                  <a:gd name="connsiteX21" fmla="*/ 1948668 w 2199394"/>
                  <a:gd name="connsiteY21" fmla="*/ 340871 h 2448219"/>
                  <a:gd name="connsiteX22" fmla="*/ 1991821 w 2199394"/>
                  <a:gd name="connsiteY22" fmla="*/ 404730 h 2448219"/>
                  <a:gd name="connsiteX23" fmla="*/ 2051504 w 2199394"/>
                  <a:gd name="connsiteY23" fmla="*/ 630760 h 2448219"/>
                  <a:gd name="connsiteX24" fmla="*/ 2046806 w 2199394"/>
                  <a:gd name="connsiteY24" fmla="*/ 779706 h 2448219"/>
                  <a:gd name="connsiteX25" fmla="*/ 2036017 w 2199394"/>
                  <a:gd name="connsiteY25" fmla="*/ 891242 h 2448219"/>
                  <a:gd name="connsiteX26" fmla="*/ 2006785 w 2199394"/>
                  <a:gd name="connsiteY26" fmla="*/ 1037231 h 2448219"/>
                  <a:gd name="connsiteX27" fmla="*/ 1969896 w 2199394"/>
                  <a:gd name="connsiteY27" fmla="*/ 1146678 h 2448219"/>
                  <a:gd name="connsiteX28" fmla="*/ 1901687 w 2199394"/>
                  <a:gd name="connsiteY28" fmla="*/ 1276136 h 2448219"/>
                  <a:gd name="connsiteX29" fmla="*/ 1843222 w 2199394"/>
                  <a:gd name="connsiteY29" fmla="*/ 1345563 h 2448219"/>
                  <a:gd name="connsiteX30" fmla="*/ 1818688 w 2199394"/>
                  <a:gd name="connsiteY30" fmla="*/ 1368010 h 2448219"/>
                  <a:gd name="connsiteX31" fmla="*/ 1793283 w 2199394"/>
                  <a:gd name="connsiteY31" fmla="*/ 1392544 h 2448219"/>
                  <a:gd name="connsiteX32" fmla="*/ 1741083 w 2199394"/>
                  <a:gd name="connsiteY32" fmla="*/ 1431869 h 2448219"/>
                  <a:gd name="connsiteX33" fmla="*/ 1526363 w 2199394"/>
                  <a:gd name="connsiteY33" fmla="*/ 1532442 h 2448219"/>
                  <a:gd name="connsiteX34" fmla="*/ 1269709 w 2199394"/>
                  <a:gd name="connsiteY34" fmla="*/ 1651460 h 2448219"/>
                  <a:gd name="connsiteX35" fmla="*/ 1153823 w 2199394"/>
                  <a:gd name="connsiteY35" fmla="*/ 1751686 h 2448219"/>
                  <a:gd name="connsiteX36" fmla="*/ 1107017 w 2199394"/>
                  <a:gd name="connsiteY36" fmla="*/ 1832597 h 2448219"/>
                  <a:gd name="connsiteX37" fmla="*/ 1099361 w 2199394"/>
                  <a:gd name="connsiteY37" fmla="*/ 1852956 h 2448219"/>
                  <a:gd name="connsiteX38" fmla="*/ 1009227 w 2199394"/>
                  <a:gd name="connsiteY38" fmla="*/ 1712535 h 2448219"/>
                  <a:gd name="connsiteX39" fmla="*/ 789810 w 2199394"/>
                  <a:gd name="connsiteY39" fmla="*/ 1578205 h 2448219"/>
                  <a:gd name="connsiteX40" fmla="*/ 648345 w 2199394"/>
                  <a:gd name="connsiteY40" fmla="*/ 1519044 h 2448219"/>
                  <a:gd name="connsiteX41" fmla="*/ 465120 w 2199394"/>
                  <a:gd name="connsiteY41" fmla="*/ 1431521 h 2448219"/>
                  <a:gd name="connsiteX42" fmla="*/ 344362 w 2199394"/>
                  <a:gd name="connsiteY42" fmla="*/ 1327641 h 2448219"/>
                  <a:gd name="connsiteX43" fmla="*/ 287986 w 2199394"/>
                  <a:gd name="connsiteY43" fmla="*/ 1255256 h 2448219"/>
                  <a:gd name="connsiteX44" fmla="*/ 198548 w 2199394"/>
                  <a:gd name="connsiteY44" fmla="*/ 1048889 h 2448219"/>
                  <a:gd name="connsiteX45" fmla="*/ 169316 w 2199394"/>
                  <a:gd name="connsiteY45" fmla="*/ 911601 h 2448219"/>
                  <a:gd name="connsiteX46" fmla="*/ 150871 w 2199394"/>
                  <a:gd name="connsiteY46" fmla="*/ 662951 h 2448219"/>
                  <a:gd name="connsiteX47" fmla="*/ 197678 w 2199394"/>
                  <a:gd name="connsiteY47" fmla="*/ 430309 h 2448219"/>
                  <a:gd name="connsiteX48" fmla="*/ 405263 w 2199394"/>
                  <a:gd name="connsiteY48" fmla="*/ 219766 h 2448219"/>
                  <a:gd name="connsiteX49" fmla="*/ 493135 w 2199394"/>
                  <a:gd name="connsiteY49" fmla="*/ 193143 h 2448219"/>
                  <a:gd name="connsiteX50" fmla="*/ 505315 w 2199394"/>
                  <a:gd name="connsiteY50" fmla="*/ 197319 h 2448219"/>
                  <a:gd name="connsiteX51" fmla="*/ 527239 w 2199394"/>
                  <a:gd name="connsiteY51" fmla="*/ 215067 h 2448219"/>
                  <a:gd name="connsiteX52" fmla="*/ 547424 w 2199394"/>
                  <a:gd name="connsiteY52" fmla="*/ 218896 h 2448219"/>
                  <a:gd name="connsiteX53" fmla="*/ 743177 w 2199394"/>
                  <a:gd name="connsiteY53" fmla="*/ 218547 h 2448219"/>
                  <a:gd name="connsiteX54" fmla="*/ 806340 w 2199394"/>
                  <a:gd name="connsiteY54" fmla="*/ 170697 h 2448219"/>
                  <a:gd name="connsiteX55" fmla="*/ 806166 w 2199394"/>
                  <a:gd name="connsiteY55" fmla="*/ 61075 h 2448219"/>
                  <a:gd name="connsiteX56" fmla="*/ 800772 w 2199394"/>
                  <a:gd name="connsiteY56" fmla="*/ 42457 h 2448219"/>
                  <a:gd name="connsiteX57" fmla="*/ 772757 w 2199394"/>
                  <a:gd name="connsiteY57" fmla="*/ 13920 h 2448219"/>
                  <a:gd name="connsiteX58" fmla="*/ 744221 w 2199394"/>
                  <a:gd name="connsiteY58" fmla="*/ 2088 h 2448219"/>
                  <a:gd name="connsiteX59" fmla="*/ 552122 w 2199394"/>
                  <a:gd name="connsiteY59" fmla="*/ 2784 h 2448219"/>
                  <a:gd name="connsiteX60" fmla="*/ 499573 w 2199394"/>
                  <a:gd name="connsiteY60" fmla="*/ 24882 h 2448219"/>
                  <a:gd name="connsiteX61" fmla="*/ 474343 w 2199394"/>
                  <a:gd name="connsiteY61" fmla="*/ 37585 h 2448219"/>
                  <a:gd name="connsiteX62" fmla="*/ 448764 w 2199394"/>
                  <a:gd name="connsiteY62" fmla="*/ 41935 h 2448219"/>
                  <a:gd name="connsiteX63" fmla="*/ 311650 w 2199394"/>
                  <a:gd name="connsiteY63" fmla="*/ 98312 h 2448219"/>
                  <a:gd name="connsiteX64" fmla="*/ 127033 w 2199394"/>
                  <a:gd name="connsiteY64" fmla="*/ 261004 h 2448219"/>
                  <a:gd name="connsiteX65" fmla="*/ 34985 w 2199394"/>
                  <a:gd name="connsiteY65" fmla="*/ 428569 h 2448219"/>
                  <a:gd name="connsiteX66" fmla="*/ 5057 w 2199394"/>
                  <a:gd name="connsiteY66" fmla="*/ 561855 h 2448219"/>
                  <a:gd name="connsiteX67" fmla="*/ 11 w 2199394"/>
                  <a:gd name="connsiteY67" fmla="*/ 650770 h 2448219"/>
                  <a:gd name="connsiteX68" fmla="*/ 10625 w 2199394"/>
                  <a:gd name="connsiteY68" fmla="*/ 851918 h 2448219"/>
                  <a:gd name="connsiteX69" fmla="*/ 39336 w 2199394"/>
                  <a:gd name="connsiteY69" fmla="*/ 1034620 h 2448219"/>
                  <a:gd name="connsiteX70" fmla="*/ 92754 w 2199394"/>
                  <a:gd name="connsiteY70" fmla="*/ 1203751 h 2448219"/>
                  <a:gd name="connsiteX71" fmla="*/ 352889 w 2199394"/>
                  <a:gd name="connsiteY71" fmla="*/ 1537489 h 2448219"/>
                  <a:gd name="connsiteX72" fmla="*/ 509317 w 2199394"/>
                  <a:gd name="connsiteY72" fmla="*/ 1623098 h 2448219"/>
                  <a:gd name="connsiteX73" fmla="*/ 721600 w 2199394"/>
                  <a:gd name="connsiteY73" fmla="*/ 1713405 h 2448219"/>
                  <a:gd name="connsiteX74" fmla="*/ 863935 w 2199394"/>
                  <a:gd name="connsiteY74" fmla="*/ 1786486 h 2448219"/>
                  <a:gd name="connsiteX75" fmla="*/ 939626 w 2199394"/>
                  <a:gd name="connsiteY75" fmla="*/ 1854522 h 2448219"/>
                  <a:gd name="connsiteX76" fmla="*/ 978254 w 2199394"/>
                  <a:gd name="connsiteY76" fmla="*/ 1921687 h 2448219"/>
                  <a:gd name="connsiteX77" fmla="*/ 1000875 w 2199394"/>
                  <a:gd name="connsiteY77" fmla="*/ 2044533 h 2448219"/>
                  <a:gd name="connsiteX78" fmla="*/ 984867 w 2199394"/>
                  <a:gd name="connsiteY78" fmla="*/ 2198699 h 2448219"/>
                  <a:gd name="connsiteX79" fmla="*/ 945368 w 2199394"/>
                  <a:gd name="connsiteY79" fmla="*/ 2318065 h 2448219"/>
                  <a:gd name="connsiteX80" fmla="*/ 910741 w 2199394"/>
                  <a:gd name="connsiteY80" fmla="*/ 2419683 h 2448219"/>
                  <a:gd name="connsiteX81" fmla="*/ 931100 w 2199394"/>
                  <a:gd name="connsiteY81" fmla="*/ 2446131 h 2448219"/>
                  <a:gd name="connsiteX82" fmla="*/ 1252831 w 2199394"/>
                  <a:gd name="connsiteY82" fmla="*/ 2448219 h 2448219"/>
                  <a:gd name="connsiteX83" fmla="*/ 1278235 w 2199394"/>
                  <a:gd name="connsiteY83" fmla="*/ 2424729 h 2448219"/>
                  <a:gd name="connsiteX84" fmla="*/ 1205850 w 2199394"/>
                  <a:gd name="connsiteY84" fmla="*/ 2176079 h 2448219"/>
                  <a:gd name="connsiteX85" fmla="*/ 1192104 w 2199394"/>
                  <a:gd name="connsiteY85" fmla="*/ 2068023 h 2448219"/>
                  <a:gd name="connsiteX86" fmla="*/ 1202196 w 2199394"/>
                  <a:gd name="connsiteY86" fmla="*/ 1955095 h 2448219"/>
                  <a:gd name="connsiteX87" fmla="*/ 1249699 w 2199394"/>
                  <a:gd name="connsiteY87" fmla="*/ 1859046 h 2448219"/>
                  <a:gd name="connsiteX88" fmla="*/ 1355667 w 2199394"/>
                  <a:gd name="connsiteY88" fmla="*/ 1769608 h 2448219"/>
                  <a:gd name="connsiteX89" fmla="*/ 1525493 w 2199394"/>
                  <a:gd name="connsiteY89" fmla="*/ 1692873 h 2448219"/>
                  <a:gd name="connsiteX90" fmla="*/ 1759179 w 2199394"/>
                  <a:gd name="connsiteY90" fmla="*/ 1592821 h 2448219"/>
                  <a:gd name="connsiteX91" fmla="*/ 2013223 w 2199394"/>
                  <a:gd name="connsiteY91" fmla="*/ 1377232 h 2448219"/>
                  <a:gd name="connsiteX92" fmla="*/ 2129283 w 2199394"/>
                  <a:gd name="connsiteY92" fmla="*/ 1145112 h 2448219"/>
                  <a:gd name="connsiteX93" fmla="*/ 2159385 w 2199394"/>
                  <a:gd name="connsiteY93" fmla="*/ 1041059 h 2448219"/>
                  <a:gd name="connsiteX94" fmla="*/ 2181832 w 2199394"/>
                  <a:gd name="connsiteY94" fmla="*/ 916473 h 2448219"/>
                  <a:gd name="connsiteX95" fmla="*/ 2200624 w 2199394"/>
                  <a:gd name="connsiteY95" fmla="*/ 655120 h 2448219"/>
                  <a:gd name="connsiteX96" fmla="*/ 2157819 w 2199394"/>
                  <a:gd name="connsiteY96" fmla="*/ 406296 h 2448219"/>
                  <a:gd name="connsiteX97" fmla="*/ 423186 w 2199394"/>
                  <a:gd name="connsiteY97" fmla="*/ 1439873 h 2448219"/>
                  <a:gd name="connsiteX98" fmla="*/ 423186 w 2199394"/>
                  <a:gd name="connsiteY98" fmla="*/ 1439873 h 2448219"/>
                  <a:gd name="connsiteX99" fmla="*/ 422316 w 2199394"/>
                  <a:gd name="connsiteY99" fmla="*/ 1440917 h 2448219"/>
                  <a:gd name="connsiteX100" fmla="*/ 423186 w 2199394"/>
                  <a:gd name="connsiteY100" fmla="*/ 1439873 h 2448219"/>
                  <a:gd name="connsiteX101" fmla="*/ 902215 w 2199394"/>
                  <a:gd name="connsiteY101" fmla="*/ 1670253 h 2448219"/>
                  <a:gd name="connsiteX102" fmla="*/ 902737 w 2199394"/>
                  <a:gd name="connsiteY102" fmla="*/ 1669557 h 2448219"/>
                  <a:gd name="connsiteX103" fmla="*/ 902215 w 2199394"/>
                  <a:gd name="connsiteY103" fmla="*/ 1670253 h 2448219"/>
                  <a:gd name="connsiteX104" fmla="*/ 903085 w 2199394"/>
                  <a:gd name="connsiteY104" fmla="*/ 1670949 h 2448219"/>
                  <a:gd name="connsiteX105" fmla="*/ 902215 w 2199394"/>
                  <a:gd name="connsiteY105" fmla="*/ 1670253 h 244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199394" h="2448219">
                    <a:moveTo>
                      <a:pt x="2157819" y="406296"/>
                    </a:moveTo>
                    <a:cubicBezTo>
                      <a:pt x="2133285" y="340349"/>
                      <a:pt x="2098658" y="280144"/>
                      <a:pt x="2053070" y="226378"/>
                    </a:cubicBezTo>
                    <a:cubicBezTo>
                      <a:pt x="2051852" y="224812"/>
                      <a:pt x="2050808" y="223072"/>
                      <a:pt x="2049590" y="221506"/>
                    </a:cubicBezTo>
                    <a:cubicBezTo>
                      <a:pt x="2042456" y="213675"/>
                      <a:pt x="2035321" y="205845"/>
                      <a:pt x="2028013" y="198189"/>
                    </a:cubicBezTo>
                    <a:cubicBezTo>
                      <a:pt x="1980685" y="148250"/>
                      <a:pt x="1925352" y="109100"/>
                      <a:pt x="1863755" y="78823"/>
                    </a:cubicBezTo>
                    <a:cubicBezTo>
                      <a:pt x="1833826" y="64207"/>
                      <a:pt x="1802680" y="52897"/>
                      <a:pt x="1770315" y="44719"/>
                    </a:cubicBezTo>
                    <a:cubicBezTo>
                      <a:pt x="1755873" y="41065"/>
                      <a:pt x="1741257" y="37063"/>
                      <a:pt x="1726466" y="35323"/>
                    </a:cubicBezTo>
                    <a:cubicBezTo>
                      <a:pt x="1712894" y="33757"/>
                      <a:pt x="1699670" y="33409"/>
                      <a:pt x="1691318" y="20184"/>
                    </a:cubicBezTo>
                    <a:cubicBezTo>
                      <a:pt x="1688708" y="16008"/>
                      <a:pt x="1669742" y="0"/>
                      <a:pt x="1661737" y="0"/>
                    </a:cubicBezTo>
                    <a:cubicBezTo>
                      <a:pt x="1651123" y="174"/>
                      <a:pt x="1426660" y="1566"/>
                      <a:pt x="1425790" y="2262"/>
                    </a:cubicBezTo>
                    <a:cubicBezTo>
                      <a:pt x="1413957" y="12006"/>
                      <a:pt x="1404213" y="23316"/>
                      <a:pt x="1395861" y="36193"/>
                    </a:cubicBezTo>
                    <a:cubicBezTo>
                      <a:pt x="1393251" y="41587"/>
                      <a:pt x="1392903" y="47329"/>
                      <a:pt x="1392903" y="53071"/>
                    </a:cubicBezTo>
                    <a:cubicBezTo>
                      <a:pt x="1392729" y="84565"/>
                      <a:pt x="1392381" y="116060"/>
                      <a:pt x="1392555" y="147554"/>
                    </a:cubicBezTo>
                    <a:cubicBezTo>
                      <a:pt x="1392729" y="188271"/>
                      <a:pt x="1389249" y="176265"/>
                      <a:pt x="1414306" y="205845"/>
                    </a:cubicBezTo>
                    <a:cubicBezTo>
                      <a:pt x="1420918" y="213675"/>
                      <a:pt x="1428574" y="218373"/>
                      <a:pt x="1438840" y="217851"/>
                    </a:cubicBezTo>
                    <a:cubicBezTo>
                      <a:pt x="1444582" y="217677"/>
                      <a:pt x="1450324" y="217503"/>
                      <a:pt x="1456240" y="217503"/>
                    </a:cubicBezTo>
                    <a:cubicBezTo>
                      <a:pt x="1522013" y="217329"/>
                      <a:pt x="1587786" y="216981"/>
                      <a:pt x="1653559" y="217155"/>
                    </a:cubicBezTo>
                    <a:cubicBezTo>
                      <a:pt x="1664870" y="217155"/>
                      <a:pt x="1673396" y="212805"/>
                      <a:pt x="1679486" y="204105"/>
                    </a:cubicBezTo>
                    <a:cubicBezTo>
                      <a:pt x="1688360" y="191229"/>
                      <a:pt x="1698800" y="187923"/>
                      <a:pt x="1714112" y="192273"/>
                    </a:cubicBezTo>
                    <a:cubicBezTo>
                      <a:pt x="1731861" y="197319"/>
                      <a:pt x="1750131" y="200799"/>
                      <a:pt x="1767531" y="207063"/>
                    </a:cubicBezTo>
                    <a:cubicBezTo>
                      <a:pt x="1800070" y="218896"/>
                      <a:pt x="1869845" y="262744"/>
                      <a:pt x="1872281" y="264658"/>
                    </a:cubicBezTo>
                    <a:cubicBezTo>
                      <a:pt x="1901165" y="286583"/>
                      <a:pt x="1926048" y="312683"/>
                      <a:pt x="1948668" y="340871"/>
                    </a:cubicBezTo>
                    <a:cubicBezTo>
                      <a:pt x="1964850" y="361056"/>
                      <a:pt x="1979118" y="382284"/>
                      <a:pt x="1991821" y="404730"/>
                    </a:cubicBezTo>
                    <a:cubicBezTo>
                      <a:pt x="2031493" y="474854"/>
                      <a:pt x="2049937" y="550719"/>
                      <a:pt x="2051504" y="630760"/>
                    </a:cubicBezTo>
                    <a:cubicBezTo>
                      <a:pt x="2052548" y="680525"/>
                      <a:pt x="2049937" y="730116"/>
                      <a:pt x="2046806" y="779706"/>
                    </a:cubicBezTo>
                    <a:cubicBezTo>
                      <a:pt x="2044369" y="816943"/>
                      <a:pt x="2040889" y="854180"/>
                      <a:pt x="2036017" y="891242"/>
                    </a:cubicBezTo>
                    <a:cubicBezTo>
                      <a:pt x="2029753" y="940659"/>
                      <a:pt x="2020357" y="989380"/>
                      <a:pt x="2006785" y="1037231"/>
                    </a:cubicBezTo>
                    <a:cubicBezTo>
                      <a:pt x="1996345" y="1074293"/>
                      <a:pt x="1984339" y="1111008"/>
                      <a:pt x="1969896" y="1146678"/>
                    </a:cubicBezTo>
                    <a:cubicBezTo>
                      <a:pt x="1951452" y="1192093"/>
                      <a:pt x="1929354" y="1235768"/>
                      <a:pt x="1901687" y="1276136"/>
                    </a:cubicBezTo>
                    <a:cubicBezTo>
                      <a:pt x="1884635" y="1301193"/>
                      <a:pt x="1864625" y="1324161"/>
                      <a:pt x="1843222" y="1345563"/>
                    </a:cubicBezTo>
                    <a:cubicBezTo>
                      <a:pt x="1835392" y="1353394"/>
                      <a:pt x="1828780" y="1362790"/>
                      <a:pt x="1818688" y="1368010"/>
                    </a:cubicBezTo>
                    <a:cubicBezTo>
                      <a:pt x="1811728" y="1377754"/>
                      <a:pt x="1803028" y="1385758"/>
                      <a:pt x="1793283" y="1392544"/>
                    </a:cubicBezTo>
                    <a:cubicBezTo>
                      <a:pt x="1776927" y="1406986"/>
                      <a:pt x="1759527" y="1420211"/>
                      <a:pt x="1741083" y="1431869"/>
                    </a:cubicBezTo>
                    <a:cubicBezTo>
                      <a:pt x="1673570" y="1474152"/>
                      <a:pt x="1600488" y="1504602"/>
                      <a:pt x="1526363" y="1532442"/>
                    </a:cubicBezTo>
                    <a:cubicBezTo>
                      <a:pt x="1437796" y="1565677"/>
                      <a:pt x="1350795" y="1602218"/>
                      <a:pt x="1269709" y="1651460"/>
                    </a:cubicBezTo>
                    <a:cubicBezTo>
                      <a:pt x="1225338" y="1678257"/>
                      <a:pt x="1184622" y="1709229"/>
                      <a:pt x="1153823" y="1751686"/>
                    </a:cubicBezTo>
                    <a:cubicBezTo>
                      <a:pt x="1135379" y="1777090"/>
                      <a:pt x="1120589" y="1804409"/>
                      <a:pt x="1107017" y="1832597"/>
                    </a:cubicBezTo>
                    <a:cubicBezTo>
                      <a:pt x="1104581" y="1839209"/>
                      <a:pt x="1101971" y="1845996"/>
                      <a:pt x="1099361" y="1852956"/>
                    </a:cubicBezTo>
                    <a:cubicBezTo>
                      <a:pt x="1075696" y="1788575"/>
                      <a:pt x="1014273" y="1717581"/>
                      <a:pt x="1009227" y="1712535"/>
                    </a:cubicBezTo>
                    <a:cubicBezTo>
                      <a:pt x="976341" y="1679475"/>
                      <a:pt x="825480" y="1595779"/>
                      <a:pt x="789810" y="1578205"/>
                    </a:cubicBezTo>
                    <a:cubicBezTo>
                      <a:pt x="743873" y="1555759"/>
                      <a:pt x="695500" y="1538533"/>
                      <a:pt x="648345" y="1519044"/>
                    </a:cubicBezTo>
                    <a:cubicBezTo>
                      <a:pt x="585704" y="1493118"/>
                      <a:pt x="523237" y="1466843"/>
                      <a:pt x="465120" y="1431521"/>
                    </a:cubicBezTo>
                    <a:cubicBezTo>
                      <a:pt x="419184" y="1403506"/>
                      <a:pt x="379859" y="1367836"/>
                      <a:pt x="344362" y="1327641"/>
                    </a:cubicBezTo>
                    <a:cubicBezTo>
                      <a:pt x="322786" y="1305717"/>
                      <a:pt x="304516" y="1281182"/>
                      <a:pt x="287986" y="1255256"/>
                    </a:cubicBezTo>
                    <a:cubicBezTo>
                      <a:pt x="247095" y="1191223"/>
                      <a:pt x="219950" y="1121100"/>
                      <a:pt x="198548" y="1048889"/>
                    </a:cubicBezTo>
                    <a:cubicBezTo>
                      <a:pt x="185150" y="1003996"/>
                      <a:pt x="176102" y="958059"/>
                      <a:pt x="169316" y="911601"/>
                    </a:cubicBezTo>
                    <a:cubicBezTo>
                      <a:pt x="157309" y="829123"/>
                      <a:pt x="152611" y="746298"/>
                      <a:pt x="150871" y="662951"/>
                    </a:cubicBezTo>
                    <a:cubicBezTo>
                      <a:pt x="149131" y="581691"/>
                      <a:pt x="161312" y="503564"/>
                      <a:pt x="197678" y="430309"/>
                    </a:cubicBezTo>
                    <a:cubicBezTo>
                      <a:pt x="243789" y="337565"/>
                      <a:pt x="309736" y="263962"/>
                      <a:pt x="405263" y="219766"/>
                    </a:cubicBezTo>
                    <a:cubicBezTo>
                      <a:pt x="433278" y="206889"/>
                      <a:pt x="462858" y="198711"/>
                      <a:pt x="493135" y="193143"/>
                    </a:cubicBezTo>
                    <a:cubicBezTo>
                      <a:pt x="498181" y="192273"/>
                      <a:pt x="502183" y="193143"/>
                      <a:pt x="505315" y="197319"/>
                    </a:cubicBezTo>
                    <a:cubicBezTo>
                      <a:pt x="510883" y="205323"/>
                      <a:pt x="519757" y="209673"/>
                      <a:pt x="527239" y="215067"/>
                    </a:cubicBezTo>
                    <a:cubicBezTo>
                      <a:pt x="532981" y="219244"/>
                      <a:pt x="540116" y="218896"/>
                      <a:pt x="547424" y="218896"/>
                    </a:cubicBezTo>
                    <a:cubicBezTo>
                      <a:pt x="606933" y="218547"/>
                      <a:pt x="737609" y="217329"/>
                      <a:pt x="743177" y="218547"/>
                    </a:cubicBezTo>
                    <a:cubicBezTo>
                      <a:pt x="772061" y="224290"/>
                      <a:pt x="806340" y="176265"/>
                      <a:pt x="806340" y="170697"/>
                    </a:cubicBezTo>
                    <a:cubicBezTo>
                      <a:pt x="806166" y="134156"/>
                      <a:pt x="806166" y="97616"/>
                      <a:pt x="806166" y="61075"/>
                    </a:cubicBezTo>
                    <a:cubicBezTo>
                      <a:pt x="806166" y="54115"/>
                      <a:pt x="803382" y="48373"/>
                      <a:pt x="800772" y="42457"/>
                    </a:cubicBezTo>
                    <a:cubicBezTo>
                      <a:pt x="791376" y="33061"/>
                      <a:pt x="781805" y="23838"/>
                      <a:pt x="772757" y="13920"/>
                    </a:cubicBezTo>
                    <a:cubicBezTo>
                      <a:pt x="764927" y="5220"/>
                      <a:pt x="755879" y="2088"/>
                      <a:pt x="744221" y="2088"/>
                    </a:cubicBezTo>
                    <a:cubicBezTo>
                      <a:pt x="680188" y="2610"/>
                      <a:pt x="616155" y="2610"/>
                      <a:pt x="552122" y="2784"/>
                    </a:cubicBezTo>
                    <a:cubicBezTo>
                      <a:pt x="521323" y="2784"/>
                      <a:pt x="520975" y="2610"/>
                      <a:pt x="499573" y="24882"/>
                    </a:cubicBezTo>
                    <a:cubicBezTo>
                      <a:pt x="492439" y="32191"/>
                      <a:pt x="485131" y="37237"/>
                      <a:pt x="474343" y="37585"/>
                    </a:cubicBezTo>
                    <a:cubicBezTo>
                      <a:pt x="465816" y="37933"/>
                      <a:pt x="457290" y="40195"/>
                      <a:pt x="448764" y="41935"/>
                    </a:cubicBezTo>
                    <a:cubicBezTo>
                      <a:pt x="402479" y="50983"/>
                      <a:pt x="315652" y="96224"/>
                      <a:pt x="311650" y="98312"/>
                    </a:cubicBezTo>
                    <a:cubicBezTo>
                      <a:pt x="238395" y="139376"/>
                      <a:pt x="177668" y="194535"/>
                      <a:pt x="127033" y="261004"/>
                    </a:cubicBezTo>
                    <a:cubicBezTo>
                      <a:pt x="105631" y="289019"/>
                      <a:pt x="41250" y="408733"/>
                      <a:pt x="34985" y="428569"/>
                    </a:cubicBezTo>
                    <a:cubicBezTo>
                      <a:pt x="21065" y="472070"/>
                      <a:pt x="10277" y="516092"/>
                      <a:pt x="5057" y="561855"/>
                    </a:cubicBezTo>
                    <a:cubicBezTo>
                      <a:pt x="1751" y="591609"/>
                      <a:pt x="-163" y="621190"/>
                      <a:pt x="11" y="650770"/>
                    </a:cubicBezTo>
                    <a:cubicBezTo>
                      <a:pt x="185" y="717935"/>
                      <a:pt x="3665" y="784927"/>
                      <a:pt x="10625" y="851918"/>
                    </a:cubicBezTo>
                    <a:cubicBezTo>
                      <a:pt x="16889" y="913341"/>
                      <a:pt x="25415" y="974590"/>
                      <a:pt x="39336" y="1034620"/>
                    </a:cubicBezTo>
                    <a:cubicBezTo>
                      <a:pt x="52734" y="1092215"/>
                      <a:pt x="71178" y="1148592"/>
                      <a:pt x="92754" y="1203751"/>
                    </a:cubicBezTo>
                    <a:cubicBezTo>
                      <a:pt x="146521" y="1340691"/>
                      <a:pt x="234393" y="1451009"/>
                      <a:pt x="352889" y="1537489"/>
                    </a:cubicBezTo>
                    <a:cubicBezTo>
                      <a:pt x="383339" y="1559761"/>
                      <a:pt x="489481" y="1613876"/>
                      <a:pt x="509317" y="1623098"/>
                    </a:cubicBezTo>
                    <a:cubicBezTo>
                      <a:pt x="579092" y="1655810"/>
                      <a:pt x="651477" y="1682085"/>
                      <a:pt x="721600" y="1713405"/>
                    </a:cubicBezTo>
                    <a:cubicBezTo>
                      <a:pt x="767015" y="1733590"/>
                      <a:pt x="861847" y="1783181"/>
                      <a:pt x="863935" y="1786486"/>
                    </a:cubicBezTo>
                    <a:cubicBezTo>
                      <a:pt x="892297" y="1805801"/>
                      <a:pt x="918572" y="1826855"/>
                      <a:pt x="939626" y="1854522"/>
                    </a:cubicBezTo>
                    <a:cubicBezTo>
                      <a:pt x="955460" y="1875402"/>
                      <a:pt x="968162" y="1897674"/>
                      <a:pt x="978254" y="1921687"/>
                    </a:cubicBezTo>
                    <a:cubicBezTo>
                      <a:pt x="994611" y="1961011"/>
                      <a:pt x="999309" y="2002772"/>
                      <a:pt x="1000875" y="2044533"/>
                    </a:cubicBezTo>
                    <a:cubicBezTo>
                      <a:pt x="1002963" y="2096560"/>
                      <a:pt x="998787" y="2148238"/>
                      <a:pt x="984867" y="2198699"/>
                    </a:cubicBezTo>
                    <a:cubicBezTo>
                      <a:pt x="973730" y="2239068"/>
                      <a:pt x="959114" y="2278392"/>
                      <a:pt x="945368" y="2318065"/>
                    </a:cubicBezTo>
                    <a:cubicBezTo>
                      <a:pt x="933710" y="2351822"/>
                      <a:pt x="918224" y="2384360"/>
                      <a:pt x="910741" y="2419683"/>
                    </a:cubicBezTo>
                    <a:cubicBezTo>
                      <a:pt x="907609" y="2434473"/>
                      <a:pt x="915962" y="2445435"/>
                      <a:pt x="931100" y="2446131"/>
                    </a:cubicBezTo>
                    <a:cubicBezTo>
                      <a:pt x="936320" y="2446305"/>
                      <a:pt x="1195932" y="2448045"/>
                      <a:pt x="1252831" y="2448219"/>
                    </a:cubicBezTo>
                    <a:cubicBezTo>
                      <a:pt x="1270405" y="2448219"/>
                      <a:pt x="1275799" y="2441955"/>
                      <a:pt x="1278235" y="2424729"/>
                    </a:cubicBezTo>
                    <a:cubicBezTo>
                      <a:pt x="1281019" y="2404718"/>
                      <a:pt x="1222554" y="2241852"/>
                      <a:pt x="1205850" y="2176079"/>
                    </a:cubicBezTo>
                    <a:cubicBezTo>
                      <a:pt x="1196802" y="2140582"/>
                      <a:pt x="1193844" y="2104390"/>
                      <a:pt x="1192104" y="2068023"/>
                    </a:cubicBezTo>
                    <a:cubicBezTo>
                      <a:pt x="1190190" y="2029916"/>
                      <a:pt x="1191930" y="1992158"/>
                      <a:pt x="1202196" y="1955095"/>
                    </a:cubicBezTo>
                    <a:cubicBezTo>
                      <a:pt x="1211940" y="1920121"/>
                      <a:pt x="1228123" y="1888278"/>
                      <a:pt x="1249699" y="1859046"/>
                    </a:cubicBezTo>
                    <a:cubicBezTo>
                      <a:pt x="1277887" y="1820765"/>
                      <a:pt x="1315472" y="1793273"/>
                      <a:pt x="1355667" y="1769608"/>
                    </a:cubicBezTo>
                    <a:cubicBezTo>
                      <a:pt x="1409433" y="1737940"/>
                      <a:pt x="1467376" y="1715145"/>
                      <a:pt x="1525493" y="1692873"/>
                    </a:cubicBezTo>
                    <a:cubicBezTo>
                      <a:pt x="1604664" y="1662423"/>
                      <a:pt x="1683140" y="1630580"/>
                      <a:pt x="1759179" y="1592821"/>
                    </a:cubicBezTo>
                    <a:cubicBezTo>
                      <a:pt x="1861841" y="1541839"/>
                      <a:pt x="1944840" y="1467887"/>
                      <a:pt x="2013223" y="1377232"/>
                    </a:cubicBezTo>
                    <a:cubicBezTo>
                      <a:pt x="2066120" y="1307283"/>
                      <a:pt x="2101268" y="1227764"/>
                      <a:pt x="2129283" y="1145112"/>
                    </a:cubicBezTo>
                    <a:cubicBezTo>
                      <a:pt x="2140941" y="1110834"/>
                      <a:pt x="2151555" y="1076381"/>
                      <a:pt x="2159385" y="1041059"/>
                    </a:cubicBezTo>
                    <a:cubicBezTo>
                      <a:pt x="2168434" y="999820"/>
                      <a:pt x="2175568" y="958233"/>
                      <a:pt x="2181832" y="916473"/>
                    </a:cubicBezTo>
                    <a:cubicBezTo>
                      <a:pt x="2194882" y="829819"/>
                      <a:pt x="2199058" y="742644"/>
                      <a:pt x="2200624" y="655120"/>
                    </a:cubicBezTo>
                    <a:cubicBezTo>
                      <a:pt x="2201668" y="569685"/>
                      <a:pt x="2187748" y="486686"/>
                      <a:pt x="2157819" y="406296"/>
                    </a:cubicBezTo>
                    <a:close/>
                    <a:moveTo>
                      <a:pt x="423186" y="1439873"/>
                    </a:moveTo>
                    <a:cubicBezTo>
                      <a:pt x="423186" y="1439873"/>
                      <a:pt x="423186" y="1439873"/>
                      <a:pt x="423186" y="1439873"/>
                    </a:cubicBezTo>
                    <a:cubicBezTo>
                      <a:pt x="422838" y="1440221"/>
                      <a:pt x="422664" y="1440569"/>
                      <a:pt x="422316" y="1440917"/>
                    </a:cubicBezTo>
                    <a:cubicBezTo>
                      <a:pt x="422490" y="1440569"/>
                      <a:pt x="422838" y="1440395"/>
                      <a:pt x="423186" y="1439873"/>
                    </a:cubicBezTo>
                    <a:close/>
                    <a:moveTo>
                      <a:pt x="902215" y="1670253"/>
                    </a:moveTo>
                    <a:cubicBezTo>
                      <a:pt x="902389" y="1670079"/>
                      <a:pt x="902563" y="1669731"/>
                      <a:pt x="902737" y="1669557"/>
                    </a:cubicBezTo>
                    <a:cubicBezTo>
                      <a:pt x="902563" y="1669905"/>
                      <a:pt x="902389" y="1670079"/>
                      <a:pt x="902215" y="1670253"/>
                    </a:cubicBezTo>
                    <a:cubicBezTo>
                      <a:pt x="902563" y="1670427"/>
                      <a:pt x="902737" y="1670775"/>
                      <a:pt x="903085" y="1670949"/>
                    </a:cubicBezTo>
                    <a:cubicBezTo>
                      <a:pt x="902737" y="1670775"/>
                      <a:pt x="902389" y="1670601"/>
                      <a:pt x="902215" y="1670253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75">
                <a:extLst>
                  <a:ext uri="{FF2B5EF4-FFF2-40B4-BE49-F238E27FC236}">
                    <a16:creationId xmlns:a16="http://schemas.microsoft.com/office/drawing/2014/main" id="{52008A48-C7FA-4378-B922-56107EDE4D3E}"/>
                  </a:ext>
                </a:extLst>
              </p:cNvPr>
              <p:cNvSpPr/>
              <p:nvPr/>
            </p:nvSpPr>
            <p:spPr>
              <a:xfrm>
                <a:off x="535377" y="4508788"/>
                <a:ext cx="1740" cy="1740"/>
              </a:xfrm>
              <a:custGeom>
                <a:avLst/>
                <a:gdLst>
                  <a:gd name="connsiteX0" fmla="*/ 1218 w 1740"/>
                  <a:gd name="connsiteY0" fmla="*/ 2436 h 1740"/>
                  <a:gd name="connsiteX1" fmla="*/ 1914 w 1740"/>
                  <a:gd name="connsiteY1" fmla="*/ 0 h 1740"/>
                  <a:gd name="connsiteX2" fmla="*/ 0 w 1740"/>
                  <a:gd name="connsiteY2" fmla="*/ 522 h 1740"/>
                  <a:gd name="connsiteX3" fmla="*/ 1218 w 1740"/>
                  <a:gd name="connsiteY3" fmla="*/ 2436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" h="1740">
                    <a:moveTo>
                      <a:pt x="1218" y="2436"/>
                    </a:moveTo>
                    <a:cubicBezTo>
                      <a:pt x="2784" y="2088"/>
                      <a:pt x="2610" y="1044"/>
                      <a:pt x="1914" y="0"/>
                    </a:cubicBezTo>
                    <a:cubicBezTo>
                      <a:pt x="1218" y="174"/>
                      <a:pt x="696" y="348"/>
                      <a:pt x="0" y="522"/>
                    </a:cubicBezTo>
                    <a:cubicBezTo>
                      <a:pt x="348" y="1218"/>
                      <a:pt x="870" y="2436"/>
                      <a:pt x="1218" y="2436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76">
                <a:extLst>
                  <a:ext uri="{FF2B5EF4-FFF2-40B4-BE49-F238E27FC236}">
                    <a16:creationId xmlns:a16="http://schemas.microsoft.com/office/drawing/2014/main" id="{426ECAB8-D20C-46BD-AB9B-DB1D576AB8C3}"/>
                  </a:ext>
                </a:extLst>
              </p:cNvPr>
              <p:cNvSpPr/>
              <p:nvPr/>
            </p:nvSpPr>
            <p:spPr>
              <a:xfrm>
                <a:off x="649871" y="5777790"/>
                <a:ext cx="1740" cy="1740"/>
              </a:xfrm>
              <a:custGeom>
                <a:avLst/>
                <a:gdLst>
                  <a:gd name="connsiteX0" fmla="*/ 2262 w 1740"/>
                  <a:gd name="connsiteY0" fmla="*/ 174 h 0"/>
                  <a:gd name="connsiteX1" fmla="*/ 0 w 1740"/>
                  <a:gd name="connsiteY1" fmla="*/ 0 h 0"/>
                  <a:gd name="connsiteX2" fmla="*/ 2262 w 1740"/>
                  <a:gd name="connsiteY2" fmla="*/ 17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0">
                    <a:moveTo>
                      <a:pt x="2262" y="174"/>
                    </a:moveTo>
                    <a:cubicBezTo>
                      <a:pt x="1566" y="174"/>
                      <a:pt x="870" y="0"/>
                      <a:pt x="0" y="0"/>
                    </a:cubicBezTo>
                    <a:cubicBezTo>
                      <a:pt x="870" y="696"/>
                      <a:pt x="1392" y="1392"/>
                      <a:pt x="2262" y="174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77">
                <a:extLst>
                  <a:ext uri="{FF2B5EF4-FFF2-40B4-BE49-F238E27FC236}">
                    <a16:creationId xmlns:a16="http://schemas.microsoft.com/office/drawing/2014/main" id="{683E8EF6-FD02-4177-9E75-47B17B75E58A}"/>
                  </a:ext>
                </a:extLst>
              </p:cNvPr>
              <p:cNvSpPr/>
              <p:nvPr/>
            </p:nvSpPr>
            <p:spPr>
              <a:xfrm>
                <a:off x="616462" y="5787534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696 w 0"/>
                  <a:gd name="connsiteY1" fmla="*/ 522 h 0"/>
                  <a:gd name="connsiteX2" fmla="*/ 870 w 0"/>
                  <a:gd name="connsiteY2" fmla="*/ 348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174" y="174"/>
                      <a:pt x="522" y="348"/>
                      <a:pt x="696" y="522"/>
                    </a:cubicBezTo>
                    <a:lnTo>
                      <a:pt x="870" y="348"/>
                    </a:lnTo>
                    <a:cubicBezTo>
                      <a:pt x="522" y="174"/>
                      <a:pt x="174" y="174"/>
                      <a:pt x="0" y="0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78">
                <a:extLst>
                  <a:ext uri="{FF2B5EF4-FFF2-40B4-BE49-F238E27FC236}">
                    <a16:creationId xmlns:a16="http://schemas.microsoft.com/office/drawing/2014/main" id="{207555C9-6184-4E89-B1ED-DF6B911F6BE8}"/>
                  </a:ext>
                </a:extLst>
              </p:cNvPr>
              <p:cNvSpPr/>
              <p:nvPr/>
            </p:nvSpPr>
            <p:spPr>
              <a:xfrm>
                <a:off x="2089048" y="4677048"/>
                <a:ext cx="1740" cy="1740"/>
              </a:xfrm>
              <a:custGeom>
                <a:avLst/>
                <a:gdLst>
                  <a:gd name="connsiteX0" fmla="*/ 0 w 0"/>
                  <a:gd name="connsiteY0" fmla="*/ 1392 h 0"/>
                  <a:gd name="connsiteX1" fmla="*/ 174 w 0"/>
                  <a:gd name="connsiteY1" fmla="*/ 0 h 0"/>
                  <a:gd name="connsiteX2" fmla="*/ 174 w 0"/>
                  <a:gd name="connsiteY2" fmla="*/ 0 h 0"/>
                  <a:gd name="connsiteX3" fmla="*/ 0 w 0"/>
                  <a:gd name="connsiteY3" fmla="*/ 13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392"/>
                    </a:moveTo>
                    <a:cubicBezTo>
                      <a:pt x="0" y="870"/>
                      <a:pt x="0" y="348"/>
                      <a:pt x="174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4" y="348"/>
                      <a:pt x="0" y="870"/>
                      <a:pt x="0" y="1392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79">
                <a:extLst>
                  <a:ext uri="{FF2B5EF4-FFF2-40B4-BE49-F238E27FC236}">
                    <a16:creationId xmlns:a16="http://schemas.microsoft.com/office/drawing/2014/main" id="{C3EB88AE-88A7-4164-BF1B-CAAD8F6033FC}"/>
                  </a:ext>
                </a:extLst>
              </p:cNvPr>
              <p:cNvSpPr/>
              <p:nvPr/>
            </p:nvSpPr>
            <p:spPr>
              <a:xfrm>
                <a:off x="617158" y="5787882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80">
                <a:extLst>
                  <a:ext uri="{FF2B5EF4-FFF2-40B4-BE49-F238E27FC236}">
                    <a16:creationId xmlns:a16="http://schemas.microsoft.com/office/drawing/2014/main" id="{A50D270A-BEB1-4918-975C-AA85000F0D31}"/>
                  </a:ext>
                </a:extLst>
              </p:cNvPr>
              <p:cNvSpPr/>
              <p:nvPr/>
            </p:nvSpPr>
            <p:spPr>
              <a:xfrm>
                <a:off x="617332" y="5788056"/>
                <a:ext cx="1740" cy="1740"/>
              </a:xfrm>
              <a:custGeom>
                <a:avLst/>
                <a:gdLst>
                  <a:gd name="connsiteX0" fmla="*/ 522 w 0"/>
                  <a:gd name="connsiteY0" fmla="*/ 522 h 0"/>
                  <a:gd name="connsiteX1" fmla="*/ 0 w 0"/>
                  <a:gd name="connsiteY1" fmla="*/ 0 h 0"/>
                  <a:gd name="connsiteX2" fmla="*/ 174 w 0"/>
                  <a:gd name="connsiteY2" fmla="*/ 348 h 0"/>
                  <a:gd name="connsiteX3" fmla="*/ 522 w 0"/>
                  <a:gd name="connsiteY3" fmla="*/ 52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22" y="522"/>
                    </a:moveTo>
                    <a:cubicBezTo>
                      <a:pt x="348" y="348"/>
                      <a:pt x="174" y="174"/>
                      <a:pt x="0" y="0"/>
                    </a:cubicBezTo>
                    <a:cubicBezTo>
                      <a:pt x="0" y="174"/>
                      <a:pt x="0" y="174"/>
                      <a:pt x="174" y="348"/>
                    </a:cubicBezTo>
                    <a:cubicBezTo>
                      <a:pt x="174" y="522"/>
                      <a:pt x="348" y="522"/>
                      <a:pt x="522" y="522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166">
              <a:extLst>
                <a:ext uri="{FF2B5EF4-FFF2-40B4-BE49-F238E27FC236}">
                  <a16:creationId xmlns:a16="http://schemas.microsoft.com/office/drawing/2014/main" id="{F2ADB339-B1AA-4C75-8911-F38D0CCD1086}"/>
                </a:ext>
              </a:extLst>
            </p:cNvPr>
            <p:cNvGrpSpPr/>
            <p:nvPr/>
          </p:nvGrpSpPr>
          <p:grpSpPr>
            <a:xfrm>
              <a:off x="627547" y="4678133"/>
              <a:ext cx="1393762" cy="1103178"/>
              <a:chOff x="627547" y="4678133"/>
              <a:chExt cx="1393762" cy="1103178"/>
            </a:xfrm>
            <a:grpFill/>
          </p:grpSpPr>
          <p:sp>
            <p:nvSpPr>
              <p:cNvPr id="16" name="Freeform: Shape 269">
                <a:extLst>
                  <a:ext uri="{FF2B5EF4-FFF2-40B4-BE49-F238E27FC236}">
                    <a16:creationId xmlns:a16="http://schemas.microsoft.com/office/drawing/2014/main" id="{01CCDBB9-C302-4E13-B414-8BBF77377F16}"/>
                  </a:ext>
                </a:extLst>
              </p:cNvPr>
              <p:cNvSpPr/>
              <p:nvPr/>
            </p:nvSpPr>
            <p:spPr>
              <a:xfrm>
                <a:off x="627547" y="4678133"/>
                <a:ext cx="1393762" cy="1103178"/>
              </a:xfrm>
              <a:custGeom>
                <a:avLst/>
                <a:gdLst>
                  <a:gd name="connsiteX0" fmla="*/ 1394161 w 1393762"/>
                  <a:gd name="connsiteY0" fmla="*/ 439838 h 1103177"/>
                  <a:gd name="connsiteX1" fmla="*/ 1367539 w 1393762"/>
                  <a:gd name="connsiteY1" fmla="*/ 344833 h 1103177"/>
                  <a:gd name="connsiteX2" fmla="*/ 1344918 w 1393762"/>
                  <a:gd name="connsiteY2" fmla="*/ 319951 h 1103177"/>
                  <a:gd name="connsiteX3" fmla="*/ 1260005 w 1393762"/>
                  <a:gd name="connsiteY3" fmla="*/ 279060 h 1103177"/>
                  <a:gd name="connsiteX4" fmla="*/ 1066862 w 1393762"/>
                  <a:gd name="connsiteY4" fmla="*/ 265836 h 1103177"/>
                  <a:gd name="connsiteX5" fmla="*/ 1066862 w 1393762"/>
                  <a:gd name="connsiteY5" fmla="*/ 265836 h 1103177"/>
                  <a:gd name="connsiteX6" fmla="*/ 1066862 w 1393762"/>
                  <a:gd name="connsiteY6" fmla="*/ 265836 h 1103177"/>
                  <a:gd name="connsiteX7" fmla="*/ 1066862 w 1393762"/>
                  <a:gd name="connsiteY7" fmla="*/ 265836 h 1103177"/>
                  <a:gd name="connsiteX8" fmla="*/ 1066862 w 1393762"/>
                  <a:gd name="connsiteY8" fmla="*/ 265836 h 1103177"/>
                  <a:gd name="connsiteX9" fmla="*/ 1046330 w 1393762"/>
                  <a:gd name="connsiteY9" fmla="*/ 267054 h 1103177"/>
                  <a:gd name="connsiteX10" fmla="*/ 1041979 w 1393762"/>
                  <a:gd name="connsiteY10" fmla="*/ 264096 h 1103177"/>
                  <a:gd name="connsiteX11" fmla="*/ 1040762 w 1393762"/>
                  <a:gd name="connsiteY11" fmla="*/ 231209 h 1103177"/>
                  <a:gd name="connsiteX12" fmla="*/ 1021447 w 1393762"/>
                  <a:gd name="connsiteY12" fmla="*/ 90267 h 1103177"/>
                  <a:gd name="connsiteX13" fmla="*/ 1011007 w 1393762"/>
                  <a:gd name="connsiteY13" fmla="*/ 61904 h 1103177"/>
                  <a:gd name="connsiteX14" fmla="*/ 912695 w 1393762"/>
                  <a:gd name="connsiteY14" fmla="*/ 1351 h 1103177"/>
                  <a:gd name="connsiteX15" fmla="*/ 800638 w 1393762"/>
                  <a:gd name="connsiteY15" fmla="*/ 655 h 1103177"/>
                  <a:gd name="connsiteX16" fmla="*/ 501527 w 1393762"/>
                  <a:gd name="connsiteY16" fmla="*/ 1177 h 1103177"/>
                  <a:gd name="connsiteX17" fmla="*/ 424792 w 1393762"/>
                  <a:gd name="connsiteY17" fmla="*/ 19100 h 1103177"/>
                  <a:gd name="connsiteX18" fmla="*/ 388773 w 1393762"/>
                  <a:gd name="connsiteY18" fmla="*/ 53552 h 1103177"/>
                  <a:gd name="connsiteX19" fmla="*/ 365283 w 1393762"/>
                  <a:gd name="connsiteY19" fmla="*/ 121065 h 1103177"/>
                  <a:gd name="connsiteX20" fmla="*/ 353103 w 1393762"/>
                  <a:gd name="connsiteY20" fmla="*/ 260094 h 1103177"/>
                  <a:gd name="connsiteX21" fmla="*/ 344750 w 1393762"/>
                  <a:gd name="connsiteY21" fmla="*/ 269142 h 1103177"/>
                  <a:gd name="connsiteX22" fmla="*/ 229213 w 1393762"/>
                  <a:gd name="connsiteY22" fmla="*/ 267402 h 1103177"/>
                  <a:gd name="connsiteX23" fmla="*/ 99928 w 1393762"/>
                  <a:gd name="connsiteY23" fmla="*/ 290544 h 1103177"/>
                  <a:gd name="connsiteX24" fmla="*/ 31023 w 1393762"/>
                  <a:gd name="connsiteY24" fmla="*/ 339961 h 1103177"/>
                  <a:gd name="connsiteX25" fmla="*/ 51 w 1393762"/>
                  <a:gd name="connsiteY25" fmla="*/ 447495 h 1103177"/>
                  <a:gd name="connsiteX26" fmla="*/ 3705 w 1393762"/>
                  <a:gd name="connsiteY26" fmla="*/ 1078081 h 1103177"/>
                  <a:gd name="connsiteX27" fmla="*/ 22497 w 1393762"/>
                  <a:gd name="connsiteY27" fmla="*/ 1099831 h 1103177"/>
                  <a:gd name="connsiteX28" fmla="*/ 1366843 w 1393762"/>
                  <a:gd name="connsiteY28" fmla="*/ 1103659 h 1103177"/>
                  <a:gd name="connsiteX29" fmla="*/ 1390855 w 1393762"/>
                  <a:gd name="connsiteY29" fmla="*/ 1079995 h 1103177"/>
                  <a:gd name="connsiteX30" fmla="*/ 1394161 w 1393762"/>
                  <a:gd name="connsiteY30" fmla="*/ 439838 h 1103177"/>
                  <a:gd name="connsiteX31" fmla="*/ 482561 w 1393762"/>
                  <a:gd name="connsiteY31" fmla="*/ 164740 h 1103177"/>
                  <a:gd name="connsiteX32" fmla="*/ 509531 w 1393762"/>
                  <a:gd name="connsiteY32" fmla="*/ 138118 h 1103177"/>
                  <a:gd name="connsiteX33" fmla="*/ 897383 w 1393762"/>
                  <a:gd name="connsiteY33" fmla="*/ 137596 h 1103177"/>
                  <a:gd name="connsiteX34" fmla="*/ 917915 w 1393762"/>
                  <a:gd name="connsiteY34" fmla="*/ 158476 h 1103177"/>
                  <a:gd name="connsiteX35" fmla="*/ 918090 w 1393762"/>
                  <a:gd name="connsiteY35" fmla="*/ 266358 h 1103177"/>
                  <a:gd name="connsiteX36" fmla="*/ 916872 w 1393762"/>
                  <a:gd name="connsiteY36" fmla="*/ 268446 h 1103177"/>
                  <a:gd name="connsiteX37" fmla="*/ 901907 w 1393762"/>
                  <a:gd name="connsiteY37" fmla="*/ 269490 h 1103177"/>
                  <a:gd name="connsiteX38" fmla="*/ 507791 w 1393762"/>
                  <a:gd name="connsiteY38" fmla="*/ 269664 h 1103177"/>
                  <a:gd name="connsiteX39" fmla="*/ 482387 w 1393762"/>
                  <a:gd name="connsiteY39" fmla="*/ 245651 h 1103177"/>
                  <a:gd name="connsiteX40" fmla="*/ 482561 w 1393762"/>
                  <a:gd name="connsiteY40" fmla="*/ 164740 h 1103177"/>
                  <a:gd name="connsiteX41" fmla="*/ 865367 w 1393762"/>
                  <a:gd name="connsiteY41" fmla="*/ 958715 h 1103177"/>
                  <a:gd name="connsiteX42" fmla="*/ 866237 w 1393762"/>
                  <a:gd name="connsiteY42" fmla="*/ 958715 h 1103177"/>
                  <a:gd name="connsiteX43" fmla="*/ 865367 w 1393762"/>
                  <a:gd name="connsiteY43" fmla="*/ 958715 h 1103177"/>
                  <a:gd name="connsiteX44" fmla="*/ 1261223 w 1393762"/>
                  <a:gd name="connsiteY44" fmla="*/ 951929 h 1103177"/>
                  <a:gd name="connsiteX45" fmla="*/ 1254263 w 1393762"/>
                  <a:gd name="connsiteY45" fmla="*/ 958889 h 1103177"/>
                  <a:gd name="connsiteX46" fmla="*/ 148823 w 1393762"/>
                  <a:gd name="connsiteY46" fmla="*/ 956975 h 1103177"/>
                  <a:gd name="connsiteX47" fmla="*/ 139253 w 1393762"/>
                  <a:gd name="connsiteY47" fmla="*/ 947230 h 1103177"/>
                  <a:gd name="connsiteX48" fmla="*/ 137513 w 1393762"/>
                  <a:gd name="connsiteY48" fmla="*/ 449931 h 1103177"/>
                  <a:gd name="connsiteX49" fmla="*/ 182232 w 1393762"/>
                  <a:gd name="connsiteY49" fmla="*/ 408518 h 1103177"/>
                  <a:gd name="connsiteX50" fmla="*/ 1209370 w 1393762"/>
                  <a:gd name="connsiteY50" fmla="*/ 410084 h 1103177"/>
                  <a:gd name="connsiteX51" fmla="*/ 1249565 w 1393762"/>
                  <a:gd name="connsiteY51" fmla="*/ 421568 h 1103177"/>
                  <a:gd name="connsiteX52" fmla="*/ 1263311 w 1393762"/>
                  <a:gd name="connsiteY52" fmla="*/ 456543 h 1103177"/>
                  <a:gd name="connsiteX53" fmla="*/ 1261223 w 1393762"/>
                  <a:gd name="connsiteY53" fmla="*/ 951929 h 110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393762" h="1103177">
                    <a:moveTo>
                      <a:pt x="1394161" y="439838"/>
                    </a:moveTo>
                    <a:cubicBezTo>
                      <a:pt x="1393639" y="405908"/>
                      <a:pt x="1384939" y="374065"/>
                      <a:pt x="1367539" y="344833"/>
                    </a:cubicBezTo>
                    <a:cubicBezTo>
                      <a:pt x="1360927" y="335785"/>
                      <a:pt x="1353444" y="327259"/>
                      <a:pt x="1344918" y="319951"/>
                    </a:cubicBezTo>
                    <a:cubicBezTo>
                      <a:pt x="1320210" y="298722"/>
                      <a:pt x="1290629" y="286890"/>
                      <a:pt x="1260005" y="279060"/>
                    </a:cubicBezTo>
                    <a:cubicBezTo>
                      <a:pt x="1222420" y="269490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lnTo>
                      <a:pt x="1066862" y="265836"/>
                    </a:ln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0076" y="266184"/>
                      <a:pt x="1053116" y="266706"/>
                      <a:pt x="1046330" y="267054"/>
                    </a:cubicBezTo>
                    <a:cubicBezTo>
                      <a:pt x="1041632" y="270882"/>
                      <a:pt x="1042154" y="266706"/>
                      <a:pt x="1041979" y="264096"/>
                    </a:cubicBezTo>
                    <a:cubicBezTo>
                      <a:pt x="1041457" y="253133"/>
                      <a:pt x="1041109" y="242171"/>
                      <a:pt x="1040762" y="231209"/>
                    </a:cubicBezTo>
                    <a:cubicBezTo>
                      <a:pt x="1038847" y="183532"/>
                      <a:pt x="1035193" y="136204"/>
                      <a:pt x="1021447" y="90267"/>
                    </a:cubicBezTo>
                    <a:cubicBezTo>
                      <a:pt x="1018489" y="80697"/>
                      <a:pt x="1014487" y="71301"/>
                      <a:pt x="1011007" y="61904"/>
                    </a:cubicBezTo>
                    <a:cubicBezTo>
                      <a:pt x="989257" y="23798"/>
                      <a:pt x="955848" y="4309"/>
                      <a:pt x="912695" y="1351"/>
                    </a:cubicBezTo>
                    <a:cubicBezTo>
                      <a:pt x="875459" y="-1085"/>
                      <a:pt x="838048" y="481"/>
                      <a:pt x="800638" y="655"/>
                    </a:cubicBezTo>
                    <a:cubicBezTo>
                      <a:pt x="700934" y="1177"/>
                      <a:pt x="601230" y="1177"/>
                      <a:pt x="501527" y="1177"/>
                    </a:cubicBezTo>
                    <a:cubicBezTo>
                      <a:pt x="474382" y="1177"/>
                      <a:pt x="448630" y="5876"/>
                      <a:pt x="424792" y="19100"/>
                    </a:cubicBezTo>
                    <a:cubicBezTo>
                      <a:pt x="409479" y="27104"/>
                      <a:pt x="397473" y="38588"/>
                      <a:pt x="388773" y="53552"/>
                    </a:cubicBezTo>
                    <a:cubicBezTo>
                      <a:pt x="376419" y="74433"/>
                      <a:pt x="369981" y="97575"/>
                      <a:pt x="365283" y="121065"/>
                    </a:cubicBezTo>
                    <a:cubicBezTo>
                      <a:pt x="356235" y="167002"/>
                      <a:pt x="352929" y="213461"/>
                      <a:pt x="353103" y="260094"/>
                    </a:cubicBezTo>
                    <a:cubicBezTo>
                      <a:pt x="353103" y="266358"/>
                      <a:pt x="352059" y="269838"/>
                      <a:pt x="344750" y="269142"/>
                    </a:cubicBezTo>
                    <a:cubicBezTo>
                      <a:pt x="306296" y="264966"/>
                      <a:pt x="267667" y="266532"/>
                      <a:pt x="229213" y="267402"/>
                    </a:cubicBezTo>
                    <a:cubicBezTo>
                      <a:pt x="185016" y="268272"/>
                      <a:pt x="141515" y="274188"/>
                      <a:pt x="99928" y="290544"/>
                    </a:cubicBezTo>
                    <a:cubicBezTo>
                      <a:pt x="72784" y="301158"/>
                      <a:pt x="48598" y="316122"/>
                      <a:pt x="31023" y="339961"/>
                    </a:cubicBezTo>
                    <a:cubicBezTo>
                      <a:pt x="7533" y="371977"/>
                      <a:pt x="399" y="409040"/>
                      <a:pt x="51" y="447495"/>
                    </a:cubicBezTo>
                    <a:cubicBezTo>
                      <a:pt x="-471" y="498825"/>
                      <a:pt x="3183" y="1026402"/>
                      <a:pt x="3705" y="1078081"/>
                    </a:cubicBezTo>
                    <a:cubicBezTo>
                      <a:pt x="3879" y="1090957"/>
                      <a:pt x="9969" y="1097743"/>
                      <a:pt x="22497" y="1099831"/>
                    </a:cubicBezTo>
                    <a:cubicBezTo>
                      <a:pt x="23193" y="1099831"/>
                      <a:pt x="1321950" y="1103659"/>
                      <a:pt x="1366843" y="1103659"/>
                    </a:cubicBezTo>
                    <a:cubicBezTo>
                      <a:pt x="1383373" y="1103659"/>
                      <a:pt x="1390681" y="1096525"/>
                      <a:pt x="1390855" y="1079995"/>
                    </a:cubicBezTo>
                    <a:cubicBezTo>
                      <a:pt x="1391377" y="982031"/>
                      <a:pt x="1394509" y="465069"/>
                      <a:pt x="1394161" y="439838"/>
                    </a:cubicBezTo>
                    <a:close/>
                    <a:moveTo>
                      <a:pt x="482561" y="164740"/>
                    </a:moveTo>
                    <a:cubicBezTo>
                      <a:pt x="482561" y="143686"/>
                      <a:pt x="488303" y="138118"/>
                      <a:pt x="509531" y="138118"/>
                    </a:cubicBezTo>
                    <a:cubicBezTo>
                      <a:pt x="629245" y="137944"/>
                      <a:pt x="887813" y="137074"/>
                      <a:pt x="897383" y="137596"/>
                    </a:cubicBezTo>
                    <a:cubicBezTo>
                      <a:pt x="910955" y="138466"/>
                      <a:pt x="917742" y="144904"/>
                      <a:pt x="917915" y="158476"/>
                    </a:cubicBezTo>
                    <a:cubicBezTo>
                      <a:pt x="918437" y="194495"/>
                      <a:pt x="918264" y="230339"/>
                      <a:pt x="918090" y="266358"/>
                    </a:cubicBezTo>
                    <a:cubicBezTo>
                      <a:pt x="918090" y="267054"/>
                      <a:pt x="917394" y="267750"/>
                      <a:pt x="916872" y="268446"/>
                    </a:cubicBezTo>
                    <a:cubicBezTo>
                      <a:pt x="911999" y="271230"/>
                      <a:pt x="906953" y="269490"/>
                      <a:pt x="901907" y="269490"/>
                    </a:cubicBezTo>
                    <a:cubicBezTo>
                      <a:pt x="778887" y="269490"/>
                      <a:pt x="508313" y="269664"/>
                      <a:pt x="507791" y="269664"/>
                    </a:cubicBezTo>
                    <a:cubicBezTo>
                      <a:pt x="482213" y="270882"/>
                      <a:pt x="482213" y="270882"/>
                      <a:pt x="482387" y="245651"/>
                    </a:cubicBezTo>
                    <a:cubicBezTo>
                      <a:pt x="482561" y="218681"/>
                      <a:pt x="482561" y="191710"/>
                      <a:pt x="482561" y="164740"/>
                    </a:cubicBezTo>
                    <a:close/>
                    <a:moveTo>
                      <a:pt x="865367" y="958715"/>
                    </a:moveTo>
                    <a:cubicBezTo>
                      <a:pt x="865715" y="958715"/>
                      <a:pt x="865889" y="958715"/>
                      <a:pt x="866237" y="958715"/>
                    </a:cubicBezTo>
                    <a:cubicBezTo>
                      <a:pt x="865889" y="958715"/>
                      <a:pt x="865541" y="958715"/>
                      <a:pt x="865367" y="958715"/>
                    </a:cubicBezTo>
                    <a:close/>
                    <a:moveTo>
                      <a:pt x="1261223" y="951929"/>
                    </a:moveTo>
                    <a:cubicBezTo>
                      <a:pt x="1261223" y="957149"/>
                      <a:pt x="1259831" y="958889"/>
                      <a:pt x="1254263" y="958889"/>
                    </a:cubicBezTo>
                    <a:cubicBezTo>
                      <a:pt x="1174918" y="958715"/>
                      <a:pt x="208332" y="956975"/>
                      <a:pt x="148823" y="956975"/>
                    </a:cubicBezTo>
                    <a:cubicBezTo>
                      <a:pt x="141167" y="956975"/>
                      <a:pt x="139253" y="954887"/>
                      <a:pt x="139253" y="947230"/>
                    </a:cubicBezTo>
                    <a:cubicBezTo>
                      <a:pt x="139253" y="881109"/>
                      <a:pt x="136643" y="464547"/>
                      <a:pt x="137513" y="449931"/>
                    </a:cubicBezTo>
                    <a:cubicBezTo>
                      <a:pt x="139253" y="424700"/>
                      <a:pt x="157175" y="408518"/>
                      <a:pt x="182232" y="408518"/>
                    </a:cubicBezTo>
                    <a:cubicBezTo>
                      <a:pt x="247135" y="408518"/>
                      <a:pt x="937578" y="410084"/>
                      <a:pt x="1209370" y="410084"/>
                    </a:cubicBezTo>
                    <a:cubicBezTo>
                      <a:pt x="1212676" y="410084"/>
                      <a:pt x="1241735" y="411998"/>
                      <a:pt x="1249565" y="421568"/>
                    </a:cubicBezTo>
                    <a:cubicBezTo>
                      <a:pt x="1260353" y="430790"/>
                      <a:pt x="1263311" y="443493"/>
                      <a:pt x="1263311" y="456543"/>
                    </a:cubicBezTo>
                    <a:cubicBezTo>
                      <a:pt x="1263137" y="565642"/>
                      <a:pt x="1261397" y="896074"/>
                      <a:pt x="1261223" y="951929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70">
                <a:extLst>
                  <a:ext uri="{FF2B5EF4-FFF2-40B4-BE49-F238E27FC236}">
                    <a16:creationId xmlns:a16="http://schemas.microsoft.com/office/drawing/2014/main" id="{027E1391-257C-4D77-9324-0794B786CC75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71">
                <a:extLst>
                  <a:ext uri="{FF2B5EF4-FFF2-40B4-BE49-F238E27FC236}">
                    <a16:creationId xmlns:a16="http://schemas.microsoft.com/office/drawing/2014/main" id="{E7BA176F-36E5-4F38-8A79-6D791F038527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72">
                <a:extLst>
                  <a:ext uri="{FF2B5EF4-FFF2-40B4-BE49-F238E27FC236}">
                    <a16:creationId xmlns:a16="http://schemas.microsoft.com/office/drawing/2014/main" id="{84C6770C-E298-4521-A5D5-D842D3977FE0}"/>
                  </a:ext>
                </a:extLst>
              </p:cNvPr>
              <p:cNvSpPr/>
              <p:nvPr/>
            </p:nvSpPr>
            <p:spPr>
              <a:xfrm>
                <a:off x="1126986" y="5156252"/>
                <a:ext cx="393246" cy="426307"/>
              </a:xfrm>
              <a:custGeom>
                <a:avLst/>
                <a:gdLst>
                  <a:gd name="connsiteX0" fmla="*/ 369408 w 393246"/>
                  <a:gd name="connsiteY0" fmla="*/ 113798 h 426306"/>
                  <a:gd name="connsiteX1" fmla="*/ 292325 w 393246"/>
                  <a:gd name="connsiteY1" fmla="*/ 112928 h 426306"/>
                  <a:gd name="connsiteX2" fmla="*/ 290759 w 393246"/>
                  <a:gd name="connsiteY2" fmla="*/ 105098 h 426306"/>
                  <a:gd name="connsiteX3" fmla="*/ 290585 w 393246"/>
                  <a:gd name="connsiteY3" fmla="*/ 21750 h 426306"/>
                  <a:gd name="connsiteX4" fmla="*/ 269878 w 393246"/>
                  <a:gd name="connsiteY4" fmla="*/ 0 h 426306"/>
                  <a:gd name="connsiteX5" fmla="*/ 123368 w 393246"/>
                  <a:gd name="connsiteY5" fmla="*/ 174 h 426306"/>
                  <a:gd name="connsiteX6" fmla="*/ 104750 w 393246"/>
                  <a:gd name="connsiteY6" fmla="*/ 13920 h 426306"/>
                  <a:gd name="connsiteX7" fmla="*/ 106838 w 393246"/>
                  <a:gd name="connsiteY7" fmla="*/ 13746 h 426306"/>
                  <a:gd name="connsiteX8" fmla="*/ 104750 w 393246"/>
                  <a:gd name="connsiteY8" fmla="*/ 13920 h 426306"/>
                  <a:gd name="connsiteX9" fmla="*/ 104402 w 393246"/>
                  <a:gd name="connsiteY9" fmla="*/ 102488 h 426306"/>
                  <a:gd name="connsiteX10" fmla="*/ 93613 w 393246"/>
                  <a:gd name="connsiteY10" fmla="*/ 113624 h 426306"/>
                  <a:gd name="connsiteX11" fmla="*/ 35497 w 393246"/>
                  <a:gd name="connsiteY11" fmla="*/ 113276 h 426306"/>
                  <a:gd name="connsiteX12" fmla="*/ 10440 w 393246"/>
                  <a:gd name="connsiteY12" fmla="*/ 118496 h 426306"/>
                  <a:gd name="connsiteX13" fmla="*/ 0 w 393246"/>
                  <a:gd name="connsiteY13" fmla="*/ 138158 h 426306"/>
                  <a:gd name="connsiteX14" fmla="*/ 522 w 393246"/>
                  <a:gd name="connsiteY14" fmla="*/ 289193 h 426306"/>
                  <a:gd name="connsiteX15" fmla="*/ 21402 w 393246"/>
                  <a:gd name="connsiteY15" fmla="*/ 310769 h 426306"/>
                  <a:gd name="connsiteX16" fmla="*/ 99530 w 393246"/>
                  <a:gd name="connsiteY16" fmla="*/ 310595 h 426306"/>
                  <a:gd name="connsiteX17" fmla="*/ 104228 w 393246"/>
                  <a:gd name="connsiteY17" fmla="*/ 315989 h 426306"/>
                  <a:gd name="connsiteX18" fmla="*/ 104228 w 393246"/>
                  <a:gd name="connsiteY18" fmla="*/ 405600 h 426306"/>
                  <a:gd name="connsiteX19" fmla="*/ 117800 w 393246"/>
                  <a:gd name="connsiteY19" fmla="*/ 424741 h 426306"/>
                  <a:gd name="connsiteX20" fmla="*/ 271270 w 393246"/>
                  <a:gd name="connsiteY20" fmla="*/ 426481 h 426306"/>
                  <a:gd name="connsiteX21" fmla="*/ 290063 w 393246"/>
                  <a:gd name="connsiteY21" fmla="*/ 394464 h 426306"/>
                  <a:gd name="connsiteX22" fmla="*/ 290237 w 393246"/>
                  <a:gd name="connsiteY22" fmla="*/ 318947 h 426306"/>
                  <a:gd name="connsiteX23" fmla="*/ 297719 w 393246"/>
                  <a:gd name="connsiteY23" fmla="*/ 311117 h 426306"/>
                  <a:gd name="connsiteX24" fmla="*/ 366276 w 393246"/>
                  <a:gd name="connsiteY24" fmla="*/ 311291 h 426306"/>
                  <a:gd name="connsiteX25" fmla="*/ 393246 w 393246"/>
                  <a:gd name="connsiteY25" fmla="*/ 285017 h 426306"/>
                  <a:gd name="connsiteX26" fmla="*/ 393594 w 393246"/>
                  <a:gd name="connsiteY26" fmla="*/ 137288 h 426306"/>
                  <a:gd name="connsiteX27" fmla="*/ 369408 w 393246"/>
                  <a:gd name="connsiteY27" fmla="*/ 113798 h 426306"/>
                  <a:gd name="connsiteX28" fmla="*/ 115190 w 393246"/>
                  <a:gd name="connsiteY28" fmla="*/ 4350 h 426306"/>
                  <a:gd name="connsiteX29" fmla="*/ 115190 w 393246"/>
                  <a:gd name="connsiteY29" fmla="*/ 4350 h 426306"/>
                  <a:gd name="connsiteX30" fmla="*/ 115190 w 393246"/>
                  <a:gd name="connsiteY30" fmla="*/ 4350 h 426306"/>
                  <a:gd name="connsiteX31" fmla="*/ 115190 w 393246"/>
                  <a:gd name="connsiteY31" fmla="*/ 4350 h 42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3246" h="426306">
                    <a:moveTo>
                      <a:pt x="369408" y="113798"/>
                    </a:moveTo>
                    <a:cubicBezTo>
                      <a:pt x="350616" y="113450"/>
                      <a:pt x="299285" y="113624"/>
                      <a:pt x="292325" y="112928"/>
                    </a:cubicBezTo>
                    <a:cubicBezTo>
                      <a:pt x="289019" y="111014"/>
                      <a:pt x="290759" y="107708"/>
                      <a:pt x="290759" y="105098"/>
                    </a:cubicBezTo>
                    <a:cubicBezTo>
                      <a:pt x="290585" y="77257"/>
                      <a:pt x="290759" y="49591"/>
                      <a:pt x="290585" y="21750"/>
                    </a:cubicBezTo>
                    <a:cubicBezTo>
                      <a:pt x="290585" y="8700"/>
                      <a:pt x="282406" y="0"/>
                      <a:pt x="269878" y="0"/>
                    </a:cubicBezTo>
                    <a:cubicBezTo>
                      <a:pt x="220984" y="0"/>
                      <a:pt x="172089" y="174"/>
                      <a:pt x="123368" y="174"/>
                    </a:cubicBezTo>
                    <a:cubicBezTo>
                      <a:pt x="112928" y="0"/>
                      <a:pt x="108578" y="3306"/>
                      <a:pt x="104750" y="13920"/>
                    </a:cubicBezTo>
                    <a:cubicBezTo>
                      <a:pt x="105446" y="13920"/>
                      <a:pt x="106142" y="13746"/>
                      <a:pt x="106838" y="13746"/>
                    </a:cubicBezTo>
                    <a:cubicBezTo>
                      <a:pt x="106142" y="13746"/>
                      <a:pt x="105446" y="13920"/>
                      <a:pt x="104750" y="13920"/>
                    </a:cubicBezTo>
                    <a:cubicBezTo>
                      <a:pt x="104576" y="43501"/>
                      <a:pt x="104054" y="72907"/>
                      <a:pt x="104402" y="102488"/>
                    </a:cubicBezTo>
                    <a:cubicBezTo>
                      <a:pt x="104576" y="111014"/>
                      <a:pt x="102836" y="113972"/>
                      <a:pt x="93613" y="113624"/>
                    </a:cubicBezTo>
                    <a:cubicBezTo>
                      <a:pt x="74299" y="112928"/>
                      <a:pt x="54811" y="113624"/>
                      <a:pt x="35497" y="113276"/>
                    </a:cubicBezTo>
                    <a:cubicBezTo>
                      <a:pt x="26622" y="113102"/>
                      <a:pt x="18270" y="114494"/>
                      <a:pt x="10440" y="118496"/>
                    </a:cubicBezTo>
                    <a:cubicBezTo>
                      <a:pt x="6438" y="118844"/>
                      <a:pt x="0" y="133286"/>
                      <a:pt x="0" y="138158"/>
                    </a:cubicBezTo>
                    <a:cubicBezTo>
                      <a:pt x="174" y="188445"/>
                      <a:pt x="174" y="238732"/>
                      <a:pt x="522" y="289193"/>
                    </a:cubicBezTo>
                    <a:cubicBezTo>
                      <a:pt x="522" y="302417"/>
                      <a:pt x="8352" y="310073"/>
                      <a:pt x="21402" y="310769"/>
                    </a:cubicBezTo>
                    <a:cubicBezTo>
                      <a:pt x="24534" y="310943"/>
                      <a:pt x="76735" y="310943"/>
                      <a:pt x="99530" y="310595"/>
                    </a:cubicBezTo>
                    <a:cubicBezTo>
                      <a:pt x="103532" y="310595"/>
                      <a:pt x="104228" y="312509"/>
                      <a:pt x="104228" y="315989"/>
                    </a:cubicBezTo>
                    <a:cubicBezTo>
                      <a:pt x="104228" y="345918"/>
                      <a:pt x="104228" y="375672"/>
                      <a:pt x="104228" y="405600"/>
                    </a:cubicBezTo>
                    <a:cubicBezTo>
                      <a:pt x="104576" y="414997"/>
                      <a:pt x="109448" y="421609"/>
                      <a:pt x="117800" y="424741"/>
                    </a:cubicBezTo>
                    <a:cubicBezTo>
                      <a:pt x="122846" y="426481"/>
                      <a:pt x="254044" y="426655"/>
                      <a:pt x="271270" y="426481"/>
                    </a:cubicBezTo>
                    <a:cubicBezTo>
                      <a:pt x="285191" y="420391"/>
                      <a:pt x="290237" y="409080"/>
                      <a:pt x="290063" y="394464"/>
                    </a:cubicBezTo>
                    <a:cubicBezTo>
                      <a:pt x="290063" y="369234"/>
                      <a:pt x="290411" y="344004"/>
                      <a:pt x="290237" y="318947"/>
                    </a:cubicBezTo>
                    <a:cubicBezTo>
                      <a:pt x="290237" y="313031"/>
                      <a:pt x="291455" y="311117"/>
                      <a:pt x="297719" y="311117"/>
                    </a:cubicBezTo>
                    <a:cubicBezTo>
                      <a:pt x="320513" y="311465"/>
                      <a:pt x="343482" y="311291"/>
                      <a:pt x="366276" y="311291"/>
                    </a:cubicBezTo>
                    <a:cubicBezTo>
                      <a:pt x="384546" y="311291"/>
                      <a:pt x="392724" y="303635"/>
                      <a:pt x="393246" y="285017"/>
                    </a:cubicBezTo>
                    <a:cubicBezTo>
                      <a:pt x="393594" y="271966"/>
                      <a:pt x="393420" y="173481"/>
                      <a:pt x="393594" y="137288"/>
                    </a:cubicBezTo>
                    <a:cubicBezTo>
                      <a:pt x="392898" y="120410"/>
                      <a:pt x="386112" y="113972"/>
                      <a:pt x="369408" y="113798"/>
                    </a:cubicBezTo>
                    <a:close/>
                    <a:moveTo>
                      <a:pt x="115190" y="4350"/>
                    </a:moveTo>
                    <a:cubicBezTo>
                      <a:pt x="115190" y="4350"/>
                      <a:pt x="115190" y="4524"/>
                      <a:pt x="115190" y="4350"/>
                    </a:cubicBezTo>
                    <a:cubicBezTo>
                      <a:pt x="115190" y="4524"/>
                      <a:pt x="115190" y="4350"/>
                      <a:pt x="115190" y="4350"/>
                    </a:cubicBezTo>
                    <a:lnTo>
                      <a:pt x="115190" y="4350"/>
                    </a:ln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73">
                <a:extLst>
                  <a:ext uri="{FF2B5EF4-FFF2-40B4-BE49-F238E27FC236}">
                    <a16:creationId xmlns:a16="http://schemas.microsoft.com/office/drawing/2014/main" id="{79C1725C-CF89-41DA-9348-F7EFE1DD9E65}"/>
                  </a:ext>
                </a:extLst>
              </p:cNvPr>
              <p:cNvSpPr/>
              <p:nvPr/>
            </p:nvSpPr>
            <p:spPr>
              <a:xfrm>
                <a:off x="1346578" y="5582559"/>
                <a:ext cx="50461" cy="1740"/>
              </a:xfrm>
              <a:custGeom>
                <a:avLst/>
                <a:gdLst>
                  <a:gd name="connsiteX0" fmla="*/ 29754 w 50460"/>
                  <a:gd name="connsiteY0" fmla="*/ 1392 h 1740"/>
                  <a:gd name="connsiteX1" fmla="*/ 51679 w 50460"/>
                  <a:gd name="connsiteY1" fmla="*/ 0 h 1740"/>
                  <a:gd name="connsiteX2" fmla="*/ 0 w 50460"/>
                  <a:gd name="connsiteY2" fmla="*/ 348 h 1740"/>
                  <a:gd name="connsiteX3" fmla="*/ 29754 w 50460"/>
                  <a:gd name="connsiteY3" fmla="*/ 1392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60" h="1740">
                    <a:moveTo>
                      <a:pt x="29754" y="1392"/>
                    </a:moveTo>
                    <a:cubicBezTo>
                      <a:pt x="37063" y="1392"/>
                      <a:pt x="44545" y="3132"/>
                      <a:pt x="51679" y="0"/>
                    </a:cubicBezTo>
                    <a:cubicBezTo>
                      <a:pt x="34453" y="174"/>
                      <a:pt x="17226" y="174"/>
                      <a:pt x="0" y="348"/>
                    </a:cubicBezTo>
                    <a:cubicBezTo>
                      <a:pt x="9744" y="2958"/>
                      <a:pt x="19836" y="1218"/>
                      <a:pt x="29754" y="1392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Freeform: Shape 284">
            <a:extLst>
              <a:ext uri="{FF2B5EF4-FFF2-40B4-BE49-F238E27FC236}">
                <a16:creationId xmlns:a16="http://schemas.microsoft.com/office/drawing/2014/main" id="{D40DBCC3-50CC-40AF-BBFE-E2C96FC93EAA}"/>
              </a:ext>
            </a:extLst>
          </p:cNvPr>
          <p:cNvSpPr/>
          <p:nvPr/>
        </p:nvSpPr>
        <p:spPr>
          <a:xfrm>
            <a:off x="4951266" y="2334696"/>
            <a:ext cx="925076" cy="924984"/>
          </a:xfrm>
          <a:custGeom>
            <a:avLst/>
            <a:gdLst>
              <a:gd name="connsiteX0" fmla="*/ 1488683 w 3140536"/>
              <a:gd name="connsiteY0" fmla="*/ 956410 h 3140220"/>
              <a:gd name="connsiteX1" fmla="*/ 1149168 w 3140536"/>
              <a:gd name="connsiteY1" fmla="*/ 1565006 h 3140220"/>
              <a:gd name="connsiteX2" fmla="*/ 716116 w 3140536"/>
              <a:gd name="connsiteY2" fmla="*/ 1564361 h 3140220"/>
              <a:gd name="connsiteX3" fmla="*/ 678403 w 3140536"/>
              <a:gd name="connsiteY3" fmla="*/ 1585837 h 3140220"/>
              <a:gd name="connsiteX4" fmla="*/ 647760 w 3140536"/>
              <a:gd name="connsiteY4" fmla="*/ 1634027 h 3140220"/>
              <a:gd name="connsiteX5" fmla="*/ 631260 w 3140536"/>
              <a:gd name="connsiteY5" fmla="*/ 1485529 h 3140220"/>
              <a:gd name="connsiteX6" fmla="*/ 585428 w 3140536"/>
              <a:gd name="connsiteY6" fmla="*/ 1064129 h 3140220"/>
              <a:gd name="connsiteX7" fmla="*/ 561071 w 3140536"/>
              <a:gd name="connsiteY7" fmla="*/ 1046843 h 3140220"/>
              <a:gd name="connsiteX8" fmla="*/ 548500 w 3140536"/>
              <a:gd name="connsiteY8" fmla="*/ 1068581 h 3140220"/>
              <a:gd name="connsiteX9" fmla="*/ 515762 w 3140536"/>
              <a:gd name="connsiteY9" fmla="*/ 1419268 h 3140220"/>
              <a:gd name="connsiteX10" fmla="*/ 475167 w 3140536"/>
              <a:gd name="connsiteY10" fmla="*/ 1847738 h 3140220"/>
              <a:gd name="connsiteX11" fmla="*/ 467310 w 3140536"/>
              <a:gd name="connsiteY11" fmla="*/ 1929713 h 3140220"/>
              <a:gd name="connsiteX12" fmla="*/ 464691 w 3140536"/>
              <a:gd name="connsiteY12" fmla="*/ 1926832 h 3140220"/>
              <a:gd name="connsiteX13" fmla="*/ 418859 w 3140536"/>
              <a:gd name="connsiteY13" fmla="*/ 1670955 h 3140220"/>
              <a:gd name="connsiteX14" fmla="*/ 375121 w 3140536"/>
              <a:gd name="connsiteY14" fmla="*/ 1429220 h 3140220"/>
              <a:gd name="connsiteX15" fmla="*/ 358359 w 3140536"/>
              <a:gd name="connsiteY15" fmla="*/ 1412195 h 3140220"/>
              <a:gd name="connsiteX16" fmla="*/ 338455 w 3140536"/>
              <a:gd name="connsiteY16" fmla="*/ 1427387 h 3140220"/>
              <a:gd name="connsiteX17" fmla="*/ 301527 w 3140536"/>
              <a:gd name="connsiteY17" fmla="*/ 1546028 h 3140220"/>
              <a:gd name="connsiteX18" fmla="*/ 268789 w 3140536"/>
              <a:gd name="connsiteY18" fmla="*/ 1562790 h 3140220"/>
              <a:gd name="connsiteX19" fmla="*/ 256742 w 3140536"/>
              <a:gd name="connsiteY19" fmla="*/ 1561742 h 3140220"/>
              <a:gd name="connsiteX20" fmla="*/ 72101 w 3140536"/>
              <a:gd name="connsiteY20" fmla="*/ 1561742 h 3140220"/>
              <a:gd name="connsiteX21" fmla="*/ 60578 w 3140536"/>
              <a:gd name="connsiteY21" fmla="*/ 1562790 h 3140220"/>
              <a:gd name="connsiteX22" fmla="*/ 16054 w 3140536"/>
              <a:gd name="connsiteY22" fmla="*/ 1563314 h 3140220"/>
              <a:gd name="connsiteX23" fmla="*/ 6364 w 3140536"/>
              <a:gd name="connsiteY23" fmla="*/ 1565147 h 3140220"/>
              <a:gd name="connsiteX24" fmla="*/ 5316 w 3140536"/>
              <a:gd name="connsiteY24" fmla="*/ 1590813 h 3140220"/>
              <a:gd name="connsiteX25" fmla="*/ 17626 w 3140536"/>
              <a:gd name="connsiteY25" fmla="*/ 1594480 h 3140220"/>
              <a:gd name="connsiteX26" fmla="*/ 303098 w 3140536"/>
              <a:gd name="connsiteY26" fmla="*/ 1594480 h 3140220"/>
              <a:gd name="connsiteX27" fmla="*/ 330074 w 3140536"/>
              <a:gd name="connsiteY27" fmla="*/ 1573528 h 3140220"/>
              <a:gd name="connsiteX28" fmla="*/ 352336 w 3140536"/>
              <a:gd name="connsiteY28" fmla="*/ 1502029 h 3140220"/>
              <a:gd name="connsiteX29" fmla="*/ 354693 w 3140536"/>
              <a:gd name="connsiteY29" fmla="*/ 1513814 h 3140220"/>
              <a:gd name="connsiteX30" fmla="*/ 424358 w 3140536"/>
              <a:gd name="connsiteY30" fmla="*/ 1899333 h 3140220"/>
              <a:gd name="connsiteX31" fmla="*/ 453430 w 3140536"/>
              <a:gd name="connsiteY31" fmla="*/ 2061188 h 3140220"/>
              <a:gd name="connsiteX32" fmla="*/ 478834 w 3140536"/>
              <a:gd name="connsiteY32" fmla="*/ 2079259 h 3140220"/>
              <a:gd name="connsiteX33" fmla="*/ 491143 w 3140536"/>
              <a:gd name="connsiteY33" fmla="*/ 2054116 h 3140220"/>
              <a:gd name="connsiteX34" fmla="*/ 518905 w 3140536"/>
              <a:gd name="connsiteY34" fmla="*/ 1757906 h 3140220"/>
              <a:gd name="connsiteX35" fmla="*/ 559500 w 3140536"/>
              <a:gd name="connsiteY35" fmla="*/ 1332054 h 3140220"/>
              <a:gd name="connsiteX36" fmla="*/ 567618 w 3140536"/>
              <a:gd name="connsiteY36" fmla="*/ 1244055 h 3140220"/>
              <a:gd name="connsiteX37" fmla="*/ 570761 w 3140536"/>
              <a:gd name="connsiteY37" fmla="*/ 1249817 h 3140220"/>
              <a:gd name="connsiteX38" fmla="*/ 597475 w 3140536"/>
              <a:gd name="connsiteY38" fmla="*/ 1497576 h 3140220"/>
              <a:gd name="connsiteX39" fmla="*/ 617118 w 3140536"/>
              <a:gd name="connsiteY39" fmla="*/ 1677764 h 3140220"/>
              <a:gd name="connsiteX40" fmla="*/ 627594 w 3140536"/>
              <a:gd name="connsiteY40" fmla="*/ 1694526 h 3140220"/>
              <a:gd name="connsiteX41" fmla="*/ 648284 w 3140536"/>
              <a:gd name="connsiteY41" fmla="*/ 1691121 h 3140220"/>
              <a:gd name="connsiteX42" fmla="*/ 664522 w 3140536"/>
              <a:gd name="connsiteY42" fmla="*/ 1672526 h 3140220"/>
              <a:gd name="connsiteX43" fmla="*/ 706164 w 3140536"/>
              <a:gd name="connsiteY43" fmla="*/ 1606003 h 3140220"/>
              <a:gd name="connsiteX44" fmla="*/ 727902 w 3140536"/>
              <a:gd name="connsiteY44" fmla="*/ 1593956 h 3140220"/>
              <a:gd name="connsiteX45" fmla="*/ 1132906 w 3140536"/>
              <a:gd name="connsiteY45" fmla="*/ 1594155 h 3140220"/>
              <a:gd name="connsiteX46" fmla="*/ 1124560 w 3140536"/>
              <a:gd name="connsiteY46" fmla="*/ 1609116 h 3140220"/>
              <a:gd name="connsiteX47" fmla="*/ 1127321 w 3140536"/>
              <a:gd name="connsiteY47" fmla="*/ 1609116 h 3140220"/>
              <a:gd name="connsiteX48" fmla="*/ 1088373 w 3140536"/>
              <a:gd name="connsiteY48" fmla="*/ 1781043 h 3140220"/>
              <a:gd name="connsiteX49" fmla="*/ 1491166 w 3140536"/>
              <a:gd name="connsiteY49" fmla="*/ 2183834 h 3140220"/>
              <a:gd name="connsiteX50" fmla="*/ 1893958 w 3140536"/>
              <a:gd name="connsiteY50" fmla="*/ 1781043 h 3140220"/>
              <a:gd name="connsiteX51" fmla="*/ 1850579 w 3140536"/>
              <a:gd name="connsiteY51" fmla="*/ 1599793 h 3140220"/>
              <a:gd name="connsiteX52" fmla="*/ 1847185 w 3140536"/>
              <a:gd name="connsiteY52" fmla="*/ 1594278 h 3140220"/>
              <a:gd name="connsiteX53" fmla="*/ 1899403 w 3140536"/>
              <a:gd name="connsiteY53" fmla="*/ 1594298 h 3140220"/>
              <a:gd name="connsiteX54" fmla="*/ 1922783 w 3140536"/>
              <a:gd name="connsiteY54" fmla="*/ 1634580 h 3140220"/>
              <a:gd name="connsiteX55" fmla="*/ 1948185 w 3140536"/>
              <a:gd name="connsiteY55" fmla="*/ 1712301 h 3140220"/>
              <a:gd name="connsiteX56" fmla="*/ 1957613 w 3140536"/>
              <a:gd name="connsiteY56" fmla="*/ 1712777 h 3140220"/>
              <a:gd name="connsiteX57" fmla="*/ 2161174 w 3140536"/>
              <a:gd name="connsiteY57" fmla="*/ 1604545 h 3140220"/>
              <a:gd name="connsiteX58" fmla="*/ 2166680 w 3140536"/>
              <a:gd name="connsiteY58" fmla="*/ 1594400 h 3140220"/>
              <a:gd name="connsiteX59" fmla="*/ 2374738 w 3140536"/>
              <a:gd name="connsiteY59" fmla="*/ 1594480 h 3140220"/>
              <a:gd name="connsiteX60" fmla="*/ 2404595 w 3140536"/>
              <a:gd name="connsiteY60" fmla="*/ 1572218 h 3140220"/>
              <a:gd name="connsiteX61" fmla="*/ 2426856 w 3140536"/>
              <a:gd name="connsiteY61" fmla="*/ 1502290 h 3140220"/>
              <a:gd name="connsiteX62" fmla="*/ 2429214 w 3140536"/>
              <a:gd name="connsiteY62" fmla="*/ 1513552 h 3140220"/>
              <a:gd name="connsiteX63" fmla="*/ 2499141 w 3140536"/>
              <a:gd name="connsiteY63" fmla="*/ 1900380 h 3140220"/>
              <a:gd name="connsiteX64" fmla="*/ 2528474 w 3140536"/>
              <a:gd name="connsiteY64" fmla="*/ 2062235 h 3140220"/>
              <a:gd name="connsiteX65" fmla="*/ 2552045 w 3140536"/>
              <a:gd name="connsiteY65" fmla="*/ 2079521 h 3140220"/>
              <a:gd name="connsiteX66" fmla="*/ 2565402 w 3140536"/>
              <a:gd name="connsiteY66" fmla="*/ 2056474 h 3140220"/>
              <a:gd name="connsiteX67" fmla="*/ 2583997 w 3140536"/>
              <a:gd name="connsiteY67" fmla="*/ 1859000 h 3140220"/>
              <a:gd name="connsiteX68" fmla="*/ 2609926 w 3140536"/>
              <a:gd name="connsiteY68" fmla="*/ 1586361 h 3140220"/>
              <a:gd name="connsiteX69" fmla="*/ 2632449 w 3140536"/>
              <a:gd name="connsiteY69" fmla="*/ 1343315 h 3140220"/>
              <a:gd name="connsiteX70" fmla="*/ 2642139 w 3140536"/>
              <a:gd name="connsiteY70" fmla="*/ 1243793 h 3140220"/>
              <a:gd name="connsiteX71" fmla="*/ 2645020 w 3140536"/>
              <a:gd name="connsiteY71" fmla="*/ 1249555 h 3140220"/>
              <a:gd name="connsiteX72" fmla="*/ 2671734 w 3140536"/>
              <a:gd name="connsiteY72" fmla="*/ 1497314 h 3140220"/>
              <a:gd name="connsiteX73" fmla="*/ 2691377 w 3140536"/>
              <a:gd name="connsiteY73" fmla="*/ 1677502 h 3140220"/>
              <a:gd name="connsiteX74" fmla="*/ 2722543 w 3140536"/>
              <a:gd name="connsiteY74" fmla="*/ 1690859 h 3140220"/>
              <a:gd name="connsiteX75" fmla="*/ 2739567 w 3140536"/>
              <a:gd name="connsiteY75" fmla="*/ 1671217 h 3140220"/>
              <a:gd name="connsiteX76" fmla="*/ 2781471 w 3140536"/>
              <a:gd name="connsiteY76" fmla="*/ 1604694 h 3140220"/>
              <a:gd name="connsiteX77" fmla="*/ 2801113 w 3140536"/>
              <a:gd name="connsiteY77" fmla="*/ 1593694 h 3140220"/>
              <a:gd name="connsiteX78" fmla="*/ 3056467 w 3140536"/>
              <a:gd name="connsiteY78" fmla="*/ 1593956 h 3140220"/>
              <a:gd name="connsiteX79" fmla="*/ 3127180 w 3140536"/>
              <a:gd name="connsiteY79" fmla="*/ 1593956 h 3140220"/>
              <a:gd name="connsiteX80" fmla="*/ 3137395 w 3140536"/>
              <a:gd name="connsiteY80" fmla="*/ 1590813 h 3140220"/>
              <a:gd name="connsiteX81" fmla="*/ 3136871 w 3140536"/>
              <a:gd name="connsiteY81" fmla="*/ 1567504 h 3140220"/>
              <a:gd name="connsiteX82" fmla="*/ 3122466 w 3140536"/>
              <a:gd name="connsiteY82" fmla="*/ 1565147 h 3140220"/>
              <a:gd name="connsiteX83" fmla="*/ 2785923 w 3140536"/>
              <a:gd name="connsiteY83" fmla="*/ 1564623 h 3140220"/>
              <a:gd name="connsiteX84" fmla="*/ 2756328 w 3140536"/>
              <a:gd name="connsiteY84" fmla="*/ 1581123 h 3140220"/>
              <a:gd name="connsiteX85" fmla="*/ 2722805 w 3140536"/>
              <a:gd name="connsiteY85" fmla="*/ 1634027 h 3140220"/>
              <a:gd name="connsiteX86" fmla="*/ 2721757 w 3140536"/>
              <a:gd name="connsiteY86" fmla="*/ 1626170 h 3140220"/>
              <a:gd name="connsiteX87" fmla="*/ 2700020 w 3140536"/>
              <a:gd name="connsiteY87" fmla="*/ 1428958 h 3140220"/>
              <a:gd name="connsiteX88" fmla="*/ 2676972 w 3140536"/>
              <a:gd name="connsiteY88" fmla="*/ 1216293 h 3140220"/>
              <a:gd name="connsiteX89" fmla="*/ 2660211 w 3140536"/>
              <a:gd name="connsiteY89" fmla="*/ 1063343 h 3140220"/>
              <a:gd name="connsiteX90" fmla="*/ 2640306 w 3140536"/>
              <a:gd name="connsiteY90" fmla="*/ 1046319 h 3140220"/>
              <a:gd name="connsiteX91" fmla="*/ 2623544 w 3140536"/>
              <a:gd name="connsiteY91" fmla="*/ 1066748 h 3140220"/>
              <a:gd name="connsiteX92" fmla="*/ 2610187 w 3140536"/>
              <a:gd name="connsiteY92" fmla="*/ 1208436 h 3140220"/>
              <a:gd name="connsiteX93" fmla="*/ 2582688 w 3140536"/>
              <a:gd name="connsiteY93" fmla="*/ 1503338 h 3140220"/>
              <a:gd name="connsiteX94" fmla="*/ 2552569 w 3140536"/>
              <a:gd name="connsiteY94" fmla="*/ 1816310 h 3140220"/>
              <a:gd name="connsiteX95" fmla="*/ 2542093 w 3140536"/>
              <a:gd name="connsiteY95" fmla="*/ 1928666 h 3140220"/>
              <a:gd name="connsiteX96" fmla="*/ 2538688 w 3140536"/>
              <a:gd name="connsiteY96" fmla="*/ 1924737 h 3140220"/>
              <a:gd name="connsiteX97" fmla="*/ 2508832 w 3140536"/>
              <a:gd name="connsiteY97" fmla="*/ 1756335 h 3140220"/>
              <a:gd name="connsiteX98" fmla="*/ 2450951 w 3140536"/>
              <a:gd name="connsiteY98" fmla="*/ 1434982 h 3140220"/>
              <a:gd name="connsiteX99" fmla="*/ 2432095 w 3140536"/>
              <a:gd name="connsiteY99" fmla="*/ 1412457 h 3140220"/>
              <a:gd name="connsiteX100" fmla="*/ 2411404 w 3140536"/>
              <a:gd name="connsiteY100" fmla="*/ 1433410 h 3140220"/>
              <a:gd name="connsiteX101" fmla="*/ 2375262 w 3140536"/>
              <a:gd name="connsiteY101" fmla="*/ 1550742 h 3140220"/>
              <a:gd name="connsiteX102" fmla="*/ 2355357 w 3140536"/>
              <a:gd name="connsiteY102" fmla="*/ 1565147 h 3140220"/>
              <a:gd name="connsiteX103" fmla="*/ 2182667 w 3140536"/>
              <a:gd name="connsiteY103" fmla="*/ 1564947 h 3140220"/>
              <a:gd name="connsiteX104" fmla="*/ 2183807 w 3140536"/>
              <a:gd name="connsiteY104" fmla="*/ 1562846 h 3140220"/>
              <a:gd name="connsiteX105" fmla="*/ 2203099 w 3140536"/>
              <a:gd name="connsiteY105" fmla="*/ 1467292 h 3140220"/>
              <a:gd name="connsiteX106" fmla="*/ 2157255 w 3140536"/>
              <a:gd name="connsiteY106" fmla="*/ 1325289 h 3140220"/>
              <a:gd name="connsiteX107" fmla="*/ 1956101 w 3140536"/>
              <a:gd name="connsiteY107" fmla="*/ 964711 h 3140220"/>
              <a:gd name="connsiteX108" fmla="*/ 1751809 w 3140536"/>
              <a:gd name="connsiteY108" fmla="*/ 1330913 h 3140220"/>
              <a:gd name="connsiteX109" fmla="*/ 1882175 w 3140536"/>
              <a:gd name="connsiteY109" fmla="*/ 1564600 h 3140220"/>
              <a:gd name="connsiteX110" fmla="*/ 1828886 w 3140536"/>
              <a:gd name="connsiteY110" fmla="*/ 1564538 h 3140220"/>
              <a:gd name="connsiteX111" fmla="*/ 1818738 w 3140536"/>
              <a:gd name="connsiteY111" fmla="*/ 1548046 h 3140220"/>
              <a:gd name="connsiteX112" fmla="*/ 1546697 w 3140536"/>
              <a:gd name="connsiteY112" fmla="*/ 1060401 h 3140220"/>
              <a:gd name="connsiteX113" fmla="*/ 1543431 w 3140536"/>
              <a:gd name="connsiteY113" fmla="*/ 1051034 h 3140220"/>
              <a:gd name="connsiteX114" fmla="*/ 1540967 w 3140536"/>
              <a:gd name="connsiteY114" fmla="*/ 1050131 h 3140220"/>
              <a:gd name="connsiteX115" fmla="*/ 1041397 w 3140536"/>
              <a:gd name="connsiteY115" fmla="*/ 24 h 3140220"/>
              <a:gd name="connsiteX116" fmla="*/ 2092931 w 3140536"/>
              <a:gd name="connsiteY116" fmla="*/ 24 h 3140220"/>
              <a:gd name="connsiteX117" fmla="*/ 2113097 w 3140536"/>
              <a:gd name="connsiteY117" fmla="*/ 20714 h 3140220"/>
              <a:gd name="connsiteX118" fmla="*/ 2113097 w 3140536"/>
              <a:gd name="connsiteY118" fmla="*/ 1009391 h 3140220"/>
              <a:gd name="connsiteX119" fmla="*/ 2131169 w 3140536"/>
              <a:gd name="connsiteY119" fmla="*/ 1027725 h 3140220"/>
              <a:gd name="connsiteX120" fmla="*/ 3121155 w 3140536"/>
              <a:gd name="connsiteY120" fmla="*/ 1027725 h 3140220"/>
              <a:gd name="connsiteX121" fmla="*/ 3140536 w 3140536"/>
              <a:gd name="connsiteY121" fmla="*/ 1046581 h 3140220"/>
              <a:gd name="connsiteX122" fmla="*/ 3140536 w 3140536"/>
              <a:gd name="connsiteY122" fmla="*/ 2096805 h 3140220"/>
              <a:gd name="connsiteX123" fmla="*/ 3122989 w 3140536"/>
              <a:gd name="connsiteY123" fmla="*/ 2114615 h 3140220"/>
              <a:gd name="connsiteX124" fmla="*/ 2139549 w 3140536"/>
              <a:gd name="connsiteY124" fmla="*/ 2114615 h 3140220"/>
              <a:gd name="connsiteX125" fmla="*/ 2121216 w 3140536"/>
              <a:gd name="connsiteY125" fmla="*/ 2132948 h 3140220"/>
              <a:gd name="connsiteX126" fmla="*/ 2121216 w 3140536"/>
              <a:gd name="connsiteY126" fmla="*/ 3121625 h 3140220"/>
              <a:gd name="connsiteX127" fmla="*/ 2102883 w 3140536"/>
              <a:gd name="connsiteY127" fmla="*/ 3140220 h 3140220"/>
              <a:gd name="connsiteX128" fmla="*/ 1574105 w 3140536"/>
              <a:gd name="connsiteY128" fmla="*/ 3139958 h 3140220"/>
              <a:gd name="connsiteX129" fmla="*/ 1042445 w 3140536"/>
              <a:gd name="connsiteY129" fmla="*/ 3140220 h 3140220"/>
              <a:gd name="connsiteX130" fmla="*/ 1026469 w 3140536"/>
              <a:gd name="connsiteY130" fmla="*/ 3124506 h 3140220"/>
              <a:gd name="connsiteX131" fmla="*/ 1026731 w 3140536"/>
              <a:gd name="connsiteY131" fmla="*/ 2134519 h 3140220"/>
              <a:gd name="connsiteX132" fmla="*/ 1006303 w 3140536"/>
              <a:gd name="connsiteY132" fmla="*/ 2114615 h 3140220"/>
              <a:gd name="connsiteX133" fmla="*/ 18935 w 3140536"/>
              <a:gd name="connsiteY133" fmla="*/ 2114615 h 3140220"/>
              <a:gd name="connsiteX134" fmla="*/ 78 w 3140536"/>
              <a:gd name="connsiteY134" fmla="*/ 2095496 h 3140220"/>
              <a:gd name="connsiteX135" fmla="*/ 78 w 3140536"/>
              <a:gd name="connsiteY135" fmla="*/ 1046581 h 3140220"/>
              <a:gd name="connsiteX136" fmla="*/ 18935 w 3140536"/>
              <a:gd name="connsiteY136" fmla="*/ 1027725 h 3140220"/>
              <a:gd name="connsiteX137" fmla="*/ 1003684 w 3140536"/>
              <a:gd name="connsiteY137" fmla="*/ 1027725 h 3140220"/>
              <a:gd name="connsiteX138" fmla="*/ 1022802 w 3140536"/>
              <a:gd name="connsiteY138" fmla="*/ 1009130 h 3140220"/>
              <a:gd name="connsiteX139" fmla="*/ 1022802 w 3140536"/>
              <a:gd name="connsiteY139" fmla="*/ 19143 h 3140220"/>
              <a:gd name="connsiteX140" fmla="*/ 1041397 w 3140536"/>
              <a:gd name="connsiteY140" fmla="*/ 24 h 314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140536" h="3140220">
                <a:moveTo>
                  <a:pt x="1488683" y="956410"/>
                </a:moveTo>
                <a:lnTo>
                  <a:pt x="1149168" y="1565006"/>
                </a:lnTo>
                <a:lnTo>
                  <a:pt x="716116" y="1564361"/>
                </a:lnTo>
                <a:cubicBezTo>
                  <a:pt x="697783" y="1564361"/>
                  <a:pt x="686784" y="1570385"/>
                  <a:pt x="678403" y="1585837"/>
                </a:cubicBezTo>
                <a:cubicBezTo>
                  <a:pt x="669760" y="1601551"/>
                  <a:pt x="659022" y="1616217"/>
                  <a:pt x="647760" y="1634027"/>
                </a:cubicBezTo>
                <a:cubicBezTo>
                  <a:pt x="641998" y="1582170"/>
                  <a:pt x="636499" y="1533981"/>
                  <a:pt x="631260" y="1485529"/>
                </a:cubicBezTo>
                <a:cubicBezTo>
                  <a:pt x="616070" y="1345149"/>
                  <a:pt x="600618" y="1204508"/>
                  <a:pt x="585428" y="1064129"/>
                </a:cubicBezTo>
                <a:cubicBezTo>
                  <a:pt x="583594" y="1049462"/>
                  <a:pt x="574952" y="1043177"/>
                  <a:pt x="561071" y="1046843"/>
                </a:cubicBezTo>
                <a:cubicBezTo>
                  <a:pt x="549547" y="1049724"/>
                  <a:pt x="549285" y="1059414"/>
                  <a:pt x="548500" y="1068581"/>
                </a:cubicBezTo>
                <a:cubicBezTo>
                  <a:pt x="537500" y="1185389"/>
                  <a:pt x="526762" y="1302459"/>
                  <a:pt x="515762" y="1419268"/>
                </a:cubicBezTo>
                <a:cubicBezTo>
                  <a:pt x="502405" y="1562004"/>
                  <a:pt x="488786" y="1705002"/>
                  <a:pt x="475167" y="1847738"/>
                </a:cubicBezTo>
                <a:cubicBezTo>
                  <a:pt x="472548" y="1874714"/>
                  <a:pt x="469929" y="1901690"/>
                  <a:pt x="467310" y="1929713"/>
                </a:cubicBezTo>
                <a:cubicBezTo>
                  <a:pt x="465739" y="1928142"/>
                  <a:pt x="464691" y="1927618"/>
                  <a:pt x="464691" y="1926832"/>
                </a:cubicBezTo>
                <a:cubicBezTo>
                  <a:pt x="449239" y="1841453"/>
                  <a:pt x="434049" y="1756335"/>
                  <a:pt x="418859" y="1670955"/>
                </a:cubicBezTo>
                <a:cubicBezTo>
                  <a:pt x="404192" y="1590289"/>
                  <a:pt x="389526" y="1509886"/>
                  <a:pt x="375121" y="1429220"/>
                </a:cubicBezTo>
                <a:cubicBezTo>
                  <a:pt x="373288" y="1419268"/>
                  <a:pt x="368573" y="1412981"/>
                  <a:pt x="358359" y="1412195"/>
                </a:cubicBezTo>
                <a:cubicBezTo>
                  <a:pt x="347883" y="1411410"/>
                  <a:pt x="341598" y="1417696"/>
                  <a:pt x="338455" y="1427387"/>
                </a:cubicBezTo>
                <a:cubicBezTo>
                  <a:pt x="326146" y="1466934"/>
                  <a:pt x="313574" y="1506481"/>
                  <a:pt x="301527" y="1546028"/>
                </a:cubicBezTo>
                <a:cubicBezTo>
                  <a:pt x="294979" y="1566980"/>
                  <a:pt x="291575" y="1568813"/>
                  <a:pt x="268789" y="1562790"/>
                </a:cubicBezTo>
                <a:cubicBezTo>
                  <a:pt x="265122" y="1559123"/>
                  <a:pt x="260670" y="1560956"/>
                  <a:pt x="256742" y="1561742"/>
                </a:cubicBezTo>
                <a:cubicBezTo>
                  <a:pt x="195195" y="1561742"/>
                  <a:pt x="133648" y="1561742"/>
                  <a:pt x="72101" y="1561742"/>
                </a:cubicBezTo>
                <a:cubicBezTo>
                  <a:pt x="68435" y="1561742"/>
                  <a:pt x="64244" y="1561218"/>
                  <a:pt x="60578" y="1562790"/>
                </a:cubicBezTo>
                <a:cubicBezTo>
                  <a:pt x="45649" y="1563052"/>
                  <a:pt x="30983" y="1563052"/>
                  <a:pt x="16054" y="1563314"/>
                </a:cubicBezTo>
                <a:cubicBezTo>
                  <a:pt x="12650" y="1563314"/>
                  <a:pt x="7935" y="1562004"/>
                  <a:pt x="6364" y="1565147"/>
                </a:cubicBezTo>
                <a:cubicBezTo>
                  <a:pt x="2697" y="1573266"/>
                  <a:pt x="3745" y="1582432"/>
                  <a:pt x="5316" y="1590813"/>
                </a:cubicBezTo>
                <a:cubicBezTo>
                  <a:pt x="6626" y="1597099"/>
                  <a:pt x="13435" y="1594480"/>
                  <a:pt x="17626" y="1594480"/>
                </a:cubicBezTo>
                <a:cubicBezTo>
                  <a:pt x="112696" y="1594480"/>
                  <a:pt x="208028" y="1594480"/>
                  <a:pt x="303098" y="1594480"/>
                </a:cubicBezTo>
                <a:cubicBezTo>
                  <a:pt x="322217" y="1594480"/>
                  <a:pt x="324312" y="1592646"/>
                  <a:pt x="330074" y="1573528"/>
                </a:cubicBezTo>
                <a:cubicBezTo>
                  <a:pt x="336883" y="1550742"/>
                  <a:pt x="344217" y="1528219"/>
                  <a:pt x="352336" y="1502029"/>
                </a:cubicBezTo>
                <a:cubicBezTo>
                  <a:pt x="353645" y="1508838"/>
                  <a:pt x="354169" y="1511195"/>
                  <a:pt x="354693" y="1513814"/>
                </a:cubicBezTo>
                <a:cubicBezTo>
                  <a:pt x="378002" y="1642408"/>
                  <a:pt x="401049" y="1770739"/>
                  <a:pt x="424358" y="1899333"/>
                </a:cubicBezTo>
                <a:cubicBezTo>
                  <a:pt x="434049" y="1953284"/>
                  <a:pt x="443739" y="2007236"/>
                  <a:pt x="453430" y="2061188"/>
                </a:cubicBezTo>
                <a:cubicBezTo>
                  <a:pt x="456310" y="2076640"/>
                  <a:pt x="466263" y="2083973"/>
                  <a:pt x="478834" y="2079259"/>
                </a:cubicBezTo>
                <a:cubicBezTo>
                  <a:pt x="490881" y="2074807"/>
                  <a:pt x="490096" y="2063807"/>
                  <a:pt x="491143" y="2054116"/>
                </a:cubicBezTo>
                <a:cubicBezTo>
                  <a:pt x="500572" y="1955380"/>
                  <a:pt x="509476" y="1856643"/>
                  <a:pt x="518905" y="1757906"/>
                </a:cubicBezTo>
                <a:cubicBezTo>
                  <a:pt x="532262" y="1615956"/>
                  <a:pt x="545881" y="1474005"/>
                  <a:pt x="559500" y="1332054"/>
                </a:cubicBezTo>
                <a:cubicBezTo>
                  <a:pt x="562119" y="1302721"/>
                  <a:pt x="564999" y="1273650"/>
                  <a:pt x="567618" y="1244055"/>
                </a:cubicBezTo>
                <a:cubicBezTo>
                  <a:pt x="571285" y="1245364"/>
                  <a:pt x="570499" y="1247983"/>
                  <a:pt x="570761" y="1249817"/>
                </a:cubicBezTo>
                <a:cubicBezTo>
                  <a:pt x="579666" y="1332316"/>
                  <a:pt x="588571" y="1415076"/>
                  <a:pt x="597475" y="1497576"/>
                </a:cubicBezTo>
                <a:cubicBezTo>
                  <a:pt x="604023" y="1557552"/>
                  <a:pt x="610570" y="1617789"/>
                  <a:pt x="617118" y="1677764"/>
                </a:cubicBezTo>
                <a:cubicBezTo>
                  <a:pt x="617903" y="1685359"/>
                  <a:pt x="620261" y="1691383"/>
                  <a:pt x="627594" y="1694526"/>
                </a:cubicBezTo>
                <a:cubicBezTo>
                  <a:pt x="635189" y="1697931"/>
                  <a:pt x="641998" y="1696097"/>
                  <a:pt x="648284" y="1691121"/>
                </a:cubicBezTo>
                <a:cubicBezTo>
                  <a:pt x="654832" y="1685883"/>
                  <a:pt x="660070" y="1679598"/>
                  <a:pt x="664522" y="1672526"/>
                </a:cubicBezTo>
                <a:cubicBezTo>
                  <a:pt x="678403" y="1650265"/>
                  <a:pt x="692807" y="1628527"/>
                  <a:pt x="706164" y="1606003"/>
                </a:cubicBezTo>
                <a:cubicBezTo>
                  <a:pt x="711402" y="1597099"/>
                  <a:pt x="717426" y="1593956"/>
                  <a:pt x="727902" y="1593956"/>
                </a:cubicBezTo>
                <a:lnTo>
                  <a:pt x="1132906" y="1594155"/>
                </a:lnTo>
                <a:lnTo>
                  <a:pt x="1124560" y="1609116"/>
                </a:lnTo>
                <a:lnTo>
                  <a:pt x="1127321" y="1609116"/>
                </a:lnTo>
                <a:cubicBezTo>
                  <a:pt x="1102193" y="1661110"/>
                  <a:pt x="1088373" y="1719463"/>
                  <a:pt x="1088373" y="1781043"/>
                </a:cubicBezTo>
                <a:cubicBezTo>
                  <a:pt x="1088373" y="2003498"/>
                  <a:pt x="1268710" y="2183834"/>
                  <a:pt x="1491166" y="2183834"/>
                </a:cubicBezTo>
                <a:cubicBezTo>
                  <a:pt x="1713622" y="2183834"/>
                  <a:pt x="1893958" y="2003498"/>
                  <a:pt x="1893958" y="1781043"/>
                </a:cubicBezTo>
                <a:cubicBezTo>
                  <a:pt x="1893958" y="1715767"/>
                  <a:pt x="1878430" y="1654118"/>
                  <a:pt x="1850579" y="1599793"/>
                </a:cubicBezTo>
                <a:lnTo>
                  <a:pt x="1847185" y="1594278"/>
                </a:lnTo>
                <a:lnTo>
                  <a:pt x="1899403" y="1594298"/>
                </a:lnTo>
                <a:lnTo>
                  <a:pt x="1922783" y="1634580"/>
                </a:lnTo>
                <a:cubicBezTo>
                  <a:pt x="1933851" y="1659235"/>
                  <a:pt x="1942421" y="1685246"/>
                  <a:pt x="1948185" y="1712301"/>
                </a:cubicBezTo>
                <a:lnTo>
                  <a:pt x="1957613" y="1712777"/>
                </a:lnTo>
                <a:cubicBezTo>
                  <a:pt x="2042349" y="1712777"/>
                  <a:pt x="2117058" y="1669844"/>
                  <a:pt x="2161174" y="1604545"/>
                </a:cubicBezTo>
                <a:lnTo>
                  <a:pt x="2166680" y="1594400"/>
                </a:lnTo>
                <a:lnTo>
                  <a:pt x="2374738" y="1594480"/>
                </a:lnTo>
                <a:cubicBezTo>
                  <a:pt x="2397524" y="1594480"/>
                  <a:pt x="2398047" y="1593694"/>
                  <a:pt x="2404595" y="1572218"/>
                </a:cubicBezTo>
                <a:cubicBezTo>
                  <a:pt x="2411404" y="1549956"/>
                  <a:pt x="2418738" y="1527957"/>
                  <a:pt x="2426856" y="1502290"/>
                </a:cubicBezTo>
                <a:cubicBezTo>
                  <a:pt x="2428166" y="1508576"/>
                  <a:pt x="2428690" y="1510933"/>
                  <a:pt x="2429214" y="1513552"/>
                </a:cubicBezTo>
                <a:cubicBezTo>
                  <a:pt x="2452523" y="1642408"/>
                  <a:pt x="2475832" y="1771525"/>
                  <a:pt x="2499141" y="1900380"/>
                </a:cubicBezTo>
                <a:cubicBezTo>
                  <a:pt x="2508832" y="1954332"/>
                  <a:pt x="2518522" y="2008284"/>
                  <a:pt x="2528474" y="2062235"/>
                </a:cubicBezTo>
                <a:cubicBezTo>
                  <a:pt x="2530831" y="2076378"/>
                  <a:pt x="2539998" y="2082664"/>
                  <a:pt x="2552045" y="2079521"/>
                </a:cubicBezTo>
                <a:cubicBezTo>
                  <a:pt x="2564093" y="2076116"/>
                  <a:pt x="2564617" y="2065902"/>
                  <a:pt x="2565402" y="2056474"/>
                </a:cubicBezTo>
                <a:cubicBezTo>
                  <a:pt x="2571688" y="1990736"/>
                  <a:pt x="2577712" y="1924737"/>
                  <a:pt x="2583997" y="1859000"/>
                </a:cubicBezTo>
                <a:cubicBezTo>
                  <a:pt x="2592640" y="1768120"/>
                  <a:pt x="2601283" y="1677241"/>
                  <a:pt x="2609926" y="1586361"/>
                </a:cubicBezTo>
                <a:cubicBezTo>
                  <a:pt x="2617521" y="1505171"/>
                  <a:pt x="2624854" y="1424244"/>
                  <a:pt x="2632449" y="1343315"/>
                </a:cubicBezTo>
                <a:cubicBezTo>
                  <a:pt x="2635592" y="1310316"/>
                  <a:pt x="2638996" y="1277054"/>
                  <a:pt x="2642139" y="1243793"/>
                </a:cubicBezTo>
                <a:cubicBezTo>
                  <a:pt x="2645544" y="1245102"/>
                  <a:pt x="2644758" y="1247721"/>
                  <a:pt x="2645020" y="1249555"/>
                </a:cubicBezTo>
                <a:cubicBezTo>
                  <a:pt x="2653925" y="1332054"/>
                  <a:pt x="2662830" y="1414814"/>
                  <a:pt x="2671734" y="1497314"/>
                </a:cubicBezTo>
                <a:cubicBezTo>
                  <a:pt x="2678282" y="1557290"/>
                  <a:pt x="2684829" y="1617527"/>
                  <a:pt x="2691377" y="1677502"/>
                </a:cubicBezTo>
                <a:cubicBezTo>
                  <a:pt x="2693472" y="1695050"/>
                  <a:pt x="2708662" y="1701597"/>
                  <a:pt x="2722543" y="1690859"/>
                </a:cubicBezTo>
                <a:cubicBezTo>
                  <a:pt x="2729614" y="1685621"/>
                  <a:pt x="2734852" y="1678550"/>
                  <a:pt x="2739567" y="1671217"/>
                </a:cubicBezTo>
                <a:cubicBezTo>
                  <a:pt x="2753709" y="1648955"/>
                  <a:pt x="2768114" y="1627217"/>
                  <a:pt x="2781471" y="1604694"/>
                </a:cubicBezTo>
                <a:cubicBezTo>
                  <a:pt x="2786185" y="1596575"/>
                  <a:pt x="2791685" y="1593694"/>
                  <a:pt x="2801113" y="1593694"/>
                </a:cubicBezTo>
                <a:cubicBezTo>
                  <a:pt x="2886231" y="1594218"/>
                  <a:pt x="2971349" y="1593956"/>
                  <a:pt x="3056467" y="1593956"/>
                </a:cubicBezTo>
                <a:cubicBezTo>
                  <a:pt x="3080038" y="1593956"/>
                  <a:pt x="3103609" y="1594218"/>
                  <a:pt x="3127180" y="1593956"/>
                </a:cubicBezTo>
                <a:cubicBezTo>
                  <a:pt x="3130847" y="1593694"/>
                  <a:pt x="3136609" y="1595789"/>
                  <a:pt x="3137395" y="1590813"/>
                </a:cubicBezTo>
                <a:cubicBezTo>
                  <a:pt x="3138442" y="1582956"/>
                  <a:pt x="3139228" y="1574575"/>
                  <a:pt x="3136871" y="1567504"/>
                </a:cubicBezTo>
                <a:cubicBezTo>
                  <a:pt x="3135299" y="1562528"/>
                  <a:pt x="3127442" y="1565147"/>
                  <a:pt x="3122466" y="1565147"/>
                </a:cubicBezTo>
                <a:cubicBezTo>
                  <a:pt x="3010373" y="1564885"/>
                  <a:pt x="2898017" y="1565147"/>
                  <a:pt x="2785923" y="1564623"/>
                </a:cubicBezTo>
                <a:cubicBezTo>
                  <a:pt x="2771781" y="1564623"/>
                  <a:pt x="2763138" y="1569337"/>
                  <a:pt x="2756328" y="1581123"/>
                </a:cubicBezTo>
                <a:cubicBezTo>
                  <a:pt x="2746376" y="1598408"/>
                  <a:pt x="2735114" y="1614646"/>
                  <a:pt x="2722805" y="1634027"/>
                </a:cubicBezTo>
                <a:cubicBezTo>
                  <a:pt x="2722019" y="1629313"/>
                  <a:pt x="2722019" y="1627741"/>
                  <a:pt x="2721757" y="1626170"/>
                </a:cubicBezTo>
                <a:cubicBezTo>
                  <a:pt x="2714424" y="1560433"/>
                  <a:pt x="2707091" y="1494695"/>
                  <a:pt x="2700020" y="1428958"/>
                </a:cubicBezTo>
                <a:cubicBezTo>
                  <a:pt x="2692163" y="1357982"/>
                  <a:pt x="2684567" y="1287269"/>
                  <a:pt x="2676972" y="1216293"/>
                </a:cubicBezTo>
                <a:cubicBezTo>
                  <a:pt x="2671472" y="1165223"/>
                  <a:pt x="2665972" y="1114414"/>
                  <a:pt x="2660211" y="1063343"/>
                </a:cubicBezTo>
                <a:cubicBezTo>
                  <a:pt x="2658639" y="1049986"/>
                  <a:pt x="2653401" y="1046057"/>
                  <a:pt x="2640306" y="1046319"/>
                </a:cubicBezTo>
                <a:cubicBezTo>
                  <a:pt x="2626687" y="1046581"/>
                  <a:pt x="2624592" y="1056272"/>
                  <a:pt x="2623544" y="1066748"/>
                </a:cubicBezTo>
                <a:cubicBezTo>
                  <a:pt x="2619092" y="1114152"/>
                  <a:pt x="2614640" y="1161294"/>
                  <a:pt x="2610187" y="1208436"/>
                </a:cubicBezTo>
                <a:cubicBezTo>
                  <a:pt x="2601021" y="1306649"/>
                  <a:pt x="2592116" y="1405124"/>
                  <a:pt x="2582688" y="1503338"/>
                </a:cubicBezTo>
                <a:cubicBezTo>
                  <a:pt x="2572736" y="1607575"/>
                  <a:pt x="2562521" y="1712073"/>
                  <a:pt x="2552569" y="1816310"/>
                </a:cubicBezTo>
                <a:cubicBezTo>
                  <a:pt x="2548903" y="1853762"/>
                  <a:pt x="2545498" y="1891214"/>
                  <a:pt x="2542093" y="1928666"/>
                </a:cubicBezTo>
                <a:cubicBezTo>
                  <a:pt x="2538950" y="1928142"/>
                  <a:pt x="2538950" y="1926309"/>
                  <a:pt x="2538688" y="1924737"/>
                </a:cubicBezTo>
                <a:cubicBezTo>
                  <a:pt x="2528736" y="1868690"/>
                  <a:pt x="2518784" y="1812382"/>
                  <a:pt x="2508832" y="1756335"/>
                </a:cubicBezTo>
                <a:cubicBezTo>
                  <a:pt x="2489713" y="1649217"/>
                  <a:pt x="2470070" y="1542099"/>
                  <a:pt x="2450951" y="1434982"/>
                </a:cubicBezTo>
                <a:cubicBezTo>
                  <a:pt x="2448856" y="1423720"/>
                  <a:pt x="2446237" y="1412719"/>
                  <a:pt x="2432095" y="1412457"/>
                </a:cubicBezTo>
                <a:cubicBezTo>
                  <a:pt x="2418476" y="1411933"/>
                  <a:pt x="2414809" y="1422149"/>
                  <a:pt x="2411404" y="1433410"/>
                </a:cubicBezTo>
                <a:cubicBezTo>
                  <a:pt x="2399619" y="1472434"/>
                  <a:pt x="2386786" y="1511457"/>
                  <a:pt x="2375262" y="1550742"/>
                </a:cubicBezTo>
                <a:cubicBezTo>
                  <a:pt x="2372119" y="1561742"/>
                  <a:pt x="2367143" y="1565147"/>
                  <a:pt x="2355357" y="1565147"/>
                </a:cubicBezTo>
                <a:lnTo>
                  <a:pt x="2182667" y="1564947"/>
                </a:lnTo>
                <a:lnTo>
                  <a:pt x="2183807" y="1562846"/>
                </a:lnTo>
                <a:cubicBezTo>
                  <a:pt x="2196230" y="1533476"/>
                  <a:pt x="2203099" y="1501186"/>
                  <a:pt x="2203099" y="1467292"/>
                </a:cubicBezTo>
                <a:cubicBezTo>
                  <a:pt x="2203099" y="1414248"/>
                  <a:pt x="2186275" y="1365133"/>
                  <a:pt x="2157255" y="1325289"/>
                </a:cubicBezTo>
                <a:lnTo>
                  <a:pt x="1956101" y="964711"/>
                </a:lnTo>
                <a:lnTo>
                  <a:pt x="1751809" y="1330913"/>
                </a:lnTo>
                <a:lnTo>
                  <a:pt x="1882175" y="1564600"/>
                </a:lnTo>
                <a:lnTo>
                  <a:pt x="1828886" y="1564538"/>
                </a:lnTo>
                <a:lnTo>
                  <a:pt x="1818738" y="1548046"/>
                </a:lnTo>
                <a:lnTo>
                  <a:pt x="1546697" y="1060401"/>
                </a:lnTo>
                <a:lnTo>
                  <a:pt x="1543431" y="1051034"/>
                </a:lnTo>
                <a:lnTo>
                  <a:pt x="1540967" y="1050131"/>
                </a:lnTo>
                <a:close/>
                <a:moveTo>
                  <a:pt x="1041397" y="24"/>
                </a:moveTo>
                <a:cubicBezTo>
                  <a:pt x="1391821" y="24"/>
                  <a:pt x="1742507" y="24"/>
                  <a:pt x="2092931" y="24"/>
                </a:cubicBezTo>
                <a:cubicBezTo>
                  <a:pt x="2116240" y="24"/>
                  <a:pt x="2113097" y="-1547"/>
                  <a:pt x="2113097" y="20714"/>
                </a:cubicBezTo>
                <a:cubicBezTo>
                  <a:pt x="2113097" y="350186"/>
                  <a:pt x="2113097" y="679920"/>
                  <a:pt x="2113097" y="1009391"/>
                </a:cubicBezTo>
                <a:cubicBezTo>
                  <a:pt x="2113097" y="1027725"/>
                  <a:pt x="2113097" y="1027725"/>
                  <a:pt x="2131169" y="1027725"/>
                </a:cubicBezTo>
                <a:cubicBezTo>
                  <a:pt x="2461164" y="1027725"/>
                  <a:pt x="2791160" y="1027725"/>
                  <a:pt x="3121155" y="1027725"/>
                </a:cubicBezTo>
                <a:cubicBezTo>
                  <a:pt x="3140274" y="1027725"/>
                  <a:pt x="3140536" y="1027725"/>
                  <a:pt x="3140536" y="1046581"/>
                </a:cubicBezTo>
                <a:cubicBezTo>
                  <a:pt x="3140536" y="1396743"/>
                  <a:pt x="3140536" y="1746644"/>
                  <a:pt x="3140536" y="2096805"/>
                </a:cubicBezTo>
                <a:cubicBezTo>
                  <a:pt x="3140536" y="2114615"/>
                  <a:pt x="3140536" y="2114615"/>
                  <a:pt x="3122989" y="2114615"/>
                </a:cubicBezTo>
                <a:cubicBezTo>
                  <a:pt x="2795088" y="2114615"/>
                  <a:pt x="2467450" y="2114615"/>
                  <a:pt x="2139549" y="2114615"/>
                </a:cubicBezTo>
                <a:cubicBezTo>
                  <a:pt x="2121216" y="2114615"/>
                  <a:pt x="2121216" y="2114615"/>
                  <a:pt x="2121216" y="2132948"/>
                </a:cubicBezTo>
                <a:cubicBezTo>
                  <a:pt x="2121216" y="2462420"/>
                  <a:pt x="2121216" y="2792153"/>
                  <a:pt x="2121216" y="3121625"/>
                </a:cubicBezTo>
                <a:cubicBezTo>
                  <a:pt x="2121216" y="3140220"/>
                  <a:pt x="2121216" y="3140220"/>
                  <a:pt x="2102883" y="3140220"/>
                </a:cubicBezTo>
                <a:cubicBezTo>
                  <a:pt x="1926886" y="3139958"/>
                  <a:pt x="1750364" y="3139958"/>
                  <a:pt x="1574105" y="3139958"/>
                </a:cubicBezTo>
                <a:cubicBezTo>
                  <a:pt x="1396797" y="3139958"/>
                  <a:pt x="1219752" y="3139696"/>
                  <a:pt x="1042445" y="3140220"/>
                </a:cubicBezTo>
                <a:cubicBezTo>
                  <a:pt x="1029874" y="3140220"/>
                  <a:pt x="1026469" y="3137077"/>
                  <a:pt x="1026469" y="3124506"/>
                </a:cubicBezTo>
                <a:cubicBezTo>
                  <a:pt x="1026731" y="2794511"/>
                  <a:pt x="1026731" y="2464515"/>
                  <a:pt x="1026731" y="2134519"/>
                </a:cubicBezTo>
                <a:cubicBezTo>
                  <a:pt x="1026731" y="2111734"/>
                  <a:pt x="1029350" y="2114615"/>
                  <a:pt x="1006303" y="2114615"/>
                </a:cubicBezTo>
                <a:cubicBezTo>
                  <a:pt x="677093" y="2114615"/>
                  <a:pt x="348145" y="2114615"/>
                  <a:pt x="18935" y="2114615"/>
                </a:cubicBezTo>
                <a:cubicBezTo>
                  <a:pt x="-1755" y="2114615"/>
                  <a:pt x="78" y="2117234"/>
                  <a:pt x="78" y="2095496"/>
                </a:cubicBezTo>
                <a:cubicBezTo>
                  <a:pt x="78" y="1745858"/>
                  <a:pt x="78" y="1396220"/>
                  <a:pt x="78" y="1046581"/>
                </a:cubicBezTo>
                <a:cubicBezTo>
                  <a:pt x="78" y="1025367"/>
                  <a:pt x="-2279" y="1027725"/>
                  <a:pt x="18935" y="1027725"/>
                </a:cubicBezTo>
                <a:cubicBezTo>
                  <a:pt x="347097" y="1027725"/>
                  <a:pt x="675521" y="1027725"/>
                  <a:pt x="1003684" y="1027725"/>
                </a:cubicBezTo>
                <a:cubicBezTo>
                  <a:pt x="1024636" y="1027725"/>
                  <a:pt x="1022802" y="1030344"/>
                  <a:pt x="1022802" y="1009130"/>
                </a:cubicBezTo>
                <a:cubicBezTo>
                  <a:pt x="1022802" y="679134"/>
                  <a:pt x="1022802" y="349138"/>
                  <a:pt x="1022802" y="19143"/>
                </a:cubicBezTo>
                <a:cubicBezTo>
                  <a:pt x="1022802" y="-2333"/>
                  <a:pt x="1020445" y="286"/>
                  <a:pt x="1041397" y="24"/>
                </a:cubicBezTo>
                <a:close/>
              </a:path>
            </a:pathLst>
          </a:custGeom>
          <a:solidFill>
            <a:schemeClr val="accent1"/>
          </a:solidFill>
          <a:ln w="26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0A4342-8248-4C2E-99B8-2D3FAEB896AA}"/>
              </a:ext>
            </a:extLst>
          </p:cNvPr>
          <p:cNvSpPr txBox="1"/>
          <p:nvPr/>
        </p:nvSpPr>
        <p:spPr>
          <a:xfrm>
            <a:off x="0" y="101808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DB3CD715-7D07-4A56-81BC-9D7A0393BE3D}"/>
              </a:ext>
            </a:extLst>
          </p:cNvPr>
          <p:cNvGrpSpPr/>
          <p:nvPr/>
        </p:nvGrpSpPr>
        <p:grpSpPr>
          <a:xfrm>
            <a:off x="791024" y="1482828"/>
            <a:ext cx="10609953" cy="2157998"/>
            <a:chOff x="1310726" y="735059"/>
            <a:chExt cx="5114635" cy="21579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14FFB1-E9C5-4DAE-8E2D-18C1EEFD2F4F}"/>
                </a:ext>
              </a:extLst>
            </p:cNvPr>
            <p:cNvSpPr txBox="1"/>
            <p:nvPr/>
          </p:nvSpPr>
          <p:spPr>
            <a:xfrm>
              <a:off x="1310726" y="735059"/>
              <a:ext cx="5114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E3CC93-76C8-4B02-8F0B-7A643C72EFB9}"/>
                </a:ext>
              </a:extLst>
            </p:cNvPr>
            <p:cNvSpPr txBox="1"/>
            <p:nvPr/>
          </p:nvSpPr>
          <p:spPr>
            <a:xfrm>
              <a:off x="1310726" y="1138731"/>
              <a:ext cx="511463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05FB6B01-252F-44AE-BEC7-8FAB98D775F3}"/>
              </a:ext>
            </a:extLst>
          </p:cNvPr>
          <p:cNvGrpSpPr/>
          <p:nvPr/>
        </p:nvGrpSpPr>
        <p:grpSpPr>
          <a:xfrm>
            <a:off x="791024" y="3768828"/>
            <a:ext cx="10609953" cy="2157998"/>
            <a:chOff x="1310726" y="735059"/>
            <a:chExt cx="5114635" cy="21579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8C1C68-CAD9-4E1C-856D-E4B7BCDA67BF}"/>
                </a:ext>
              </a:extLst>
            </p:cNvPr>
            <p:cNvSpPr txBox="1"/>
            <p:nvPr/>
          </p:nvSpPr>
          <p:spPr>
            <a:xfrm>
              <a:off x="1310726" y="735059"/>
              <a:ext cx="5114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13C2AF-3F5E-4135-9DC8-BA15998D7F2E}"/>
                </a:ext>
              </a:extLst>
            </p:cNvPr>
            <p:cNvSpPr txBox="1"/>
            <p:nvPr/>
          </p:nvSpPr>
          <p:spPr>
            <a:xfrm>
              <a:off x="1310726" y="1138731"/>
              <a:ext cx="511463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AE88035E-BB3E-4CE7-A272-5C882F6BF269}"/>
              </a:ext>
            </a:extLst>
          </p:cNvPr>
          <p:cNvGrpSpPr/>
          <p:nvPr/>
        </p:nvGrpSpPr>
        <p:grpSpPr>
          <a:xfrm>
            <a:off x="0" y="4583296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5D51A7-3E29-4828-BDA0-0E9A0AFC4454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F680F9-9570-478B-882B-8586E002F0A7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그룹 216">
            <a:extLst>
              <a:ext uri="{FF2B5EF4-FFF2-40B4-BE49-F238E27FC236}">
                <a16:creationId xmlns:a16="http://schemas.microsoft.com/office/drawing/2014/main" id="{AF1F1F12-699A-4E39-B865-72A3419589E2}"/>
              </a:ext>
            </a:extLst>
          </p:cNvPr>
          <p:cNvGrpSpPr/>
          <p:nvPr/>
        </p:nvGrpSpPr>
        <p:grpSpPr>
          <a:xfrm>
            <a:off x="8689513" y="3700825"/>
            <a:ext cx="3056733" cy="2937279"/>
            <a:chOff x="6905625" y="1414176"/>
            <a:chExt cx="5288285" cy="5081624"/>
          </a:xfrm>
        </p:grpSpPr>
        <p:grpSp>
          <p:nvGrpSpPr>
            <p:cNvPr id="218" name="그룹 217">
              <a:extLst>
                <a:ext uri="{FF2B5EF4-FFF2-40B4-BE49-F238E27FC236}">
                  <a16:creationId xmlns:a16="http://schemas.microsoft.com/office/drawing/2014/main" id="{D785CB1E-36E2-4C75-BA64-4CCBE03B848B}"/>
                </a:ext>
              </a:extLst>
            </p:cNvPr>
            <p:cNvGrpSpPr/>
            <p:nvPr/>
          </p:nvGrpSpPr>
          <p:grpSpPr>
            <a:xfrm rot="19158866">
              <a:off x="7135651" y="3053306"/>
              <a:ext cx="1448069" cy="1596148"/>
              <a:chOff x="3185141" y="3670581"/>
              <a:chExt cx="1448069" cy="1596148"/>
            </a:xfrm>
          </p:grpSpPr>
          <p:sp>
            <p:nvSpPr>
              <p:cNvPr id="235" name="Graphic 2">
                <a:extLst>
                  <a:ext uri="{FF2B5EF4-FFF2-40B4-BE49-F238E27FC236}">
                    <a16:creationId xmlns:a16="http://schemas.microsoft.com/office/drawing/2014/main" id="{0052A095-7794-47A6-8EFB-6B7C823F729B}"/>
                  </a:ext>
                </a:extLst>
              </p:cNvPr>
              <p:cNvSpPr/>
              <p:nvPr/>
            </p:nvSpPr>
            <p:spPr>
              <a:xfrm rot="19445399">
                <a:off x="3292187" y="3670581"/>
                <a:ext cx="1341023" cy="1596148"/>
              </a:xfrm>
              <a:custGeom>
                <a:avLst/>
                <a:gdLst>
                  <a:gd name="connsiteX0" fmla="*/ 980937 w 1010870"/>
                  <a:gd name="connsiteY0" fmla="*/ 191858 h 1151138"/>
                  <a:gd name="connsiteX1" fmla="*/ 905642 w 1010870"/>
                  <a:gd name="connsiteY1" fmla="*/ 182792 h 1151138"/>
                  <a:gd name="connsiteX2" fmla="*/ 831774 w 1010870"/>
                  <a:gd name="connsiteY2" fmla="*/ 128566 h 1151138"/>
                  <a:gd name="connsiteX3" fmla="*/ 400484 w 1010870"/>
                  <a:gd name="connsiteY3" fmla="*/ 8446 h 1151138"/>
                  <a:gd name="connsiteX4" fmla="*/ 140853 w 1010870"/>
                  <a:gd name="connsiteY4" fmla="*/ 229044 h 1151138"/>
                  <a:gd name="connsiteX5" fmla="*/ 133383 w 1010870"/>
                  <a:gd name="connsiteY5" fmla="*/ 434700 h 1151138"/>
                  <a:gd name="connsiteX6" fmla="*/ 121967 w 1010870"/>
                  <a:gd name="connsiteY6" fmla="*/ 705914 h 1151138"/>
                  <a:gd name="connsiteX7" fmla="*/ 0 w 1010870"/>
                  <a:gd name="connsiteY7" fmla="*/ 886555 h 1151138"/>
                  <a:gd name="connsiteX8" fmla="*/ 340969 w 1010870"/>
                  <a:gd name="connsiteY8" fmla="*/ 1151138 h 1151138"/>
                  <a:gd name="connsiteX9" fmla="*/ 403673 w 1010870"/>
                  <a:gd name="connsiteY9" fmla="*/ 969909 h 1151138"/>
                  <a:gd name="connsiteX10" fmla="*/ 511874 w 1010870"/>
                  <a:gd name="connsiteY10" fmla="*/ 889158 h 1151138"/>
                  <a:gd name="connsiteX11" fmla="*/ 511874 w 1010870"/>
                  <a:gd name="connsiteY11" fmla="*/ 889158 h 1151138"/>
                  <a:gd name="connsiteX12" fmla="*/ 511874 w 1010870"/>
                  <a:gd name="connsiteY12" fmla="*/ 889158 h 1151138"/>
                  <a:gd name="connsiteX13" fmla="*/ 593633 w 1010870"/>
                  <a:gd name="connsiteY13" fmla="*/ 941873 h 1151138"/>
                  <a:gd name="connsiteX14" fmla="*/ 676063 w 1010870"/>
                  <a:gd name="connsiteY14" fmla="*/ 905442 h 1151138"/>
                  <a:gd name="connsiteX15" fmla="*/ 715935 w 1010870"/>
                  <a:gd name="connsiteY15" fmla="*/ 839548 h 1151138"/>
                  <a:gd name="connsiteX16" fmla="*/ 754884 w 1010870"/>
                  <a:gd name="connsiteY16" fmla="*/ 792457 h 1151138"/>
                  <a:gd name="connsiteX17" fmla="*/ 792825 w 1010870"/>
                  <a:gd name="connsiteY17" fmla="*/ 747465 h 1151138"/>
                  <a:gd name="connsiteX18" fmla="*/ 828500 w 1010870"/>
                  <a:gd name="connsiteY18" fmla="*/ 683418 h 1151138"/>
                  <a:gd name="connsiteX19" fmla="*/ 844617 w 1010870"/>
                  <a:gd name="connsiteY19" fmla="*/ 564053 h 1151138"/>
                  <a:gd name="connsiteX20" fmla="*/ 862161 w 1010870"/>
                  <a:gd name="connsiteY20" fmla="*/ 513101 h 1151138"/>
                  <a:gd name="connsiteX21" fmla="*/ 867869 w 1010870"/>
                  <a:gd name="connsiteY21" fmla="*/ 399864 h 1151138"/>
                  <a:gd name="connsiteX22" fmla="*/ 867869 w 1010870"/>
                  <a:gd name="connsiteY22" fmla="*/ 399864 h 1151138"/>
                  <a:gd name="connsiteX23" fmla="*/ 973551 w 1010870"/>
                  <a:gd name="connsiteY23" fmla="*/ 323310 h 1151138"/>
                  <a:gd name="connsiteX24" fmla="*/ 909000 w 1010870"/>
                  <a:gd name="connsiteY24" fmla="*/ 326416 h 1151138"/>
                  <a:gd name="connsiteX25" fmla="*/ 1010149 w 1010870"/>
                  <a:gd name="connsiteY25" fmla="*/ 219726 h 1151138"/>
                  <a:gd name="connsiteX26" fmla="*/ 980937 w 1010870"/>
                  <a:gd name="connsiteY26" fmla="*/ 191858 h 1151138"/>
                  <a:gd name="connsiteX0" fmla="*/ 922565 w 952498"/>
                  <a:gd name="connsiteY0" fmla="*/ 191858 h 1151138"/>
                  <a:gd name="connsiteX1" fmla="*/ 847270 w 952498"/>
                  <a:gd name="connsiteY1" fmla="*/ 182792 h 1151138"/>
                  <a:gd name="connsiteX2" fmla="*/ 773402 w 952498"/>
                  <a:gd name="connsiteY2" fmla="*/ 128566 h 1151138"/>
                  <a:gd name="connsiteX3" fmla="*/ 342112 w 952498"/>
                  <a:gd name="connsiteY3" fmla="*/ 8446 h 1151138"/>
                  <a:gd name="connsiteX4" fmla="*/ 82481 w 952498"/>
                  <a:gd name="connsiteY4" fmla="*/ 229044 h 1151138"/>
                  <a:gd name="connsiteX5" fmla="*/ 75011 w 952498"/>
                  <a:gd name="connsiteY5" fmla="*/ 434700 h 1151138"/>
                  <a:gd name="connsiteX6" fmla="*/ 63595 w 952498"/>
                  <a:gd name="connsiteY6" fmla="*/ 705914 h 1151138"/>
                  <a:gd name="connsiteX7" fmla="*/ 0 w 952498"/>
                  <a:gd name="connsiteY7" fmla="*/ 736755 h 1151138"/>
                  <a:gd name="connsiteX8" fmla="*/ 282597 w 952498"/>
                  <a:gd name="connsiteY8" fmla="*/ 1151138 h 1151138"/>
                  <a:gd name="connsiteX9" fmla="*/ 345301 w 952498"/>
                  <a:gd name="connsiteY9" fmla="*/ 969909 h 1151138"/>
                  <a:gd name="connsiteX10" fmla="*/ 453502 w 952498"/>
                  <a:gd name="connsiteY10" fmla="*/ 889158 h 1151138"/>
                  <a:gd name="connsiteX11" fmla="*/ 453502 w 952498"/>
                  <a:gd name="connsiteY11" fmla="*/ 889158 h 1151138"/>
                  <a:gd name="connsiteX12" fmla="*/ 453502 w 952498"/>
                  <a:gd name="connsiteY12" fmla="*/ 889158 h 1151138"/>
                  <a:gd name="connsiteX13" fmla="*/ 535261 w 952498"/>
                  <a:gd name="connsiteY13" fmla="*/ 941873 h 1151138"/>
                  <a:gd name="connsiteX14" fmla="*/ 617691 w 952498"/>
                  <a:gd name="connsiteY14" fmla="*/ 905442 h 1151138"/>
                  <a:gd name="connsiteX15" fmla="*/ 657563 w 952498"/>
                  <a:gd name="connsiteY15" fmla="*/ 839548 h 1151138"/>
                  <a:gd name="connsiteX16" fmla="*/ 696512 w 952498"/>
                  <a:gd name="connsiteY16" fmla="*/ 792457 h 1151138"/>
                  <a:gd name="connsiteX17" fmla="*/ 734453 w 952498"/>
                  <a:gd name="connsiteY17" fmla="*/ 747465 h 1151138"/>
                  <a:gd name="connsiteX18" fmla="*/ 770128 w 952498"/>
                  <a:gd name="connsiteY18" fmla="*/ 683418 h 1151138"/>
                  <a:gd name="connsiteX19" fmla="*/ 786245 w 952498"/>
                  <a:gd name="connsiteY19" fmla="*/ 564053 h 1151138"/>
                  <a:gd name="connsiteX20" fmla="*/ 803789 w 952498"/>
                  <a:gd name="connsiteY20" fmla="*/ 513101 h 1151138"/>
                  <a:gd name="connsiteX21" fmla="*/ 809497 w 952498"/>
                  <a:gd name="connsiteY21" fmla="*/ 399864 h 1151138"/>
                  <a:gd name="connsiteX22" fmla="*/ 809497 w 952498"/>
                  <a:gd name="connsiteY22" fmla="*/ 399864 h 1151138"/>
                  <a:gd name="connsiteX23" fmla="*/ 915179 w 952498"/>
                  <a:gd name="connsiteY23" fmla="*/ 323310 h 1151138"/>
                  <a:gd name="connsiteX24" fmla="*/ 850628 w 952498"/>
                  <a:gd name="connsiteY24" fmla="*/ 326416 h 1151138"/>
                  <a:gd name="connsiteX25" fmla="*/ 951777 w 952498"/>
                  <a:gd name="connsiteY25" fmla="*/ 219726 h 1151138"/>
                  <a:gd name="connsiteX26" fmla="*/ 922565 w 952498"/>
                  <a:gd name="connsiteY26" fmla="*/ 191858 h 1151138"/>
                  <a:gd name="connsiteX0" fmla="*/ 922565 w 952498"/>
                  <a:gd name="connsiteY0" fmla="*/ 191858 h 1151138"/>
                  <a:gd name="connsiteX1" fmla="*/ 847270 w 952498"/>
                  <a:gd name="connsiteY1" fmla="*/ 182792 h 1151138"/>
                  <a:gd name="connsiteX2" fmla="*/ 773402 w 952498"/>
                  <a:gd name="connsiteY2" fmla="*/ 128566 h 1151138"/>
                  <a:gd name="connsiteX3" fmla="*/ 342112 w 952498"/>
                  <a:gd name="connsiteY3" fmla="*/ 8446 h 1151138"/>
                  <a:gd name="connsiteX4" fmla="*/ 82481 w 952498"/>
                  <a:gd name="connsiteY4" fmla="*/ 229044 h 1151138"/>
                  <a:gd name="connsiteX5" fmla="*/ 75011 w 952498"/>
                  <a:gd name="connsiteY5" fmla="*/ 434700 h 1151138"/>
                  <a:gd name="connsiteX6" fmla="*/ 63595 w 952498"/>
                  <a:gd name="connsiteY6" fmla="*/ 705914 h 1151138"/>
                  <a:gd name="connsiteX7" fmla="*/ 0 w 952498"/>
                  <a:gd name="connsiteY7" fmla="*/ 736755 h 1151138"/>
                  <a:gd name="connsiteX8" fmla="*/ 282597 w 952498"/>
                  <a:gd name="connsiteY8" fmla="*/ 1151138 h 1151138"/>
                  <a:gd name="connsiteX9" fmla="*/ 345301 w 952498"/>
                  <a:gd name="connsiteY9" fmla="*/ 969909 h 1151138"/>
                  <a:gd name="connsiteX10" fmla="*/ 453502 w 952498"/>
                  <a:gd name="connsiteY10" fmla="*/ 889158 h 1151138"/>
                  <a:gd name="connsiteX11" fmla="*/ 453502 w 952498"/>
                  <a:gd name="connsiteY11" fmla="*/ 889158 h 1151138"/>
                  <a:gd name="connsiteX12" fmla="*/ 453502 w 952498"/>
                  <a:gd name="connsiteY12" fmla="*/ 889158 h 1151138"/>
                  <a:gd name="connsiteX13" fmla="*/ 535261 w 952498"/>
                  <a:gd name="connsiteY13" fmla="*/ 941873 h 1151138"/>
                  <a:gd name="connsiteX14" fmla="*/ 617691 w 952498"/>
                  <a:gd name="connsiteY14" fmla="*/ 905442 h 1151138"/>
                  <a:gd name="connsiteX15" fmla="*/ 657563 w 952498"/>
                  <a:gd name="connsiteY15" fmla="*/ 839548 h 1151138"/>
                  <a:gd name="connsiteX16" fmla="*/ 696512 w 952498"/>
                  <a:gd name="connsiteY16" fmla="*/ 792457 h 1151138"/>
                  <a:gd name="connsiteX17" fmla="*/ 734453 w 952498"/>
                  <a:gd name="connsiteY17" fmla="*/ 747465 h 1151138"/>
                  <a:gd name="connsiteX18" fmla="*/ 770128 w 952498"/>
                  <a:gd name="connsiteY18" fmla="*/ 683418 h 1151138"/>
                  <a:gd name="connsiteX19" fmla="*/ 786245 w 952498"/>
                  <a:gd name="connsiteY19" fmla="*/ 564053 h 1151138"/>
                  <a:gd name="connsiteX20" fmla="*/ 803789 w 952498"/>
                  <a:gd name="connsiteY20" fmla="*/ 513101 h 1151138"/>
                  <a:gd name="connsiteX21" fmla="*/ 809497 w 952498"/>
                  <a:gd name="connsiteY21" fmla="*/ 399864 h 1151138"/>
                  <a:gd name="connsiteX22" fmla="*/ 809497 w 952498"/>
                  <a:gd name="connsiteY22" fmla="*/ 399864 h 1151138"/>
                  <a:gd name="connsiteX23" fmla="*/ 915179 w 952498"/>
                  <a:gd name="connsiteY23" fmla="*/ 323310 h 1151138"/>
                  <a:gd name="connsiteX24" fmla="*/ 850628 w 952498"/>
                  <a:gd name="connsiteY24" fmla="*/ 326416 h 1151138"/>
                  <a:gd name="connsiteX25" fmla="*/ 951777 w 952498"/>
                  <a:gd name="connsiteY25" fmla="*/ 219726 h 1151138"/>
                  <a:gd name="connsiteX26" fmla="*/ 922565 w 952498"/>
                  <a:gd name="connsiteY26" fmla="*/ 191858 h 1151138"/>
                  <a:gd name="connsiteX0" fmla="*/ 922565 w 952498"/>
                  <a:gd name="connsiteY0" fmla="*/ 191858 h 1125257"/>
                  <a:gd name="connsiteX1" fmla="*/ 847270 w 952498"/>
                  <a:gd name="connsiteY1" fmla="*/ 182792 h 1125257"/>
                  <a:gd name="connsiteX2" fmla="*/ 773402 w 952498"/>
                  <a:gd name="connsiteY2" fmla="*/ 128566 h 1125257"/>
                  <a:gd name="connsiteX3" fmla="*/ 342112 w 952498"/>
                  <a:gd name="connsiteY3" fmla="*/ 8446 h 1125257"/>
                  <a:gd name="connsiteX4" fmla="*/ 82481 w 952498"/>
                  <a:gd name="connsiteY4" fmla="*/ 229044 h 1125257"/>
                  <a:gd name="connsiteX5" fmla="*/ 75011 w 952498"/>
                  <a:gd name="connsiteY5" fmla="*/ 434700 h 1125257"/>
                  <a:gd name="connsiteX6" fmla="*/ 63595 w 952498"/>
                  <a:gd name="connsiteY6" fmla="*/ 705914 h 1125257"/>
                  <a:gd name="connsiteX7" fmla="*/ 0 w 952498"/>
                  <a:gd name="connsiteY7" fmla="*/ 736755 h 1125257"/>
                  <a:gd name="connsiteX8" fmla="*/ 171900 w 952498"/>
                  <a:gd name="connsiteY8" fmla="*/ 1125257 h 1125257"/>
                  <a:gd name="connsiteX9" fmla="*/ 345301 w 952498"/>
                  <a:gd name="connsiteY9" fmla="*/ 969909 h 1125257"/>
                  <a:gd name="connsiteX10" fmla="*/ 453502 w 952498"/>
                  <a:gd name="connsiteY10" fmla="*/ 889158 h 1125257"/>
                  <a:gd name="connsiteX11" fmla="*/ 453502 w 952498"/>
                  <a:gd name="connsiteY11" fmla="*/ 889158 h 1125257"/>
                  <a:gd name="connsiteX12" fmla="*/ 453502 w 952498"/>
                  <a:gd name="connsiteY12" fmla="*/ 889158 h 1125257"/>
                  <a:gd name="connsiteX13" fmla="*/ 535261 w 952498"/>
                  <a:gd name="connsiteY13" fmla="*/ 941873 h 1125257"/>
                  <a:gd name="connsiteX14" fmla="*/ 617691 w 952498"/>
                  <a:gd name="connsiteY14" fmla="*/ 905442 h 1125257"/>
                  <a:gd name="connsiteX15" fmla="*/ 657563 w 952498"/>
                  <a:gd name="connsiteY15" fmla="*/ 839548 h 1125257"/>
                  <a:gd name="connsiteX16" fmla="*/ 696512 w 952498"/>
                  <a:gd name="connsiteY16" fmla="*/ 792457 h 1125257"/>
                  <a:gd name="connsiteX17" fmla="*/ 734453 w 952498"/>
                  <a:gd name="connsiteY17" fmla="*/ 747465 h 1125257"/>
                  <a:gd name="connsiteX18" fmla="*/ 770128 w 952498"/>
                  <a:gd name="connsiteY18" fmla="*/ 683418 h 1125257"/>
                  <a:gd name="connsiteX19" fmla="*/ 786245 w 952498"/>
                  <a:gd name="connsiteY19" fmla="*/ 564053 h 1125257"/>
                  <a:gd name="connsiteX20" fmla="*/ 803789 w 952498"/>
                  <a:gd name="connsiteY20" fmla="*/ 513101 h 1125257"/>
                  <a:gd name="connsiteX21" fmla="*/ 809497 w 952498"/>
                  <a:gd name="connsiteY21" fmla="*/ 399864 h 1125257"/>
                  <a:gd name="connsiteX22" fmla="*/ 809497 w 952498"/>
                  <a:gd name="connsiteY22" fmla="*/ 399864 h 1125257"/>
                  <a:gd name="connsiteX23" fmla="*/ 915179 w 952498"/>
                  <a:gd name="connsiteY23" fmla="*/ 323310 h 1125257"/>
                  <a:gd name="connsiteX24" fmla="*/ 850628 w 952498"/>
                  <a:gd name="connsiteY24" fmla="*/ 326416 h 1125257"/>
                  <a:gd name="connsiteX25" fmla="*/ 951777 w 952498"/>
                  <a:gd name="connsiteY25" fmla="*/ 219726 h 1125257"/>
                  <a:gd name="connsiteX26" fmla="*/ 922565 w 952498"/>
                  <a:gd name="connsiteY26" fmla="*/ 191858 h 1125257"/>
                  <a:gd name="connsiteX0" fmla="*/ 922565 w 952498"/>
                  <a:gd name="connsiteY0" fmla="*/ 191858 h 1125257"/>
                  <a:gd name="connsiteX1" fmla="*/ 847270 w 952498"/>
                  <a:gd name="connsiteY1" fmla="*/ 182792 h 1125257"/>
                  <a:gd name="connsiteX2" fmla="*/ 773402 w 952498"/>
                  <a:gd name="connsiteY2" fmla="*/ 128566 h 1125257"/>
                  <a:gd name="connsiteX3" fmla="*/ 342112 w 952498"/>
                  <a:gd name="connsiteY3" fmla="*/ 8446 h 1125257"/>
                  <a:gd name="connsiteX4" fmla="*/ 82481 w 952498"/>
                  <a:gd name="connsiteY4" fmla="*/ 229044 h 1125257"/>
                  <a:gd name="connsiteX5" fmla="*/ 75011 w 952498"/>
                  <a:gd name="connsiteY5" fmla="*/ 434700 h 1125257"/>
                  <a:gd name="connsiteX6" fmla="*/ 64996 w 952498"/>
                  <a:gd name="connsiteY6" fmla="*/ 669767 h 1125257"/>
                  <a:gd name="connsiteX7" fmla="*/ 0 w 952498"/>
                  <a:gd name="connsiteY7" fmla="*/ 736755 h 1125257"/>
                  <a:gd name="connsiteX8" fmla="*/ 171900 w 952498"/>
                  <a:gd name="connsiteY8" fmla="*/ 1125257 h 1125257"/>
                  <a:gd name="connsiteX9" fmla="*/ 345301 w 952498"/>
                  <a:gd name="connsiteY9" fmla="*/ 969909 h 1125257"/>
                  <a:gd name="connsiteX10" fmla="*/ 453502 w 952498"/>
                  <a:gd name="connsiteY10" fmla="*/ 889158 h 1125257"/>
                  <a:gd name="connsiteX11" fmla="*/ 453502 w 952498"/>
                  <a:gd name="connsiteY11" fmla="*/ 889158 h 1125257"/>
                  <a:gd name="connsiteX12" fmla="*/ 453502 w 952498"/>
                  <a:gd name="connsiteY12" fmla="*/ 889158 h 1125257"/>
                  <a:gd name="connsiteX13" fmla="*/ 535261 w 952498"/>
                  <a:gd name="connsiteY13" fmla="*/ 941873 h 1125257"/>
                  <a:gd name="connsiteX14" fmla="*/ 617691 w 952498"/>
                  <a:gd name="connsiteY14" fmla="*/ 905442 h 1125257"/>
                  <a:gd name="connsiteX15" fmla="*/ 657563 w 952498"/>
                  <a:gd name="connsiteY15" fmla="*/ 839548 h 1125257"/>
                  <a:gd name="connsiteX16" fmla="*/ 696512 w 952498"/>
                  <a:gd name="connsiteY16" fmla="*/ 792457 h 1125257"/>
                  <a:gd name="connsiteX17" fmla="*/ 734453 w 952498"/>
                  <a:gd name="connsiteY17" fmla="*/ 747465 h 1125257"/>
                  <a:gd name="connsiteX18" fmla="*/ 770128 w 952498"/>
                  <a:gd name="connsiteY18" fmla="*/ 683418 h 1125257"/>
                  <a:gd name="connsiteX19" fmla="*/ 786245 w 952498"/>
                  <a:gd name="connsiteY19" fmla="*/ 564053 h 1125257"/>
                  <a:gd name="connsiteX20" fmla="*/ 803789 w 952498"/>
                  <a:gd name="connsiteY20" fmla="*/ 513101 h 1125257"/>
                  <a:gd name="connsiteX21" fmla="*/ 809497 w 952498"/>
                  <a:gd name="connsiteY21" fmla="*/ 399864 h 1125257"/>
                  <a:gd name="connsiteX22" fmla="*/ 809497 w 952498"/>
                  <a:gd name="connsiteY22" fmla="*/ 399864 h 1125257"/>
                  <a:gd name="connsiteX23" fmla="*/ 915179 w 952498"/>
                  <a:gd name="connsiteY23" fmla="*/ 323310 h 1125257"/>
                  <a:gd name="connsiteX24" fmla="*/ 850628 w 952498"/>
                  <a:gd name="connsiteY24" fmla="*/ 326416 h 1125257"/>
                  <a:gd name="connsiteX25" fmla="*/ 951777 w 952498"/>
                  <a:gd name="connsiteY25" fmla="*/ 219726 h 1125257"/>
                  <a:gd name="connsiteX26" fmla="*/ 922565 w 952498"/>
                  <a:gd name="connsiteY26" fmla="*/ 191858 h 1125257"/>
                  <a:gd name="connsiteX0" fmla="*/ 917556 w 947489"/>
                  <a:gd name="connsiteY0" fmla="*/ 191858 h 1125257"/>
                  <a:gd name="connsiteX1" fmla="*/ 842261 w 947489"/>
                  <a:gd name="connsiteY1" fmla="*/ 182792 h 1125257"/>
                  <a:gd name="connsiteX2" fmla="*/ 768393 w 947489"/>
                  <a:gd name="connsiteY2" fmla="*/ 128566 h 1125257"/>
                  <a:gd name="connsiteX3" fmla="*/ 337103 w 947489"/>
                  <a:gd name="connsiteY3" fmla="*/ 8446 h 1125257"/>
                  <a:gd name="connsiteX4" fmla="*/ 77472 w 947489"/>
                  <a:gd name="connsiteY4" fmla="*/ 229044 h 1125257"/>
                  <a:gd name="connsiteX5" fmla="*/ 70002 w 947489"/>
                  <a:gd name="connsiteY5" fmla="*/ 434700 h 1125257"/>
                  <a:gd name="connsiteX6" fmla="*/ 59987 w 947489"/>
                  <a:gd name="connsiteY6" fmla="*/ 669767 h 1125257"/>
                  <a:gd name="connsiteX7" fmla="*/ 0 w 947489"/>
                  <a:gd name="connsiteY7" fmla="*/ 706318 h 1125257"/>
                  <a:gd name="connsiteX8" fmla="*/ 166891 w 947489"/>
                  <a:gd name="connsiteY8" fmla="*/ 1125257 h 1125257"/>
                  <a:gd name="connsiteX9" fmla="*/ 340292 w 947489"/>
                  <a:gd name="connsiteY9" fmla="*/ 969909 h 1125257"/>
                  <a:gd name="connsiteX10" fmla="*/ 448493 w 947489"/>
                  <a:gd name="connsiteY10" fmla="*/ 889158 h 1125257"/>
                  <a:gd name="connsiteX11" fmla="*/ 448493 w 947489"/>
                  <a:gd name="connsiteY11" fmla="*/ 889158 h 1125257"/>
                  <a:gd name="connsiteX12" fmla="*/ 448493 w 947489"/>
                  <a:gd name="connsiteY12" fmla="*/ 889158 h 1125257"/>
                  <a:gd name="connsiteX13" fmla="*/ 530252 w 947489"/>
                  <a:gd name="connsiteY13" fmla="*/ 941873 h 1125257"/>
                  <a:gd name="connsiteX14" fmla="*/ 612682 w 947489"/>
                  <a:gd name="connsiteY14" fmla="*/ 905442 h 1125257"/>
                  <a:gd name="connsiteX15" fmla="*/ 652554 w 947489"/>
                  <a:gd name="connsiteY15" fmla="*/ 839548 h 1125257"/>
                  <a:gd name="connsiteX16" fmla="*/ 691503 w 947489"/>
                  <a:gd name="connsiteY16" fmla="*/ 792457 h 1125257"/>
                  <a:gd name="connsiteX17" fmla="*/ 729444 w 947489"/>
                  <a:gd name="connsiteY17" fmla="*/ 747465 h 1125257"/>
                  <a:gd name="connsiteX18" fmla="*/ 765119 w 947489"/>
                  <a:gd name="connsiteY18" fmla="*/ 683418 h 1125257"/>
                  <a:gd name="connsiteX19" fmla="*/ 781236 w 947489"/>
                  <a:gd name="connsiteY19" fmla="*/ 564053 h 1125257"/>
                  <a:gd name="connsiteX20" fmla="*/ 798780 w 947489"/>
                  <a:gd name="connsiteY20" fmla="*/ 513101 h 1125257"/>
                  <a:gd name="connsiteX21" fmla="*/ 804488 w 947489"/>
                  <a:gd name="connsiteY21" fmla="*/ 399864 h 1125257"/>
                  <a:gd name="connsiteX22" fmla="*/ 804488 w 947489"/>
                  <a:gd name="connsiteY22" fmla="*/ 399864 h 1125257"/>
                  <a:gd name="connsiteX23" fmla="*/ 910170 w 947489"/>
                  <a:gd name="connsiteY23" fmla="*/ 323310 h 1125257"/>
                  <a:gd name="connsiteX24" fmla="*/ 845619 w 947489"/>
                  <a:gd name="connsiteY24" fmla="*/ 326416 h 1125257"/>
                  <a:gd name="connsiteX25" fmla="*/ 946768 w 947489"/>
                  <a:gd name="connsiteY25" fmla="*/ 219726 h 1125257"/>
                  <a:gd name="connsiteX26" fmla="*/ 917556 w 947489"/>
                  <a:gd name="connsiteY26" fmla="*/ 191858 h 1125257"/>
                  <a:gd name="connsiteX0" fmla="*/ 917556 w 947489"/>
                  <a:gd name="connsiteY0" fmla="*/ 191858 h 1125257"/>
                  <a:gd name="connsiteX1" fmla="*/ 842261 w 947489"/>
                  <a:gd name="connsiteY1" fmla="*/ 182792 h 1125257"/>
                  <a:gd name="connsiteX2" fmla="*/ 768393 w 947489"/>
                  <a:gd name="connsiteY2" fmla="*/ 128566 h 1125257"/>
                  <a:gd name="connsiteX3" fmla="*/ 337103 w 947489"/>
                  <a:gd name="connsiteY3" fmla="*/ 8446 h 1125257"/>
                  <a:gd name="connsiteX4" fmla="*/ 77472 w 947489"/>
                  <a:gd name="connsiteY4" fmla="*/ 229044 h 1125257"/>
                  <a:gd name="connsiteX5" fmla="*/ 70002 w 947489"/>
                  <a:gd name="connsiteY5" fmla="*/ 434700 h 1125257"/>
                  <a:gd name="connsiteX6" fmla="*/ 59987 w 947489"/>
                  <a:gd name="connsiteY6" fmla="*/ 669767 h 1125257"/>
                  <a:gd name="connsiteX7" fmla="*/ 0 w 947489"/>
                  <a:gd name="connsiteY7" fmla="*/ 706318 h 1125257"/>
                  <a:gd name="connsiteX8" fmla="*/ 166891 w 947489"/>
                  <a:gd name="connsiteY8" fmla="*/ 1125257 h 1125257"/>
                  <a:gd name="connsiteX9" fmla="*/ 340292 w 947489"/>
                  <a:gd name="connsiteY9" fmla="*/ 969909 h 1125257"/>
                  <a:gd name="connsiteX10" fmla="*/ 448493 w 947489"/>
                  <a:gd name="connsiteY10" fmla="*/ 889158 h 1125257"/>
                  <a:gd name="connsiteX11" fmla="*/ 448493 w 947489"/>
                  <a:gd name="connsiteY11" fmla="*/ 889158 h 1125257"/>
                  <a:gd name="connsiteX12" fmla="*/ 448493 w 947489"/>
                  <a:gd name="connsiteY12" fmla="*/ 889158 h 1125257"/>
                  <a:gd name="connsiteX13" fmla="*/ 530252 w 947489"/>
                  <a:gd name="connsiteY13" fmla="*/ 941873 h 1125257"/>
                  <a:gd name="connsiteX14" fmla="*/ 612682 w 947489"/>
                  <a:gd name="connsiteY14" fmla="*/ 905442 h 1125257"/>
                  <a:gd name="connsiteX15" fmla="*/ 652554 w 947489"/>
                  <a:gd name="connsiteY15" fmla="*/ 839548 h 1125257"/>
                  <a:gd name="connsiteX16" fmla="*/ 691503 w 947489"/>
                  <a:gd name="connsiteY16" fmla="*/ 792457 h 1125257"/>
                  <a:gd name="connsiteX17" fmla="*/ 729444 w 947489"/>
                  <a:gd name="connsiteY17" fmla="*/ 747465 h 1125257"/>
                  <a:gd name="connsiteX18" fmla="*/ 765119 w 947489"/>
                  <a:gd name="connsiteY18" fmla="*/ 683418 h 1125257"/>
                  <a:gd name="connsiteX19" fmla="*/ 781236 w 947489"/>
                  <a:gd name="connsiteY19" fmla="*/ 564053 h 1125257"/>
                  <a:gd name="connsiteX20" fmla="*/ 798780 w 947489"/>
                  <a:gd name="connsiteY20" fmla="*/ 513101 h 1125257"/>
                  <a:gd name="connsiteX21" fmla="*/ 804488 w 947489"/>
                  <a:gd name="connsiteY21" fmla="*/ 399864 h 1125257"/>
                  <a:gd name="connsiteX22" fmla="*/ 804488 w 947489"/>
                  <a:gd name="connsiteY22" fmla="*/ 399864 h 1125257"/>
                  <a:gd name="connsiteX23" fmla="*/ 910170 w 947489"/>
                  <a:gd name="connsiteY23" fmla="*/ 323310 h 1125257"/>
                  <a:gd name="connsiteX24" fmla="*/ 845619 w 947489"/>
                  <a:gd name="connsiteY24" fmla="*/ 326416 h 1125257"/>
                  <a:gd name="connsiteX25" fmla="*/ 946768 w 947489"/>
                  <a:gd name="connsiteY25" fmla="*/ 219726 h 1125257"/>
                  <a:gd name="connsiteX26" fmla="*/ 917556 w 947489"/>
                  <a:gd name="connsiteY26" fmla="*/ 191858 h 1125257"/>
                  <a:gd name="connsiteX0" fmla="*/ 917556 w 947489"/>
                  <a:gd name="connsiteY0" fmla="*/ 191858 h 1125257"/>
                  <a:gd name="connsiteX1" fmla="*/ 842261 w 947489"/>
                  <a:gd name="connsiteY1" fmla="*/ 182792 h 1125257"/>
                  <a:gd name="connsiteX2" fmla="*/ 768393 w 947489"/>
                  <a:gd name="connsiteY2" fmla="*/ 128566 h 1125257"/>
                  <a:gd name="connsiteX3" fmla="*/ 337103 w 947489"/>
                  <a:gd name="connsiteY3" fmla="*/ 8446 h 1125257"/>
                  <a:gd name="connsiteX4" fmla="*/ 77472 w 947489"/>
                  <a:gd name="connsiteY4" fmla="*/ 229044 h 1125257"/>
                  <a:gd name="connsiteX5" fmla="*/ 70002 w 947489"/>
                  <a:gd name="connsiteY5" fmla="*/ 434700 h 1125257"/>
                  <a:gd name="connsiteX6" fmla="*/ 59987 w 947489"/>
                  <a:gd name="connsiteY6" fmla="*/ 669767 h 1125257"/>
                  <a:gd name="connsiteX7" fmla="*/ 0 w 947489"/>
                  <a:gd name="connsiteY7" fmla="*/ 706318 h 1125257"/>
                  <a:gd name="connsiteX8" fmla="*/ 166891 w 947489"/>
                  <a:gd name="connsiteY8" fmla="*/ 1125257 h 1125257"/>
                  <a:gd name="connsiteX9" fmla="*/ 340292 w 947489"/>
                  <a:gd name="connsiteY9" fmla="*/ 969909 h 1125257"/>
                  <a:gd name="connsiteX10" fmla="*/ 448493 w 947489"/>
                  <a:gd name="connsiteY10" fmla="*/ 889158 h 1125257"/>
                  <a:gd name="connsiteX11" fmla="*/ 448493 w 947489"/>
                  <a:gd name="connsiteY11" fmla="*/ 889158 h 1125257"/>
                  <a:gd name="connsiteX12" fmla="*/ 448493 w 947489"/>
                  <a:gd name="connsiteY12" fmla="*/ 889158 h 1125257"/>
                  <a:gd name="connsiteX13" fmla="*/ 530252 w 947489"/>
                  <a:gd name="connsiteY13" fmla="*/ 941873 h 1125257"/>
                  <a:gd name="connsiteX14" fmla="*/ 612682 w 947489"/>
                  <a:gd name="connsiteY14" fmla="*/ 905442 h 1125257"/>
                  <a:gd name="connsiteX15" fmla="*/ 652554 w 947489"/>
                  <a:gd name="connsiteY15" fmla="*/ 839548 h 1125257"/>
                  <a:gd name="connsiteX16" fmla="*/ 691503 w 947489"/>
                  <a:gd name="connsiteY16" fmla="*/ 792457 h 1125257"/>
                  <a:gd name="connsiteX17" fmla="*/ 729444 w 947489"/>
                  <a:gd name="connsiteY17" fmla="*/ 747465 h 1125257"/>
                  <a:gd name="connsiteX18" fmla="*/ 765119 w 947489"/>
                  <a:gd name="connsiteY18" fmla="*/ 683418 h 1125257"/>
                  <a:gd name="connsiteX19" fmla="*/ 781236 w 947489"/>
                  <a:gd name="connsiteY19" fmla="*/ 564053 h 1125257"/>
                  <a:gd name="connsiteX20" fmla="*/ 798780 w 947489"/>
                  <a:gd name="connsiteY20" fmla="*/ 513101 h 1125257"/>
                  <a:gd name="connsiteX21" fmla="*/ 804488 w 947489"/>
                  <a:gd name="connsiteY21" fmla="*/ 399864 h 1125257"/>
                  <a:gd name="connsiteX22" fmla="*/ 804488 w 947489"/>
                  <a:gd name="connsiteY22" fmla="*/ 399864 h 1125257"/>
                  <a:gd name="connsiteX23" fmla="*/ 910170 w 947489"/>
                  <a:gd name="connsiteY23" fmla="*/ 323310 h 1125257"/>
                  <a:gd name="connsiteX24" fmla="*/ 845619 w 947489"/>
                  <a:gd name="connsiteY24" fmla="*/ 326416 h 1125257"/>
                  <a:gd name="connsiteX25" fmla="*/ 946768 w 947489"/>
                  <a:gd name="connsiteY25" fmla="*/ 219726 h 1125257"/>
                  <a:gd name="connsiteX26" fmla="*/ 917556 w 947489"/>
                  <a:gd name="connsiteY26" fmla="*/ 191858 h 1125257"/>
                  <a:gd name="connsiteX0" fmla="*/ 912407 w 942340"/>
                  <a:gd name="connsiteY0" fmla="*/ 191858 h 1125257"/>
                  <a:gd name="connsiteX1" fmla="*/ 837112 w 942340"/>
                  <a:gd name="connsiteY1" fmla="*/ 182792 h 1125257"/>
                  <a:gd name="connsiteX2" fmla="*/ 763244 w 942340"/>
                  <a:gd name="connsiteY2" fmla="*/ 128566 h 1125257"/>
                  <a:gd name="connsiteX3" fmla="*/ 331954 w 942340"/>
                  <a:gd name="connsiteY3" fmla="*/ 8446 h 1125257"/>
                  <a:gd name="connsiteX4" fmla="*/ 72323 w 942340"/>
                  <a:gd name="connsiteY4" fmla="*/ 229044 h 1125257"/>
                  <a:gd name="connsiteX5" fmla="*/ 64853 w 942340"/>
                  <a:gd name="connsiteY5" fmla="*/ 434700 h 1125257"/>
                  <a:gd name="connsiteX6" fmla="*/ 54838 w 942340"/>
                  <a:gd name="connsiteY6" fmla="*/ 669767 h 1125257"/>
                  <a:gd name="connsiteX7" fmla="*/ 0 w 942340"/>
                  <a:gd name="connsiteY7" fmla="*/ 699208 h 1125257"/>
                  <a:gd name="connsiteX8" fmla="*/ 161742 w 942340"/>
                  <a:gd name="connsiteY8" fmla="*/ 1125257 h 1125257"/>
                  <a:gd name="connsiteX9" fmla="*/ 335143 w 942340"/>
                  <a:gd name="connsiteY9" fmla="*/ 969909 h 1125257"/>
                  <a:gd name="connsiteX10" fmla="*/ 443344 w 942340"/>
                  <a:gd name="connsiteY10" fmla="*/ 889158 h 1125257"/>
                  <a:gd name="connsiteX11" fmla="*/ 443344 w 942340"/>
                  <a:gd name="connsiteY11" fmla="*/ 889158 h 1125257"/>
                  <a:gd name="connsiteX12" fmla="*/ 443344 w 942340"/>
                  <a:gd name="connsiteY12" fmla="*/ 889158 h 1125257"/>
                  <a:gd name="connsiteX13" fmla="*/ 525103 w 942340"/>
                  <a:gd name="connsiteY13" fmla="*/ 941873 h 1125257"/>
                  <a:gd name="connsiteX14" fmla="*/ 607533 w 942340"/>
                  <a:gd name="connsiteY14" fmla="*/ 905442 h 1125257"/>
                  <a:gd name="connsiteX15" fmla="*/ 647405 w 942340"/>
                  <a:gd name="connsiteY15" fmla="*/ 839548 h 1125257"/>
                  <a:gd name="connsiteX16" fmla="*/ 686354 w 942340"/>
                  <a:gd name="connsiteY16" fmla="*/ 792457 h 1125257"/>
                  <a:gd name="connsiteX17" fmla="*/ 724295 w 942340"/>
                  <a:gd name="connsiteY17" fmla="*/ 747465 h 1125257"/>
                  <a:gd name="connsiteX18" fmla="*/ 759970 w 942340"/>
                  <a:gd name="connsiteY18" fmla="*/ 683418 h 1125257"/>
                  <a:gd name="connsiteX19" fmla="*/ 776087 w 942340"/>
                  <a:gd name="connsiteY19" fmla="*/ 564053 h 1125257"/>
                  <a:gd name="connsiteX20" fmla="*/ 793631 w 942340"/>
                  <a:gd name="connsiteY20" fmla="*/ 513101 h 1125257"/>
                  <a:gd name="connsiteX21" fmla="*/ 799339 w 942340"/>
                  <a:gd name="connsiteY21" fmla="*/ 399864 h 1125257"/>
                  <a:gd name="connsiteX22" fmla="*/ 799339 w 942340"/>
                  <a:gd name="connsiteY22" fmla="*/ 399864 h 1125257"/>
                  <a:gd name="connsiteX23" fmla="*/ 905021 w 942340"/>
                  <a:gd name="connsiteY23" fmla="*/ 323310 h 1125257"/>
                  <a:gd name="connsiteX24" fmla="*/ 840470 w 942340"/>
                  <a:gd name="connsiteY24" fmla="*/ 326416 h 1125257"/>
                  <a:gd name="connsiteX25" fmla="*/ 941619 w 942340"/>
                  <a:gd name="connsiteY25" fmla="*/ 219726 h 1125257"/>
                  <a:gd name="connsiteX26" fmla="*/ 912407 w 942340"/>
                  <a:gd name="connsiteY26" fmla="*/ 191858 h 1125257"/>
                  <a:gd name="connsiteX0" fmla="*/ 912407 w 942340"/>
                  <a:gd name="connsiteY0" fmla="*/ 191858 h 1121614"/>
                  <a:gd name="connsiteX1" fmla="*/ 837112 w 942340"/>
                  <a:gd name="connsiteY1" fmla="*/ 182792 h 1121614"/>
                  <a:gd name="connsiteX2" fmla="*/ 763244 w 942340"/>
                  <a:gd name="connsiteY2" fmla="*/ 128566 h 1121614"/>
                  <a:gd name="connsiteX3" fmla="*/ 331954 w 942340"/>
                  <a:gd name="connsiteY3" fmla="*/ 8446 h 1121614"/>
                  <a:gd name="connsiteX4" fmla="*/ 72323 w 942340"/>
                  <a:gd name="connsiteY4" fmla="*/ 229044 h 1121614"/>
                  <a:gd name="connsiteX5" fmla="*/ 64853 w 942340"/>
                  <a:gd name="connsiteY5" fmla="*/ 434700 h 1121614"/>
                  <a:gd name="connsiteX6" fmla="*/ 54838 w 942340"/>
                  <a:gd name="connsiteY6" fmla="*/ 669767 h 1121614"/>
                  <a:gd name="connsiteX7" fmla="*/ 0 w 942340"/>
                  <a:gd name="connsiteY7" fmla="*/ 699208 h 1121614"/>
                  <a:gd name="connsiteX8" fmla="*/ 139606 w 942340"/>
                  <a:gd name="connsiteY8" fmla="*/ 1121614 h 1121614"/>
                  <a:gd name="connsiteX9" fmla="*/ 335143 w 942340"/>
                  <a:gd name="connsiteY9" fmla="*/ 969909 h 1121614"/>
                  <a:gd name="connsiteX10" fmla="*/ 443344 w 942340"/>
                  <a:gd name="connsiteY10" fmla="*/ 889158 h 1121614"/>
                  <a:gd name="connsiteX11" fmla="*/ 443344 w 942340"/>
                  <a:gd name="connsiteY11" fmla="*/ 889158 h 1121614"/>
                  <a:gd name="connsiteX12" fmla="*/ 443344 w 942340"/>
                  <a:gd name="connsiteY12" fmla="*/ 889158 h 1121614"/>
                  <a:gd name="connsiteX13" fmla="*/ 525103 w 942340"/>
                  <a:gd name="connsiteY13" fmla="*/ 941873 h 1121614"/>
                  <a:gd name="connsiteX14" fmla="*/ 607533 w 942340"/>
                  <a:gd name="connsiteY14" fmla="*/ 905442 h 1121614"/>
                  <a:gd name="connsiteX15" fmla="*/ 647405 w 942340"/>
                  <a:gd name="connsiteY15" fmla="*/ 839548 h 1121614"/>
                  <a:gd name="connsiteX16" fmla="*/ 686354 w 942340"/>
                  <a:gd name="connsiteY16" fmla="*/ 792457 h 1121614"/>
                  <a:gd name="connsiteX17" fmla="*/ 724295 w 942340"/>
                  <a:gd name="connsiteY17" fmla="*/ 747465 h 1121614"/>
                  <a:gd name="connsiteX18" fmla="*/ 759970 w 942340"/>
                  <a:gd name="connsiteY18" fmla="*/ 683418 h 1121614"/>
                  <a:gd name="connsiteX19" fmla="*/ 776087 w 942340"/>
                  <a:gd name="connsiteY19" fmla="*/ 564053 h 1121614"/>
                  <a:gd name="connsiteX20" fmla="*/ 793631 w 942340"/>
                  <a:gd name="connsiteY20" fmla="*/ 513101 h 1121614"/>
                  <a:gd name="connsiteX21" fmla="*/ 799339 w 942340"/>
                  <a:gd name="connsiteY21" fmla="*/ 399864 h 1121614"/>
                  <a:gd name="connsiteX22" fmla="*/ 799339 w 942340"/>
                  <a:gd name="connsiteY22" fmla="*/ 399864 h 1121614"/>
                  <a:gd name="connsiteX23" fmla="*/ 905021 w 942340"/>
                  <a:gd name="connsiteY23" fmla="*/ 323310 h 1121614"/>
                  <a:gd name="connsiteX24" fmla="*/ 840470 w 942340"/>
                  <a:gd name="connsiteY24" fmla="*/ 326416 h 1121614"/>
                  <a:gd name="connsiteX25" fmla="*/ 941619 w 942340"/>
                  <a:gd name="connsiteY25" fmla="*/ 219726 h 1121614"/>
                  <a:gd name="connsiteX26" fmla="*/ 912407 w 942340"/>
                  <a:gd name="connsiteY26" fmla="*/ 191858 h 112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2340" h="1121614">
                    <a:moveTo>
                      <a:pt x="912407" y="191858"/>
                    </a:moveTo>
                    <a:cubicBezTo>
                      <a:pt x="884875" y="201931"/>
                      <a:pt x="860784" y="195299"/>
                      <a:pt x="837112" y="182792"/>
                    </a:cubicBezTo>
                    <a:cubicBezTo>
                      <a:pt x="809915" y="168354"/>
                      <a:pt x="787335" y="147453"/>
                      <a:pt x="763244" y="128566"/>
                    </a:cubicBezTo>
                    <a:cubicBezTo>
                      <a:pt x="636241" y="28760"/>
                      <a:pt x="492365" y="-21101"/>
                      <a:pt x="331954" y="8446"/>
                    </a:cubicBezTo>
                    <a:cubicBezTo>
                      <a:pt x="207385" y="31362"/>
                      <a:pt x="108586" y="97088"/>
                      <a:pt x="72323" y="229044"/>
                    </a:cubicBezTo>
                    <a:cubicBezTo>
                      <a:pt x="53772" y="296700"/>
                      <a:pt x="67767" y="361246"/>
                      <a:pt x="64853" y="434700"/>
                    </a:cubicBezTo>
                    <a:cubicBezTo>
                      <a:pt x="61939" y="508154"/>
                      <a:pt x="74816" y="580034"/>
                      <a:pt x="54838" y="669767"/>
                    </a:cubicBezTo>
                    <a:cubicBezTo>
                      <a:pt x="47294" y="688866"/>
                      <a:pt x="31234" y="689411"/>
                      <a:pt x="0" y="699208"/>
                    </a:cubicBezTo>
                    <a:cubicBezTo>
                      <a:pt x="21909" y="717172"/>
                      <a:pt x="53651" y="1043801"/>
                      <a:pt x="139606" y="1121614"/>
                    </a:cubicBezTo>
                    <a:cubicBezTo>
                      <a:pt x="153960" y="1058994"/>
                      <a:pt x="284520" y="1008652"/>
                      <a:pt x="335143" y="969909"/>
                    </a:cubicBezTo>
                    <a:cubicBezTo>
                      <a:pt x="385766" y="931166"/>
                      <a:pt x="380472" y="876986"/>
                      <a:pt x="443344" y="889158"/>
                    </a:cubicBezTo>
                    <a:lnTo>
                      <a:pt x="443344" y="889158"/>
                    </a:lnTo>
                    <a:lnTo>
                      <a:pt x="443344" y="889158"/>
                    </a:lnTo>
                    <a:cubicBezTo>
                      <a:pt x="450982" y="890920"/>
                      <a:pt x="496646" y="926511"/>
                      <a:pt x="525103" y="941873"/>
                    </a:cubicBezTo>
                    <a:cubicBezTo>
                      <a:pt x="562372" y="962103"/>
                      <a:pt x="597796" y="946238"/>
                      <a:pt x="607533" y="905442"/>
                    </a:cubicBezTo>
                    <a:cubicBezTo>
                      <a:pt x="613996" y="878497"/>
                      <a:pt x="629358" y="859359"/>
                      <a:pt x="647405" y="839548"/>
                    </a:cubicBezTo>
                    <a:cubicBezTo>
                      <a:pt x="661003" y="824607"/>
                      <a:pt x="688536" y="817892"/>
                      <a:pt x="686354" y="792457"/>
                    </a:cubicBezTo>
                    <a:cubicBezTo>
                      <a:pt x="683835" y="762490"/>
                      <a:pt x="697098" y="752669"/>
                      <a:pt x="724295" y="747465"/>
                    </a:cubicBezTo>
                    <a:cubicBezTo>
                      <a:pt x="768364" y="738987"/>
                      <a:pt x="771386" y="726815"/>
                      <a:pt x="759970" y="683418"/>
                    </a:cubicBezTo>
                    <a:cubicBezTo>
                      <a:pt x="749310" y="642874"/>
                      <a:pt x="739488" y="600064"/>
                      <a:pt x="776087" y="564053"/>
                    </a:cubicBezTo>
                    <a:cubicBezTo>
                      <a:pt x="789685" y="550707"/>
                      <a:pt x="792707" y="532743"/>
                      <a:pt x="793631" y="513101"/>
                    </a:cubicBezTo>
                    <a:cubicBezTo>
                      <a:pt x="795393" y="475327"/>
                      <a:pt x="784985" y="436882"/>
                      <a:pt x="799339" y="399864"/>
                    </a:cubicBezTo>
                    <a:lnTo>
                      <a:pt x="799339" y="399864"/>
                    </a:lnTo>
                    <a:cubicBezTo>
                      <a:pt x="864393" y="396842"/>
                      <a:pt x="898893" y="371828"/>
                      <a:pt x="905021" y="323310"/>
                    </a:cubicBezTo>
                    <a:cubicBezTo>
                      <a:pt x="884455" y="321043"/>
                      <a:pt x="864729" y="342868"/>
                      <a:pt x="840470" y="326416"/>
                    </a:cubicBezTo>
                    <a:cubicBezTo>
                      <a:pt x="907119" y="301149"/>
                      <a:pt x="935407" y="270679"/>
                      <a:pt x="941619" y="219726"/>
                    </a:cubicBezTo>
                    <a:cubicBezTo>
                      <a:pt x="945061" y="192613"/>
                      <a:pt x="936331" y="183128"/>
                      <a:pt x="912407" y="191858"/>
                    </a:cubicBezTo>
                    <a:close/>
                  </a:path>
                </a:pathLst>
              </a:custGeom>
              <a:solidFill>
                <a:srgbClr val="F9BDA8"/>
              </a:solidFill>
              <a:ln w="8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6" name="Graphic 2">
                <a:extLst>
                  <a:ext uri="{FF2B5EF4-FFF2-40B4-BE49-F238E27FC236}">
                    <a16:creationId xmlns:a16="http://schemas.microsoft.com/office/drawing/2014/main" id="{EAC46631-0FF8-4E93-A86C-0AEEEE78A867}"/>
                  </a:ext>
                </a:extLst>
              </p:cNvPr>
              <p:cNvSpPr/>
              <p:nvPr/>
            </p:nvSpPr>
            <p:spPr>
              <a:xfrm rot="19445399">
                <a:off x="3185141" y="3705126"/>
                <a:ext cx="1267101" cy="1003041"/>
              </a:xfrm>
              <a:custGeom>
                <a:avLst/>
                <a:gdLst>
                  <a:gd name="connsiteX0" fmla="*/ 0 w 888957"/>
                  <a:gd name="connsiteY0" fmla="*/ 705914 h 716981"/>
                  <a:gd name="connsiteX1" fmla="*/ 11416 w 888957"/>
                  <a:gd name="connsiteY1" fmla="*/ 434700 h 716981"/>
                  <a:gd name="connsiteX2" fmla="*/ 18887 w 888957"/>
                  <a:gd name="connsiteY2" fmla="*/ 229044 h 716981"/>
                  <a:gd name="connsiteX3" fmla="*/ 278517 w 888957"/>
                  <a:gd name="connsiteY3" fmla="*/ 8446 h 716981"/>
                  <a:gd name="connsiteX4" fmla="*/ 709807 w 888957"/>
                  <a:gd name="connsiteY4" fmla="*/ 128566 h 716981"/>
                  <a:gd name="connsiteX5" fmla="*/ 783676 w 888957"/>
                  <a:gd name="connsiteY5" fmla="*/ 182792 h 716981"/>
                  <a:gd name="connsiteX6" fmla="*/ 858971 w 888957"/>
                  <a:gd name="connsiteY6" fmla="*/ 191858 h 716981"/>
                  <a:gd name="connsiteX7" fmla="*/ 888266 w 888957"/>
                  <a:gd name="connsiteY7" fmla="*/ 219726 h 716981"/>
                  <a:gd name="connsiteX8" fmla="*/ 787117 w 888957"/>
                  <a:gd name="connsiteY8" fmla="*/ 326416 h 716981"/>
                  <a:gd name="connsiteX9" fmla="*/ 851668 w 888957"/>
                  <a:gd name="connsiteY9" fmla="*/ 323310 h 716981"/>
                  <a:gd name="connsiteX10" fmla="*/ 745986 w 888957"/>
                  <a:gd name="connsiteY10" fmla="*/ 399864 h 716981"/>
                  <a:gd name="connsiteX11" fmla="*/ 688654 w 888957"/>
                  <a:gd name="connsiteY11" fmla="*/ 352773 h 716981"/>
                  <a:gd name="connsiteX12" fmla="*/ 619738 w 888957"/>
                  <a:gd name="connsiteY12" fmla="*/ 292167 h 716981"/>
                  <a:gd name="connsiteX13" fmla="*/ 579782 w 888957"/>
                  <a:gd name="connsiteY13" fmla="*/ 307277 h 716981"/>
                  <a:gd name="connsiteX14" fmla="*/ 505494 w 888957"/>
                  <a:gd name="connsiteY14" fmla="*/ 393401 h 716981"/>
                  <a:gd name="connsiteX15" fmla="*/ 382101 w 888957"/>
                  <a:gd name="connsiteY15" fmla="*/ 489178 h 716981"/>
                  <a:gd name="connsiteX16" fmla="*/ 352134 w 888957"/>
                  <a:gd name="connsiteY16" fmla="*/ 507645 h 716981"/>
                  <a:gd name="connsiteX17" fmla="*/ 320823 w 888957"/>
                  <a:gd name="connsiteY17" fmla="*/ 476754 h 716981"/>
                  <a:gd name="connsiteX18" fmla="*/ 330141 w 888957"/>
                  <a:gd name="connsiteY18" fmla="*/ 431678 h 716981"/>
                  <a:gd name="connsiteX19" fmla="*/ 267101 w 888957"/>
                  <a:gd name="connsiteY19" fmla="*/ 341777 h 716981"/>
                  <a:gd name="connsiteX20" fmla="*/ 181061 w 888957"/>
                  <a:gd name="connsiteY20" fmla="*/ 399109 h 716981"/>
                  <a:gd name="connsiteX21" fmla="*/ 175941 w 888957"/>
                  <a:gd name="connsiteY21" fmla="*/ 464415 h 716981"/>
                  <a:gd name="connsiteX22" fmla="*/ 66230 w 888957"/>
                  <a:gd name="connsiteY22" fmla="*/ 692399 h 716981"/>
                  <a:gd name="connsiteX23" fmla="*/ 29799 w 888957"/>
                  <a:gd name="connsiteY23" fmla="*/ 713049 h 716981"/>
                  <a:gd name="connsiteX24" fmla="*/ 0 w 888957"/>
                  <a:gd name="connsiteY24" fmla="*/ 705914 h 716981"/>
                  <a:gd name="connsiteX0" fmla="*/ 0 w 890393"/>
                  <a:gd name="connsiteY0" fmla="*/ 680100 h 713456"/>
                  <a:gd name="connsiteX1" fmla="*/ 12852 w 890393"/>
                  <a:gd name="connsiteY1" fmla="*/ 434700 h 713456"/>
                  <a:gd name="connsiteX2" fmla="*/ 20323 w 890393"/>
                  <a:gd name="connsiteY2" fmla="*/ 229044 h 713456"/>
                  <a:gd name="connsiteX3" fmla="*/ 279953 w 890393"/>
                  <a:gd name="connsiteY3" fmla="*/ 8446 h 713456"/>
                  <a:gd name="connsiteX4" fmla="*/ 711243 w 890393"/>
                  <a:gd name="connsiteY4" fmla="*/ 128566 h 713456"/>
                  <a:gd name="connsiteX5" fmla="*/ 785112 w 890393"/>
                  <a:gd name="connsiteY5" fmla="*/ 182792 h 713456"/>
                  <a:gd name="connsiteX6" fmla="*/ 860407 w 890393"/>
                  <a:gd name="connsiteY6" fmla="*/ 191858 h 713456"/>
                  <a:gd name="connsiteX7" fmla="*/ 889702 w 890393"/>
                  <a:gd name="connsiteY7" fmla="*/ 219726 h 713456"/>
                  <a:gd name="connsiteX8" fmla="*/ 788553 w 890393"/>
                  <a:gd name="connsiteY8" fmla="*/ 326416 h 713456"/>
                  <a:gd name="connsiteX9" fmla="*/ 853104 w 890393"/>
                  <a:gd name="connsiteY9" fmla="*/ 323310 h 713456"/>
                  <a:gd name="connsiteX10" fmla="*/ 747422 w 890393"/>
                  <a:gd name="connsiteY10" fmla="*/ 399864 h 713456"/>
                  <a:gd name="connsiteX11" fmla="*/ 690090 w 890393"/>
                  <a:gd name="connsiteY11" fmla="*/ 352773 h 713456"/>
                  <a:gd name="connsiteX12" fmla="*/ 621174 w 890393"/>
                  <a:gd name="connsiteY12" fmla="*/ 292167 h 713456"/>
                  <a:gd name="connsiteX13" fmla="*/ 581218 w 890393"/>
                  <a:gd name="connsiteY13" fmla="*/ 307277 h 713456"/>
                  <a:gd name="connsiteX14" fmla="*/ 506930 w 890393"/>
                  <a:gd name="connsiteY14" fmla="*/ 393401 h 713456"/>
                  <a:gd name="connsiteX15" fmla="*/ 383537 w 890393"/>
                  <a:gd name="connsiteY15" fmla="*/ 489178 h 713456"/>
                  <a:gd name="connsiteX16" fmla="*/ 353570 w 890393"/>
                  <a:gd name="connsiteY16" fmla="*/ 507645 h 713456"/>
                  <a:gd name="connsiteX17" fmla="*/ 322259 w 890393"/>
                  <a:gd name="connsiteY17" fmla="*/ 476754 h 713456"/>
                  <a:gd name="connsiteX18" fmla="*/ 331577 w 890393"/>
                  <a:gd name="connsiteY18" fmla="*/ 431678 h 713456"/>
                  <a:gd name="connsiteX19" fmla="*/ 268537 w 890393"/>
                  <a:gd name="connsiteY19" fmla="*/ 341777 h 713456"/>
                  <a:gd name="connsiteX20" fmla="*/ 182497 w 890393"/>
                  <a:gd name="connsiteY20" fmla="*/ 399109 h 713456"/>
                  <a:gd name="connsiteX21" fmla="*/ 177377 w 890393"/>
                  <a:gd name="connsiteY21" fmla="*/ 464415 h 713456"/>
                  <a:gd name="connsiteX22" fmla="*/ 67666 w 890393"/>
                  <a:gd name="connsiteY22" fmla="*/ 692399 h 713456"/>
                  <a:gd name="connsiteX23" fmla="*/ 31235 w 890393"/>
                  <a:gd name="connsiteY23" fmla="*/ 713049 h 713456"/>
                  <a:gd name="connsiteX24" fmla="*/ 0 w 890393"/>
                  <a:gd name="connsiteY24" fmla="*/ 680100 h 713456"/>
                  <a:gd name="connsiteX0" fmla="*/ 0 w 890393"/>
                  <a:gd name="connsiteY0" fmla="*/ 680100 h 704839"/>
                  <a:gd name="connsiteX1" fmla="*/ 12852 w 890393"/>
                  <a:gd name="connsiteY1" fmla="*/ 434700 h 704839"/>
                  <a:gd name="connsiteX2" fmla="*/ 20323 w 890393"/>
                  <a:gd name="connsiteY2" fmla="*/ 229044 h 704839"/>
                  <a:gd name="connsiteX3" fmla="*/ 279953 w 890393"/>
                  <a:gd name="connsiteY3" fmla="*/ 8446 h 704839"/>
                  <a:gd name="connsiteX4" fmla="*/ 711243 w 890393"/>
                  <a:gd name="connsiteY4" fmla="*/ 128566 h 704839"/>
                  <a:gd name="connsiteX5" fmla="*/ 785112 w 890393"/>
                  <a:gd name="connsiteY5" fmla="*/ 182792 h 704839"/>
                  <a:gd name="connsiteX6" fmla="*/ 860407 w 890393"/>
                  <a:gd name="connsiteY6" fmla="*/ 191858 h 704839"/>
                  <a:gd name="connsiteX7" fmla="*/ 889702 w 890393"/>
                  <a:gd name="connsiteY7" fmla="*/ 219726 h 704839"/>
                  <a:gd name="connsiteX8" fmla="*/ 788553 w 890393"/>
                  <a:gd name="connsiteY8" fmla="*/ 326416 h 704839"/>
                  <a:gd name="connsiteX9" fmla="*/ 853104 w 890393"/>
                  <a:gd name="connsiteY9" fmla="*/ 323310 h 704839"/>
                  <a:gd name="connsiteX10" fmla="*/ 747422 w 890393"/>
                  <a:gd name="connsiteY10" fmla="*/ 399864 h 704839"/>
                  <a:gd name="connsiteX11" fmla="*/ 690090 w 890393"/>
                  <a:gd name="connsiteY11" fmla="*/ 352773 h 704839"/>
                  <a:gd name="connsiteX12" fmla="*/ 621174 w 890393"/>
                  <a:gd name="connsiteY12" fmla="*/ 292167 h 704839"/>
                  <a:gd name="connsiteX13" fmla="*/ 581218 w 890393"/>
                  <a:gd name="connsiteY13" fmla="*/ 307277 h 704839"/>
                  <a:gd name="connsiteX14" fmla="*/ 506930 w 890393"/>
                  <a:gd name="connsiteY14" fmla="*/ 393401 h 704839"/>
                  <a:gd name="connsiteX15" fmla="*/ 383537 w 890393"/>
                  <a:gd name="connsiteY15" fmla="*/ 489178 h 704839"/>
                  <a:gd name="connsiteX16" fmla="*/ 353570 w 890393"/>
                  <a:gd name="connsiteY16" fmla="*/ 507645 h 704839"/>
                  <a:gd name="connsiteX17" fmla="*/ 322259 w 890393"/>
                  <a:gd name="connsiteY17" fmla="*/ 476754 h 704839"/>
                  <a:gd name="connsiteX18" fmla="*/ 331577 w 890393"/>
                  <a:gd name="connsiteY18" fmla="*/ 431678 h 704839"/>
                  <a:gd name="connsiteX19" fmla="*/ 268537 w 890393"/>
                  <a:gd name="connsiteY19" fmla="*/ 341777 h 704839"/>
                  <a:gd name="connsiteX20" fmla="*/ 182497 w 890393"/>
                  <a:gd name="connsiteY20" fmla="*/ 399109 h 704839"/>
                  <a:gd name="connsiteX21" fmla="*/ 177377 w 890393"/>
                  <a:gd name="connsiteY21" fmla="*/ 464415 h 704839"/>
                  <a:gd name="connsiteX22" fmla="*/ 67666 w 890393"/>
                  <a:gd name="connsiteY22" fmla="*/ 692399 h 704839"/>
                  <a:gd name="connsiteX23" fmla="*/ 36104 w 890393"/>
                  <a:gd name="connsiteY23" fmla="*/ 704188 h 704839"/>
                  <a:gd name="connsiteX24" fmla="*/ 0 w 890393"/>
                  <a:gd name="connsiteY24" fmla="*/ 680100 h 70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393" h="704839">
                    <a:moveTo>
                      <a:pt x="0" y="680100"/>
                    </a:moveTo>
                    <a:cubicBezTo>
                      <a:pt x="19978" y="590367"/>
                      <a:pt x="9465" y="509876"/>
                      <a:pt x="12852" y="434700"/>
                    </a:cubicBezTo>
                    <a:cubicBezTo>
                      <a:pt x="16239" y="359524"/>
                      <a:pt x="1688" y="296700"/>
                      <a:pt x="20323" y="229044"/>
                    </a:cubicBezTo>
                    <a:cubicBezTo>
                      <a:pt x="56585" y="97172"/>
                      <a:pt x="155384" y="31446"/>
                      <a:pt x="279953" y="8446"/>
                    </a:cubicBezTo>
                    <a:cubicBezTo>
                      <a:pt x="440281" y="-21101"/>
                      <a:pt x="584156" y="28760"/>
                      <a:pt x="711243" y="128566"/>
                    </a:cubicBezTo>
                    <a:cubicBezTo>
                      <a:pt x="735334" y="147453"/>
                      <a:pt x="757915" y="168354"/>
                      <a:pt x="785112" y="182792"/>
                    </a:cubicBezTo>
                    <a:cubicBezTo>
                      <a:pt x="808867" y="195383"/>
                      <a:pt x="832958" y="202015"/>
                      <a:pt x="860407" y="191858"/>
                    </a:cubicBezTo>
                    <a:cubicBezTo>
                      <a:pt x="884330" y="183128"/>
                      <a:pt x="893060" y="192613"/>
                      <a:pt x="889702" y="219726"/>
                    </a:cubicBezTo>
                    <a:cubicBezTo>
                      <a:pt x="883407" y="270679"/>
                      <a:pt x="855202" y="301149"/>
                      <a:pt x="788553" y="326416"/>
                    </a:cubicBezTo>
                    <a:cubicBezTo>
                      <a:pt x="812812" y="342868"/>
                      <a:pt x="832538" y="321043"/>
                      <a:pt x="853104" y="323310"/>
                    </a:cubicBezTo>
                    <a:cubicBezTo>
                      <a:pt x="846976" y="371828"/>
                      <a:pt x="812476" y="396842"/>
                      <a:pt x="747422" y="399864"/>
                    </a:cubicBezTo>
                    <a:cubicBezTo>
                      <a:pt x="720561" y="393652"/>
                      <a:pt x="707046" y="370737"/>
                      <a:pt x="690090" y="352773"/>
                    </a:cubicBezTo>
                    <a:cubicBezTo>
                      <a:pt x="668937" y="330277"/>
                      <a:pt x="646944" y="308956"/>
                      <a:pt x="621174" y="292167"/>
                    </a:cubicBezTo>
                    <a:cubicBezTo>
                      <a:pt x="598090" y="277142"/>
                      <a:pt x="586423" y="280584"/>
                      <a:pt x="581218" y="307277"/>
                    </a:cubicBezTo>
                    <a:cubicBezTo>
                      <a:pt x="572740" y="351178"/>
                      <a:pt x="543361" y="375857"/>
                      <a:pt x="506930" y="393401"/>
                    </a:cubicBezTo>
                    <a:cubicBezTo>
                      <a:pt x="458664" y="416652"/>
                      <a:pt x="416106" y="446200"/>
                      <a:pt x="383537" y="489178"/>
                    </a:cubicBezTo>
                    <a:cubicBezTo>
                      <a:pt x="376066" y="498999"/>
                      <a:pt x="366497" y="506218"/>
                      <a:pt x="353570" y="507645"/>
                    </a:cubicBezTo>
                    <a:cubicBezTo>
                      <a:pt x="332584" y="509911"/>
                      <a:pt x="319657" y="497740"/>
                      <a:pt x="322259" y="476754"/>
                    </a:cubicBezTo>
                    <a:cubicBezTo>
                      <a:pt x="324190" y="461561"/>
                      <a:pt x="329730" y="446955"/>
                      <a:pt x="331577" y="431678"/>
                    </a:cubicBezTo>
                    <a:cubicBezTo>
                      <a:pt x="337117" y="386853"/>
                      <a:pt x="312103" y="351178"/>
                      <a:pt x="268537" y="341777"/>
                    </a:cubicBezTo>
                    <a:cubicBezTo>
                      <a:pt x="228413" y="333047"/>
                      <a:pt x="196432" y="354452"/>
                      <a:pt x="182497" y="399109"/>
                    </a:cubicBezTo>
                    <a:cubicBezTo>
                      <a:pt x="175866" y="420514"/>
                      <a:pt x="177125" y="442506"/>
                      <a:pt x="177377" y="464415"/>
                    </a:cubicBezTo>
                    <a:cubicBezTo>
                      <a:pt x="178216" y="558429"/>
                      <a:pt x="141534" y="634312"/>
                      <a:pt x="67666" y="692399"/>
                    </a:cubicBezTo>
                    <a:cubicBezTo>
                      <a:pt x="56082" y="700290"/>
                      <a:pt x="49451" y="699823"/>
                      <a:pt x="36104" y="704188"/>
                    </a:cubicBezTo>
                    <a:cubicBezTo>
                      <a:pt x="25192" y="707713"/>
                      <a:pt x="6547" y="696552"/>
                      <a:pt x="0" y="680100"/>
                    </a:cubicBezTo>
                    <a:close/>
                  </a:path>
                </a:pathLst>
              </a:custGeom>
              <a:solidFill>
                <a:srgbClr val="010201"/>
              </a:solidFill>
              <a:ln w="8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Graphic 2">
                <a:extLst>
                  <a:ext uri="{FF2B5EF4-FFF2-40B4-BE49-F238E27FC236}">
                    <a16:creationId xmlns:a16="http://schemas.microsoft.com/office/drawing/2014/main" id="{B5089C20-B36E-488D-AE16-AA6333C19F8C}"/>
                  </a:ext>
                </a:extLst>
              </p:cNvPr>
              <p:cNvSpPr/>
              <p:nvPr/>
            </p:nvSpPr>
            <p:spPr>
              <a:xfrm rot="19445399">
                <a:off x="4063044" y="4170108"/>
                <a:ext cx="204132" cy="103234"/>
              </a:xfrm>
              <a:custGeom>
                <a:avLst/>
                <a:gdLst>
                  <a:gd name="connsiteX0" fmla="*/ 0 w 143444"/>
                  <a:gd name="connsiteY0" fmla="*/ 12774 h 72543"/>
                  <a:gd name="connsiteX1" fmla="*/ 140686 w 143444"/>
                  <a:gd name="connsiteY1" fmla="*/ 52226 h 72543"/>
                  <a:gd name="connsiteX2" fmla="*/ 139259 w 143444"/>
                  <a:gd name="connsiteY2" fmla="*/ 69854 h 72543"/>
                  <a:gd name="connsiteX3" fmla="*/ 119532 w 143444"/>
                  <a:gd name="connsiteY3" fmla="*/ 64985 h 72543"/>
                  <a:gd name="connsiteX4" fmla="*/ 0 w 143444"/>
                  <a:gd name="connsiteY4" fmla="*/ 12774 h 7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44" h="72543">
                    <a:moveTo>
                      <a:pt x="0" y="12774"/>
                    </a:moveTo>
                    <a:cubicBezTo>
                      <a:pt x="54058" y="-15934"/>
                      <a:pt x="121547" y="6562"/>
                      <a:pt x="140686" y="52226"/>
                    </a:cubicBezTo>
                    <a:cubicBezTo>
                      <a:pt x="143372" y="58605"/>
                      <a:pt x="145806" y="65405"/>
                      <a:pt x="139259" y="69854"/>
                    </a:cubicBezTo>
                    <a:cubicBezTo>
                      <a:pt x="131872" y="74890"/>
                      <a:pt x="123981" y="72624"/>
                      <a:pt x="119532" y="64985"/>
                    </a:cubicBezTo>
                    <a:cubicBezTo>
                      <a:pt x="94266" y="22091"/>
                      <a:pt x="53722" y="11346"/>
                      <a:pt x="0" y="12774"/>
                    </a:cubicBezTo>
                    <a:close/>
                  </a:path>
                </a:pathLst>
              </a:custGeom>
              <a:solidFill>
                <a:srgbClr val="2A1A16"/>
              </a:solidFill>
              <a:ln w="8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Graphic 2">
                <a:extLst>
                  <a:ext uri="{FF2B5EF4-FFF2-40B4-BE49-F238E27FC236}">
                    <a16:creationId xmlns:a16="http://schemas.microsoft.com/office/drawing/2014/main" id="{644BCA71-7991-45FB-AF7C-0C34A8E8EFBD}"/>
                  </a:ext>
                </a:extLst>
              </p:cNvPr>
              <p:cNvSpPr/>
              <p:nvPr/>
            </p:nvSpPr>
            <p:spPr>
              <a:xfrm rot="19445399">
                <a:off x="4146805" y="4242718"/>
                <a:ext cx="119694" cy="79456"/>
              </a:xfrm>
              <a:custGeom>
                <a:avLst/>
                <a:gdLst>
                  <a:gd name="connsiteX0" fmla="*/ 0 w 84109"/>
                  <a:gd name="connsiteY0" fmla="*/ 0 h 55834"/>
                  <a:gd name="connsiteX1" fmla="*/ 84109 w 84109"/>
                  <a:gd name="connsiteY1" fmla="*/ 47175 h 55834"/>
                  <a:gd name="connsiteX2" fmla="*/ 0 w 84109"/>
                  <a:gd name="connsiteY2" fmla="*/ 0 h 5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109" h="55834">
                    <a:moveTo>
                      <a:pt x="0" y="0"/>
                    </a:moveTo>
                    <a:cubicBezTo>
                      <a:pt x="29463" y="24175"/>
                      <a:pt x="49693" y="46839"/>
                      <a:pt x="84109" y="47175"/>
                    </a:cubicBezTo>
                    <a:cubicBezTo>
                      <a:pt x="54310" y="67741"/>
                      <a:pt x="23168" y="51540"/>
                      <a:pt x="0" y="0"/>
                    </a:cubicBezTo>
                    <a:close/>
                  </a:path>
                </a:pathLst>
              </a:custGeom>
              <a:solidFill>
                <a:srgbClr val="3D261D"/>
              </a:solidFill>
              <a:ln w="8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9" name="그룹 218">
              <a:extLst>
                <a:ext uri="{FF2B5EF4-FFF2-40B4-BE49-F238E27FC236}">
                  <a16:creationId xmlns:a16="http://schemas.microsoft.com/office/drawing/2014/main" id="{124D8892-78E5-4F8E-BC1A-CEDF92A9C692}"/>
                </a:ext>
              </a:extLst>
            </p:cNvPr>
            <p:cNvGrpSpPr/>
            <p:nvPr/>
          </p:nvGrpSpPr>
          <p:grpSpPr>
            <a:xfrm>
              <a:off x="6905625" y="3690752"/>
              <a:ext cx="5288285" cy="2805048"/>
              <a:chOff x="2527793" y="3072346"/>
              <a:chExt cx="7136486" cy="3785383"/>
            </a:xfrm>
          </p:grpSpPr>
          <p:sp>
            <p:nvSpPr>
              <p:cNvPr id="232" name="자유형: 도형 231">
                <a:extLst>
                  <a:ext uri="{FF2B5EF4-FFF2-40B4-BE49-F238E27FC236}">
                    <a16:creationId xmlns:a16="http://schemas.microsoft.com/office/drawing/2014/main" id="{C454303F-840F-463D-8432-7FF0013024AB}"/>
                  </a:ext>
                </a:extLst>
              </p:cNvPr>
              <p:cNvSpPr/>
              <p:nvPr/>
            </p:nvSpPr>
            <p:spPr>
              <a:xfrm>
                <a:off x="3878870" y="3934726"/>
                <a:ext cx="5785409" cy="2923003"/>
              </a:xfrm>
              <a:custGeom>
                <a:avLst/>
                <a:gdLst>
                  <a:gd name="connsiteX0" fmla="*/ 5782273 w 5782832"/>
                  <a:gd name="connsiteY0" fmla="*/ 1402767 h 2923084"/>
                  <a:gd name="connsiteX1" fmla="*/ 4961825 w 5782832"/>
                  <a:gd name="connsiteY1" fmla="*/ 1436174 h 2923084"/>
                  <a:gd name="connsiteX2" fmla="*/ 4499419 w 5782832"/>
                  <a:gd name="connsiteY2" fmla="*/ 1447174 h 2923084"/>
                  <a:gd name="connsiteX3" fmla="*/ 2893628 w 5782832"/>
                  <a:gd name="connsiteY3" fmla="*/ 641325 h 2923084"/>
                  <a:gd name="connsiteX4" fmla="*/ 2542377 w 5782832"/>
                  <a:gd name="connsiteY4" fmla="*/ 429949 h 2923084"/>
                  <a:gd name="connsiteX5" fmla="*/ 1897521 w 5782832"/>
                  <a:gd name="connsiteY5" fmla="*/ 236160 h 2923084"/>
                  <a:gd name="connsiteX6" fmla="*/ 1627818 w 5782832"/>
                  <a:gd name="connsiteY6" fmla="*/ 120864 h 2923084"/>
                  <a:gd name="connsiteX7" fmla="*/ 1359609 w 5782832"/>
                  <a:gd name="connsiteY7" fmla="*/ 32253 h 2923084"/>
                  <a:gd name="connsiteX8" fmla="*/ 1212807 w 5782832"/>
                  <a:gd name="connsiteY8" fmla="*/ 17451 h 2923084"/>
                  <a:gd name="connsiteX9" fmla="*/ 1037894 w 5782832"/>
                  <a:gd name="connsiteY9" fmla="*/ 10729 h 2923084"/>
                  <a:gd name="connsiteX10" fmla="*/ 878123 w 5782832"/>
                  <a:gd name="connsiteY10" fmla="*/ 18809 h 2923084"/>
                  <a:gd name="connsiteX11" fmla="*/ 609439 w 5782832"/>
                  <a:gd name="connsiteY11" fmla="*/ 23426 h 2923084"/>
                  <a:gd name="connsiteX12" fmla="*/ 527890 w 5782832"/>
                  <a:gd name="connsiteY12" fmla="*/ 16365 h 2923084"/>
                  <a:gd name="connsiteX13" fmla="*/ 351347 w 5782832"/>
                  <a:gd name="connsiteY13" fmla="*/ 0 h 2923084"/>
                  <a:gd name="connsiteX14" fmla="*/ 116138 w 5782832"/>
                  <a:gd name="connsiteY14" fmla="*/ 31982 h 2923084"/>
                  <a:gd name="connsiteX15" fmla="*/ 118447 w 5782832"/>
                  <a:gd name="connsiteY15" fmla="*/ 65457 h 2923084"/>
                  <a:gd name="connsiteX16" fmla="*/ 181934 w 5782832"/>
                  <a:gd name="connsiteY16" fmla="*/ 186796 h 2923084"/>
                  <a:gd name="connsiteX17" fmla="*/ 251465 w 5782832"/>
                  <a:gd name="connsiteY17" fmla="*/ 484338 h 2923084"/>
                  <a:gd name="connsiteX18" fmla="*/ 141398 w 5782832"/>
                  <a:gd name="connsiteY18" fmla="*/ 875448 h 2923084"/>
                  <a:gd name="connsiteX19" fmla="*/ 11503 w 5782832"/>
                  <a:gd name="connsiteY19" fmla="*/ 1032367 h 2923084"/>
                  <a:gd name="connsiteX20" fmla="*/ 163 w 5782832"/>
                  <a:gd name="connsiteY20" fmla="*/ 1050633 h 2923084"/>
                  <a:gd name="connsiteX21" fmla="*/ 11842 w 5782832"/>
                  <a:gd name="connsiteY21" fmla="*/ 1070120 h 2923084"/>
                  <a:gd name="connsiteX22" fmla="*/ 168558 w 5782832"/>
                  <a:gd name="connsiteY22" fmla="*/ 1355236 h 2923084"/>
                  <a:gd name="connsiteX23" fmla="*/ 345033 w 5782832"/>
                  <a:gd name="connsiteY23" fmla="*/ 1586439 h 2923084"/>
                  <a:gd name="connsiteX24" fmla="*/ 532847 w 5782832"/>
                  <a:gd name="connsiteY24" fmla="*/ 1771198 h 2923084"/>
                  <a:gd name="connsiteX25" fmla="*/ 803093 w 5782832"/>
                  <a:gd name="connsiteY25" fmla="*/ 1956024 h 2923084"/>
                  <a:gd name="connsiteX26" fmla="*/ 1805379 w 5782832"/>
                  <a:gd name="connsiteY26" fmla="*/ 2645084 h 2923084"/>
                  <a:gd name="connsiteX27" fmla="*/ 1806058 w 5782832"/>
                  <a:gd name="connsiteY27" fmla="*/ 2645627 h 2923084"/>
                  <a:gd name="connsiteX28" fmla="*/ 1806466 w 5782832"/>
                  <a:gd name="connsiteY28" fmla="*/ 2645831 h 2923084"/>
                  <a:gd name="connsiteX29" fmla="*/ 1914428 w 5782832"/>
                  <a:gd name="connsiteY29" fmla="*/ 2708707 h 2923084"/>
                  <a:gd name="connsiteX30" fmla="*/ 2365766 w 5782832"/>
                  <a:gd name="connsiteY30" fmla="*/ 2877033 h 2923084"/>
                  <a:gd name="connsiteX31" fmla="*/ 2755586 w 5782832"/>
                  <a:gd name="connsiteY31" fmla="*/ 2923003 h 2923084"/>
                  <a:gd name="connsiteX32" fmla="*/ 5667452 w 5782832"/>
                  <a:gd name="connsiteY32" fmla="*/ 2905009 h 2923084"/>
                  <a:gd name="connsiteX33" fmla="*/ 5782273 w 5782832"/>
                  <a:gd name="connsiteY33" fmla="*/ 1402767 h 2923084"/>
                  <a:gd name="connsiteX0" fmla="*/ 5782273 w 5785410"/>
                  <a:gd name="connsiteY0" fmla="*/ 1402767 h 2923003"/>
                  <a:gd name="connsiteX1" fmla="*/ 4961825 w 5785410"/>
                  <a:gd name="connsiteY1" fmla="*/ 1436174 h 2923003"/>
                  <a:gd name="connsiteX2" fmla="*/ 4499419 w 5785410"/>
                  <a:gd name="connsiteY2" fmla="*/ 1447174 h 2923003"/>
                  <a:gd name="connsiteX3" fmla="*/ 2893628 w 5785410"/>
                  <a:gd name="connsiteY3" fmla="*/ 641325 h 2923003"/>
                  <a:gd name="connsiteX4" fmla="*/ 2542377 w 5785410"/>
                  <a:gd name="connsiteY4" fmla="*/ 429949 h 2923003"/>
                  <a:gd name="connsiteX5" fmla="*/ 1897521 w 5785410"/>
                  <a:gd name="connsiteY5" fmla="*/ 236160 h 2923003"/>
                  <a:gd name="connsiteX6" fmla="*/ 1627818 w 5785410"/>
                  <a:gd name="connsiteY6" fmla="*/ 120864 h 2923003"/>
                  <a:gd name="connsiteX7" fmla="*/ 1359609 w 5785410"/>
                  <a:gd name="connsiteY7" fmla="*/ 32253 h 2923003"/>
                  <a:gd name="connsiteX8" fmla="*/ 1212807 w 5785410"/>
                  <a:gd name="connsiteY8" fmla="*/ 17451 h 2923003"/>
                  <a:gd name="connsiteX9" fmla="*/ 1037894 w 5785410"/>
                  <a:gd name="connsiteY9" fmla="*/ 10729 h 2923003"/>
                  <a:gd name="connsiteX10" fmla="*/ 878123 w 5785410"/>
                  <a:gd name="connsiteY10" fmla="*/ 18809 h 2923003"/>
                  <a:gd name="connsiteX11" fmla="*/ 609439 w 5785410"/>
                  <a:gd name="connsiteY11" fmla="*/ 23426 h 2923003"/>
                  <a:gd name="connsiteX12" fmla="*/ 527890 w 5785410"/>
                  <a:gd name="connsiteY12" fmla="*/ 16365 h 2923003"/>
                  <a:gd name="connsiteX13" fmla="*/ 351347 w 5785410"/>
                  <a:gd name="connsiteY13" fmla="*/ 0 h 2923003"/>
                  <a:gd name="connsiteX14" fmla="*/ 116138 w 5785410"/>
                  <a:gd name="connsiteY14" fmla="*/ 31982 h 2923003"/>
                  <a:gd name="connsiteX15" fmla="*/ 118447 w 5785410"/>
                  <a:gd name="connsiteY15" fmla="*/ 65457 h 2923003"/>
                  <a:gd name="connsiteX16" fmla="*/ 181934 w 5785410"/>
                  <a:gd name="connsiteY16" fmla="*/ 186796 h 2923003"/>
                  <a:gd name="connsiteX17" fmla="*/ 251465 w 5785410"/>
                  <a:gd name="connsiteY17" fmla="*/ 484338 h 2923003"/>
                  <a:gd name="connsiteX18" fmla="*/ 141398 w 5785410"/>
                  <a:gd name="connsiteY18" fmla="*/ 875448 h 2923003"/>
                  <a:gd name="connsiteX19" fmla="*/ 11503 w 5785410"/>
                  <a:gd name="connsiteY19" fmla="*/ 1032367 h 2923003"/>
                  <a:gd name="connsiteX20" fmla="*/ 163 w 5785410"/>
                  <a:gd name="connsiteY20" fmla="*/ 1050633 h 2923003"/>
                  <a:gd name="connsiteX21" fmla="*/ 11842 w 5785410"/>
                  <a:gd name="connsiteY21" fmla="*/ 1070120 h 2923003"/>
                  <a:gd name="connsiteX22" fmla="*/ 168558 w 5785410"/>
                  <a:gd name="connsiteY22" fmla="*/ 1355236 h 2923003"/>
                  <a:gd name="connsiteX23" fmla="*/ 345033 w 5785410"/>
                  <a:gd name="connsiteY23" fmla="*/ 1586439 h 2923003"/>
                  <a:gd name="connsiteX24" fmla="*/ 532847 w 5785410"/>
                  <a:gd name="connsiteY24" fmla="*/ 1771198 h 2923003"/>
                  <a:gd name="connsiteX25" fmla="*/ 803093 w 5785410"/>
                  <a:gd name="connsiteY25" fmla="*/ 1956024 h 2923003"/>
                  <a:gd name="connsiteX26" fmla="*/ 1805379 w 5785410"/>
                  <a:gd name="connsiteY26" fmla="*/ 2645084 h 2923003"/>
                  <a:gd name="connsiteX27" fmla="*/ 1806058 w 5785410"/>
                  <a:gd name="connsiteY27" fmla="*/ 2645627 h 2923003"/>
                  <a:gd name="connsiteX28" fmla="*/ 1806466 w 5785410"/>
                  <a:gd name="connsiteY28" fmla="*/ 2645831 h 2923003"/>
                  <a:gd name="connsiteX29" fmla="*/ 1914428 w 5785410"/>
                  <a:gd name="connsiteY29" fmla="*/ 2708707 h 2923003"/>
                  <a:gd name="connsiteX30" fmla="*/ 2365766 w 5785410"/>
                  <a:gd name="connsiteY30" fmla="*/ 2877033 h 2923003"/>
                  <a:gd name="connsiteX31" fmla="*/ 2755586 w 5785410"/>
                  <a:gd name="connsiteY31" fmla="*/ 2923003 h 2923003"/>
                  <a:gd name="connsiteX32" fmla="*/ 5770283 w 5785410"/>
                  <a:gd name="connsiteY32" fmla="*/ 2892155 h 2923003"/>
                  <a:gd name="connsiteX33" fmla="*/ 5782273 w 5785410"/>
                  <a:gd name="connsiteY33" fmla="*/ 1402767 h 292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85410" h="2923003">
                    <a:moveTo>
                      <a:pt x="5782273" y="1402767"/>
                    </a:moveTo>
                    <a:cubicBezTo>
                      <a:pt x="5733587" y="1405891"/>
                      <a:pt x="5142849" y="1422255"/>
                      <a:pt x="4961825" y="1436174"/>
                    </a:cubicBezTo>
                    <a:cubicBezTo>
                      <a:pt x="4807825" y="1447989"/>
                      <a:pt x="4653283" y="1464082"/>
                      <a:pt x="4499419" y="1447174"/>
                    </a:cubicBezTo>
                    <a:cubicBezTo>
                      <a:pt x="3869909" y="1378119"/>
                      <a:pt x="3048850" y="758930"/>
                      <a:pt x="2893628" y="641325"/>
                    </a:cubicBezTo>
                    <a:cubicBezTo>
                      <a:pt x="2784036" y="558283"/>
                      <a:pt x="2667111" y="487597"/>
                      <a:pt x="2542377" y="429949"/>
                    </a:cubicBezTo>
                    <a:cubicBezTo>
                      <a:pt x="2471896" y="397425"/>
                      <a:pt x="2015057" y="269635"/>
                      <a:pt x="1897521" y="236160"/>
                    </a:cubicBezTo>
                    <a:cubicBezTo>
                      <a:pt x="1803003" y="209203"/>
                      <a:pt x="1713373" y="169549"/>
                      <a:pt x="1627818" y="120864"/>
                    </a:cubicBezTo>
                    <a:cubicBezTo>
                      <a:pt x="1544368" y="73401"/>
                      <a:pt x="1455689" y="42438"/>
                      <a:pt x="1359609" y="32253"/>
                    </a:cubicBezTo>
                    <a:cubicBezTo>
                      <a:pt x="1310721" y="27093"/>
                      <a:pt x="1261900" y="21185"/>
                      <a:pt x="1212807" y="17451"/>
                    </a:cubicBezTo>
                    <a:cubicBezTo>
                      <a:pt x="1154548" y="13038"/>
                      <a:pt x="1096289" y="7198"/>
                      <a:pt x="1037894" y="10729"/>
                    </a:cubicBezTo>
                    <a:lnTo>
                      <a:pt x="878123" y="18809"/>
                    </a:lnTo>
                    <a:cubicBezTo>
                      <a:pt x="788630" y="25939"/>
                      <a:pt x="699001" y="22815"/>
                      <a:pt x="609439" y="23426"/>
                    </a:cubicBezTo>
                    <a:cubicBezTo>
                      <a:pt x="582075" y="23630"/>
                      <a:pt x="555050" y="19148"/>
                      <a:pt x="527890" y="16365"/>
                    </a:cubicBezTo>
                    <a:cubicBezTo>
                      <a:pt x="469088" y="10389"/>
                      <a:pt x="410896" y="-68"/>
                      <a:pt x="351347" y="0"/>
                    </a:cubicBezTo>
                    <a:cubicBezTo>
                      <a:pt x="301033" y="68"/>
                      <a:pt x="142552" y="16433"/>
                      <a:pt x="116138" y="31982"/>
                    </a:cubicBezTo>
                    <a:cubicBezTo>
                      <a:pt x="105478" y="44000"/>
                      <a:pt x="112675" y="54932"/>
                      <a:pt x="118447" y="65457"/>
                    </a:cubicBezTo>
                    <a:cubicBezTo>
                      <a:pt x="140447" y="105451"/>
                      <a:pt x="162175" y="145580"/>
                      <a:pt x="181934" y="186796"/>
                    </a:cubicBezTo>
                    <a:cubicBezTo>
                      <a:pt x="227089" y="280839"/>
                      <a:pt x="251533" y="380246"/>
                      <a:pt x="251465" y="484338"/>
                    </a:cubicBezTo>
                    <a:cubicBezTo>
                      <a:pt x="251397" y="624486"/>
                      <a:pt x="209570" y="754109"/>
                      <a:pt x="141398" y="875448"/>
                    </a:cubicBezTo>
                    <a:cubicBezTo>
                      <a:pt x="107787" y="935336"/>
                      <a:pt x="69558" y="992238"/>
                      <a:pt x="11503" y="1032367"/>
                    </a:cubicBezTo>
                    <a:cubicBezTo>
                      <a:pt x="5460" y="1036577"/>
                      <a:pt x="-1127" y="1041466"/>
                      <a:pt x="163" y="1050633"/>
                    </a:cubicBezTo>
                    <a:cubicBezTo>
                      <a:pt x="4102" y="1057083"/>
                      <a:pt x="8787" y="1063262"/>
                      <a:pt x="11842" y="1070120"/>
                    </a:cubicBezTo>
                    <a:cubicBezTo>
                      <a:pt x="55503" y="1169867"/>
                      <a:pt x="108398" y="1264588"/>
                      <a:pt x="168558" y="1355236"/>
                    </a:cubicBezTo>
                    <a:cubicBezTo>
                      <a:pt x="222200" y="1436174"/>
                      <a:pt x="280934" y="1513174"/>
                      <a:pt x="345033" y="1586439"/>
                    </a:cubicBezTo>
                    <a:cubicBezTo>
                      <a:pt x="403156" y="1652847"/>
                      <a:pt x="464199" y="1715926"/>
                      <a:pt x="532847" y="1771198"/>
                    </a:cubicBezTo>
                    <a:cubicBezTo>
                      <a:pt x="618062" y="1839778"/>
                      <a:pt x="708303" y="1901364"/>
                      <a:pt x="803093" y="1956024"/>
                    </a:cubicBezTo>
                    <a:cubicBezTo>
                      <a:pt x="844309" y="1979790"/>
                      <a:pt x="1753435" y="2611608"/>
                      <a:pt x="1805379" y="2645084"/>
                    </a:cubicBezTo>
                    <a:lnTo>
                      <a:pt x="1806058" y="2645627"/>
                    </a:lnTo>
                    <a:lnTo>
                      <a:pt x="1806466" y="2645831"/>
                    </a:lnTo>
                    <a:cubicBezTo>
                      <a:pt x="1841435" y="2668374"/>
                      <a:pt x="1877490" y="2689287"/>
                      <a:pt x="1914428" y="2708707"/>
                    </a:cubicBezTo>
                    <a:cubicBezTo>
                      <a:pt x="2057496" y="2784077"/>
                      <a:pt x="2207353" y="2842200"/>
                      <a:pt x="2365766" y="2877033"/>
                    </a:cubicBezTo>
                    <a:cubicBezTo>
                      <a:pt x="2494235" y="2905280"/>
                      <a:pt x="2624129" y="2922867"/>
                      <a:pt x="2755586" y="2923003"/>
                    </a:cubicBezTo>
                    <a:lnTo>
                      <a:pt x="5770283" y="2892155"/>
                    </a:lnTo>
                    <a:cubicBezTo>
                      <a:pt x="5776869" y="2867167"/>
                      <a:pt x="5791914" y="1402156"/>
                      <a:pt x="5782273" y="1402767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33" name="자유형: 도형 232">
                <a:extLst>
                  <a:ext uri="{FF2B5EF4-FFF2-40B4-BE49-F238E27FC236}">
                    <a16:creationId xmlns:a16="http://schemas.microsoft.com/office/drawing/2014/main" id="{70E111C0-7B30-4AD3-8DD8-A51E2C8D918A}"/>
                  </a:ext>
                </a:extLst>
              </p:cNvPr>
              <p:cNvSpPr/>
              <p:nvPr/>
            </p:nvSpPr>
            <p:spPr>
              <a:xfrm>
                <a:off x="4802427" y="4806995"/>
                <a:ext cx="3280382" cy="1919265"/>
              </a:xfrm>
              <a:custGeom>
                <a:avLst/>
                <a:gdLst>
                  <a:gd name="connsiteX0" fmla="*/ 3274516 w 3280382"/>
                  <a:gd name="connsiteY0" fmla="*/ 518548 h 1919265"/>
                  <a:gd name="connsiteX1" fmla="*/ 3179522 w 3280382"/>
                  <a:gd name="connsiteY1" fmla="*/ 669220 h 1919265"/>
                  <a:gd name="connsiteX2" fmla="*/ 3008208 w 3280382"/>
                  <a:gd name="connsiteY2" fmla="*/ 736306 h 1919265"/>
                  <a:gd name="connsiteX3" fmla="*/ 2756363 w 3280382"/>
                  <a:gd name="connsiteY3" fmla="*/ 899879 h 1919265"/>
                  <a:gd name="connsiteX4" fmla="*/ 2310797 w 3280382"/>
                  <a:gd name="connsiteY4" fmla="*/ 1349927 h 1919265"/>
                  <a:gd name="connsiteX5" fmla="*/ 1871138 w 3280382"/>
                  <a:gd name="connsiteY5" fmla="*/ 1732346 h 1919265"/>
                  <a:gd name="connsiteX6" fmla="*/ 1218542 w 3280382"/>
                  <a:gd name="connsiteY6" fmla="*/ 1904543 h 1919265"/>
                  <a:gd name="connsiteX7" fmla="*/ 712951 w 3280382"/>
                  <a:gd name="connsiteY7" fmla="*/ 1632871 h 1919265"/>
                  <a:gd name="connsiteX8" fmla="*/ 17169 w 3280382"/>
                  <a:gd name="connsiteY8" fmla="*/ 1157700 h 1919265"/>
                  <a:gd name="connsiteX9" fmla="*/ 5423 w 3280382"/>
                  <a:gd name="connsiteY9" fmla="*/ 1150977 h 1919265"/>
                  <a:gd name="connsiteX10" fmla="*/ 3250 w 3280382"/>
                  <a:gd name="connsiteY10" fmla="*/ 1131354 h 1919265"/>
                  <a:gd name="connsiteX11" fmla="*/ 741130 w 3280382"/>
                  <a:gd name="connsiteY11" fmla="*/ 586720 h 1919265"/>
                  <a:gd name="connsiteX12" fmla="*/ 812969 w 3280382"/>
                  <a:gd name="connsiteY12" fmla="*/ 608245 h 1919265"/>
                  <a:gd name="connsiteX13" fmla="*/ 1273541 w 3280382"/>
                  <a:gd name="connsiteY13" fmla="*/ 1010354 h 1919265"/>
                  <a:gd name="connsiteX14" fmla="*/ 1336350 w 3280382"/>
                  <a:gd name="connsiteY14" fmla="*/ 1021151 h 1919265"/>
                  <a:gd name="connsiteX15" fmla="*/ 2120063 w 3280382"/>
                  <a:gd name="connsiteY15" fmla="*/ 628751 h 1919265"/>
                  <a:gd name="connsiteX16" fmla="*/ 2514568 w 3280382"/>
                  <a:gd name="connsiteY16" fmla="*/ 358029 h 1919265"/>
                  <a:gd name="connsiteX17" fmla="*/ 2525568 w 3280382"/>
                  <a:gd name="connsiteY17" fmla="*/ 325641 h 1919265"/>
                  <a:gd name="connsiteX18" fmla="*/ 2436957 w 3280382"/>
                  <a:gd name="connsiteY18" fmla="*/ 93555 h 1919265"/>
                  <a:gd name="connsiteX19" fmla="*/ 2462827 w 3280382"/>
                  <a:gd name="connsiteY19" fmla="*/ 12210 h 1919265"/>
                  <a:gd name="connsiteX20" fmla="*/ 2569432 w 3280382"/>
                  <a:gd name="connsiteY20" fmla="*/ 25586 h 1919265"/>
                  <a:gd name="connsiteX21" fmla="*/ 2780604 w 3280382"/>
                  <a:gd name="connsiteY21" fmla="*/ 97154 h 1919265"/>
                  <a:gd name="connsiteX22" fmla="*/ 2964344 w 3280382"/>
                  <a:gd name="connsiteY22" fmla="*/ 79364 h 1919265"/>
                  <a:gd name="connsiteX23" fmla="*/ 3101436 w 3280382"/>
                  <a:gd name="connsiteY23" fmla="*/ 166209 h 1919265"/>
                  <a:gd name="connsiteX24" fmla="*/ 3278861 w 3280382"/>
                  <a:gd name="connsiteY24" fmla="*/ 487313 h 1919265"/>
                  <a:gd name="connsiteX25" fmla="*/ 3274516 w 3280382"/>
                  <a:gd name="connsiteY25" fmla="*/ 518548 h 191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280382" h="1919265">
                    <a:moveTo>
                      <a:pt x="3274516" y="518548"/>
                    </a:moveTo>
                    <a:cubicBezTo>
                      <a:pt x="3263855" y="581763"/>
                      <a:pt x="3240565" y="630652"/>
                      <a:pt x="3179522" y="669220"/>
                    </a:cubicBezTo>
                    <a:cubicBezTo>
                      <a:pt x="3127510" y="702084"/>
                      <a:pt x="3066942" y="717837"/>
                      <a:pt x="3008208" y="736306"/>
                    </a:cubicBezTo>
                    <a:cubicBezTo>
                      <a:pt x="2909005" y="767540"/>
                      <a:pt x="2824876" y="821522"/>
                      <a:pt x="2756363" y="899879"/>
                    </a:cubicBezTo>
                    <a:cubicBezTo>
                      <a:pt x="2616555" y="1059719"/>
                      <a:pt x="2463914" y="1203125"/>
                      <a:pt x="2310797" y="1349927"/>
                    </a:cubicBezTo>
                    <a:cubicBezTo>
                      <a:pt x="2170717" y="1484236"/>
                      <a:pt x="2031045" y="1621260"/>
                      <a:pt x="1871138" y="1732346"/>
                    </a:cubicBezTo>
                    <a:cubicBezTo>
                      <a:pt x="1680744" y="1864617"/>
                      <a:pt x="1452936" y="1956419"/>
                      <a:pt x="1218542" y="1904543"/>
                    </a:cubicBezTo>
                    <a:cubicBezTo>
                      <a:pt x="1041048" y="1865296"/>
                      <a:pt x="865457" y="1728611"/>
                      <a:pt x="712951" y="1632871"/>
                    </a:cubicBezTo>
                    <a:cubicBezTo>
                      <a:pt x="474890" y="1483420"/>
                      <a:pt x="248780" y="1316452"/>
                      <a:pt x="17169" y="1157700"/>
                    </a:cubicBezTo>
                    <a:cubicBezTo>
                      <a:pt x="13435" y="1155119"/>
                      <a:pt x="9361" y="1153218"/>
                      <a:pt x="5423" y="1150977"/>
                    </a:cubicBezTo>
                    <a:cubicBezTo>
                      <a:pt x="-2047" y="1145138"/>
                      <a:pt x="-824" y="1139163"/>
                      <a:pt x="3250" y="1131354"/>
                    </a:cubicBezTo>
                    <a:cubicBezTo>
                      <a:pt x="159558" y="828244"/>
                      <a:pt x="395446" y="633164"/>
                      <a:pt x="741130" y="586720"/>
                    </a:cubicBezTo>
                    <a:cubicBezTo>
                      <a:pt x="768901" y="582985"/>
                      <a:pt x="790494" y="588417"/>
                      <a:pt x="812969" y="608245"/>
                    </a:cubicBezTo>
                    <a:cubicBezTo>
                      <a:pt x="965746" y="743096"/>
                      <a:pt x="1120560" y="875707"/>
                      <a:pt x="1273541" y="1010354"/>
                    </a:cubicBezTo>
                    <a:cubicBezTo>
                      <a:pt x="1294387" y="1028688"/>
                      <a:pt x="1309529" y="1032490"/>
                      <a:pt x="1336350" y="1021151"/>
                    </a:cubicBezTo>
                    <a:cubicBezTo>
                      <a:pt x="1606256" y="907620"/>
                      <a:pt x="1868694" y="779355"/>
                      <a:pt x="2120063" y="628751"/>
                    </a:cubicBezTo>
                    <a:cubicBezTo>
                      <a:pt x="2257087" y="546591"/>
                      <a:pt x="2389087" y="457029"/>
                      <a:pt x="2514568" y="358029"/>
                    </a:cubicBezTo>
                    <a:cubicBezTo>
                      <a:pt x="2526519" y="348592"/>
                      <a:pt x="2529506" y="340647"/>
                      <a:pt x="2525568" y="325641"/>
                    </a:cubicBezTo>
                    <a:cubicBezTo>
                      <a:pt x="2504790" y="246944"/>
                      <a:pt x="2451963" y="171370"/>
                      <a:pt x="2436957" y="93555"/>
                    </a:cubicBezTo>
                    <a:cubicBezTo>
                      <a:pt x="2431253" y="64086"/>
                      <a:pt x="2438723" y="30068"/>
                      <a:pt x="2462827" y="12210"/>
                    </a:cubicBezTo>
                    <a:cubicBezTo>
                      <a:pt x="2493858" y="-10741"/>
                      <a:pt x="2539352" y="1481"/>
                      <a:pt x="2569432" y="25586"/>
                    </a:cubicBezTo>
                    <a:cubicBezTo>
                      <a:pt x="2627487" y="72234"/>
                      <a:pt x="2709104" y="207832"/>
                      <a:pt x="2780604" y="97154"/>
                    </a:cubicBezTo>
                    <a:cubicBezTo>
                      <a:pt x="2818968" y="37741"/>
                      <a:pt x="2908054" y="57500"/>
                      <a:pt x="2964344" y="79364"/>
                    </a:cubicBezTo>
                    <a:cubicBezTo>
                      <a:pt x="3014998" y="99055"/>
                      <a:pt x="3060152" y="130833"/>
                      <a:pt x="3101436" y="166209"/>
                    </a:cubicBezTo>
                    <a:cubicBezTo>
                      <a:pt x="3198806" y="249795"/>
                      <a:pt x="3293596" y="350221"/>
                      <a:pt x="3278861" y="487313"/>
                    </a:cubicBezTo>
                    <a:cubicBezTo>
                      <a:pt x="3277639" y="498041"/>
                      <a:pt x="3276213" y="508498"/>
                      <a:pt x="3274516" y="518548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4" name="자유형: 도형 233">
                <a:extLst>
                  <a:ext uri="{FF2B5EF4-FFF2-40B4-BE49-F238E27FC236}">
                    <a16:creationId xmlns:a16="http://schemas.microsoft.com/office/drawing/2014/main" id="{AC07787B-0871-4DCC-A874-8129B6269C6B}"/>
                  </a:ext>
                </a:extLst>
              </p:cNvPr>
              <p:cNvSpPr/>
              <p:nvPr/>
            </p:nvSpPr>
            <p:spPr>
              <a:xfrm>
                <a:off x="2527793" y="3072346"/>
                <a:ext cx="1610988" cy="1945585"/>
              </a:xfrm>
              <a:custGeom>
                <a:avLst/>
                <a:gdLst>
                  <a:gd name="connsiteX0" fmla="*/ 1529004 w 1610988"/>
                  <a:gd name="connsiteY0" fmla="*/ 1020861 h 1945585"/>
                  <a:gd name="connsiteX1" fmla="*/ 1541091 w 1610988"/>
                  <a:gd name="connsiteY1" fmla="*/ 1660081 h 1945585"/>
                  <a:gd name="connsiteX2" fmla="*/ 1465924 w 1610988"/>
                  <a:gd name="connsiteY2" fmla="*/ 1797852 h 1945585"/>
                  <a:gd name="connsiteX3" fmla="*/ 1351307 w 1610988"/>
                  <a:gd name="connsiteY3" fmla="*/ 1913012 h 1945585"/>
                  <a:gd name="connsiteX4" fmla="*/ 1056753 w 1610988"/>
                  <a:gd name="connsiteY4" fmla="*/ 1880487 h 1945585"/>
                  <a:gd name="connsiteX5" fmla="*/ 838451 w 1610988"/>
                  <a:gd name="connsiteY5" fmla="*/ 1683778 h 1945585"/>
                  <a:gd name="connsiteX6" fmla="*/ 47405 w 1610988"/>
                  <a:gd name="connsiteY6" fmla="*/ 583036 h 1945585"/>
                  <a:gd name="connsiteX7" fmla="*/ 10 w 1610988"/>
                  <a:gd name="connsiteY7" fmla="*/ 413147 h 1945585"/>
                  <a:gd name="connsiteX8" fmla="*/ 235762 w 1610988"/>
                  <a:gd name="connsiteY8" fmla="*/ 49945 h 1945585"/>
                  <a:gd name="connsiteX9" fmla="*/ 510286 w 1610988"/>
                  <a:gd name="connsiteY9" fmla="*/ 1871 h 1945585"/>
                  <a:gd name="connsiteX10" fmla="*/ 630471 w 1610988"/>
                  <a:gd name="connsiteY10" fmla="*/ 13550 h 1945585"/>
                  <a:gd name="connsiteX11" fmla="*/ 984506 w 1610988"/>
                  <a:gd name="connsiteY11" fmla="*/ 184864 h 1945585"/>
                  <a:gd name="connsiteX12" fmla="*/ 1529004 w 1610988"/>
                  <a:gd name="connsiteY12" fmla="*/ 1020861 h 1945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0988" h="1945585">
                    <a:moveTo>
                      <a:pt x="1529004" y="1020861"/>
                    </a:moveTo>
                    <a:cubicBezTo>
                      <a:pt x="1636492" y="1231897"/>
                      <a:pt x="1635948" y="1445174"/>
                      <a:pt x="1541091" y="1660081"/>
                    </a:cubicBezTo>
                    <a:cubicBezTo>
                      <a:pt x="1519906" y="1708087"/>
                      <a:pt x="1495393" y="1754260"/>
                      <a:pt x="1465924" y="1797852"/>
                    </a:cubicBezTo>
                    <a:cubicBezTo>
                      <a:pt x="1434962" y="1843549"/>
                      <a:pt x="1398363" y="1883407"/>
                      <a:pt x="1351307" y="1913012"/>
                    </a:cubicBezTo>
                    <a:cubicBezTo>
                      <a:pt x="1245314" y="1973104"/>
                      <a:pt x="1148487" y="1942888"/>
                      <a:pt x="1056753" y="1880487"/>
                    </a:cubicBezTo>
                    <a:cubicBezTo>
                      <a:pt x="975204" y="1825012"/>
                      <a:pt x="905877" y="1755142"/>
                      <a:pt x="838451" y="1683778"/>
                    </a:cubicBezTo>
                    <a:cubicBezTo>
                      <a:pt x="618995" y="1451489"/>
                      <a:pt x="106343" y="704307"/>
                      <a:pt x="47405" y="583036"/>
                    </a:cubicBezTo>
                    <a:cubicBezTo>
                      <a:pt x="21399" y="529462"/>
                      <a:pt x="-533" y="474054"/>
                      <a:pt x="10" y="413147"/>
                    </a:cubicBezTo>
                    <a:cubicBezTo>
                      <a:pt x="1775" y="207136"/>
                      <a:pt x="155435" y="95031"/>
                      <a:pt x="235762" y="49945"/>
                    </a:cubicBezTo>
                    <a:cubicBezTo>
                      <a:pt x="321589" y="1735"/>
                      <a:pt x="415089" y="-3969"/>
                      <a:pt x="510286" y="1871"/>
                    </a:cubicBezTo>
                    <a:cubicBezTo>
                      <a:pt x="550415" y="4383"/>
                      <a:pt x="590477" y="8865"/>
                      <a:pt x="630471" y="13550"/>
                    </a:cubicBezTo>
                    <a:cubicBezTo>
                      <a:pt x="782637" y="37383"/>
                      <a:pt x="902686" y="111327"/>
                      <a:pt x="984506" y="184864"/>
                    </a:cubicBezTo>
                    <a:cubicBezTo>
                      <a:pt x="1162882" y="363308"/>
                      <a:pt x="1468437" y="892935"/>
                      <a:pt x="1529004" y="1020861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20" name="그룹 219">
              <a:extLst>
                <a:ext uri="{FF2B5EF4-FFF2-40B4-BE49-F238E27FC236}">
                  <a16:creationId xmlns:a16="http://schemas.microsoft.com/office/drawing/2014/main" id="{D0B5DB70-FB0B-4B41-A774-5A659E70D9DD}"/>
                </a:ext>
              </a:extLst>
            </p:cNvPr>
            <p:cNvGrpSpPr/>
            <p:nvPr/>
          </p:nvGrpSpPr>
          <p:grpSpPr>
            <a:xfrm>
              <a:off x="9307214" y="1414176"/>
              <a:ext cx="2832104" cy="3998806"/>
              <a:chOff x="5768713" y="130"/>
              <a:chExt cx="3821895" cy="5396347"/>
            </a:xfrm>
          </p:grpSpPr>
          <p:sp>
            <p:nvSpPr>
              <p:cNvPr id="221" name="자유형: 도형 220">
                <a:extLst>
                  <a:ext uri="{FF2B5EF4-FFF2-40B4-BE49-F238E27FC236}">
                    <a16:creationId xmlns:a16="http://schemas.microsoft.com/office/drawing/2014/main" id="{BCE0D591-A633-43D9-83E1-91EABE82DE95}"/>
                  </a:ext>
                </a:extLst>
              </p:cNvPr>
              <p:cNvSpPr/>
              <p:nvPr/>
            </p:nvSpPr>
            <p:spPr>
              <a:xfrm>
                <a:off x="7822274" y="921515"/>
                <a:ext cx="1122647" cy="1393976"/>
              </a:xfrm>
              <a:custGeom>
                <a:avLst/>
                <a:gdLst>
                  <a:gd name="connsiteX0" fmla="*/ 952283 w 1122647"/>
                  <a:gd name="connsiteY0" fmla="*/ 784090 h 1393976"/>
                  <a:gd name="connsiteX1" fmla="*/ 924308 w 1122647"/>
                  <a:gd name="connsiteY1" fmla="*/ 757948 h 1393976"/>
                  <a:gd name="connsiteX2" fmla="*/ 798963 w 1122647"/>
                  <a:gd name="connsiteY2" fmla="*/ 607887 h 1393976"/>
                  <a:gd name="connsiteX3" fmla="*/ 781173 w 1122647"/>
                  <a:gd name="connsiteY3" fmla="*/ 574955 h 1393976"/>
                  <a:gd name="connsiteX4" fmla="*/ 757068 w 1122647"/>
                  <a:gd name="connsiteY4" fmla="*/ 516084 h 1393976"/>
                  <a:gd name="connsiteX5" fmla="*/ 663161 w 1122647"/>
                  <a:gd name="connsiteY5" fmla="*/ 230561 h 1393976"/>
                  <a:gd name="connsiteX6" fmla="*/ 577810 w 1122647"/>
                  <a:gd name="connsiteY6" fmla="*/ 109222 h 1393976"/>
                  <a:gd name="connsiteX7" fmla="*/ 458576 w 1122647"/>
                  <a:gd name="connsiteY7" fmla="*/ 39555 h 1393976"/>
                  <a:gd name="connsiteX8" fmla="*/ 325557 w 1122647"/>
                  <a:gd name="connsiteY8" fmla="*/ 2413 h 1393976"/>
                  <a:gd name="connsiteX9" fmla="*/ 289909 w 1122647"/>
                  <a:gd name="connsiteY9" fmla="*/ 134073 h 1393976"/>
                  <a:gd name="connsiteX10" fmla="*/ 268996 w 1122647"/>
                  <a:gd name="connsiteY10" fmla="*/ 277548 h 1393976"/>
                  <a:gd name="connsiteX11" fmla="*/ 153497 w 1122647"/>
                  <a:gd name="connsiteY11" fmla="*/ 466245 h 1393976"/>
                  <a:gd name="connsiteX12" fmla="*/ 6559 w 1122647"/>
                  <a:gd name="connsiteY12" fmla="*/ 744639 h 1393976"/>
                  <a:gd name="connsiteX13" fmla="*/ 117713 w 1122647"/>
                  <a:gd name="connsiteY13" fmla="*/ 1110286 h 1393976"/>
                  <a:gd name="connsiteX14" fmla="*/ 410909 w 1122647"/>
                  <a:gd name="connsiteY14" fmla="*/ 1187693 h 1393976"/>
                  <a:gd name="connsiteX15" fmla="*/ 429989 w 1122647"/>
                  <a:gd name="connsiteY15" fmla="*/ 1393976 h 1393976"/>
                  <a:gd name="connsiteX16" fmla="*/ 454298 w 1122647"/>
                  <a:gd name="connsiteY16" fmla="*/ 1388341 h 1393976"/>
                  <a:gd name="connsiteX17" fmla="*/ 829519 w 1122647"/>
                  <a:gd name="connsiteY17" fmla="*/ 1277390 h 1393976"/>
                  <a:gd name="connsiteX18" fmla="*/ 1092839 w 1122647"/>
                  <a:gd name="connsiteY18" fmla="*/ 1197810 h 1393976"/>
                  <a:gd name="connsiteX19" fmla="*/ 1122647 w 1122647"/>
                  <a:gd name="connsiteY19" fmla="*/ 979237 h 1393976"/>
                  <a:gd name="connsiteX20" fmla="*/ 952283 w 1122647"/>
                  <a:gd name="connsiteY20" fmla="*/ 784090 h 139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2647" h="1393976">
                    <a:moveTo>
                      <a:pt x="952283" y="784090"/>
                    </a:moveTo>
                    <a:cubicBezTo>
                      <a:pt x="943932" y="774380"/>
                      <a:pt x="935648" y="764466"/>
                      <a:pt x="924308" y="757948"/>
                    </a:cubicBezTo>
                    <a:cubicBezTo>
                      <a:pt x="873654" y="715374"/>
                      <a:pt x="831556" y="665602"/>
                      <a:pt x="798963" y="607887"/>
                    </a:cubicBezTo>
                    <a:cubicBezTo>
                      <a:pt x="793056" y="596887"/>
                      <a:pt x="787081" y="585887"/>
                      <a:pt x="781173" y="574955"/>
                    </a:cubicBezTo>
                    <a:cubicBezTo>
                      <a:pt x="773093" y="555331"/>
                      <a:pt x="764877" y="535776"/>
                      <a:pt x="757068" y="516084"/>
                    </a:cubicBezTo>
                    <a:cubicBezTo>
                      <a:pt x="719927" y="422856"/>
                      <a:pt x="696093" y="325215"/>
                      <a:pt x="663161" y="230561"/>
                    </a:cubicBezTo>
                    <a:cubicBezTo>
                      <a:pt x="646186" y="181808"/>
                      <a:pt x="617871" y="141475"/>
                      <a:pt x="577810" y="109222"/>
                    </a:cubicBezTo>
                    <a:cubicBezTo>
                      <a:pt x="541822" y="80160"/>
                      <a:pt x="501353" y="57074"/>
                      <a:pt x="458576" y="39555"/>
                    </a:cubicBezTo>
                    <a:cubicBezTo>
                      <a:pt x="434063" y="29506"/>
                      <a:pt x="350545" y="-10080"/>
                      <a:pt x="325557" y="2413"/>
                    </a:cubicBezTo>
                    <a:cubicBezTo>
                      <a:pt x="297175" y="16605"/>
                      <a:pt x="292829" y="107049"/>
                      <a:pt x="289909" y="134073"/>
                    </a:cubicBezTo>
                    <a:cubicBezTo>
                      <a:pt x="284681" y="182079"/>
                      <a:pt x="282644" y="230900"/>
                      <a:pt x="268996" y="277548"/>
                    </a:cubicBezTo>
                    <a:cubicBezTo>
                      <a:pt x="248015" y="349523"/>
                      <a:pt x="201299" y="409887"/>
                      <a:pt x="153497" y="466245"/>
                    </a:cubicBezTo>
                    <a:cubicBezTo>
                      <a:pt x="87021" y="544671"/>
                      <a:pt x="26725" y="642516"/>
                      <a:pt x="6559" y="744639"/>
                    </a:cubicBezTo>
                    <a:cubicBezTo>
                      <a:pt x="-19447" y="876571"/>
                      <a:pt x="34805" y="1009113"/>
                      <a:pt x="117713" y="1110286"/>
                    </a:cubicBezTo>
                    <a:cubicBezTo>
                      <a:pt x="195663" y="1205347"/>
                      <a:pt x="300163" y="1197335"/>
                      <a:pt x="410909" y="1187693"/>
                    </a:cubicBezTo>
                    <a:cubicBezTo>
                      <a:pt x="417292" y="1256477"/>
                      <a:pt x="423606" y="1325193"/>
                      <a:pt x="429989" y="1393976"/>
                    </a:cubicBezTo>
                    <a:cubicBezTo>
                      <a:pt x="438137" y="1392143"/>
                      <a:pt x="446353" y="1390717"/>
                      <a:pt x="454298" y="1388341"/>
                    </a:cubicBezTo>
                    <a:cubicBezTo>
                      <a:pt x="579439" y="1351470"/>
                      <a:pt x="704581" y="1314668"/>
                      <a:pt x="829519" y="1277390"/>
                    </a:cubicBezTo>
                    <a:cubicBezTo>
                      <a:pt x="917383" y="1251181"/>
                      <a:pt x="1005111" y="1224360"/>
                      <a:pt x="1092839" y="1197810"/>
                    </a:cubicBezTo>
                    <a:cubicBezTo>
                      <a:pt x="1092295" y="1123527"/>
                      <a:pt x="1100987" y="1050465"/>
                      <a:pt x="1122647" y="979237"/>
                    </a:cubicBezTo>
                    <a:cubicBezTo>
                      <a:pt x="1067240" y="912898"/>
                      <a:pt x="1014074" y="844657"/>
                      <a:pt x="952283" y="784090"/>
                    </a:cubicBezTo>
                    <a:close/>
                  </a:path>
                </a:pathLst>
              </a:custGeom>
              <a:solidFill>
                <a:srgbClr val="F9D6BA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2" name="자유형: 도형 221">
                <a:extLst>
                  <a:ext uri="{FF2B5EF4-FFF2-40B4-BE49-F238E27FC236}">
                    <a16:creationId xmlns:a16="http://schemas.microsoft.com/office/drawing/2014/main" id="{4807BC9C-CCB4-4388-9BC4-C73CDFA88E75}"/>
                  </a:ext>
                </a:extLst>
              </p:cNvPr>
              <p:cNvSpPr/>
              <p:nvPr/>
            </p:nvSpPr>
            <p:spPr>
              <a:xfrm>
                <a:off x="5974522" y="130"/>
                <a:ext cx="3616086" cy="5396347"/>
              </a:xfrm>
              <a:custGeom>
                <a:avLst/>
                <a:gdLst>
                  <a:gd name="connsiteX0" fmla="*/ 2937943 w 3616086"/>
                  <a:gd name="connsiteY0" fmla="*/ 2123541 h 5396347"/>
                  <a:gd name="connsiteX1" fmla="*/ 3079109 w 3616086"/>
                  <a:gd name="connsiteY1" fmla="*/ 2189948 h 5396347"/>
                  <a:gd name="connsiteX2" fmla="*/ 3539410 w 3616086"/>
                  <a:gd name="connsiteY2" fmla="*/ 3047945 h 5396347"/>
                  <a:gd name="connsiteX3" fmla="*/ 3615867 w 3616086"/>
                  <a:gd name="connsiteY3" fmla="*/ 3345419 h 5396347"/>
                  <a:gd name="connsiteX4" fmla="*/ 3593663 w 3616086"/>
                  <a:gd name="connsiteY4" fmla="*/ 4254613 h 5396347"/>
                  <a:gd name="connsiteX5" fmla="*/ 3554552 w 3616086"/>
                  <a:gd name="connsiteY5" fmla="*/ 4523026 h 5396347"/>
                  <a:gd name="connsiteX6" fmla="*/ 3543960 w 3616086"/>
                  <a:gd name="connsiteY6" fmla="*/ 4652513 h 5396347"/>
                  <a:gd name="connsiteX7" fmla="*/ 3502336 w 3616086"/>
                  <a:gd name="connsiteY7" fmla="*/ 5334646 h 5396347"/>
                  <a:gd name="connsiteX8" fmla="*/ 2514377 w 3616086"/>
                  <a:gd name="connsiteY8" fmla="*/ 5396301 h 5396347"/>
                  <a:gd name="connsiteX9" fmla="*/ 2157964 w 3616086"/>
                  <a:gd name="connsiteY9" fmla="*/ 5355696 h 5396347"/>
                  <a:gd name="connsiteX10" fmla="*/ 2107786 w 3616086"/>
                  <a:gd name="connsiteY10" fmla="*/ 5334782 h 5396347"/>
                  <a:gd name="connsiteX11" fmla="*/ 2097533 w 3616086"/>
                  <a:gd name="connsiteY11" fmla="*/ 5296961 h 5396347"/>
                  <a:gd name="connsiteX12" fmla="*/ 2017138 w 3616086"/>
                  <a:gd name="connsiteY12" fmla="*/ 5072073 h 5396347"/>
                  <a:gd name="connsiteX13" fmla="*/ 1903539 w 3616086"/>
                  <a:gd name="connsiteY13" fmla="*/ 4963636 h 5396347"/>
                  <a:gd name="connsiteX14" fmla="*/ 1672948 w 3616086"/>
                  <a:gd name="connsiteY14" fmla="*/ 4875229 h 5396347"/>
                  <a:gd name="connsiteX15" fmla="*/ 1623991 w 3616086"/>
                  <a:gd name="connsiteY15" fmla="*/ 4899130 h 5396347"/>
                  <a:gd name="connsiteX16" fmla="*/ 1604368 w 3616086"/>
                  <a:gd name="connsiteY16" fmla="*/ 4924253 h 5396347"/>
                  <a:gd name="connsiteX17" fmla="*/ 1519016 w 3616086"/>
                  <a:gd name="connsiteY17" fmla="*/ 4948290 h 5396347"/>
                  <a:gd name="connsiteX18" fmla="*/ 1455868 w 3616086"/>
                  <a:gd name="connsiteY18" fmla="*/ 4903340 h 5396347"/>
                  <a:gd name="connsiteX19" fmla="*/ 1458177 w 3616086"/>
                  <a:gd name="connsiteY19" fmla="*/ 4876315 h 5396347"/>
                  <a:gd name="connsiteX20" fmla="*/ 1525942 w 3616086"/>
                  <a:gd name="connsiteY20" fmla="*/ 4316403 h 5396347"/>
                  <a:gd name="connsiteX21" fmla="*/ 1550658 w 3616086"/>
                  <a:gd name="connsiteY21" fmla="*/ 4025855 h 5396347"/>
                  <a:gd name="connsiteX22" fmla="*/ 1690195 w 3616086"/>
                  <a:gd name="connsiteY22" fmla="*/ 3131870 h 5396347"/>
                  <a:gd name="connsiteX23" fmla="*/ 1673219 w 3616086"/>
                  <a:gd name="connsiteY23" fmla="*/ 3098599 h 5396347"/>
                  <a:gd name="connsiteX24" fmla="*/ 1024968 w 3616086"/>
                  <a:gd name="connsiteY24" fmla="*/ 2655273 h 5396347"/>
                  <a:gd name="connsiteX25" fmla="*/ 836340 w 3616086"/>
                  <a:gd name="connsiteY25" fmla="*/ 2515805 h 5396347"/>
                  <a:gd name="connsiteX26" fmla="*/ 605272 w 3616086"/>
                  <a:gd name="connsiteY26" fmla="*/ 2265114 h 5396347"/>
                  <a:gd name="connsiteX27" fmla="*/ 356348 w 3616086"/>
                  <a:gd name="connsiteY27" fmla="*/ 756015 h 5396347"/>
                  <a:gd name="connsiteX28" fmla="*/ 321378 w 3616086"/>
                  <a:gd name="connsiteY28" fmla="*/ 691033 h 5396347"/>
                  <a:gd name="connsiteX29" fmla="*/ 242274 w 3616086"/>
                  <a:gd name="connsiteY29" fmla="*/ 638342 h 5396347"/>
                  <a:gd name="connsiteX30" fmla="*/ 237996 w 3616086"/>
                  <a:gd name="connsiteY30" fmla="*/ 664756 h 5396347"/>
                  <a:gd name="connsiteX31" fmla="*/ 231681 w 3616086"/>
                  <a:gd name="connsiteY31" fmla="*/ 1021508 h 5396347"/>
                  <a:gd name="connsiteX32" fmla="*/ 177836 w 3616086"/>
                  <a:gd name="connsiteY32" fmla="*/ 1013427 h 5396347"/>
                  <a:gd name="connsiteX33" fmla="*/ 179058 w 3616086"/>
                  <a:gd name="connsiteY33" fmla="*/ 600318 h 5396347"/>
                  <a:gd name="connsiteX34" fmla="*/ 165953 w 3616086"/>
                  <a:gd name="connsiteY34" fmla="*/ 581238 h 5396347"/>
                  <a:gd name="connsiteX35" fmla="*/ 86034 w 3616086"/>
                  <a:gd name="connsiteY35" fmla="*/ 528411 h 5396347"/>
                  <a:gd name="connsiteX36" fmla="*/ 43460 w 3616086"/>
                  <a:gd name="connsiteY36" fmla="*/ 416917 h 5396347"/>
                  <a:gd name="connsiteX37" fmla="*/ 50386 w 3616086"/>
                  <a:gd name="connsiteY37" fmla="*/ 371967 h 5396347"/>
                  <a:gd name="connsiteX38" fmla="*/ 39861 w 3616086"/>
                  <a:gd name="connsiteY38" fmla="*/ 340596 h 5396347"/>
                  <a:gd name="connsiteX39" fmla="*/ 1497 w 3616086"/>
                  <a:gd name="connsiteY39" fmla="*/ 211109 h 5396347"/>
                  <a:gd name="connsiteX40" fmla="*/ 18608 w 3616086"/>
                  <a:gd name="connsiteY40" fmla="*/ 87054 h 5396347"/>
                  <a:gd name="connsiteX41" fmla="*/ 74626 w 3616086"/>
                  <a:gd name="connsiteY41" fmla="*/ 5233 h 5396347"/>
                  <a:gd name="connsiteX42" fmla="*/ 107083 w 3616086"/>
                  <a:gd name="connsiteY42" fmla="*/ 2857 h 5396347"/>
                  <a:gd name="connsiteX43" fmla="*/ 582526 w 3616086"/>
                  <a:gd name="connsiteY43" fmla="*/ 182998 h 5396347"/>
                  <a:gd name="connsiteX44" fmla="*/ 601538 w 3616086"/>
                  <a:gd name="connsiteY44" fmla="*/ 208393 h 5396347"/>
                  <a:gd name="connsiteX45" fmla="*/ 1022320 w 3616086"/>
                  <a:gd name="connsiteY45" fmla="*/ 1597376 h 5396347"/>
                  <a:gd name="connsiteX46" fmla="*/ 1249313 w 3616086"/>
                  <a:gd name="connsiteY46" fmla="*/ 1855128 h 5396347"/>
                  <a:gd name="connsiteX47" fmla="*/ 2169372 w 3616086"/>
                  <a:gd name="connsiteY47" fmla="*/ 2309521 h 5396347"/>
                  <a:gd name="connsiteX48" fmla="*/ 2274958 w 3616086"/>
                  <a:gd name="connsiteY48" fmla="*/ 2319843 h 5396347"/>
                  <a:gd name="connsiteX49" fmla="*/ 2299606 w 3616086"/>
                  <a:gd name="connsiteY49" fmla="*/ 2304836 h 5396347"/>
                  <a:gd name="connsiteX50" fmla="*/ 2906777 w 3616086"/>
                  <a:gd name="connsiteY50" fmla="*/ 2125306 h 5396347"/>
                  <a:gd name="connsiteX51" fmla="*/ 2937943 w 3616086"/>
                  <a:gd name="connsiteY51" fmla="*/ 2123541 h 53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616086" h="5396347">
                    <a:moveTo>
                      <a:pt x="2937943" y="2123541"/>
                    </a:moveTo>
                    <a:cubicBezTo>
                      <a:pt x="3001566" y="2110368"/>
                      <a:pt x="3045702" y="2141399"/>
                      <a:pt x="3079109" y="2189948"/>
                    </a:cubicBezTo>
                    <a:cubicBezTo>
                      <a:pt x="3124399" y="2255812"/>
                      <a:pt x="3418750" y="2834804"/>
                      <a:pt x="3539410" y="3047945"/>
                    </a:cubicBezTo>
                    <a:cubicBezTo>
                      <a:pt x="3591490" y="3139951"/>
                      <a:pt x="3612675" y="3240987"/>
                      <a:pt x="3615867" y="3345419"/>
                    </a:cubicBezTo>
                    <a:cubicBezTo>
                      <a:pt x="3617360" y="3392882"/>
                      <a:pt x="3611385" y="4118879"/>
                      <a:pt x="3593663" y="4254613"/>
                    </a:cubicBezTo>
                    <a:cubicBezTo>
                      <a:pt x="3581984" y="4344243"/>
                      <a:pt x="3570101" y="4433872"/>
                      <a:pt x="3554552" y="4523026"/>
                    </a:cubicBezTo>
                    <a:cubicBezTo>
                      <a:pt x="3547151" y="4565532"/>
                      <a:pt x="3547015" y="4609328"/>
                      <a:pt x="3543960" y="4652513"/>
                    </a:cubicBezTo>
                    <a:cubicBezTo>
                      <a:pt x="3534860" y="4781457"/>
                      <a:pt x="3506071" y="5325141"/>
                      <a:pt x="3502336" y="5334646"/>
                    </a:cubicBezTo>
                    <a:cubicBezTo>
                      <a:pt x="3493848" y="5341640"/>
                      <a:pt x="2614463" y="5398202"/>
                      <a:pt x="2514377" y="5396301"/>
                    </a:cubicBezTo>
                    <a:cubicBezTo>
                      <a:pt x="2394532" y="5394060"/>
                      <a:pt x="2275026" y="5384622"/>
                      <a:pt x="2157964" y="5355696"/>
                    </a:cubicBezTo>
                    <a:cubicBezTo>
                      <a:pt x="2140174" y="5351282"/>
                      <a:pt x="2123199" y="5344900"/>
                      <a:pt x="2107786" y="5334782"/>
                    </a:cubicBezTo>
                    <a:cubicBezTo>
                      <a:pt x="2095563" y="5324597"/>
                      <a:pt x="2095767" y="5310406"/>
                      <a:pt x="2097533" y="5296961"/>
                    </a:cubicBezTo>
                    <a:cubicBezTo>
                      <a:pt x="2109211" y="5208079"/>
                      <a:pt x="2078928" y="5134474"/>
                      <a:pt x="2017138" y="5072073"/>
                    </a:cubicBezTo>
                    <a:cubicBezTo>
                      <a:pt x="1980267" y="5034864"/>
                      <a:pt x="1944755" y="4996228"/>
                      <a:pt x="1903539" y="4963636"/>
                    </a:cubicBezTo>
                    <a:cubicBezTo>
                      <a:pt x="1835978" y="4910197"/>
                      <a:pt x="1762916" y="4871154"/>
                      <a:pt x="1672948" y="4875229"/>
                    </a:cubicBezTo>
                    <a:cubicBezTo>
                      <a:pt x="1652238" y="4876179"/>
                      <a:pt x="1636417" y="4882969"/>
                      <a:pt x="1623991" y="4899130"/>
                    </a:cubicBezTo>
                    <a:cubicBezTo>
                      <a:pt x="1617540" y="4907549"/>
                      <a:pt x="1611226" y="4916173"/>
                      <a:pt x="1604368" y="4924253"/>
                    </a:cubicBezTo>
                    <a:cubicBezTo>
                      <a:pt x="1579856" y="4952907"/>
                      <a:pt x="1554393" y="4961055"/>
                      <a:pt x="1519016" y="4948290"/>
                    </a:cubicBezTo>
                    <a:cubicBezTo>
                      <a:pt x="1494232" y="4939327"/>
                      <a:pt x="1468973" y="4929549"/>
                      <a:pt x="1455868" y="4903340"/>
                    </a:cubicBezTo>
                    <a:cubicBezTo>
                      <a:pt x="1454103" y="4894105"/>
                      <a:pt x="1455936" y="4885210"/>
                      <a:pt x="1458177" y="4876315"/>
                    </a:cubicBezTo>
                    <a:cubicBezTo>
                      <a:pt x="1485202" y="4771544"/>
                      <a:pt x="1522140" y="4396798"/>
                      <a:pt x="1525942" y="4316403"/>
                    </a:cubicBezTo>
                    <a:cubicBezTo>
                      <a:pt x="1530559" y="4219305"/>
                      <a:pt x="1539658" y="4122478"/>
                      <a:pt x="1550658" y="4025855"/>
                    </a:cubicBezTo>
                    <a:cubicBezTo>
                      <a:pt x="1573337" y="3827176"/>
                      <a:pt x="1662423" y="3230259"/>
                      <a:pt x="1690195" y="3131870"/>
                    </a:cubicBezTo>
                    <a:cubicBezTo>
                      <a:pt x="1695151" y="3114216"/>
                      <a:pt x="1683947" y="3107019"/>
                      <a:pt x="1673219" y="3098599"/>
                    </a:cubicBezTo>
                    <a:cubicBezTo>
                      <a:pt x="1590652" y="3033821"/>
                      <a:pt x="1054709" y="2672384"/>
                      <a:pt x="1024968" y="2655273"/>
                    </a:cubicBezTo>
                    <a:cubicBezTo>
                      <a:pt x="956660" y="2616094"/>
                      <a:pt x="895685" y="2567070"/>
                      <a:pt x="836340" y="2515805"/>
                    </a:cubicBezTo>
                    <a:cubicBezTo>
                      <a:pt x="761920" y="2451570"/>
                      <a:pt x="613760" y="2278559"/>
                      <a:pt x="605272" y="2265114"/>
                    </a:cubicBezTo>
                    <a:cubicBezTo>
                      <a:pt x="601199" y="2250923"/>
                      <a:pt x="362934" y="826971"/>
                      <a:pt x="356348" y="756015"/>
                    </a:cubicBezTo>
                    <a:cubicBezTo>
                      <a:pt x="353835" y="729058"/>
                      <a:pt x="345823" y="706854"/>
                      <a:pt x="321378" y="691033"/>
                    </a:cubicBezTo>
                    <a:cubicBezTo>
                      <a:pt x="294829" y="673787"/>
                      <a:pt x="268823" y="655725"/>
                      <a:pt x="242274" y="638342"/>
                    </a:cubicBezTo>
                    <a:cubicBezTo>
                      <a:pt x="235551" y="648052"/>
                      <a:pt x="237996" y="656676"/>
                      <a:pt x="237996" y="664756"/>
                    </a:cubicBezTo>
                    <a:cubicBezTo>
                      <a:pt x="237792" y="771089"/>
                      <a:pt x="238946" y="1009761"/>
                      <a:pt x="231681" y="1021508"/>
                    </a:cubicBezTo>
                    <a:cubicBezTo>
                      <a:pt x="219866" y="1033933"/>
                      <a:pt x="174237" y="1024903"/>
                      <a:pt x="177836" y="1013427"/>
                    </a:cubicBezTo>
                    <a:cubicBezTo>
                      <a:pt x="178175" y="875724"/>
                      <a:pt x="178447" y="738021"/>
                      <a:pt x="179058" y="600318"/>
                    </a:cubicBezTo>
                    <a:cubicBezTo>
                      <a:pt x="179126" y="589997"/>
                      <a:pt x="173286" y="585923"/>
                      <a:pt x="165953" y="581238"/>
                    </a:cubicBezTo>
                    <a:cubicBezTo>
                      <a:pt x="139132" y="563923"/>
                      <a:pt x="112515" y="546269"/>
                      <a:pt x="86034" y="528411"/>
                    </a:cubicBezTo>
                    <a:cubicBezTo>
                      <a:pt x="45768" y="501318"/>
                      <a:pt x="33885" y="463293"/>
                      <a:pt x="43460" y="416917"/>
                    </a:cubicBezTo>
                    <a:cubicBezTo>
                      <a:pt x="46515" y="402047"/>
                      <a:pt x="48416" y="386973"/>
                      <a:pt x="50386" y="371967"/>
                    </a:cubicBezTo>
                    <a:cubicBezTo>
                      <a:pt x="51947" y="359948"/>
                      <a:pt x="47941" y="349559"/>
                      <a:pt x="39861" y="340596"/>
                    </a:cubicBezTo>
                    <a:cubicBezTo>
                      <a:pt x="6589" y="303522"/>
                      <a:pt x="-4343" y="258029"/>
                      <a:pt x="1497" y="211109"/>
                    </a:cubicBezTo>
                    <a:cubicBezTo>
                      <a:pt x="6657" y="169825"/>
                      <a:pt x="9917" y="127998"/>
                      <a:pt x="18608" y="87054"/>
                    </a:cubicBezTo>
                    <a:cubicBezTo>
                      <a:pt x="26077" y="51813"/>
                      <a:pt x="42373" y="23295"/>
                      <a:pt x="74626" y="5233"/>
                    </a:cubicBezTo>
                    <a:cubicBezTo>
                      <a:pt x="85286" y="-742"/>
                      <a:pt x="95132" y="-1693"/>
                      <a:pt x="107083" y="2857"/>
                    </a:cubicBezTo>
                    <a:cubicBezTo>
                      <a:pt x="265428" y="63289"/>
                      <a:pt x="423841" y="123449"/>
                      <a:pt x="582526" y="182998"/>
                    </a:cubicBezTo>
                    <a:cubicBezTo>
                      <a:pt x="595902" y="188023"/>
                      <a:pt x="598686" y="197325"/>
                      <a:pt x="601538" y="208393"/>
                    </a:cubicBezTo>
                    <a:cubicBezTo>
                      <a:pt x="645470" y="379096"/>
                      <a:pt x="981172" y="1474882"/>
                      <a:pt x="1022320" y="1597376"/>
                    </a:cubicBezTo>
                    <a:cubicBezTo>
                      <a:pt x="1061975" y="1715456"/>
                      <a:pt x="1137344" y="1800604"/>
                      <a:pt x="1249313" y="1855128"/>
                    </a:cubicBezTo>
                    <a:cubicBezTo>
                      <a:pt x="1431084" y="1943671"/>
                      <a:pt x="2045181" y="2245219"/>
                      <a:pt x="2169372" y="2309521"/>
                    </a:cubicBezTo>
                    <a:cubicBezTo>
                      <a:pt x="2205292" y="2328126"/>
                      <a:pt x="2238223" y="2332336"/>
                      <a:pt x="2274958" y="2319843"/>
                    </a:cubicBezTo>
                    <a:cubicBezTo>
                      <a:pt x="2280797" y="2310947"/>
                      <a:pt x="2289828" y="2307620"/>
                      <a:pt x="2299606" y="2304836"/>
                    </a:cubicBezTo>
                    <a:cubicBezTo>
                      <a:pt x="2502154" y="2245491"/>
                      <a:pt x="2704364" y="2185059"/>
                      <a:pt x="2906777" y="2125306"/>
                    </a:cubicBezTo>
                    <a:cubicBezTo>
                      <a:pt x="2917097" y="2122115"/>
                      <a:pt x="2927350" y="2119263"/>
                      <a:pt x="2937943" y="2123541"/>
                    </a:cubicBezTo>
                    <a:close/>
                  </a:path>
                </a:pathLst>
              </a:custGeom>
              <a:solidFill>
                <a:srgbClr val="4963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3" name="자유형: 도형 222">
                <a:extLst>
                  <a:ext uri="{FF2B5EF4-FFF2-40B4-BE49-F238E27FC236}">
                    <a16:creationId xmlns:a16="http://schemas.microsoft.com/office/drawing/2014/main" id="{628529C2-89DE-4CB6-94AF-84988E97616B}"/>
                  </a:ext>
                </a:extLst>
              </p:cNvPr>
              <p:cNvSpPr/>
              <p:nvPr/>
            </p:nvSpPr>
            <p:spPr>
              <a:xfrm>
                <a:off x="8144412" y="632673"/>
                <a:ext cx="1229628" cy="1406087"/>
              </a:xfrm>
              <a:custGeom>
                <a:avLst/>
                <a:gdLst>
                  <a:gd name="connsiteX0" fmla="*/ 24 w 1229628"/>
                  <a:gd name="connsiteY0" fmla="*/ 294447 h 1406087"/>
                  <a:gd name="connsiteX1" fmla="*/ 89925 w 1229628"/>
                  <a:gd name="connsiteY1" fmla="*/ 119262 h 1406087"/>
                  <a:gd name="connsiteX2" fmla="*/ 336134 w 1229628"/>
                  <a:gd name="connsiteY2" fmla="*/ 2540 h 1406087"/>
                  <a:gd name="connsiteX3" fmla="*/ 707553 w 1229628"/>
                  <a:gd name="connsiteY3" fmla="*/ 13744 h 1406087"/>
                  <a:gd name="connsiteX4" fmla="*/ 1133360 w 1229628"/>
                  <a:gd name="connsiteY4" fmla="*/ 310403 h 1406087"/>
                  <a:gd name="connsiteX5" fmla="*/ 1229508 w 1229628"/>
                  <a:gd name="connsiteY5" fmla="*/ 651674 h 1406087"/>
                  <a:gd name="connsiteX6" fmla="*/ 1197459 w 1229628"/>
                  <a:gd name="connsiteY6" fmla="*/ 890414 h 1406087"/>
                  <a:gd name="connsiteX7" fmla="*/ 1198884 w 1229628"/>
                  <a:gd name="connsiteY7" fmla="*/ 1162086 h 1406087"/>
                  <a:gd name="connsiteX8" fmla="*/ 1142459 w 1229628"/>
                  <a:gd name="connsiteY8" fmla="*/ 1331227 h 1406087"/>
                  <a:gd name="connsiteX9" fmla="*/ 1071909 w 1229628"/>
                  <a:gd name="connsiteY9" fmla="*/ 1393832 h 1406087"/>
                  <a:gd name="connsiteX10" fmla="*/ 923953 w 1229628"/>
                  <a:gd name="connsiteY10" fmla="*/ 1381474 h 1406087"/>
                  <a:gd name="connsiteX11" fmla="*/ 663078 w 1229628"/>
                  <a:gd name="connsiteY11" fmla="*/ 1123246 h 1406087"/>
                  <a:gd name="connsiteX12" fmla="*/ 522862 w 1229628"/>
                  <a:gd name="connsiteY12" fmla="*/ 983913 h 1406087"/>
                  <a:gd name="connsiteX13" fmla="*/ 370085 w 1229628"/>
                  <a:gd name="connsiteY13" fmla="*/ 646921 h 1406087"/>
                  <a:gd name="connsiteX14" fmla="*/ 285344 w 1229628"/>
                  <a:gd name="connsiteY14" fmla="*/ 448514 h 1406087"/>
                  <a:gd name="connsiteX15" fmla="*/ 146283 w 1229628"/>
                  <a:gd name="connsiteY15" fmla="*/ 347545 h 1406087"/>
                  <a:gd name="connsiteX16" fmla="*/ 24 w 1229628"/>
                  <a:gd name="connsiteY16" fmla="*/ 294447 h 14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9628" h="1406087">
                    <a:moveTo>
                      <a:pt x="24" y="294447"/>
                    </a:moveTo>
                    <a:cubicBezTo>
                      <a:pt x="18494" y="230144"/>
                      <a:pt x="47012" y="170935"/>
                      <a:pt x="89925" y="119262"/>
                    </a:cubicBezTo>
                    <a:cubicBezTo>
                      <a:pt x="153888" y="42330"/>
                      <a:pt x="239307" y="7837"/>
                      <a:pt x="336134" y="2540"/>
                    </a:cubicBezTo>
                    <a:cubicBezTo>
                      <a:pt x="460054" y="-4250"/>
                      <a:pt x="584448" y="3627"/>
                      <a:pt x="707553" y="13744"/>
                    </a:cubicBezTo>
                    <a:cubicBezTo>
                      <a:pt x="903379" y="29836"/>
                      <a:pt x="1042441" y="138614"/>
                      <a:pt x="1133360" y="310403"/>
                    </a:cubicBezTo>
                    <a:cubicBezTo>
                      <a:pt x="1189853" y="417076"/>
                      <a:pt x="1227131" y="529520"/>
                      <a:pt x="1229508" y="651674"/>
                    </a:cubicBezTo>
                    <a:cubicBezTo>
                      <a:pt x="1231069" y="732951"/>
                      <a:pt x="1217354" y="812327"/>
                      <a:pt x="1197459" y="890414"/>
                    </a:cubicBezTo>
                    <a:cubicBezTo>
                      <a:pt x="1174236" y="981469"/>
                      <a:pt x="1168193" y="1071302"/>
                      <a:pt x="1198884" y="1162086"/>
                    </a:cubicBezTo>
                    <a:cubicBezTo>
                      <a:pt x="1220137" y="1225030"/>
                      <a:pt x="1180144" y="1282881"/>
                      <a:pt x="1142459" y="1331227"/>
                    </a:cubicBezTo>
                    <a:cubicBezTo>
                      <a:pt x="1122971" y="1356282"/>
                      <a:pt x="1100632" y="1380319"/>
                      <a:pt x="1071909" y="1393832"/>
                    </a:cubicBezTo>
                    <a:cubicBezTo>
                      <a:pt x="1025465" y="1415764"/>
                      <a:pt x="969040" y="1406190"/>
                      <a:pt x="923953" y="1381474"/>
                    </a:cubicBezTo>
                    <a:cubicBezTo>
                      <a:pt x="819589" y="1324369"/>
                      <a:pt x="741911" y="1209345"/>
                      <a:pt x="663078" y="1123246"/>
                    </a:cubicBezTo>
                    <a:cubicBezTo>
                      <a:pt x="618535" y="1074629"/>
                      <a:pt x="565572" y="1034160"/>
                      <a:pt x="522862" y="983913"/>
                    </a:cubicBezTo>
                    <a:cubicBezTo>
                      <a:pt x="442399" y="889123"/>
                      <a:pt x="404035" y="766494"/>
                      <a:pt x="370085" y="646921"/>
                    </a:cubicBezTo>
                    <a:cubicBezTo>
                      <a:pt x="350258" y="577254"/>
                      <a:pt x="330295" y="505279"/>
                      <a:pt x="285344" y="448514"/>
                    </a:cubicBezTo>
                    <a:cubicBezTo>
                      <a:pt x="249153" y="402749"/>
                      <a:pt x="199246" y="370699"/>
                      <a:pt x="146283" y="347545"/>
                    </a:cubicBezTo>
                    <a:cubicBezTo>
                      <a:pt x="132975" y="341774"/>
                      <a:pt x="-2081" y="301848"/>
                      <a:pt x="24" y="294447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4" name="자유형: 도형 223">
                <a:extLst>
                  <a:ext uri="{FF2B5EF4-FFF2-40B4-BE49-F238E27FC236}">
                    <a16:creationId xmlns:a16="http://schemas.microsoft.com/office/drawing/2014/main" id="{552B0D49-1AA5-4053-8871-C6674A9D5975}"/>
                  </a:ext>
                </a:extLst>
              </p:cNvPr>
              <p:cNvSpPr/>
              <p:nvPr/>
            </p:nvSpPr>
            <p:spPr>
              <a:xfrm>
                <a:off x="5768713" y="982638"/>
                <a:ext cx="823013" cy="1427588"/>
              </a:xfrm>
              <a:custGeom>
                <a:avLst/>
                <a:gdLst>
                  <a:gd name="connsiteX0" fmla="*/ 675891 w 823013"/>
                  <a:gd name="connsiteY0" fmla="*/ 2469 h 1427588"/>
                  <a:gd name="connsiteX1" fmla="*/ 817532 w 823013"/>
                  <a:gd name="connsiteY1" fmla="*/ 125913 h 1427588"/>
                  <a:gd name="connsiteX2" fmla="*/ 821063 w 823013"/>
                  <a:gd name="connsiteY2" fmla="*/ 1338286 h 1427588"/>
                  <a:gd name="connsiteX3" fmla="*/ 699249 w 823013"/>
                  <a:gd name="connsiteY3" fmla="*/ 1427575 h 1427588"/>
                  <a:gd name="connsiteX4" fmla="*/ 385003 w 823013"/>
                  <a:gd name="connsiteY4" fmla="*/ 1382557 h 1427588"/>
                  <a:gd name="connsiteX5" fmla="*/ 126572 w 823013"/>
                  <a:gd name="connsiteY5" fmla="*/ 1418884 h 1427588"/>
                  <a:gd name="connsiteX6" fmla="*/ 72 w 823013"/>
                  <a:gd name="connsiteY6" fmla="*/ 1294082 h 1427588"/>
                  <a:gd name="connsiteX7" fmla="*/ 4 w 823013"/>
                  <a:gd name="connsiteY7" fmla="*/ 125642 h 1427588"/>
                  <a:gd name="connsiteX8" fmla="*/ 141714 w 823013"/>
                  <a:gd name="connsiteY8" fmla="*/ 2266 h 1427588"/>
                  <a:gd name="connsiteX9" fmla="*/ 352614 w 823013"/>
                  <a:gd name="connsiteY9" fmla="*/ 34179 h 1427588"/>
                  <a:gd name="connsiteX10" fmla="*/ 675891 w 823013"/>
                  <a:gd name="connsiteY10" fmla="*/ 2469 h 142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3013" h="1427588">
                    <a:moveTo>
                      <a:pt x="675891" y="2469"/>
                    </a:moveTo>
                    <a:cubicBezTo>
                      <a:pt x="757507" y="-8395"/>
                      <a:pt x="817260" y="43006"/>
                      <a:pt x="817532" y="125913"/>
                    </a:cubicBezTo>
                    <a:cubicBezTo>
                      <a:pt x="818007" y="269728"/>
                      <a:pt x="826834" y="1320156"/>
                      <a:pt x="821063" y="1338286"/>
                    </a:cubicBezTo>
                    <a:cubicBezTo>
                      <a:pt x="804087" y="1391113"/>
                      <a:pt x="755131" y="1428390"/>
                      <a:pt x="699249" y="1427575"/>
                    </a:cubicBezTo>
                    <a:cubicBezTo>
                      <a:pt x="646761" y="1426829"/>
                      <a:pt x="502268" y="1366668"/>
                      <a:pt x="385003" y="1382557"/>
                    </a:cubicBezTo>
                    <a:cubicBezTo>
                      <a:pt x="317645" y="1392403"/>
                      <a:pt x="145312" y="1416168"/>
                      <a:pt x="126572" y="1418884"/>
                    </a:cubicBezTo>
                    <a:cubicBezTo>
                      <a:pt x="54868" y="1429273"/>
                      <a:pt x="-879" y="1355057"/>
                      <a:pt x="72" y="1294082"/>
                    </a:cubicBezTo>
                    <a:cubicBezTo>
                      <a:pt x="2381" y="1138181"/>
                      <a:pt x="2041" y="359153"/>
                      <a:pt x="4" y="125642"/>
                    </a:cubicBezTo>
                    <a:cubicBezTo>
                      <a:pt x="-539" y="62697"/>
                      <a:pt x="54528" y="-14234"/>
                      <a:pt x="141714" y="2266"/>
                    </a:cubicBezTo>
                    <a:cubicBezTo>
                      <a:pt x="211516" y="15506"/>
                      <a:pt x="282268" y="23790"/>
                      <a:pt x="352614" y="34179"/>
                    </a:cubicBezTo>
                    <a:cubicBezTo>
                      <a:pt x="468249" y="49321"/>
                      <a:pt x="650292" y="5932"/>
                      <a:pt x="675891" y="2469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5" name="자유형: 도형 224">
                <a:extLst>
                  <a:ext uri="{FF2B5EF4-FFF2-40B4-BE49-F238E27FC236}">
                    <a16:creationId xmlns:a16="http://schemas.microsoft.com/office/drawing/2014/main" id="{6978AEEA-74A5-4234-8623-47740E8A414C}"/>
                  </a:ext>
                </a:extLst>
              </p:cNvPr>
              <p:cNvSpPr/>
              <p:nvPr/>
            </p:nvSpPr>
            <p:spPr>
              <a:xfrm>
                <a:off x="7815157" y="1335100"/>
                <a:ext cx="644165" cy="788592"/>
              </a:xfrm>
              <a:custGeom>
                <a:avLst/>
                <a:gdLst>
                  <a:gd name="connsiteX0" fmla="*/ 415377 w 644165"/>
                  <a:gd name="connsiteY0" fmla="*/ 778452 h 788592"/>
                  <a:gd name="connsiteX1" fmla="*/ 313865 w 644165"/>
                  <a:gd name="connsiteY1" fmla="*/ 788570 h 788592"/>
                  <a:gd name="connsiteX2" fmla="*/ 122112 w 644165"/>
                  <a:gd name="connsiteY2" fmla="*/ 701113 h 788592"/>
                  <a:gd name="connsiteX3" fmla="*/ 9329 w 644165"/>
                  <a:gd name="connsiteY3" fmla="*/ 472626 h 788592"/>
                  <a:gd name="connsiteX4" fmla="*/ 32755 w 644165"/>
                  <a:gd name="connsiteY4" fmla="*/ 243121 h 788592"/>
                  <a:gd name="connsiteX5" fmla="*/ 190760 w 644165"/>
                  <a:gd name="connsiteY5" fmla="*/ 7844 h 788592"/>
                  <a:gd name="connsiteX6" fmla="*/ 204680 w 644165"/>
                  <a:gd name="connsiteY6" fmla="*/ 2276 h 788592"/>
                  <a:gd name="connsiteX7" fmla="*/ 228309 w 644165"/>
                  <a:gd name="connsiteY7" fmla="*/ 5264 h 788592"/>
                  <a:gd name="connsiteX8" fmla="*/ 609777 w 644165"/>
                  <a:gd name="connsiteY8" fmla="*/ 243732 h 788592"/>
                  <a:gd name="connsiteX9" fmla="*/ 631506 w 644165"/>
                  <a:gd name="connsiteY9" fmla="*/ 267022 h 788592"/>
                  <a:gd name="connsiteX10" fmla="*/ 643388 w 644165"/>
                  <a:gd name="connsiteY10" fmla="*/ 307287 h 788592"/>
                  <a:gd name="connsiteX11" fmla="*/ 633746 w 644165"/>
                  <a:gd name="connsiteY11" fmla="*/ 440577 h 788592"/>
                  <a:gd name="connsiteX12" fmla="*/ 633407 w 644165"/>
                  <a:gd name="connsiteY12" fmla="*/ 603607 h 788592"/>
                  <a:gd name="connsiteX13" fmla="*/ 641215 w 644165"/>
                  <a:gd name="connsiteY13" fmla="*/ 648897 h 788592"/>
                  <a:gd name="connsiteX14" fmla="*/ 614259 w 644165"/>
                  <a:gd name="connsiteY14" fmla="*/ 701589 h 788592"/>
                  <a:gd name="connsiteX15" fmla="*/ 426512 w 644165"/>
                  <a:gd name="connsiteY15" fmla="*/ 780150 h 788592"/>
                  <a:gd name="connsiteX16" fmla="*/ 415377 w 644165"/>
                  <a:gd name="connsiteY16" fmla="*/ 778452 h 78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4165" h="788592">
                    <a:moveTo>
                      <a:pt x="415377" y="778452"/>
                    </a:moveTo>
                    <a:cubicBezTo>
                      <a:pt x="381562" y="781372"/>
                      <a:pt x="348290" y="788094"/>
                      <a:pt x="313865" y="788570"/>
                    </a:cubicBezTo>
                    <a:cubicBezTo>
                      <a:pt x="235371" y="789520"/>
                      <a:pt x="170662" y="760255"/>
                      <a:pt x="122112" y="701113"/>
                    </a:cubicBezTo>
                    <a:cubicBezTo>
                      <a:pt x="67316" y="634231"/>
                      <a:pt x="27662" y="558046"/>
                      <a:pt x="9329" y="472626"/>
                    </a:cubicBezTo>
                    <a:cubicBezTo>
                      <a:pt x="-7850" y="392911"/>
                      <a:pt x="-2011" y="316047"/>
                      <a:pt x="32755" y="243121"/>
                    </a:cubicBezTo>
                    <a:cubicBezTo>
                      <a:pt x="73767" y="157023"/>
                      <a:pt x="129242" y="80362"/>
                      <a:pt x="190760" y="7844"/>
                    </a:cubicBezTo>
                    <a:cubicBezTo>
                      <a:pt x="192661" y="5603"/>
                      <a:pt x="202303" y="4109"/>
                      <a:pt x="204680" y="2276"/>
                    </a:cubicBezTo>
                    <a:cubicBezTo>
                      <a:pt x="213303" y="-2816"/>
                      <a:pt x="220908" y="1733"/>
                      <a:pt x="228309" y="5264"/>
                    </a:cubicBezTo>
                    <a:cubicBezTo>
                      <a:pt x="364111" y="70856"/>
                      <a:pt x="492580" y="148263"/>
                      <a:pt x="609777" y="243732"/>
                    </a:cubicBezTo>
                    <a:cubicBezTo>
                      <a:pt x="618061" y="250454"/>
                      <a:pt x="625259" y="258263"/>
                      <a:pt x="631506" y="267022"/>
                    </a:cubicBezTo>
                    <a:cubicBezTo>
                      <a:pt x="639450" y="279312"/>
                      <a:pt x="640536" y="293504"/>
                      <a:pt x="643388" y="307287"/>
                    </a:cubicBezTo>
                    <a:cubicBezTo>
                      <a:pt x="646783" y="352170"/>
                      <a:pt x="638228" y="396306"/>
                      <a:pt x="633746" y="440577"/>
                    </a:cubicBezTo>
                    <a:cubicBezTo>
                      <a:pt x="628246" y="495034"/>
                      <a:pt x="628925" y="549287"/>
                      <a:pt x="633407" y="603607"/>
                    </a:cubicBezTo>
                    <a:cubicBezTo>
                      <a:pt x="639042" y="618206"/>
                      <a:pt x="643524" y="632941"/>
                      <a:pt x="641215" y="648897"/>
                    </a:cubicBezTo>
                    <a:cubicBezTo>
                      <a:pt x="642030" y="671441"/>
                      <a:pt x="631030" y="689027"/>
                      <a:pt x="614259" y="701589"/>
                    </a:cubicBezTo>
                    <a:cubicBezTo>
                      <a:pt x="558376" y="743348"/>
                      <a:pt x="492920" y="763107"/>
                      <a:pt x="426512" y="780150"/>
                    </a:cubicBezTo>
                    <a:cubicBezTo>
                      <a:pt x="422778" y="781101"/>
                      <a:pt x="418976" y="779471"/>
                      <a:pt x="415377" y="778452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6" name="자유형: 도형 225">
                <a:extLst>
                  <a:ext uri="{FF2B5EF4-FFF2-40B4-BE49-F238E27FC236}">
                    <a16:creationId xmlns:a16="http://schemas.microsoft.com/office/drawing/2014/main" id="{0437BF6F-2CAE-4181-AC0F-0776B28D88D3}"/>
                  </a:ext>
                </a:extLst>
              </p:cNvPr>
              <p:cNvSpPr/>
              <p:nvPr/>
            </p:nvSpPr>
            <p:spPr>
              <a:xfrm>
                <a:off x="6152901" y="2360445"/>
                <a:ext cx="60637" cy="1926211"/>
              </a:xfrm>
              <a:custGeom>
                <a:avLst/>
                <a:gdLst>
                  <a:gd name="connsiteX0" fmla="*/ 747 w 60637"/>
                  <a:gd name="connsiteY0" fmla="*/ 4682 h 1926211"/>
                  <a:gd name="connsiteX1" fmla="*/ 56901 w 60637"/>
                  <a:gd name="connsiteY1" fmla="*/ 2373 h 1926211"/>
                  <a:gd name="connsiteX2" fmla="*/ 59753 w 60637"/>
                  <a:gd name="connsiteY2" fmla="*/ 1879292 h 1926211"/>
                  <a:gd name="connsiteX3" fmla="*/ 49432 w 60637"/>
                  <a:gd name="connsiteY3" fmla="*/ 1926212 h 1926211"/>
                  <a:gd name="connsiteX4" fmla="*/ 0 w 60637"/>
                  <a:gd name="connsiteY4" fmla="*/ 1908625 h 1926211"/>
                  <a:gd name="connsiteX5" fmla="*/ 951 w 60637"/>
                  <a:gd name="connsiteY5" fmla="*/ 1894977 h 1926211"/>
                  <a:gd name="connsiteX6" fmla="*/ 747 w 60637"/>
                  <a:gd name="connsiteY6" fmla="*/ 4682 h 1926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637" h="1926211">
                    <a:moveTo>
                      <a:pt x="747" y="4682"/>
                    </a:moveTo>
                    <a:cubicBezTo>
                      <a:pt x="17043" y="268"/>
                      <a:pt x="40605" y="-2041"/>
                      <a:pt x="56901" y="2373"/>
                    </a:cubicBezTo>
                    <a:cubicBezTo>
                      <a:pt x="56901" y="15953"/>
                      <a:pt x="60024" y="1270152"/>
                      <a:pt x="59753" y="1879292"/>
                    </a:cubicBezTo>
                    <a:cubicBezTo>
                      <a:pt x="59753" y="1895317"/>
                      <a:pt x="65117" y="1913310"/>
                      <a:pt x="49432" y="1926212"/>
                    </a:cubicBezTo>
                    <a:cubicBezTo>
                      <a:pt x="32117" y="1922681"/>
                      <a:pt x="14463" y="1920168"/>
                      <a:pt x="0" y="1908625"/>
                    </a:cubicBezTo>
                    <a:cubicBezTo>
                      <a:pt x="339" y="1904076"/>
                      <a:pt x="951" y="1899527"/>
                      <a:pt x="951" y="1894977"/>
                    </a:cubicBezTo>
                    <a:cubicBezTo>
                      <a:pt x="883" y="1264924"/>
                      <a:pt x="815" y="634803"/>
                      <a:pt x="747" y="4682"/>
                    </a:cubicBezTo>
                    <a:close/>
                  </a:path>
                </a:pathLst>
              </a:custGeom>
              <a:solidFill>
                <a:srgbClr val="3C53AC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7" name="자유형: 도형 226">
                <a:extLst>
                  <a:ext uri="{FF2B5EF4-FFF2-40B4-BE49-F238E27FC236}">
                    <a16:creationId xmlns:a16="http://schemas.microsoft.com/office/drawing/2014/main" id="{0D29D63E-9FE3-4695-93DB-DF3D063DF621}"/>
                  </a:ext>
                </a:extLst>
              </p:cNvPr>
              <p:cNvSpPr/>
              <p:nvPr/>
            </p:nvSpPr>
            <p:spPr>
              <a:xfrm>
                <a:off x="8442183" y="1683944"/>
                <a:ext cx="329727" cy="303042"/>
              </a:xfrm>
              <a:custGeom>
                <a:avLst/>
                <a:gdLst>
                  <a:gd name="connsiteX0" fmla="*/ 0 w 329727"/>
                  <a:gd name="connsiteY0" fmla="*/ 261215 h 303042"/>
                  <a:gd name="connsiteX1" fmla="*/ 301684 w 329727"/>
                  <a:gd name="connsiteY1" fmla="*/ 0 h 303042"/>
                  <a:gd name="connsiteX2" fmla="*/ 329727 w 329727"/>
                  <a:gd name="connsiteY2" fmla="*/ 26142 h 303042"/>
                  <a:gd name="connsiteX3" fmla="*/ 37753 w 329727"/>
                  <a:gd name="connsiteY3" fmla="*/ 277851 h 303042"/>
                  <a:gd name="connsiteX4" fmla="*/ 8420 w 329727"/>
                  <a:gd name="connsiteY4" fmla="*/ 303042 h 303042"/>
                  <a:gd name="connsiteX5" fmla="*/ 0 w 329727"/>
                  <a:gd name="connsiteY5" fmla="*/ 261215 h 30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727" h="303042">
                    <a:moveTo>
                      <a:pt x="0" y="261215"/>
                    </a:moveTo>
                    <a:cubicBezTo>
                      <a:pt x="98321" y="171586"/>
                      <a:pt x="199833" y="85623"/>
                      <a:pt x="301684" y="0"/>
                    </a:cubicBezTo>
                    <a:cubicBezTo>
                      <a:pt x="313023" y="6586"/>
                      <a:pt x="321307" y="16432"/>
                      <a:pt x="329727" y="26142"/>
                    </a:cubicBezTo>
                    <a:cubicBezTo>
                      <a:pt x="230048" y="107351"/>
                      <a:pt x="132474" y="191006"/>
                      <a:pt x="37753" y="277851"/>
                    </a:cubicBezTo>
                    <a:cubicBezTo>
                      <a:pt x="28247" y="286542"/>
                      <a:pt x="18197" y="294623"/>
                      <a:pt x="8420" y="303042"/>
                    </a:cubicBezTo>
                    <a:cubicBezTo>
                      <a:pt x="5568" y="289122"/>
                      <a:pt x="2784" y="275135"/>
                      <a:pt x="0" y="261215"/>
                    </a:cubicBezTo>
                    <a:close/>
                  </a:path>
                </a:pathLst>
              </a:custGeom>
              <a:solidFill>
                <a:srgbClr val="1528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8" name="자유형: 도형 227">
                <a:extLst>
                  <a:ext uri="{FF2B5EF4-FFF2-40B4-BE49-F238E27FC236}">
                    <a16:creationId xmlns:a16="http://schemas.microsoft.com/office/drawing/2014/main" id="{7BE8490E-D242-4A04-B568-B07DC63B2B9E}"/>
                  </a:ext>
                </a:extLst>
              </p:cNvPr>
              <p:cNvSpPr/>
              <p:nvPr/>
            </p:nvSpPr>
            <p:spPr>
              <a:xfrm>
                <a:off x="8437905" y="1501019"/>
                <a:ext cx="180616" cy="136413"/>
              </a:xfrm>
              <a:custGeom>
                <a:avLst/>
                <a:gdLst>
                  <a:gd name="connsiteX0" fmla="*/ 180616 w 180616"/>
                  <a:gd name="connsiteY0" fmla="*/ 32932 h 136413"/>
                  <a:gd name="connsiteX1" fmla="*/ 12765 w 180616"/>
                  <a:gd name="connsiteY1" fmla="*/ 136413 h 136413"/>
                  <a:gd name="connsiteX2" fmla="*/ 0 w 180616"/>
                  <a:gd name="connsiteY2" fmla="*/ 101444 h 136413"/>
                  <a:gd name="connsiteX3" fmla="*/ 162826 w 180616"/>
                  <a:gd name="connsiteY3" fmla="*/ 0 h 136413"/>
                  <a:gd name="connsiteX4" fmla="*/ 180616 w 180616"/>
                  <a:gd name="connsiteY4" fmla="*/ 32932 h 1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16" h="136413">
                    <a:moveTo>
                      <a:pt x="180616" y="32932"/>
                    </a:moveTo>
                    <a:cubicBezTo>
                      <a:pt x="122765" y="64302"/>
                      <a:pt x="67426" y="99747"/>
                      <a:pt x="12765" y="136413"/>
                    </a:cubicBezTo>
                    <a:cubicBezTo>
                      <a:pt x="10796" y="123919"/>
                      <a:pt x="6179" y="112376"/>
                      <a:pt x="0" y="101444"/>
                    </a:cubicBezTo>
                    <a:cubicBezTo>
                      <a:pt x="51605" y="63420"/>
                      <a:pt x="106672" y="30895"/>
                      <a:pt x="162826" y="0"/>
                    </a:cubicBezTo>
                    <a:cubicBezTo>
                      <a:pt x="168734" y="10932"/>
                      <a:pt x="174709" y="21932"/>
                      <a:pt x="180616" y="32932"/>
                    </a:cubicBezTo>
                    <a:close/>
                  </a:path>
                </a:pathLst>
              </a:custGeom>
              <a:solidFill>
                <a:srgbClr val="15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9" name="자유형: 도형 228">
                <a:extLst>
                  <a:ext uri="{FF2B5EF4-FFF2-40B4-BE49-F238E27FC236}">
                    <a16:creationId xmlns:a16="http://schemas.microsoft.com/office/drawing/2014/main" id="{F114A595-F406-4980-9F47-36DD1FC08798}"/>
                  </a:ext>
                </a:extLst>
              </p:cNvPr>
              <p:cNvSpPr/>
              <p:nvPr/>
            </p:nvSpPr>
            <p:spPr>
              <a:xfrm>
                <a:off x="8155875" y="1109219"/>
                <a:ext cx="238358" cy="151292"/>
              </a:xfrm>
              <a:custGeom>
                <a:avLst/>
                <a:gdLst>
                  <a:gd name="connsiteX0" fmla="*/ 48654 w 238358"/>
                  <a:gd name="connsiteY0" fmla="*/ 147 h 151292"/>
                  <a:gd name="connsiteX1" fmla="*/ 233209 w 238358"/>
                  <a:gd name="connsiteY1" fmla="*/ 113066 h 151292"/>
                  <a:gd name="connsiteX2" fmla="*/ 225671 w 238358"/>
                  <a:gd name="connsiteY2" fmla="*/ 147967 h 151292"/>
                  <a:gd name="connsiteX3" fmla="*/ 194641 w 238358"/>
                  <a:gd name="connsiteY3" fmla="*/ 135134 h 151292"/>
                  <a:gd name="connsiteX4" fmla="*/ 25432 w 238358"/>
                  <a:gd name="connsiteY4" fmla="*/ 43671 h 151292"/>
                  <a:gd name="connsiteX5" fmla="*/ 105 w 238358"/>
                  <a:gd name="connsiteY5" fmla="*/ 24251 h 151292"/>
                  <a:gd name="connsiteX6" fmla="*/ 21358 w 238358"/>
                  <a:gd name="connsiteY6" fmla="*/ 282 h 151292"/>
                  <a:gd name="connsiteX7" fmla="*/ 48654 w 238358"/>
                  <a:gd name="connsiteY7" fmla="*/ 147 h 15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358" h="151292">
                    <a:moveTo>
                      <a:pt x="48654" y="147"/>
                    </a:moveTo>
                    <a:cubicBezTo>
                      <a:pt x="132376" y="1301"/>
                      <a:pt x="191789" y="42381"/>
                      <a:pt x="233209" y="113066"/>
                    </a:cubicBezTo>
                    <a:cubicBezTo>
                      <a:pt x="241628" y="127529"/>
                      <a:pt x="240134" y="139751"/>
                      <a:pt x="225671" y="147967"/>
                    </a:cubicBezTo>
                    <a:cubicBezTo>
                      <a:pt x="211005" y="156251"/>
                      <a:pt x="201839" y="147967"/>
                      <a:pt x="194641" y="135134"/>
                    </a:cubicBezTo>
                    <a:cubicBezTo>
                      <a:pt x="157635" y="68862"/>
                      <a:pt x="101549" y="37764"/>
                      <a:pt x="25432" y="43671"/>
                    </a:cubicBezTo>
                    <a:cubicBezTo>
                      <a:pt x="11105" y="44826"/>
                      <a:pt x="1191" y="39122"/>
                      <a:pt x="105" y="24251"/>
                    </a:cubicBezTo>
                    <a:cubicBezTo>
                      <a:pt x="-982" y="9992"/>
                      <a:pt x="6419" y="1097"/>
                      <a:pt x="21358" y="282"/>
                    </a:cubicBezTo>
                    <a:cubicBezTo>
                      <a:pt x="30389" y="-261"/>
                      <a:pt x="39555" y="147"/>
                      <a:pt x="48654" y="147"/>
                    </a:cubicBezTo>
                    <a:close/>
                  </a:path>
                </a:pathLst>
              </a:custGeom>
              <a:solidFill>
                <a:srgbClr val="15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0" name="자유형: 도형 229">
                <a:extLst>
                  <a:ext uri="{FF2B5EF4-FFF2-40B4-BE49-F238E27FC236}">
                    <a16:creationId xmlns:a16="http://schemas.microsoft.com/office/drawing/2014/main" id="{FCCBF0F5-09F9-4704-994E-9F38D58795DC}"/>
                  </a:ext>
                </a:extLst>
              </p:cNvPr>
              <p:cNvSpPr/>
              <p:nvPr/>
            </p:nvSpPr>
            <p:spPr>
              <a:xfrm>
                <a:off x="8189859" y="1227578"/>
                <a:ext cx="76059" cy="74493"/>
              </a:xfrm>
              <a:custGeom>
                <a:avLst/>
                <a:gdLst>
                  <a:gd name="connsiteX0" fmla="*/ 76052 w 76059"/>
                  <a:gd name="connsiteY0" fmla="*/ 36806 h 74493"/>
                  <a:gd name="connsiteX1" fmla="*/ 38435 w 76059"/>
                  <a:gd name="connsiteY1" fmla="*/ 74491 h 74493"/>
                  <a:gd name="connsiteX2" fmla="*/ 3 w 76059"/>
                  <a:gd name="connsiteY2" fmla="*/ 37824 h 74493"/>
                  <a:gd name="connsiteX3" fmla="*/ 37417 w 76059"/>
                  <a:gd name="connsiteY3" fmla="*/ 3 h 74493"/>
                  <a:gd name="connsiteX4" fmla="*/ 76052 w 76059"/>
                  <a:gd name="connsiteY4" fmla="*/ 36806 h 7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59" h="74493">
                    <a:moveTo>
                      <a:pt x="76052" y="36806"/>
                    </a:moveTo>
                    <a:cubicBezTo>
                      <a:pt x="76460" y="57108"/>
                      <a:pt x="59349" y="74219"/>
                      <a:pt x="38435" y="74491"/>
                    </a:cubicBezTo>
                    <a:cubicBezTo>
                      <a:pt x="17318" y="74762"/>
                      <a:pt x="275" y="58466"/>
                      <a:pt x="3" y="37824"/>
                    </a:cubicBezTo>
                    <a:cubicBezTo>
                      <a:pt x="-268" y="17522"/>
                      <a:pt x="16775" y="275"/>
                      <a:pt x="37417" y="3"/>
                    </a:cubicBezTo>
                    <a:cubicBezTo>
                      <a:pt x="57787" y="-268"/>
                      <a:pt x="75713" y="16843"/>
                      <a:pt x="76052" y="36806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1" name="자유형: 도형 230">
                <a:extLst>
                  <a:ext uri="{FF2B5EF4-FFF2-40B4-BE49-F238E27FC236}">
                    <a16:creationId xmlns:a16="http://schemas.microsoft.com/office/drawing/2014/main" id="{78FD41EB-95AB-4E44-97B9-15EA2AC82DBC}"/>
                  </a:ext>
                </a:extLst>
              </p:cNvPr>
              <p:cNvSpPr/>
              <p:nvPr/>
            </p:nvSpPr>
            <p:spPr>
              <a:xfrm>
                <a:off x="5958568" y="1201710"/>
                <a:ext cx="434567" cy="977774"/>
              </a:xfrm>
              <a:custGeom>
                <a:avLst/>
                <a:gdLst>
                  <a:gd name="connsiteX0" fmla="*/ 8284 w 434567"/>
                  <a:gd name="connsiteY0" fmla="*/ 882713 h 977774"/>
                  <a:gd name="connsiteX1" fmla="*/ 426282 w 434567"/>
                  <a:gd name="connsiteY1" fmla="*/ 882713 h 977774"/>
                  <a:gd name="connsiteX2" fmla="*/ 434566 w 434567"/>
                  <a:gd name="connsiteY2" fmla="*/ 890997 h 977774"/>
                  <a:gd name="connsiteX3" fmla="*/ 434566 w 434567"/>
                  <a:gd name="connsiteY3" fmla="*/ 969490 h 977774"/>
                  <a:gd name="connsiteX4" fmla="*/ 426282 w 434567"/>
                  <a:gd name="connsiteY4" fmla="*/ 977774 h 977774"/>
                  <a:gd name="connsiteX5" fmla="*/ 8284 w 434567"/>
                  <a:gd name="connsiteY5" fmla="*/ 977774 h 977774"/>
                  <a:gd name="connsiteX6" fmla="*/ 0 w 434567"/>
                  <a:gd name="connsiteY6" fmla="*/ 969490 h 977774"/>
                  <a:gd name="connsiteX7" fmla="*/ 0 w 434567"/>
                  <a:gd name="connsiteY7" fmla="*/ 890997 h 977774"/>
                  <a:gd name="connsiteX8" fmla="*/ 8284 w 434567"/>
                  <a:gd name="connsiteY8" fmla="*/ 882713 h 977774"/>
                  <a:gd name="connsiteX9" fmla="*/ 116926 w 434567"/>
                  <a:gd name="connsiteY9" fmla="*/ 373456 h 977774"/>
                  <a:gd name="connsiteX10" fmla="*/ 426283 w 434567"/>
                  <a:gd name="connsiteY10" fmla="*/ 373456 h 977774"/>
                  <a:gd name="connsiteX11" fmla="*/ 434567 w 434567"/>
                  <a:gd name="connsiteY11" fmla="*/ 381740 h 977774"/>
                  <a:gd name="connsiteX12" fmla="*/ 434567 w 434567"/>
                  <a:gd name="connsiteY12" fmla="*/ 399123 h 977774"/>
                  <a:gd name="connsiteX13" fmla="*/ 426283 w 434567"/>
                  <a:gd name="connsiteY13" fmla="*/ 407406 h 977774"/>
                  <a:gd name="connsiteX14" fmla="*/ 116926 w 434567"/>
                  <a:gd name="connsiteY14" fmla="*/ 407406 h 977774"/>
                  <a:gd name="connsiteX15" fmla="*/ 108642 w 434567"/>
                  <a:gd name="connsiteY15" fmla="*/ 399123 h 977774"/>
                  <a:gd name="connsiteX16" fmla="*/ 108642 w 434567"/>
                  <a:gd name="connsiteY16" fmla="*/ 381740 h 977774"/>
                  <a:gd name="connsiteX17" fmla="*/ 116926 w 434567"/>
                  <a:gd name="connsiteY17" fmla="*/ 373456 h 977774"/>
                  <a:gd name="connsiteX18" fmla="*/ 8284 w 434567"/>
                  <a:gd name="connsiteY18" fmla="*/ 373456 h 977774"/>
                  <a:gd name="connsiteX19" fmla="*/ 52827 w 434567"/>
                  <a:gd name="connsiteY19" fmla="*/ 373456 h 977774"/>
                  <a:gd name="connsiteX20" fmla="*/ 61111 w 434567"/>
                  <a:gd name="connsiteY20" fmla="*/ 381740 h 977774"/>
                  <a:gd name="connsiteX21" fmla="*/ 61111 w 434567"/>
                  <a:gd name="connsiteY21" fmla="*/ 399123 h 977774"/>
                  <a:gd name="connsiteX22" fmla="*/ 52827 w 434567"/>
                  <a:gd name="connsiteY22" fmla="*/ 407406 h 977774"/>
                  <a:gd name="connsiteX23" fmla="*/ 8284 w 434567"/>
                  <a:gd name="connsiteY23" fmla="*/ 407406 h 977774"/>
                  <a:gd name="connsiteX24" fmla="*/ 0 w 434567"/>
                  <a:gd name="connsiteY24" fmla="*/ 399123 h 977774"/>
                  <a:gd name="connsiteX25" fmla="*/ 0 w 434567"/>
                  <a:gd name="connsiteY25" fmla="*/ 381740 h 977774"/>
                  <a:gd name="connsiteX26" fmla="*/ 8284 w 434567"/>
                  <a:gd name="connsiteY26" fmla="*/ 373456 h 977774"/>
                  <a:gd name="connsiteX27" fmla="*/ 116926 w 434567"/>
                  <a:gd name="connsiteY27" fmla="*/ 278394 h 977774"/>
                  <a:gd name="connsiteX28" fmla="*/ 426283 w 434567"/>
                  <a:gd name="connsiteY28" fmla="*/ 278394 h 977774"/>
                  <a:gd name="connsiteX29" fmla="*/ 434567 w 434567"/>
                  <a:gd name="connsiteY29" fmla="*/ 286678 h 977774"/>
                  <a:gd name="connsiteX30" fmla="*/ 434567 w 434567"/>
                  <a:gd name="connsiteY30" fmla="*/ 304061 h 977774"/>
                  <a:gd name="connsiteX31" fmla="*/ 426283 w 434567"/>
                  <a:gd name="connsiteY31" fmla="*/ 312344 h 977774"/>
                  <a:gd name="connsiteX32" fmla="*/ 116926 w 434567"/>
                  <a:gd name="connsiteY32" fmla="*/ 312344 h 977774"/>
                  <a:gd name="connsiteX33" fmla="*/ 108642 w 434567"/>
                  <a:gd name="connsiteY33" fmla="*/ 304061 h 977774"/>
                  <a:gd name="connsiteX34" fmla="*/ 108642 w 434567"/>
                  <a:gd name="connsiteY34" fmla="*/ 286678 h 977774"/>
                  <a:gd name="connsiteX35" fmla="*/ 116926 w 434567"/>
                  <a:gd name="connsiteY35" fmla="*/ 278394 h 977774"/>
                  <a:gd name="connsiteX36" fmla="*/ 8284 w 434567"/>
                  <a:gd name="connsiteY36" fmla="*/ 278394 h 977774"/>
                  <a:gd name="connsiteX37" fmla="*/ 52827 w 434567"/>
                  <a:gd name="connsiteY37" fmla="*/ 278394 h 977774"/>
                  <a:gd name="connsiteX38" fmla="*/ 61111 w 434567"/>
                  <a:gd name="connsiteY38" fmla="*/ 286678 h 977774"/>
                  <a:gd name="connsiteX39" fmla="*/ 61111 w 434567"/>
                  <a:gd name="connsiteY39" fmla="*/ 304061 h 977774"/>
                  <a:gd name="connsiteX40" fmla="*/ 52827 w 434567"/>
                  <a:gd name="connsiteY40" fmla="*/ 312344 h 977774"/>
                  <a:gd name="connsiteX41" fmla="*/ 8284 w 434567"/>
                  <a:gd name="connsiteY41" fmla="*/ 312344 h 977774"/>
                  <a:gd name="connsiteX42" fmla="*/ 0 w 434567"/>
                  <a:gd name="connsiteY42" fmla="*/ 304061 h 977774"/>
                  <a:gd name="connsiteX43" fmla="*/ 0 w 434567"/>
                  <a:gd name="connsiteY43" fmla="*/ 286678 h 977774"/>
                  <a:gd name="connsiteX44" fmla="*/ 8284 w 434567"/>
                  <a:gd name="connsiteY44" fmla="*/ 278394 h 977774"/>
                  <a:gd name="connsiteX45" fmla="*/ 116926 w 434567"/>
                  <a:gd name="connsiteY45" fmla="*/ 183333 h 977774"/>
                  <a:gd name="connsiteX46" fmla="*/ 426283 w 434567"/>
                  <a:gd name="connsiteY46" fmla="*/ 183333 h 977774"/>
                  <a:gd name="connsiteX47" fmla="*/ 434567 w 434567"/>
                  <a:gd name="connsiteY47" fmla="*/ 191617 h 977774"/>
                  <a:gd name="connsiteX48" fmla="*/ 434567 w 434567"/>
                  <a:gd name="connsiteY48" fmla="*/ 209000 h 977774"/>
                  <a:gd name="connsiteX49" fmla="*/ 426283 w 434567"/>
                  <a:gd name="connsiteY49" fmla="*/ 217283 h 977774"/>
                  <a:gd name="connsiteX50" fmla="*/ 116926 w 434567"/>
                  <a:gd name="connsiteY50" fmla="*/ 217283 h 977774"/>
                  <a:gd name="connsiteX51" fmla="*/ 108642 w 434567"/>
                  <a:gd name="connsiteY51" fmla="*/ 209000 h 977774"/>
                  <a:gd name="connsiteX52" fmla="*/ 108642 w 434567"/>
                  <a:gd name="connsiteY52" fmla="*/ 191617 h 977774"/>
                  <a:gd name="connsiteX53" fmla="*/ 116926 w 434567"/>
                  <a:gd name="connsiteY53" fmla="*/ 183333 h 977774"/>
                  <a:gd name="connsiteX54" fmla="*/ 8284 w 434567"/>
                  <a:gd name="connsiteY54" fmla="*/ 183333 h 977774"/>
                  <a:gd name="connsiteX55" fmla="*/ 52827 w 434567"/>
                  <a:gd name="connsiteY55" fmla="*/ 183333 h 977774"/>
                  <a:gd name="connsiteX56" fmla="*/ 61111 w 434567"/>
                  <a:gd name="connsiteY56" fmla="*/ 191617 h 977774"/>
                  <a:gd name="connsiteX57" fmla="*/ 61111 w 434567"/>
                  <a:gd name="connsiteY57" fmla="*/ 209000 h 977774"/>
                  <a:gd name="connsiteX58" fmla="*/ 52827 w 434567"/>
                  <a:gd name="connsiteY58" fmla="*/ 217283 h 977774"/>
                  <a:gd name="connsiteX59" fmla="*/ 8284 w 434567"/>
                  <a:gd name="connsiteY59" fmla="*/ 217283 h 977774"/>
                  <a:gd name="connsiteX60" fmla="*/ 0 w 434567"/>
                  <a:gd name="connsiteY60" fmla="*/ 209000 h 977774"/>
                  <a:gd name="connsiteX61" fmla="*/ 0 w 434567"/>
                  <a:gd name="connsiteY61" fmla="*/ 191617 h 977774"/>
                  <a:gd name="connsiteX62" fmla="*/ 8284 w 434567"/>
                  <a:gd name="connsiteY62" fmla="*/ 183333 h 977774"/>
                  <a:gd name="connsiteX63" fmla="*/ 8284 w 434567"/>
                  <a:gd name="connsiteY63" fmla="*/ 0 h 977774"/>
                  <a:gd name="connsiteX64" fmla="*/ 154678 w 434567"/>
                  <a:gd name="connsiteY64" fmla="*/ 0 h 977774"/>
                  <a:gd name="connsiteX65" fmla="*/ 162962 w 434567"/>
                  <a:gd name="connsiteY65" fmla="*/ 8284 h 977774"/>
                  <a:gd name="connsiteX66" fmla="*/ 162962 w 434567"/>
                  <a:gd name="connsiteY66" fmla="*/ 107148 h 977774"/>
                  <a:gd name="connsiteX67" fmla="*/ 154678 w 434567"/>
                  <a:gd name="connsiteY67" fmla="*/ 115432 h 977774"/>
                  <a:gd name="connsiteX68" fmla="*/ 8284 w 434567"/>
                  <a:gd name="connsiteY68" fmla="*/ 115432 h 977774"/>
                  <a:gd name="connsiteX69" fmla="*/ 0 w 434567"/>
                  <a:gd name="connsiteY69" fmla="*/ 107148 h 977774"/>
                  <a:gd name="connsiteX70" fmla="*/ 0 w 434567"/>
                  <a:gd name="connsiteY70" fmla="*/ 8284 h 977774"/>
                  <a:gd name="connsiteX71" fmla="*/ 8284 w 434567"/>
                  <a:gd name="connsiteY71" fmla="*/ 0 h 97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34567" h="977774">
                    <a:moveTo>
                      <a:pt x="8284" y="882713"/>
                    </a:moveTo>
                    <a:lnTo>
                      <a:pt x="426282" y="882713"/>
                    </a:lnTo>
                    <a:cubicBezTo>
                      <a:pt x="430832" y="882713"/>
                      <a:pt x="434566" y="886447"/>
                      <a:pt x="434566" y="890997"/>
                    </a:cubicBezTo>
                    <a:lnTo>
                      <a:pt x="434566" y="969490"/>
                    </a:lnTo>
                    <a:cubicBezTo>
                      <a:pt x="434566" y="974108"/>
                      <a:pt x="430832" y="977774"/>
                      <a:pt x="426282" y="977774"/>
                    </a:cubicBezTo>
                    <a:lnTo>
                      <a:pt x="8284" y="977774"/>
                    </a:lnTo>
                    <a:cubicBezTo>
                      <a:pt x="3734" y="977774"/>
                      <a:pt x="0" y="974040"/>
                      <a:pt x="0" y="969490"/>
                    </a:cubicBezTo>
                    <a:lnTo>
                      <a:pt x="0" y="890997"/>
                    </a:lnTo>
                    <a:cubicBezTo>
                      <a:pt x="0" y="886447"/>
                      <a:pt x="3734" y="882713"/>
                      <a:pt x="8284" y="882713"/>
                    </a:cubicBezTo>
                    <a:close/>
                    <a:moveTo>
                      <a:pt x="116926" y="373456"/>
                    </a:moveTo>
                    <a:lnTo>
                      <a:pt x="426283" y="373456"/>
                    </a:lnTo>
                    <a:cubicBezTo>
                      <a:pt x="430832" y="373456"/>
                      <a:pt x="434567" y="377191"/>
                      <a:pt x="434567" y="381740"/>
                    </a:cubicBezTo>
                    <a:lnTo>
                      <a:pt x="434567" y="399123"/>
                    </a:lnTo>
                    <a:cubicBezTo>
                      <a:pt x="434567" y="403740"/>
                      <a:pt x="430832" y="407406"/>
                      <a:pt x="426283" y="407406"/>
                    </a:cubicBezTo>
                    <a:lnTo>
                      <a:pt x="116926" y="407406"/>
                    </a:lnTo>
                    <a:cubicBezTo>
                      <a:pt x="112376" y="407406"/>
                      <a:pt x="108642" y="403672"/>
                      <a:pt x="108642" y="399123"/>
                    </a:cubicBezTo>
                    <a:lnTo>
                      <a:pt x="108642" y="381740"/>
                    </a:lnTo>
                    <a:cubicBezTo>
                      <a:pt x="108642" y="377191"/>
                      <a:pt x="112376" y="373456"/>
                      <a:pt x="116926" y="373456"/>
                    </a:cubicBezTo>
                    <a:close/>
                    <a:moveTo>
                      <a:pt x="8284" y="373456"/>
                    </a:moveTo>
                    <a:lnTo>
                      <a:pt x="52827" y="373456"/>
                    </a:lnTo>
                    <a:cubicBezTo>
                      <a:pt x="57376" y="373456"/>
                      <a:pt x="61111" y="377191"/>
                      <a:pt x="61111" y="381740"/>
                    </a:cubicBezTo>
                    <a:lnTo>
                      <a:pt x="61111" y="399123"/>
                    </a:lnTo>
                    <a:cubicBezTo>
                      <a:pt x="61111" y="403740"/>
                      <a:pt x="57376" y="407406"/>
                      <a:pt x="52827" y="407406"/>
                    </a:cubicBezTo>
                    <a:lnTo>
                      <a:pt x="8284" y="407406"/>
                    </a:lnTo>
                    <a:cubicBezTo>
                      <a:pt x="3734" y="407406"/>
                      <a:pt x="0" y="403672"/>
                      <a:pt x="0" y="399123"/>
                    </a:cubicBezTo>
                    <a:lnTo>
                      <a:pt x="0" y="381740"/>
                    </a:lnTo>
                    <a:cubicBezTo>
                      <a:pt x="0" y="377191"/>
                      <a:pt x="3734" y="373456"/>
                      <a:pt x="8284" y="373456"/>
                    </a:cubicBezTo>
                    <a:close/>
                    <a:moveTo>
                      <a:pt x="116926" y="278394"/>
                    </a:moveTo>
                    <a:lnTo>
                      <a:pt x="426283" y="278394"/>
                    </a:lnTo>
                    <a:cubicBezTo>
                      <a:pt x="430832" y="278394"/>
                      <a:pt x="434567" y="282129"/>
                      <a:pt x="434567" y="286678"/>
                    </a:cubicBezTo>
                    <a:lnTo>
                      <a:pt x="434567" y="304061"/>
                    </a:lnTo>
                    <a:cubicBezTo>
                      <a:pt x="434567" y="308678"/>
                      <a:pt x="430832" y="312344"/>
                      <a:pt x="426283" y="312344"/>
                    </a:cubicBezTo>
                    <a:lnTo>
                      <a:pt x="116926" y="312344"/>
                    </a:lnTo>
                    <a:cubicBezTo>
                      <a:pt x="112376" y="312344"/>
                      <a:pt x="108642" y="308610"/>
                      <a:pt x="108642" y="304061"/>
                    </a:cubicBezTo>
                    <a:lnTo>
                      <a:pt x="108642" y="286678"/>
                    </a:lnTo>
                    <a:cubicBezTo>
                      <a:pt x="108642" y="282129"/>
                      <a:pt x="112376" y="278394"/>
                      <a:pt x="116926" y="278394"/>
                    </a:cubicBezTo>
                    <a:close/>
                    <a:moveTo>
                      <a:pt x="8284" y="278394"/>
                    </a:moveTo>
                    <a:lnTo>
                      <a:pt x="52827" y="278394"/>
                    </a:lnTo>
                    <a:cubicBezTo>
                      <a:pt x="57376" y="278394"/>
                      <a:pt x="61111" y="282129"/>
                      <a:pt x="61111" y="286678"/>
                    </a:cubicBezTo>
                    <a:lnTo>
                      <a:pt x="61111" y="304061"/>
                    </a:lnTo>
                    <a:cubicBezTo>
                      <a:pt x="61111" y="308678"/>
                      <a:pt x="57376" y="312344"/>
                      <a:pt x="52827" y="312344"/>
                    </a:cubicBezTo>
                    <a:lnTo>
                      <a:pt x="8284" y="312344"/>
                    </a:lnTo>
                    <a:cubicBezTo>
                      <a:pt x="3734" y="312344"/>
                      <a:pt x="0" y="308610"/>
                      <a:pt x="0" y="304061"/>
                    </a:cubicBezTo>
                    <a:lnTo>
                      <a:pt x="0" y="286678"/>
                    </a:lnTo>
                    <a:cubicBezTo>
                      <a:pt x="0" y="282129"/>
                      <a:pt x="3734" y="278394"/>
                      <a:pt x="8284" y="278394"/>
                    </a:cubicBezTo>
                    <a:close/>
                    <a:moveTo>
                      <a:pt x="116926" y="183333"/>
                    </a:moveTo>
                    <a:lnTo>
                      <a:pt x="426283" y="183333"/>
                    </a:lnTo>
                    <a:cubicBezTo>
                      <a:pt x="430832" y="183333"/>
                      <a:pt x="434567" y="187068"/>
                      <a:pt x="434567" y="191617"/>
                    </a:cubicBezTo>
                    <a:lnTo>
                      <a:pt x="434567" y="209000"/>
                    </a:lnTo>
                    <a:cubicBezTo>
                      <a:pt x="434567" y="213617"/>
                      <a:pt x="430832" y="217283"/>
                      <a:pt x="426283" y="217283"/>
                    </a:cubicBezTo>
                    <a:lnTo>
                      <a:pt x="116926" y="217283"/>
                    </a:lnTo>
                    <a:cubicBezTo>
                      <a:pt x="112376" y="217283"/>
                      <a:pt x="108642" y="213549"/>
                      <a:pt x="108642" y="209000"/>
                    </a:cubicBezTo>
                    <a:lnTo>
                      <a:pt x="108642" y="191617"/>
                    </a:lnTo>
                    <a:cubicBezTo>
                      <a:pt x="108642" y="187068"/>
                      <a:pt x="112376" y="183333"/>
                      <a:pt x="116926" y="183333"/>
                    </a:cubicBezTo>
                    <a:close/>
                    <a:moveTo>
                      <a:pt x="8284" y="183333"/>
                    </a:moveTo>
                    <a:lnTo>
                      <a:pt x="52827" y="183333"/>
                    </a:lnTo>
                    <a:cubicBezTo>
                      <a:pt x="57376" y="183333"/>
                      <a:pt x="61111" y="187068"/>
                      <a:pt x="61111" y="191617"/>
                    </a:cubicBezTo>
                    <a:lnTo>
                      <a:pt x="61111" y="209000"/>
                    </a:lnTo>
                    <a:cubicBezTo>
                      <a:pt x="61111" y="213617"/>
                      <a:pt x="57376" y="217283"/>
                      <a:pt x="52827" y="217283"/>
                    </a:cubicBezTo>
                    <a:lnTo>
                      <a:pt x="8284" y="217283"/>
                    </a:lnTo>
                    <a:cubicBezTo>
                      <a:pt x="3734" y="217283"/>
                      <a:pt x="0" y="213549"/>
                      <a:pt x="0" y="209000"/>
                    </a:cubicBezTo>
                    <a:lnTo>
                      <a:pt x="0" y="191617"/>
                    </a:lnTo>
                    <a:cubicBezTo>
                      <a:pt x="0" y="187068"/>
                      <a:pt x="3734" y="183333"/>
                      <a:pt x="8284" y="183333"/>
                    </a:cubicBezTo>
                    <a:close/>
                    <a:moveTo>
                      <a:pt x="8284" y="0"/>
                    </a:moveTo>
                    <a:lnTo>
                      <a:pt x="154678" y="0"/>
                    </a:lnTo>
                    <a:cubicBezTo>
                      <a:pt x="159228" y="0"/>
                      <a:pt x="162962" y="3735"/>
                      <a:pt x="162962" y="8284"/>
                    </a:cubicBezTo>
                    <a:lnTo>
                      <a:pt x="162962" y="107148"/>
                    </a:lnTo>
                    <a:cubicBezTo>
                      <a:pt x="162962" y="111765"/>
                      <a:pt x="159228" y="115432"/>
                      <a:pt x="154678" y="115432"/>
                    </a:cubicBezTo>
                    <a:lnTo>
                      <a:pt x="8284" y="115432"/>
                    </a:lnTo>
                    <a:cubicBezTo>
                      <a:pt x="3734" y="115432"/>
                      <a:pt x="0" y="111697"/>
                      <a:pt x="0" y="107148"/>
                    </a:cubicBezTo>
                    <a:lnTo>
                      <a:pt x="0" y="8284"/>
                    </a:lnTo>
                    <a:cubicBezTo>
                      <a:pt x="0" y="3735"/>
                      <a:pt x="3734" y="0"/>
                      <a:pt x="8284" y="0"/>
                    </a:cubicBezTo>
                    <a:close/>
                  </a:path>
                </a:pathLst>
              </a:custGeom>
              <a:solidFill>
                <a:srgbClr val="455BAF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AABF5B9-EE2E-4929-A4B7-D3C129B88CEC}"/>
              </a:ext>
            </a:extLst>
          </p:cNvPr>
          <p:cNvGrpSpPr/>
          <p:nvPr/>
        </p:nvGrpSpPr>
        <p:grpSpPr>
          <a:xfrm>
            <a:off x="8508374" y="1060918"/>
            <a:ext cx="3453832" cy="2880849"/>
            <a:chOff x="5122583" y="1277949"/>
            <a:chExt cx="6580350" cy="5488684"/>
          </a:xfrm>
        </p:grpSpPr>
        <p:grpSp>
          <p:nvGrpSpPr>
            <p:cNvPr id="4" name="Graphic 166">
              <a:extLst>
                <a:ext uri="{FF2B5EF4-FFF2-40B4-BE49-F238E27FC236}">
                  <a16:creationId xmlns:a16="http://schemas.microsoft.com/office/drawing/2014/main" id="{F47B768E-69A8-4721-886E-3DA51E0DB0A6}"/>
                </a:ext>
              </a:extLst>
            </p:cNvPr>
            <p:cNvGrpSpPr/>
            <p:nvPr/>
          </p:nvGrpSpPr>
          <p:grpSpPr>
            <a:xfrm rot="10800000">
              <a:off x="5467694" y="2124008"/>
              <a:ext cx="4246247" cy="908201"/>
              <a:chOff x="4298394" y="3045618"/>
              <a:chExt cx="3591640" cy="768191"/>
            </a:xfrm>
            <a:solidFill>
              <a:schemeClr val="accent2"/>
            </a:solidFill>
          </p:grpSpPr>
          <p:sp>
            <p:nvSpPr>
              <p:cNvPr id="107" name="Freeform: Shape 226">
                <a:extLst>
                  <a:ext uri="{FF2B5EF4-FFF2-40B4-BE49-F238E27FC236}">
                    <a16:creationId xmlns:a16="http://schemas.microsoft.com/office/drawing/2014/main" id="{B77A7D63-C435-4158-8DA6-BF262E0B6D05}"/>
                  </a:ext>
                </a:extLst>
              </p:cNvPr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227">
                <a:extLst>
                  <a:ext uri="{FF2B5EF4-FFF2-40B4-BE49-F238E27FC236}">
                    <a16:creationId xmlns:a16="http://schemas.microsoft.com/office/drawing/2014/main" id="{5DBA149E-DA06-4825-BA42-0A5427C42571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228">
                <a:extLst>
                  <a:ext uri="{FF2B5EF4-FFF2-40B4-BE49-F238E27FC236}">
                    <a16:creationId xmlns:a16="http://schemas.microsoft.com/office/drawing/2014/main" id="{35F692D2-F62D-4956-ABEE-A9CDBA355FCC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229">
                <a:extLst>
                  <a:ext uri="{FF2B5EF4-FFF2-40B4-BE49-F238E27FC236}">
                    <a16:creationId xmlns:a16="http://schemas.microsoft.com/office/drawing/2014/main" id="{33AB07BE-929C-4AAE-A7DA-8B619A7DE82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230">
                <a:extLst>
                  <a:ext uri="{FF2B5EF4-FFF2-40B4-BE49-F238E27FC236}">
                    <a16:creationId xmlns:a16="http://schemas.microsoft.com/office/drawing/2014/main" id="{BE3FD3CA-57D3-47D6-9DF7-73175C1DE692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231">
                <a:extLst>
                  <a:ext uri="{FF2B5EF4-FFF2-40B4-BE49-F238E27FC236}">
                    <a16:creationId xmlns:a16="http://schemas.microsoft.com/office/drawing/2014/main" id="{5208C3FA-C856-414E-AD11-B3B5E9810243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232">
                <a:extLst>
                  <a:ext uri="{FF2B5EF4-FFF2-40B4-BE49-F238E27FC236}">
                    <a16:creationId xmlns:a16="http://schemas.microsoft.com/office/drawing/2014/main" id="{4E21ED98-0A7A-4EC0-97AB-2DE5A439A01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233">
                <a:extLst>
                  <a:ext uri="{FF2B5EF4-FFF2-40B4-BE49-F238E27FC236}">
                    <a16:creationId xmlns:a16="http://schemas.microsoft.com/office/drawing/2014/main" id="{9E8B5B81-BF4A-4CA0-B0E7-3D30906E0E3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234">
                <a:extLst>
                  <a:ext uri="{FF2B5EF4-FFF2-40B4-BE49-F238E27FC236}">
                    <a16:creationId xmlns:a16="http://schemas.microsoft.com/office/drawing/2014/main" id="{0AB7AC4C-8CE7-4FBB-898B-1D460797076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235">
                <a:extLst>
                  <a:ext uri="{FF2B5EF4-FFF2-40B4-BE49-F238E27FC236}">
                    <a16:creationId xmlns:a16="http://schemas.microsoft.com/office/drawing/2014/main" id="{A9217525-B52F-44A5-B2B7-B3543E33EA1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236">
                <a:extLst>
                  <a:ext uri="{FF2B5EF4-FFF2-40B4-BE49-F238E27FC236}">
                    <a16:creationId xmlns:a16="http://schemas.microsoft.com/office/drawing/2014/main" id="{FF8A63D0-ED26-4CA4-92EC-C7788ADDCF40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237">
                <a:extLst>
                  <a:ext uri="{FF2B5EF4-FFF2-40B4-BE49-F238E27FC236}">
                    <a16:creationId xmlns:a16="http://schemas.microsoft.com/office/drawing/2014/main" id="{899B471A-8E85-4FBD-AFA0-076D821418A3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238">
                <a:extLst>
                  <a:ext uri="{FF2B5EF4-FFF2-40B4-BE49-F238E27FC236}">
                    <a16:creationId xmlns:a16="http://schemas.microsoft.com/office/drawing/2014/main" id="{B784D390-0FC2-4B7C-B157-EB668B678C0A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239">
                <a:extLst>
                  <a:ext uri="{FF2B5EF4-FFF2-40B4-BE49-F238E27FC236}">
                    <a16:creationId xmlns:a16="http://schemas.microsoft.com/office/drawing/2014/main" id="{20312E9D-037E-48D8-A83A-8D8902508567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240">
                <a:extLst>
                  <a:ext uri="{FF2B5EF4-FFF2-40B4-BE49-F238E27FC236}">
                    <a16:creationId xmlns:a16="http://schemas.microsoft.com/office/drawing/2014/main" id="{23740A27-2469-4080-A841-C56AC7E418F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241">
                <a:extLst>
                  <a:ext uri="{FF2B5EF4-FFF2-40B4-BE49-F238E27FC236}">
                    <a16:creationId xmlns:a16="http://schemas.microsoft.com/office/drawing/2014/main" id="{BA7D900B-7D9E-42E4-96A1-D2A7F62F9770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242">
                <a:extLst>
                  <a:ext uri="{FF2B5EF4-FFF2-40B4-BE49-F238E27FC236}">
                    <a16:creationId xmlns:a16="http://schemas.microsoft.com/office/drawing/2014/main" id="{34A31EB0-EFD0-4BE3-9C99-AA961E1BD672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243">
                <a:extLst>
                  <a:ext uri="{FF2B5EF4-FFF2-40B4-BE49-F238E27FC236}">
                    <a16:creationId xmlns:a16="http://schemas.microsoft.com/office/drawing/2014/main" id="{1F70A6BF-D9BB-4230-8878-2C774343241B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244">
                <a:extLst>
                  <a:ext uri="{FF2B5EF4-FFF2-40B4-BE49-F238E27FC236}">
                    <a16:creationId xmlns:a16="http://schemas.microsoft.com/office/drawing/2014/main" id="{B5FD9FFC-A3E8-4FD1-AD08-E4083DB3E4E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245">
                <a:extLst>
                  <a:ext uri="{FF2B5EF4-FFF2-40B4-BE49-F238E27FC236}">
                    <a16:creationId xmlns:a16="http://schemas.microsoft.com/office/drawing/2014/main" id="{9CD0684C-349A-412D-9361-DFDDABA97652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4327B8F-1874-4696-A034-BC4A6BB21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22583" y="2916120"/>
              <a:ext cx="4256663" cy="912142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A700CF0-431D-4CDA-B527-8C879CE88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53142" y="3947768"/>
              <a:ext cx="4256663" cy="912142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4AC1BA46-5447-4A36-8F47-375178961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8575" y="4684602"/>
              <a:ext cx="4256663" cy="912142"/>
            </a:xfrm>
            <a:prstGeom prst="rect">
              <a:avLst/>
            </a:prstGeom>
          </p:spPr>
        </p:pic>
        <p:grpSp>
          <p:nvGrpSpPr>
            <p:cNvPr id="8" name="Graphic 166">
              <a:extLst>
                <a:ext uri="{FF2B5EF4-FFF2-40B4-BE49-F238E27FC236}">
                  <a16:creationId xmlns:a16="http://schemas.microsoft.com/office/drawing/2014/main" id="{54568877-9432-4117-A499-10000AF7EF02}"/>
                </a:ext>
              </a:extLst>
            </p:cNvPr>
            <p:cNvGrpSpPr/>
            <p:nvPr/>
          </p:nvGrpSpPr>
          <p:grpSpPr>
            <a:xfrm rot="10800000">
              <a:off x="5506441" y="3108253"/>
              <a:ext cx="4246247" cy="908201"/>
              <a:chOff x="4298394" y="3045618"/>
              <a:chExt cx="3591640" cy="768191"/>
            </a:xfrm>
            <a:solidFill>
              <a:schemeClr val="accent2"/>
            </a:solidFill>
          </p:grpSpPr>
          <p:sp>
            <p:nvSpPr>
              <p:cNvPr id="87" name="Freeform: Shape 206">
                <a:extLst>
                  <a:ext uri="{FF2B5EF4-FFF2-40B4-BE49-F238E27FC236}">
                    <a16:creationId xmlns:a16="http://schemas.microsoft.com/office/drawing/2014/main" id="{A13BF263-BD96-4280-A524-0FB6B36E4421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207">
                <a:extLst>
                  <a:ext uri="{FF2B5EF4-FFF2-40B4-BE49-F238E27FC236}">
                    <a16:creationId xmlns:a16="http://schemas.microsoft.com/office/drawing/2014/main" id="{4B8E62CD-C2DC-4C67-810A-D141565761BA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208">
                <a:extLst>
                  <a:ext uri="{FF2B5EF4-FFF2-40B4-BE49-F238E27FC236}">
                    <a16:creationId xmlns:a16="http://schemas.microsoft.com/office/drawing/2014/main" id="{15CCD6C2-7DDB-458E-B72A-70FC8B6C6A60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209">
                <a:extLst>
                  <a:ext uri="{FF2B5EF4-FFF2-40B4-BE49-F238E27FC236}">
                    <a16:creationId xmlns:a16="http://schemas.microsoft.com/office/drawing/2014/main" id="{9EC888A0-871A-492D-990A-71503F0E2912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210">
                <a:extLst>
                  <a:ext uri="{FF2B5EF4-FFF2-40B4-BE49-F238E27FC236}">
                    <a16:creationId xmlns:a16="http://schemas.microsoft.com/office/drawing/2014/main" id="{98C4FB31-D863-44B5-BC5F-64E80CCEA15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211">
                <a:extLst>
                  <a:ext uri="{FF2B5EF4-FFF2-40B4-BE49-F238E27FC236}">
                    <a16:creationId xmlns:a16="http://schemas.microsoft.com/office/drawing/2014/main" id="{94F809A6-EA36-402A-ADB4-9236EE096CB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212">
                <a:extLst>
                  <a:ext uri="{FF2B5EF4-FFF2-40B4-BE49-F238E27FC236}">
                    <a16:creationId xmlns:a16="http://schemas.microsoft.com/office/drawing/2014/main" id="{FB5D66D0-5649-4356-A6E8-E9BFBC23CC33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213">
                <a:extLst>
                  <a:ext uri="{FF2B5EF4-FFF2-40B4-BE49-F238E27FC236}">
                    <a16:creationId xmlns:a16="http://schemas.microsoft.com/office/drawing/2014/main" id="{7ADD4B1D-089A-4EF9-8205-2ECCE125BDF9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214">
                <a:extLst>
                  <a:ext uri="{FF2B5EF4-FFF2-40B4-BE49-F238E27FC236}">
                    <a16:creationId xmlns:a16="http://schemas.microsoft.com/office/drawing/2014/main" id="{3F74670F-9CCF-4356-A18C-2A012CE7944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215">
                <a:extLst>
                  <a:ext uri="{FF2B5EF4-FFF2-40B4-BE49-F238E27FC236}">
                    <a16:creationId xmlns:a16="http://schemas.microsoft.com/office/drawing/2014/main" id="{A33CF908-C97A-4632-9127-CAE3462AED88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216">
                <a:extLst>
                  <a:ext uri="{FF2B5EF4-FFF2-40B4-BE49-F238E27FC236}">
                    <a16:creationId xmlns:a16="http://schemas.microsoft.com/office/drawing/2014/main" id="{7DEB5827-3D4A-4841-A484-CFB3371D30F0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217">
                <a:extLst>
                  <a:ext uri="{FF2B5EF4-FFF2-40B4-BE49-F238E27FC236}">
                    <a16:creationId xmlns:a16="http://schemas.microsoft.com/office/drawing/2014/main" id="{D85D7E23-89D7-4C54-A128-A29539A6D5EC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218">
                <a:extLst>
                  <a:ext uri="{FF2B5EF4-FFF2-40B4-BE49-F238E27FC236}">
                    <a16:creationId xmlns:a16="http://schemas.microsoft.com/office/drawing/2014/main" id="{795C38A1-DD9E-4BD9-9D7D-2F88D4E015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219">
                <a:extLst>
                  <a:ext uri="{FF2B5EF4-FFF2-40B4-BE49-F238E27FC236}">
                    <a16:creationId xmlns:a16="http://schemas.microsoft.com/office/drawing/2014/main" id="{99B642E5-50C6-4A0E-BAAD-67D57D099C22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220">
                <a:extLst>
                  <a:ext uri="{FF2B5EF4-FFF2-40B4-BE49-F238E27FC236}">
                    <a16:creationId xmlns:a16="http://schemas.microsoft.com/office/drawing/2014/main" id="{AB232231-FDA4-4A7C-B7C1-B16EB792C31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221">
                <a:extLst>
                  <a:ext uri="{FF2B5EF4-FFF2-40B4-BE49-F238E27FC236}">
                    <a16:creationId xmlns:a16="http://schemas.microsoft.com/office/drawing/2014/main" id="{306FD347-6F95-4D48-A156-38A35D31C2D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222">
                <a:extLst>
                  <a:ext uri="{FF2B5EF4-FFF2-40B4-BE49-F238E27FC236}">
                    <a16:creationId xmlns:a16="http://schemas.microsoft.com/office/drawing/2014/main" id="{CE2DD2D3-F08D-4A81-8B06-A7DE10F565B5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223">
                <a:extLst>
                  <a:ext uri="{FF2B5EF4-FFF2-40B4-BE49-F238E27FC236}">
                    <a16:creationId xmlns:a16="http://schemas.microsoft.com/office/drawing/2014/main" id="{FFCBDCB9-6D22-4F00-A055-8379403FA5DA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224">
                <a:extLst>
                  <a:ext uri="{FF2B5EF4-FFF2-40B4-BE49-F238E27FC236}">
                    <a16:creationId xmlns:a16="http://schemas.microsoft.com/office/drawing/2014/main" id="{808B9BC5-5A32-4580-B9A6-69BA6913B89B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225">
                <a:extLst>
                  <a:ext uri="{FF2B5EF4-FFF2-40B4-BE49-F238E27FC236}">
                    <a16:creationId xmlns:a16="http://schemas.microsoft.com/office/drawing/2014/main" id="{1C4F8302-4261-4700-9616-32C3456EA4A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166">
              <a:extLst>
                <a:ext uri="{FF2B5EF4-FFF2-40B4-BE49-F238E27FC236}">
                  <a16:creationId xmlns:a16="http://schemas.microsoft.com/office/drawing/2014/main" id="{E24B9E8A-DE0C-4C07-A38A-335ACE4C17D5}"/>
                </a:ext>
              </a:extLst>
            </p:cNvPr>
            <p:cNvGrpSpPr/>
            <p:nvPr/>
          </p:nvGrpSpPr>
          <p:grpSpPr>
            <a:xfrm>
              <a:off x="6571122" y="1277949"/>
              <a:ext cx="3163015" cy="676516"/>
              <a:chOff x="4298394" y="3045618"/>
              <a:chExt cx="3591640" cy="768191"/>
            </a:xfrm>
            <a:solidFill>
              <a:schemeClr val="accent2"/>
            </a:solidFill>
          </p:grpSpPr>
          <p:sp>
            <p:nvSpPr>
              <p:cNvPr id="67" name="Freeform: Shape 186">
                <a:extLst>
                  <a:ext uri="{FF2B5EF4-FFF2-40B4-BE49-F238E27FC236}">
                    <a16:creationId xmlns:a16="http://schemas.microsoft.com/office/drawing/2014/main" id="{58EF4E90-8A13-48A4-BBCC-B3927A429712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87">
                <a:extLst>
                  <a:ext uri="{FF2B5EF4-FFF2-40B4-BE49-F238E27FC236}">
                    <a16:creationId xmlns:a16="http://schemas.microsoft.com/office/drawing/2014/main" id="{303F5EB4-68C1-48BC-A80E-B0C348B2627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188">
                <a:extLst>
                  <a:ext uri="{FF2B5EF4-FFF2-40B4-BE49-F238E27FC236}">
                    <a16:creationId xmlns:a16="http://schemas.microsoft.com/office/drawing/2014/main" id="{3E46F10A-5310-425B-AE70-E43DDA9C4554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189">
                <a:extLst>
                  <a:ext uri="{FF2B5EF4-FFF2-40B4-BE49-F238E27FC236}">
                    <a16:creationId xmlns:a16="http://schemas.microsoft.com/office/drawing/2014/main" id="{C8EC790C-487F-4EB1-814E-ABB2D53ACEFA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190">
                <a:extLst>
                  <a:ext uri="{FF2B5EF4-FFF2-40B4-BE49-F238E27FC236}">
                    <a16:creationId xmlns:a16="http://schemas.microsoft.com/office/drawing/2014/main" id="{3D44D7F9-606F-4F68-9883-B1A79648BFBD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191">
                <a:extLst>
                  <a:ext uri="{FF2B5EF4-FFF2-40B4-BE49-F238E27FC236}">
                    <a16:creationId xmlns:a16="http://schemas.microsoft.com/office/drawing/2014/main" id="{47B1B8EB-104E-4C6C-821F-54A8A91C3BC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192">
                <a:extLst>
                  <a:ext uri="{FF2B5EF4-FFF2-40B4-BE49-F238E27FC236}">
                    <a16:creationId xmlns:a16="http://schemas.microsoft.com/office/drawing/2014/main" id="{7B586C71-2D7F-4830-8A43-E1E9F52092FB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193">
                <a:extLst>
                  <a:ext uri="{FF2B5EF4-FFF2-40B4-BE49-F238E27FC236}">
                    <a16:creationId xmlns:a16="http://schemas.microsoft.com/office/drawing/2014/main" id="{717D26A4-1B68-4409-A3B1-5364F830FF6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194">
                <a:extLst>
                  <a:ext uri="{FF2B5EF4-FFF2-40B4-BE49-F238E27FC236}">
                    <a16:creationId xmlns:a16="http://schemas.microsoft.com/office/drawing/2014/main" id="{BD70159D-833F-46DB-873F-03F14F777C84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95">
                <a:extLst>
                  <a:ext uri="{FF2B5EF4-FFF2-40B4-BE49-F238E27FC236}">
                    <a16:creationId xmlns:a16="http://schemas.microsoft.com/office/drawing/2014/main" id="{0D66B498-F98E-4B50-BD64-C3446FCE0C0F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196">
                <a:extLst>
                  <a:ext uri="{FF2B5EF4-FFF2-40B4-BE49-F238E27FC236}">
                    <a16:creationId xmlns:a16="http://schemas.microsoft.com/office/drawing/2014/main" id="{0C39AF08-3DEE-48AA-9288-3171E3774340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97">
                <a:extLst>
                  <a:ext uri="{FF2B5EF4-FFF2-40B4-BE49-F238E27FC236}">
                    <a16:creationId xmlns:a16="http://schemas.microsoft.com/office/drawing/2014/main" id="{1551407D-59CE-42B5-A331-81F36E9B2A95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98">
                <a:extLst>
                  <a:ext uri="{FF2B5EF4-FFF2-40B4-BE49-F238E27FC236}">
                    <a16:creationId xmlns:a16="http://schemas.microsoft.com/office/drawing/2014/main" id="{7EA67C8F-13B5-4ED7-801B-28D98CA3639B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199">
                <a:extLst>
                  <a:ext uri="{FF2B5EF4-FFF2-40B4-BE49-F238E27FC236}">
                    <a16:creationId xmlns:a16="http://schemas.microsoft.com/office/drawing/2014/main" id="{4F519807-DC2F-4076-BC8C-8860FC58F328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200">
                <a:extLst>
                  <a:ext uri="{FF2B5EF4-FFF2-40B4-BE49-F238E27FC236}">
                    <a16:creationId xmlns:a16="http://schemas.microsoft.com/office/drawing/2014/main" id="{E2BB6A4A-0C0C-48CF-BC88-864A752DB28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201">
                <a:extLst>
                  <a:ext uri="{FF2B5EF4-FFF2-40B4-BE49-F238E27FC236}">
                    <a16:creationId xmlns:a16="http://schemas.microsoft.com/office/drawing/2014/main" id="{1287B770-D99F-47FB-98AD-6489611BCCE8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202">
                <a:extLst>
                  <a:ext uri="{FF2B5EF4-FFF2-40B4-BE49-F238E27FC236}">
                    <a16:creationId xmlns:a16="http://schemas.microsoft.com/office/drawing/2014/main" id="{BF804985-D9F4-453B-91E4-26798A681DC4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203">
                <a:extLst>
                  <a:ext uri="{FF2B5EF4-FFF2-40B4-BE49-F238E27FC236}">
                    <a16:creationId xmlns:a16="http://schemas.microsoft.com/office/drawing/2014/main" id="{5A7CE63B-2016-457E-A577-8548B8CF3564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204">
                <a:extLst>
                  <a:ext uri="{FF2B5EF4-FFF2-40B4-BE49-F238E27FC236}">
                    <a16:creationId xmlns:a16="http://schemas.microsoft.com/office/drawing/2014/main" id="{0BB10377-1E34-4312-8027-05AF9C17F3F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205">
                <a:extLst>
                  <a:ext uri="{FF2B5EF4-FFF2-40B4-BE49-F238E27FC236}">
                    <a16:creationId xmlns:a16="http://schemas.microsoft.com/office/drawing/2014/main" id="{E9C0E89C-4B63-4302-A6C1-D9999E01407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34">
              <a:extLst>
                <a:ext uri="{FF2B5EF4-FFF2-40B4-BE49-F238E27FC236}">
                  <a16:creationId xmlns:a16="http://schemas.microsoft.com/office/drawing/2014/main" id="{1189DAC6-3791-4CF5-B72D-F64428F0D84E}"/>
                </a:ext>
              </a:extLst>
            </p:cNvPr>
            <p:cNvGrpSpPr/>
            <p:nvPr/>
          </p:nvGrpSpPr>
          <p:grpSpPr>
            <a:xfrm>
              <a:off x="5759194" y="1527739"/>
              <a:ext cx="4140178" cy="1411804"/>
              <a:chOff x="7533181" y="1351306"/>
              <a:chExt cx="4265296" cy="1454469"/>
            </a:xfrm>
            <a:solidFill>
              <a:schemeClr val="accent2"/>
            </a:solidFill>
          </p:grpSpPr>
          <p:sp>
            <p:nvSpPr>
              <p:cNvPr id="61" name="Freeform: Shape 180">
                <a:extLst>
                  <a:ext uri="{FF2B5EF4-FFF2-40B4-BE49-F238E27FC236}">
                    <a16:creationId xmlns:a16="http://schemas.microsoft.com/office/drawing/2014/main" id="{119B68FD-707C-4411-87EF-13CFFD354BAF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81">
                <a:extLst>
                  <a:ext uri="{FF2B5EF4-FFF2-40B4-BE49-F238E27FC236}">
                    <a16:creationId xmlns:a16="http://schemas.microsoft.com/office/drawing/2014/main" id="{71FDCC95-9C7D-4B71-A3B7-4C5E36476242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82">
                <a:extLst>
                  <a:ext uri="{FF2B5EF4-FFF2-40B4-BE49-F238E27FC236}">
                    <a16:creationId xmlns:a16="http://schemas.microsoft.com/office/drawing/2014/main" id="{5BB58498-2EE2-4ECF-A5BA-5EADE653C98D}"/>
                  </a:ext>
                </a:extLst>
              </p:cNvPr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83">
                <a:extLst>
                  <a:ext uri="{FF2B5EF4-FFF2-40B4-BE49-F238E27FC236}">
                    <a16:creationId xmlns:a16="http://schemas.microsoft.com/office/drawing/2014/main" id="{D86F2F25-B888-485B-82A0-101C194E75DA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84">
                <a:extLst>
                  <a:ext uri="{FF2B5EF4-FFF2-40B4-BE49-F238E27FC236}">
                    <a16:creationId xmlns:a16="http://schemas.microsoft.com/office/drawing/2014/main" id="{88AA5DD8-F0CF-4E96-8EFE-6D5E6548A8B2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185">
                <a:extLst>
                  <a:ext uri="{FF2B5EF4-FFF2-40B4-BE49-F238E27FC236}">
                    <a16:creationId xmlns:a16="http://schemas.microsoft.com/office/drawing/2014/main" id="{8F41DC1A-E604-4321-924F-DF85AAE16EEE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166">
              <a:extLst>
                <a:ext uri="{FF2B5EF4-FFF2-40B4-BE49-F238E27FC236}">
                  <a16:creationId xmlns:a16="http://schemas.microsoft.com/office/drawing/2014/main" id="{10AF1CC8-F812-4517-AC9A-9073AA99E16E}"/>
                </a:ext>
              </a:extLst>
            </p:cNvPr>
            <p:cNvGrpSpPr/>
            <p:nvPr/>
          </p:nvGrpSpPr>
          <p:grpSpPr>
            <a:xfrm>
              <a:off x="6793214" y="5532877"/>
              <a:ext cx="3163016" cy="676512"/>
              <a:chOff x="4298413" y="3045624"/>
              <a:chExt cx="3591657" cy="768190"/>
            </a:xfrm>
            <a:solidFill>
              <a:schemeClr val="accent2"/>
            </a:solidFill>
          </p:grpSpPr>
          <p:sp>
            <p:nvSpPr>
              <p:cNvPr id="41" name="Freeform: Shape 160">
                <a:extLst>
                  <a:ext uri="{FF2B5EF4-FFF2-40B4-BE49-F238E27FC236}">
                    <a16:creationId xmlns:a16="http://schemas.microsoft.com/office/drawing/2014/main" id="{A39FB02B-6225-4BBA-955A-594F71A5BCAF}"/>
                  </a:ext>
                </a:extLst>
              </p:cNvPr>
              <p:cNvSpPr/>
              <p:nvPr/>
            </p:nvSpPr>
            <p:spPr>
              <a:xfrm>
                <a:off x="4401998" y="3311373"/>
                <a:ext cx="3476642" cy="200026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61">
                <a:extLst>
                  <a:ext uri="{FF2B5EF4-FFF2-40B4-BE49-F238E27FC236}">
                    <a16:creationId xmlns:a16="http://schemas.microsoft.com/office/drawing/2014/main" id="{A9D87DB4-BB64-4F6C-9D91-AE89025883B9}"/>
                  </a:ext>
                </a:extLst>
              </p:cNvPr>
              <p:cNvSpPr/>
              <p:nvPr/>
            </p:nvSpPr>
            <p:spPr>
              <a:xfrm>
                <a:off x="7851970" y="331232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62">
                <a:extLst>
                  <a:ext uri="{FF2B5EF4-FFF2-40B4-BE49-F238E27FC236}">
                    <a16:creationId xmlns:a16="http://schemas.microsoft.com/office/drawing/2014/main" id="{1332DB94-6944-4C74-BAEE-BB696690FD16}"/>
                  </a:ext>
                </a:extLst>
              </p:cNvPr>
              <p:cNvSpPr/>
              <p:nvPr/>
            </p:nvSpPr>
            <p:spPr>
              <a:xfrm>
                <a:off x="4391758" y="3489729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63">
                <a:extLst>
                  <a:ext uri="{FF2B5EF4-FFF2-40B4-BE49-F238E27FC236}">
                    <a16:creationId xmlns:a16="http://schemas.microsoft.com/office/drawing/2014/main" id="{3E9FAE7C-22C4-475F-A2DA-798367F9E3B9}"/>
                  </a:ext>
                </a:extLst>
              </p:cNvPr>
              <p:cNvSpPr/>
              <p:nvPr/>
            </p:nvSpPr>
            <p:spPr>
              <a:xfrm>
                <a:off x="4559162" y="3055150"/>
                <a:ext cx="2552712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64">
                <a:extLst>
                  <a:ext uri="{FF2B5EF4-FFF2-40B4-BE49-F238E27FC236}">
                    <a16:creationId xmlns:a16="http://schemas.microsoft.com/office/drawing/2014/main" id="{1368FF79-3C54-4FB5-8F30-738047E7E417}"/>
                  </a:ext>
                </a:extLst>
              </p:cNvPr>
              <p:cNvSpPr/>
              <p:nvPr/>
            </p:nvSpPr>
            <p:spPr>
              <a:xfrm>
                <a:off x="7089967" y="315611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165">
                <a:extLst>
                  <a:ext uri="{FF2B5EF4-FFF2-40B4-BE49-F238E27FC236}">
                    <a16:creationId xmlns:a16="http://schemas.microsoft.com/office/drawing/2014/main" id="{4C844E4D-0EAC-478B-9B9B-1390886683D6}"/>
                  </a:ext>
                </a:extLst>
              </p:cNvPr>
              <p:cNvSpPr/>
              <p:nvPr/>
            </p:nvSpPr>
            <p:spPr>
              <a:xfrm>
                <a:off x="4546779" y="3045624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166">
                <a:extLst>
                  <a:ext uri="{FF2B5EF4-FFF2-40B4-BE49-F238E27FC236}">
                    <a16:creationId xmlns:a16="http://schemas.microsoft.com/office/drawing/2014/main" id="{93C8B736-DFCD-4D49-9281-F37DB98EFED8}"/>
                  </a:ext>
                </a:extLst>
              </p:cNvPr>
              <p:cNvSpPr/>
              <p:nvPr/>
            </p:nvSpPr>
            <p:spPr>
              <a:xfrm>
                <a:off x="6717537" y="3322802"/>
                <a:ext cx="676278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167">
                <a:extLst>
                  <a:ext uri="{FF2B5EF4-FFF2-40B4-BE49-F238E27FC236}">
                    <a16:creationId xmlns:a16="http://schemas.microsoft.com/office/drawing/2014/main" id="{F72B4538-FDEA-4498-9203-4C739147C4E9}"/>
                  </a:ext>
                </a:extLst>
              </p:cNvPr>
              <p:cNvSpPr/>
              <p:nvPr/>
            </p:nvSpPr>
            <p:spPr>
              <a:xfrm>
                <a:off x="6705155" y="3398050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168">
                <a:extLst>
                  <a:ext uri="{FF2B5EF4-FFF2-40B4-BE49-F238E27FC236}">
                    <a16:creationId xmlns:a16="http://schemas.microsoft.com/office/drawing/2014/main" id="{D911B654-6CC8-48AC-9594-FC8C74DCC9B8}"/>
                  </a:ext>
                </a:extLst>
              </p:cNvPr>
              <p:cNvSpPr/>
              <p:nvPr/>
            </p:nvSpPr>
            <p:spPr>
              <a:xfrm>
                <a:off x="5352598" y="3312324"/>
                <a:ext cx="742954" cy="485776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169">
                <a:extLst>
                  <a:ext uri="{FF2B5EF4-FFF2-40B4-BE49-F238E27FC236}">
                    <a16:creationId xmlns:a16="http://schemas.microsoft.com/office/drawing/2014/main" id="{5FC70F23-4308-4B99-A187-FBE8DA72AD5F}"/>
                  </a:ext>
                </a:extLst>
              </p:cNvPr>
              <p:cNvSpPr/>
              <p:nvPr/>
            </p:nvSpPr>
            <p:spPr>
              <a:xfrm>
                <a:off x="5343311" y="3775714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170">
                <a:extLst>
                  <a:ext uri="{FF2B5EF4-FFF2-40B4-BE49-F238E27FC236}">
                    <a16:creationId xmlns:a16="http://schemas.microsoft.com/office/drawing/2014/main" id="{7244B679-5ED1-478A-B719-67E56F68A990}"/>
                  </a:ext>
                </a:extLst>
              </p:cNvPr>
              <p:cNvSpPr/>
              <p:nvPr/>
            </p:nvSpPr>
            <p:spPr>
              <a:xfrm>
                <a:off x="4308653" y="3313275"/>
                <a:ext cx="1009655" cy="428626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171">
                <a:extLst>
                  <a:ext uri="{FF2B5EF4-FFF2-40B4-BE49-F238E27FC236}">
                    <a16:creationId xmlns:a16="http://schemas.microsoft.com/office/drawing/2014/main" id="{6C48FAE7-27B3-4F6C-A4FF-BE423A4F8C88}"/>
                  </a:ext>
                </a:extLst>
              </p:cNvPr>
              <p:cNvSpPr/>
              <p:nvPr/>
            </p:nvSpPr>
            <p:spPr>
              <a:xfrm>
                <a:off x="4298413" y="3714515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172">
                <a:extLst>
                  <a:ext uri="{FF2B5EF4-FFF2-40B4-BE49-F238E27FC236}">
                    <a16:creationId xmlns:a16="http://schemas.microsoft.com/office/drawing/2014/main" id="{7B8E6A9C-CA6E-4634-B826-70BCFDC7F580}"/>
                  </a:ext>
                </a:extLst>
              </p:cNvPr>
              <p:cNvSpPr/>
              <p:nvPr/>
            </p:nvSpPr>
            <p:spPr>
              <a:xfrm>
                <a:off x="6470839" y="3194212"/>
                <a:ext cx="1076330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173">
                <a:extLst>
                  <a:ext uri="{FF2B5EF4-FFF2-40B4-BE49-F238E27FC236}">
                    <a16:creationId xmlns:a16="http://schemas.microsoft.com/office/drawing/2014/main" id="{7FFC9C4F-73AC-48E6-A7E5-CCF10FF2084A}"/>
                  </a:ext>
                </a:extLst>
              </p:cNvPr>
              <p:cNvSpPr/>
              <p:nvPr/>
            </p:nvSpPr>
            <p:spPr>
              <a:xfrm>
                <a:off x="6460600" y="3184925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74">
                <a:extLst>
                  <a:ext uri="{FF2B5EF4-FFF2-40B4-BE49-F238E27FC236}">
                    <a16:creationId xmlns:a16="http://schemas.microsoft.com/office/drawing/2014/main" id="{C2BD04B5-26DE-4742-9F05-51BD152023F5}"/>
                  </a:ext>
                </a:extLst>
              </p:cNvPr>
              <p:cNvSpPr/>
              <p:nvPr/>
            </p:nvSpPr>
            <p:spPr>
              <a:xfrm>
                <a:off x="5156383" y="3240885"/>
                <a:ext cx="590553" cy="190501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75">
                <a:extLst>
                  <a:ext uri="{FF2B5EF4-FFF2-40B4-BE49-F238E27FC236}">
                    <a16:creationId xmlns:a16="http://schemas.microsoft.com/office/drawing/2014/main" id="{874ACE40-2B82-4C55-8772-8790DBB024C6}"/>
                  </a:ext>
                </a:extLst>
              </p:cNvPr>
              <p:cNvSpPr/>
              <p:nvPr/>
            </p:nvSpPr>
            <p:spPr>
              <a:xfrm>
                <a:off x="5134476" y="3231359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76">
                <a:extLst>
                  <a:ext uri="{FF2B5EF4-FFF2-40B4-BE49-F238E27FC236}">
                    <a16:creationId xmlns:a16="http://schemas.microsoft.com/office/drawing/2014/main" id="{DB13C297-99EE-43FE-8E4B-79C5195A5199}"/>
                  </a:ext>
                </a:extLst>
              </p:cNvPr>
              <p:cNvSpPr/>
              <p:nvPr/>
            </p:nvSpPr>
            <p:spPr>
              <a:xfrm>
                <a:off x="5084946" y="3377092"/>
                <a:ext cx="361952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77">
                <a:extLst>
                  <a:ext uri="{FF2B5EF4-FFF2-40B4-BE49-F238E27FC236}">
                    <a16:creationId xmlns:a16="http://schemas.microsoft.com/office/drawing/2014/main" id="{102B731A-43DD-42F6-B831-06FD31E40086}"/>
                  </a:ext>
                </a:extLst>
              </p:cNvPr>
              <p:cNvSpPr/>
              <p:nvPr/>
            </p:nvSpPr>
            <p:spPr>
              <a:xfrm>
                <a:off x="5072564" y="3448531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78">
                <a:extLst>
                  <a:ext uri="{FF2B5EF4-FFF2-40B4-BE49-F238E27FC236}">
                    <a16:creationId xmlns:a16="http://schemas.microsoft.com/office/drawing/2014/main" id="{53714D76-BB4F-4320-A6D1-161273F3F065}"/>
                  </a:ext>
                </a:extLst>
              </p:cNvPr>
              <p:cNvSpPr/>
              <p:nvPr/>
            </p:nvSpPr>
            <p:spPr>
              <a:xfrm>
                <a:off x="5571678" y="3071346"/>
                <a:ext cx="809629" cy="200026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79">
                <a:extLst>
                  <a:ext uri="{FF2B5EF4-FFF2-40B4-BE49-F238E27FC236}">
                    <a16:creationId xmlns:a16="http://schemas.microsoft.com/office/drawing/2014/main" id="{BC64A6AA-CF49-4DDA-8E09-D5A0C0230DCF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292">
              <a:extLst>
                <a:ext uri="{FF2B5EF4-FFF2-40B4-BE49-F238E27FC236}">
                  <a16:creationId xmlns:a16="http://schemas.microsoft.com/office/drawing/2014/main" id="{83AE4636-2263-413F-8691-B7ABDC35E994}"/>
                </a:ext>
              </a:extLst>
            </p:cNvPr>
            <p:cNvSpPr/>
            <p:nvPr/>
          </p:nvSpPr>
          <p:spPr>
            <a:xfrm>
              <a:off x="6818764" y="1280544"/>
              <a:ext cx="4173281" cy="5477157"/>
            </a:xfrm>
            <a:custGeom>
              <a:avLst/>
              <a:gdLst>
                <a:gd name="connsiteX0" fmla="*/ 3136599 w 4173281"/>
                <a:gd name="connsiteY0" fmla="*/ 5293155 h 5477157"/>
                <a:gd name="connsiteX1" fmla="*/ 3136599 w 4173281"/>
                <a:gd name="connsiteY1" fmla="*/ 5295752 h 5477157"/>
                <a:gd name="connsiteX2" fmla="*/ 3141790 w 4173281"/>
                <a:gd name="connsiteY2" fmla="*/ 5295752 h 5477157"/>
                <a:gd name="connsiteX3" fmla="*/ 3136599 w 4173281"/>
                <a:gd name="connsiteY3" fmla="*/ 5293155 h 5477157"/>
                <a:gd name="connsiteX4" fmla="*/ 1437907 w 4173281"/>
                <a:gd name="connsiteY4" fmla="*/ 5188401 h 5477157"/>
                <a:gd name="connsiteX5" fmla="*/ 1437907 w 4173281"/>
                <a:gd name="connsiteY5" fmla="*/ 5190998 h 5477157"/>
                <a:gd name="connsiteX6" fmla="*/ 1443098 w 4173281"/>
                <a:gd name="connsiteY6" fmla="*/ 5190998 h 5477157"/>
                <a:gd name="connsiteX7" fmla="*/ 1437907 w 4173281"/>
                <a:gd name="connsiteY7" fmla="*/ 5188401 h 5477157"/>
                <a:gd name="connsiteX8" fmla="*/ 3850353 w 4173281"/>
                <a:gd name="connsiteY8" fmla="*/ 5181928 h 5477157"/>
                <a:gd name="connsiteX9" fmla="*/ 3849443 w 4173281"/>
                <a:gd name="connsiteY9" fmla="*/ 5185050 h 5477157"/>
                <a:gd name="connsiteX10" fmla="*/ 3825822 w 4173281"/>
                <a:gd name="connsiteY10" fmla="*/ 5206445 h 5477157"/>
                <a:gd name="connsiteX11" fmla="*/ 3822806 w 4173281"/>
                <a:gd name="connsiteY11" fmla="*/ 5206257 h 5477157"/>
                <a:gd name="connsiteX12" fmla="*/ 3840912 w 4173281"/>
                <a:gd name="connsiteY12" fmla="*/ 5225158 h 5477157"/>
                <a:gd name="connsiteX13" fmla="*/ 3841062 w 4173281"/>
                <a:gd name="connsiteY13" fmla="*/ 5224845 h 5477157"/>
                <a:gd name="connsiteX14" fmla="*/ 3858209 w 4173281"/>
                <a:gd name="connsiteY14" fmla="*/ 5207176 h 5477157"/>
                <a:gd name="connsiteX15" fmla="*/ 3856910 w 4173281"/>
                <a:gd name="connsiteY15" fmla="*/ 5197907 h 5477157"/>
                <a:gd name="connsiteX16" fmla="*/ 3646336 w 4173281"/>
                <a:gd name="connsiteY16" fmla="*/ 5137614 h 5477157"/>
                <a:gd name="connsiteX17" fmla="*/ 3642006 w 4173281"/>
                <a:gd name="connsiteY17" fmla="*/ 5141478 h 5477157"/>
                <a:gd name="connsiteX18" fmla="*/ 3649242 w 4173281"/>
                <a:gd name="connsiteY18" fmla="*/ 5144355 h 5477157"/>
                <a:gd name="connsiteX19" fmla="*/ 2856995 w 4173281"/>
                <a:gd name="connsiteY19" fmla="*/ 5117460 h 5477157"/>
                <a:gd name="connsiteX20" fmla="*/ 2856746 w 4173281"/>
                <a:gd name="connsiteY20" fmla="*/ 5117609 h 5477157"/>
                <a:gd name="connsiteX21" fmla="*/ 2856950 w 4173281"/>
                <a:gd name="connsiteY21" fmla="*/ 5118879 h 5477157"/>
                <a:gd name="connsiteX22" fmla="*/ 2856927 w 4173281"/>
                <a:gd name="connsiteY22" fmla="*/ 5118256 h 5477157"/>
                <a:gd name="connsiteX23" fmla="*/ 2857187 w 4173281"/>
                <a:gd name="connsiteY23" fmla="*/ 5117558 h 5477157"/>
                <a:gd name="connsiteX24" fmla="*/ 2541443 w 4173281"/>
                <a:gd name="connsiteY24" fmla="*/ 5115197 h 5477157"/>
                <a:gd name="connsiteX25" fmla="*/ 2525669 w 4173281"/>
                <a:gd name="connsiteY25" fmla="*/ 5120092 h 5477157"/>
                <a:gd name="connsiteX26" fmla="*/ 2531774 w 4173281"/>
                <a:gd name="connsiteY26" fmla="*/ 5152765 h 5477157"/>
                <a:gd name="connsiteX27" fmla="*/ 2541668 w 4173281"/>
                <a:gd name="connsiteY27" fmla="*/ 5137309 h 5477157"/>
                <a:gd name="connsiteX28" fmla="*/ 2562979 w 4173281"/>
                <a:gd name="connsiteY28" fmla="*/ 5125628 h 5477157"/>
                <a:gd name="connsiteX29" fmla="*/ 2562844 w 4173281"/>
                <a:gd name="connsiteY29" fmla="*/ 5125389 h 5477157"/>
                <a:gd name="connsiteX30" fmla="*/ 2557773 w 4173281"/>
                <a:gd name="connsiteY30" fmla="*/ 5124277 h 5477157"/>
                <a:gd name="connsiteX31" fmla="*/ 3747508 w 4173281"/>
                <a:gd name="connsiteY31" fmla="*/ 5102039 h 5477157"/>
                <a:gd name="connsiteX32" fmla="*/ 3742917 w 4173281"/>
                <a:gd name="connsiteY32" fmla="*/ 5105590 h 5477157"/>
                <a:gd name="connsiteX33" fmla="*/ 3749934 w 4173281"/>
                <a:gd name="connsiteY33" fmla="*/ 5108967 h 5477157"/>
                <a:gd name="connsiteX34" fmla="*/ 3023300 w 4173281"/>
                <a:gd name="connsiteY34" fmla="*/ 5030912 h 5477157"/>
                <a:gd name="connsiteX35" fmla="*/ 3003613 w 4173281"/>
                <a:gd name="connsiteY35" fmla="*/ 5061097 h 5477157"/>
                <a:gd name="connsiteX36" fmla="*/ 2972353 w 4173281"/>
                <a:gd name="connsiteY36" fmla="*/ 5077627 h 5477157"/>
                <a:gd name="connsiteX37" fmla="*/ 2962499 w 4173281"/>
                <a:gd name="connsiteY37" fmla="*/ 5099966 h 5477157"/>
                <a:gd name="connsiteX38" fmla="*/ 2967741 w 4173281"/>
                <a:gd name="connsiteY38" fmla="*/ 5111591 h 5477157"/>
                <a:gd name="connsiteX39" fmla="*/ 2986060 w 4173281"/>
                <a:gd name="connsiteY39" fmla="*/ 5103685 h 5477157"/>
                <a:gd name="connsiteX40" fmla="*/ 3030182 w 4173281"/>
                <a:gd name="connsiteY40" fmla="*/ 5147807 h 5477157"/>
                <a:gd name="connsiteX41" fmla="*/ 3009418 w 4173281"/>
                <a:gd name="connsiteY41" fmla="*/ 5186741 h 5477157"/>
                <a:gd name="connsiteX42" fmla="*/ 3012015 w 4173281"/>
                <a:gd name="connsiteY42" fmla="*/ 5189335 h 5477157"/>
                <a:gd name="connsiteX43" fmla="*/ 3022397 w 4173281"/>
                <a:gd name="connsiteY43" fmla="*/ 5191932 h 5477157"/>
                <a:gd name="connsiteX44" fmla="*/ 3039591 w 4173281"/>
                <a:gd name="connsiteY44" fmla="*/ 5161110 h 5477157"/>
                <a:gd name="connsiteX45" fmla="*/ 3048346 w 4173281"/>
                <a:gd name="connsiteY45" fmla="*/ 5154254 h 5477157"/>
                <a:gd name="connsiteX46" fmla="*/ 3042186 w 4173281"/>
                <a:gd name="connsiteY46" fmla="*/ 5141186 h 5477157"/>
                <a:gd name="connsiteX47" fmla="*/ 3042669 w 4173281"/>
                <a:gd name="connsiteY47" fmla="*/ 5111680 h 5477157"/>
                <a:gd name="connsiteX48" fmla="*/ 3051986 w 4173281"/>
                <a:gd name="connsiteY48" fmla="*/ 5096615 h 5477157"/>
                <a:gd name="connsiteX49" fmla="*/ 3054191 w 4173281"/>
                <a:gd name="connsiteY49" fmla="*/ 5091356 h 5477157"/>
                <a:gd name="connsiteX50" fmla="*/ 3055604 w 4173281"/>
                <a:gd name="connsiteY50" fmla="*/ 5090763 h 5477157"/>
                <a:gd name="connsiteX51" fmla="*/ 3058236 w 4173281"/>
                <a:gd name="connsiteY51" fmla="*/ 5086508 h 5477157"/>
                <a:gd name="connsiteX52" fmla="*/ 3023853 w 4173281"/>
                <a:gd name="connsiteY52" fmla="*/ 5044137 h 5477157"/>
                <a:gd name="connsiteX53" fmla="*/ 3023300 w 4173281"/>
                <a:gd name="connsiteY53" fmla="*/ 5030912 h 5477157"/>
                <a:gd name="connsiteX54" fmla="*/ 4036252 w 4173281"/>
                <a:gd name="connsiteY54" fmla="*/ 5024364 h 5477157"/>
                <a:gd name="connsiteX55" fmla="*/ 4000482 w 4173281"/>
                <a:gd name="connsiteY55" fmla="*/ 5038833 h 5477157"/>
                <a:gd name="connsiteX56" fmla="*/ 4003519 w 4173281"/>
                <a:gd name="connsiteY56" fmla="*/ 5086384 h 5477157"/>
                <a:gd name="connsiteX57" fmla="*/ 4010534 w 4173281"/>
                <a:gd name="connsiteY57" fmla="*/ 5089761 h 5477157"/>
                <a:gd name="connsiteX58" fmla="*/ 4017550 w 4173281"/>
                <a:gd name="connsiteY58" fmla="*/ 5093138 h 5477157"/>
                <a:gd name="connsiteX59" fmla="*/ 4022140 w 4173281"/>
                <a:gd name="connsiteY59" fmla="*/ 5089586 h 5477157"/>
                <a:gd name="connsiteX60" fmla="*/ 4023267 w 4173281"/>
                <a:gd name="connsiteY60" fmla="*/ 5087246 h 5477157"/>
                <a:gd name="connsiteX61" fmla="*/ 4040414 w 4173281"/>
                <a:gd name="connsiteY61" fmla="*/ 5069577 h 5477157"/>
                <a:gd name="connsiteX62" fmla="*/ 4039115 w 4173281"/>
                <a:gd name="connsiteY62" fmla="*/ 5060308 h 5477157"/>
                <a:gd name="connsiteX63" fmla="*/ 4036252 w 4173281"/>
                <a:gd name="connsiteY63" fmla="*/ 5024364 h 5477157"/>
                <a:gd name="connsiteX64" fmla="*/ 4054353 w 4173281"/>
                <a:gd name="connsiteY64" fmla="*/ 4992749 h 5477157"/>
                <a:gd name="connsiteX65" fmla="*/ 4049849 w 4173281"/>
                <a:gd name="connsiteY65" fmla="*/ 5002104 h 5477157"/>
                <a:gd name="connsiteX66" fmla="*/ 4046472 w 4173281"/>
                <a:gd name="connsiteY66" fmla="*/ 5009121 h 5477157"/>
                <a:gd name="connsiteX67" fmla="*/ 4062667 w 4173281"/>
                <a:gd name="connsiteY67" fmla="*/ 5005394 h 5477157"/>
                <a:gd name="connsiteX68" fmla="*/ 4054353 w 4173281"/>
                <a:gd name="connsiteY68" fmla="*/ 4992749 h 5477157"/>
                <a:gd name="connsiteX69" fmla="*/ 1375615 w 4173281"/>
                <a:gd name="connsiteY69" fmla="*/ 4978167 h 5477157"/>
                <a:gd name="connsiteX70" fmla="*/ 1404164 w 4173281"/>
                <a:gd name="connsiteY70" fmla="*/ 5006716 h 5477157"/>
                <a:gd name="connsiteX71" fmla="*/ 1396379 w 4173281"/>
                <a:gd name="connsiteY71" fmla="*/ 5027480 h 5477157"/>
                <a:gd name="connsiteX72" fmla="*/ 1401570 w 4173281"/>
                <a:gd name="connsiteY72" fmla="*/ 5027480 h 5477157"/>
                <a:gd name="connsiteX73" fmla="*/ 1440501 w 4173281"/>
                <a:gd name="connsiteY73" fmla="*/ 5037862 h 5477157"/>
                <a:gd name="connsiteX74" fmla="*/ 1476838 w 4173281"/>
                <a:gd name="connsiteY74" fmla="*/ 5030077 h 5477157"/>
                <a:gd name="connsiteX75" fmla="*/ 1559894 w 4173281"/>
                <a:gd name="connsiteY75" fmla="*/ 5113133 h 5477157"/>
                <a:gd name="connsiteX76" fmla="*/ 1479435 w 4173281"/>
                <a:gd name="connsiteY76" fmla="*/ 5196189 h 5477157"/>
                <a:gd name="connsiteX77" fmla="*/ 1505390 w 4173281"/>
                <a:gd name="connsiteY77" fmla="*/ 5240311 h 5477157"/>
                <a:gd name="connsiteX78" fmla="*/ 1450883 w 4173281"/>
                <a:gd name="connsiteY78" fmla="*/ 5294818 h 5477157"/>
                <a:gd name="connsiteX79" fmla="*/ 1398973 w 4173281"/>
                <a:gd name="connsiteY79" fmla="*/ 5255884 h 5477157"/>
                <a:gd name="connsiteX80" fmla="*/ 1396379 w 4173281"/>
                <a:gd name="connsiteY80" fmla="*/ 5242908 h 5477157"/>
                <a:gd name="connsiteX81" fmla="*/ 1398973 w 4173281"/>
                <a:gd name="connsiteY81" fmla="*/ 5232526 h 5477157"/>
                <a:gd name="connsiteX82" fmla="*/ 1404164 w 4173281"/>
                <a:gd name="connsiteY82" fmla="*/ 5216953 h 5477157"/>
                <a:gd name="connsiteX83" fmla="*/ 1401570 w 4173281"/>
                <a:gd name="connsiteY83" fmla="*/ 5216953 h 5477157"/>
                <a:gd name="connsiteX84" fmla="*/ 1339278 w 4173281"/>
                <a:gd name="connsiteY84" fmla="*/ 5268863 h 5477157"/>
                <a:gd name="connsiteX85" fmla="*/ 1274389 w 4173281"/>
                <a:gd name="connsiteY85" fmla="*/ 5203974 h 5477157"/>
                <a:gd name="connsiteX86" fmla="*/ 1274389 w 4173281"/>
                <a:gd name="connsiteY86" fmla="*/ 5196189 h 5477157"/>
                <a:gd name="connsiteX87" fmla="*/ 1248434 w 4173281"/>
                <a:gd name="connsiteY87" fmla="*/ 5167637 h 5477157"/>
                <a:gd name="connsiteX88" fmla="*/ 1199121 w 4173281"/>
                <a:gd name="connsiteY88" fmla="*/ 5110536 h 5477157"/>
                <a:gd name="connsiteX89" fmla="*/ 1243243 w 4173281"/>
                <a:gd name="connsiteY89" fmla="*/ 5053435 h 5477157"/>
                <a:gd name="connsiteX90" fmla="*/ 1243243 w 4173281"/>
                <a:gd name="connsiteY90" fmla="*/ 5043053 h 5477157"/>
                <a:gd name="connsiteX91" fmla="*/ 1287368 w 4173281"/>
                <a:gd name="connsiteY91" fmla="*/ 4998931 h 5477157"/>
                <a:gd name="connsiteX92" fmla="*/ 1331490 w 4173281"/>
                <a:gd name="connsiteY92" fmla="*/ 5043053 h 5477157"/>
                <a:gd name="connsiteX93" fmla="*/ 1310726 w 4173281"/>
                <a:gd name="connsiteY93" fmla="*/ 5081987 h 5477157"/>
                <a:gd name="connsiteX94" fmla="*/ 1313323 w 4173281"/>
                <a:gd name="connsiteY94" fmla="*/ 5084581 h 5477157"/>
                <a:gd name="connsiteX95" fmla="*/ 1323705 w 4173281"/>
                <a:gd name="connsiteY95" fmla="*/ 5087178 h 5477157"/>
                <a:gd name="connsiteX96" fmla="*/ 1367827 w 4173281"/>
                <a:gd name="connsiteY96" fmla="*/ 5035268 h 5477157"/>
                <a:gd name="connsiteX97" fmla="*/ 1347063 w 4173281"/>
                <a:gd name="connsiteY97" fmla="*/ 5006716 h 5477157"/>
                <a:gd name="connsiteX98" fmla="*/ 1375615 w 4173281"/>
                <a:gd name="connsiteY98" fmla="*/ 4978167 h 5477157"/>
                <a:gd name="connsiteX99" fmla="*/ 2352924 w 4173281"/>
                <a:gd name="connsiteY99" fmla="*/ 4974643 h 5477157"/>
                <a:gd name="connsiteX100" fmla="*/ 2345603 w 4173281"/>
                <a:gd name="connsiteY100" fmla="*/ 4975185 h 5477157"/>
                <a:gd name="connsiteX101" fmla="*/ 2351502 w 4173281"/>
                <a:gd name="connsiteY101" fmla="*/ 4980269 h 5477157"/>
                <a:gd name="connsiteX102" fmla="*/ 2352924 w 4173281"/>
                <a:gd name="connsiteY102" fmla="*/ 4974643 h 5477157"/>
                <a:gd name="connsiteX103" fmla="*/ 2555483 w 4173281"/>
                <a:gd name="connsiteY103" fmla="*/ 4966417 h 5477157"/>
                <a:gd name="connsiteX104" fmla="*/ 2551995 w 4173281"/>
                <a:gd name="connsiteY104" fmla="*/ 4968892 h 5477157"/>
                <a:gd name="connsiteX105" fmla="*/ 2565916 w 4173281"/>
                <a:gd name="connsiteY105" fmla="*/ 5014461 h 5477157"/>
                <a:gd name="connsiteX106" fmla="*/ 2573521 w 4173281"/>
                <a:gd name="connsiteY106" fmla="*/ 5016129 h 5477157"/>
                <a:gd name="connsiteX107" fmla="*/ 2581127 w 4173281"/>
                <a:gd name="connsiteY107" fmla="*/ 5017797 h 5477157"/>
                <a:gd name="connsiteX108" fmla="*/ 2581328 w 4173281"/>
                <a:gd name="connsiteY108" fmla="*/ 5017549 h 5477157"/>
                <a:gd name="connsiteX109" fmla="*/ 2569977 w 4173281"/>
                <a:gd name="connsiteY109" fmla="*/ 5001094 h 5477157"/>
                <a:gd name="connsiteX110" fmla="*/ 2568016 w 4173281"/>
                <a:gd name="connsiteY110" fmla="*/ 4971562 h 5477157"/>
                <a:gd name="connsiteX111" fmla="*/ 3929713 w 4173281"/>
                <a:gd name="connsiteY111" fmla="*/ 4964440 h 5477157"/>
                <a:gd name="connsiteX112" fmla="*/ 3925122 w 4173281"/>
                <a:gd name="connsiteY112" fmla="*/ 4967991 h 5477157"/>
                <a:gd name="connsiteX113" fmla="*/ 3932139 w 4173281"/>
                <a:gd name="connsiteY113" fmla="*/ 4971368 h 5477157"/>
                <a:gd name="connsiteX114" fmla="*/ 3797194 w 4173281"/>
                <a:gd name="connsiteY114" fmla="*/ 4952500 h 5477157"/>
                <a:gd name="connsiteX115" fmla="*/ 3793817 w 4173281"/>
                <a:gd name="connsiteY115" fmla="*/ 4959515 h 5477157"/>
                <a:gd name="connsiteX116" fmla="*/ 3768983 w 4173281"/>
                <a:gd name="connsiteY116" fmla="*/ 4987169 h 5477157"/>
                <a:gd name="connsiteX117" fmla="*/ 3758614 w 4173281"/>
                <a:gd name="connsiteY117" fmla="*/ 4990352 h 5477157"/>
                <a:gd name="connsiteX118" fmla="*/ 3798119 w 4173281"/>
                <a:gd name="connsiteY118" fmla="*/ 5037853 h 5477157"/>
                <a:gd name="connsiteX119" fmla="*/ 3786132 w 4173281"/>
                <a:gd name="connsiteY119" fmla="*/ 5045737 h 5477157"/>
                <a:gd name="connsiteX120" fmla="*/ 3779552 w 4173281"/>
                <a:gd name="connsiteY120" fmla="*/ 5071375 h 5477157"/>
                <a:gd name="connsiteX121" fmla="*/ 3804700 w 4173281"/>
                <a:gd name="connsiteY121" fmla="*/ 5059880 h 5477157"/>
                <a:gd name="connsiteX122" fmla="*/ 3811147 w 4173281"/>
                <a:gd name="connsiteY122" fmla="*/ 5031229 h 5477157"/>
                <a:gd name="connsiteX123" fmla="*/ 3848818 w 4173281"/>
                <a:gd name="connsiteY123" fmla="*/ 4988873 h 5477157"/>
                <a:gd name="connsiteX124" fmla="*/ 3833661 w 4173281"/>
                <a:gd name="connsiteY124" fmla="*/ 4984456 h 5477157"/>
                <a:gd name="connsiteX125" fmla="*/ 3797194 w 4173281"/>
                <a:gd name="connsiteY125" fmla="*/ 4952500 h 5477157"/>
                <a:gd name="connsiteX126" fmla="*/ 3385249 w 4173281"/>
                <a:gd name="connsiteY126" fmla="*/ 4947114 h 5477157"/>
                <a:gd name="connsiteX127" fmla="*/ 3382319 w 4173281"/>
                <a:gd name="connsiteY127" fmla="*/ 4951624 h 5477157"/>
                <a:gd name="connsiteX128" fmla="*/ 3383776 w 4173281"/>
                <a:gd name="connsiteY128" fmla="*/ 4952851 h 5477157"/>
                <a:gd name="connsiteX129" fmla="*/ 1245840 w 4173281"/>
                <a:gd name="connsiteY129" fmla="*/ 4947021 h 5477157"/>
                <a:gd name="connsiteX130" fmla="*/ 1264010 w 4173281"/>
                <a:gd name="connsiteY130" fmla="*/ 4965188 h 5477157"/>
                <a:gd name="connsiteX131" fmla="*/ 1245840 w 4173281"/>
                <a:gd name="connsiteY131" fmla="*/ 4983358 h 5477157"/>
                <a:gd name="connsiteX132" fmla="*/ 1227673 w 4173281"/>
                <a:gd name="connsiteY132" fmla="*/ 4965188 h 5477157"/>
                <a:gd name="connsiteX133" fmla="*/ 1245840 w 4173281"/>
                <a:gd name="connsiteY133" fmla="*/ 4947021 h 5477157"/>
                <a:gd name="connsiteX134" fmla="*/ 2583464 w 4173281"/>
                <a:gd name="connsiteY134" fmla="*/ 4946564 h 5477157"/>
                <a:gd name="connsiteX135" fmla="*/ 2571635 w 4173281"/>
                <a:gd name="connsiteY135" fmla="*/ 4954957 h 5477157"/>
                <a:gd name="connsiteX136" fmla="*/ 2584001 w 4173281"/>
                <a:gd name="connsiteY136" fmla="*/ 4958552 h 5477157"/>
                <a:gd name="connsiteX137" fmla="*/ 2203192 w 4173281"/>
                <a:gd name="connsiteY137" fmla="*/ 4937387 h 5477157"/>
                <a:gd name="connsiteX138" fmla="*/ 2202973 w 4173281"/>
                <a:gd name="connsiteY138" fmla="*/ 4937920 h 5477157"/>
                <a:gd name="connsiteX139" fmla="*/ 2201278 w 4173281"/>
                <a:gd name="connsiteY139" fmla="*/ 4939887 h 5477157"/>
                <a:gd name="connsiteX140" fmla="*/ 2199854 w 4173281"/>
                <a:gd name="connsiteY140" fmla="*/ 4945514 h 5477157"/>
                <a:gd name="connsiteX141" fmla="*/ 2205753 w 4173281"/>
                <a:gd name="connsiteY141" fmla="*/ 4950598 h 5477157"/>
                <a:gd name="connsiteX142" fmla="*/ 2208055 w 4173281"/>
                <a:gd name="connsiteY142" fmla="*/ 4952581 h 5477157"/>
                <a:gd name="connsiteX143" fmla="*/ 2203293 w 4173281"/>
                <a:gd name="connsiteY143" fmla="*/ 4942896 h 5477157"/>
                <a:gd name="connsiteX144" fmla="*/ 1557299 w 4173281"/>
                <a:gd name="connsiteY144" fmla="*/ 4931448 h 5477157"/>
                <a:gd name="connsiteX145" fmla="*/ 1552107 w 4173281"/>
                <a:gd name="connsiteY145" fmla="*/ 4947022 h 5477157"/>
                <a:gd name="connsiteX146" fmla="*/ 1570277 w 4173281"/>
                <a:gd name="connsiteY146" fmla="*/ 4934042 h 5477157"/>
                <a:gd name="connsiteX147" fmla="*/ 1567681 w 4173281"/>
                <a:gd name="connsiteY147" fmla="*/ 4931448 h 5477157"/>
                <a:gd name="connsiteX148" fmla="*/ 3259953 w 4173281"/>
                <a:gd name="connsiteY148" fmla="*/ 4927761 h 5477157"/>
                <a:gd name="connsiteX149" fmla="*/ 3258661 w 4173281"/>
                <a:gd name="connsiteY149" fmla="*/ 4933418 h 5477157"/>
                <a:gd name="connsiteX150" fmla="*/ 3266227 w 4173281"/>
                <a:gd name="connsiteY150" fmla="*/ 4931573 h 5477157"/>
                <a:gd name="connsiteX151" fmla="*/ 3389492 w 4173281"/>
                <a:gd name="connsiteY151" fmla="*/ 4923220 h 5477157"/>
                <a:gd name="connsiteX152" fmla="*/ 3389507 w 4173281"/>
                <a:gd name="connsiteY152" fmla="*/ 4930523 h 5477157"/>
                <a:gd name="connsiteX153" fmla="*/ 3389692 w 4173281"/>
                <a:gd name="connsiteY153" fmla="*/ 4929800 h 5477157"/>
                <a:gd name="connsiteX154" fmla="*/ 3392928 w 4173281"/>
                <a:gd name="connsiteY154" fmla="*/ 4925684 h 5477157"/>
                <a:gd name="connsiteX155" fmla="*/ 3389968 w 4173281"/>
                <a:gd name="connsiteY155" fmla="*/ 4924092 h 5477157"/>
                <a:gd name="connsiteX156" fmla="*/ 2593786 w 4173281"/>
                <a:gd name="connsiteY156" fmla="*/ 4911627 h 5477157"/>
                <a:gd name="connsiteX157" fmla="*/ 2591561 w 4173281"/>
                <a:gd name="connsiteY157" fmla="*/ 4921768 h 5477157"/>
                <a:gd name="connsiteX158" fmla="*/ 2589893 w 4173281"/>
                <a:gd name="connsiteY158" fmla="*/ 4929375 h 5477157"/>
                <a:gd name="connsiteX159" fmla="*/ 2594176 w 4173281"/>
                <a:gd name="connsiteY159" fmla="*/ 4927259 h 5477157"/>
                <a:gd name="connsiteX160" fmla="*/ 2594050 w 4173281"/>
                <a:gd name="connsiteY160" fmla="*/ 4916214 h 5477157"/>
                <a:gd name="connsiteX161" fmla="*/ 2595599 w 4173281"/>
                <a:gd name="connsiteY161" fmla="*/ 4913338 h 5477157"/>
                <a:gd name="connsiteX162" fmla="*/ 3589695 w 4173281"/>
                <a:gd name="connsiteY162" fmla="*/ 4894284 h 5477157"/>
                <a:gd name="connsiteX163" fmla="*/ 3586635 w 4173281"/>
                <a:gd name="connsiteY163" fmla="*/ 4923157 h 5477157"/>
                <a:gd name="connsiteX164" fmla="*/ 3578576 w 4173281"/>
                <a:gd name="connsiteY164" fmla="*/ 4933721 h 5477157"/>
                <a:gd name="connsiteX165" fmla="*/ 3595558 w 4173281"/>
                <a:gd name="connsiteY165" fmla="*/ 4954043 h 5477157"/>
                <a:gd name="connsiteX166" fmla="*/ 3607134 w 4173281"/>
                <a:gd name="connsiteY166" fmla="*/ 4981984 h 5477157"/>
                <a:gd name="connsiteX167" fmla="*/ 3607198 w 4173281"/>
                <a:gd name="connsiteY167" fmla="*/ 4982478 h 5477157"/>
                <a:gd name="connsiteX168" fmla="*/ 3615583 w 4173281"/>
                <a:gd name="connsiteY168" fmla="*/ 4975163 h 5477157"/>
                <a:gd name="connsiteX169" fmla="*/ 3653739 w 4173281"/>
                <a:gd name="connsiteY169" fmla="*/ 4947756 h 5477157"/>
                <a:gd name="connsiteX170" fmla="*/ 3670006 w 4173281"/>
                <a:gd name="connsiteY170" fmla="*/ 4945536 h 5477157"/>
                <a:gd name="connsiteX171" fmla="*/ 3667174 w 4173281"/>
                <a:gd name="connsiteY171" fmla="*/ 4933121 h 5477157"/>
                <a:gd name="connsiteX172" fmla="*/ 3671998 w 4173281"/>
                <a:gd name="connsiteY172" fmla="*/ 4910962 h 5477157"/>
                <a:gd name="connsiteX173" fmla="*/ 3664428 w 4173281"/>
                <a:gd name="connsiteY173" fmla="*/ 4903615 h 5477157"/>
                <a:gd name="connsiteX174" fmla="*/ 3607608 w 4173281"/>
                <a:gd name="connsiteY174" fmla="*/ 4907952 h 5477157"/>
                <a:gd name="connsiteX175" fmla="*/ 3589699 w 4173281"/>
                <a:gd name="connsiteY175" fmla="*/ 4894291 h 5477157"/>
                <a:gd name="connsiteX176" fmla="*/ 3681388 w 4173281"/>
                <a:gd name="connsiteY176" fmla="*/ 4893873 h 5477157"/>
                <a:gd name="connsiteX177" fmla="*/ 3679002 w 4173281"/>
                <a:gd name="connsiteY177" fmla="*/ 4894624 h 5477157"/>
                <a:gd name="connsiteX178" fmla="*/ 3679956 w 4173281"/>
                <a:gd name="connsiteY178" fmla="*/ 4895771 h 5477157"/>
                <a:gd name="connsiteX179" fmla="*/ 2938690 w 4173281"/>
                <a:gd name="connsiteY179" fmla="*/ 4874091 h 5477157"/>
                <a:gd name="connsiteX180" fmla="*/ 2912037 w 4173281"/>
                <a:gd name="connsiteY180" fmla="*/ 4887675 h 5477157"/>
                <a:gd name="connsiteX181" fmla="*/ 2919025 w 4173281"/>
                <a:gd name="connsiteY181" fmla="*/ 4892925 h 5477157"/>
                <a:gd name="connsiteX182" fmla="*/ 2920214 w 4173281"/>
                <a:gd name="connsiteY182" fmla="*/ 4893094 h 5477157"/>
                <a:gd name="connsiteX183" fmla="*/ 2921329 w 4173281"/>
                <a:gd name="connsiteY183" fmla="*/ 4894656 h 5477157"/>
                <a:gd name="connsiteX184" fmla="*/ 2945283 w 4173281"/>
                <a:gd name="connsiteY184" fmla="*/ 4912653 h 5477157"/>
                <a:gd name="connsiteX185" fmla="*/ 2939756 w 4173281"/>
                <a:gd name="connsiteY185" fmla="*/ 4914981 h 5477157"/>
                <a:gd name="connsiteX186" fmla="*/ 2939200 w 4173281"/>
                <a:gd name="connsiteY186" fmla="*/ 4917514 h 5477157"/>
                <a:gd name="connsiteX187" fmla="*/ 2940622 w 4173281"/>
                <a:gd name="connsiteY187" fmla="*/ 4923141 h 5477157"/>
                <a:gd name="connsiteX188" fmla="*/ 2948453 w 4173281"/>
                <a:gd name="connsiteY188" fmla="*/ 4930012 h 5477157"/>
                <a:gd name="connsiteX189" fmla="*/ 2963757 w 4173281"/>
                <a:gd name="connsiteY189" fmla="*/ 4931269 h 5477157"/>
                <a:gd name="connsiteX190" fmla="*/ 3017885 w 4173281"/>
                <a:gd name="connsiteY190" fmla="*/ 4986818 h 5477157"/>
                <a:gd name="connsiteX191" fmla="*/ 3019668 w 4173281"/>
                <a:gd name="connsiteY191" fmla="*/ 5005082 h 5477157"/>
                <a:gd name="connsiteX192" fmla="*/ 3039963 w 4173281"/>
                <a:gd name="connsiteY192" fmla="*/ 4978758 h 5477157"/>
                <a:gd name="connsiteX193" fmla="*/ 3022435 w 4173281"/>
                <a:gd name="connsiteY193" fmla="*/ 4961662 h 5477157"/>
                <a:gd name="connsiteX194" fmla="*/ 3022862 w 4173281"/>
                <a:gd name="connsiteY194" fmla="*/ 4958214 h 5477157"/>
                <a:gd name="connsiteX195" fmla="*/ 3009252 w 4173281"/>
                <a:gd name="connsiteY195" fmla="*/ 4940055 h 5477157"/>
                <a:gd name="connsiteX196" fmla="*/ 2967445 w 4173281"/>
                <a:gd name="connsiteY196" fmla="*/ 4888371 h 5477157"/>
                <a:gd name="connsiteX197" fmla="*/ 2962374 w 4173281"/>
                <a:gd name="connsiteY197" fmla="*/ 4887259 h 5477157"/>
                <a:gd name="connsiteX198" fmla="*/ 2938690 w 4173281"/>
                <a:gd name="connsiteY198" fmla="*/ 4874091 h 5477157"/>
                <a:gd name="connsiteX199" fmla="*/ 3374220 w 4173281"/>
                <a:gd name="connsiteY199" fmla="*/ 4870494 h 5477157"/>
                <a:gd name="connsiteX200" fmla="*/ 3376681 w 4173281"/>
                <a:gd name="connsiteY200" fmla="*/ 4880580 h 5477157"/>
                <a:gd name="connsiteX201" fmla="*/ 3378527 w 4173281"/>
                <a:gd name="connsiteY201" fmla="*/ 4888146 h 5477157"/>
                <a:gd name="connsiteX202" fmla="*/ 3388673 w 4173281"/>
                <a:gd name="connsiteY202" fmla="*/ 4874984 h 5477157"/>
                <a:gd name="connsiteX203" fmla="*/ 3374220 w 4173281"/>
                <a:gd name="connsiteY203" fmla="*/ 4870494 h 5477157"/>
                <a:gd name="connsiteX204" fmla="*/ 2037467 w 4173281"/>
                <a:gd name="connsiteY204" fmla="*/ 4848392 h 5477157"/>
                <a:gd name="connsiteX205" fmla="*/ 2036271 w 4173281"/>
                <a:gd name="connsiteY205" fmla="*/ 4854353 h 5477157"/>
                <a:gd name="connsiteX206" fmla="*/ 2045844 w 4173281"/>
                <a:gd name="connsiteY206" fmla="*/ 4848392 h 5477157"/>
                <a:gd name="connsiteX207" fmla="*/ 2562317 w 4173281"/>
                <a:gd name="connsiteY207" fmla="*/ 4842825 h 5477157"/>
                <a:gd name="connsiteX208" fmla="*/ 2560649 w 4173281"/>
                <a:gd name="connsiteY208" fmla="*/ 4850430 h 5477157"/>
                <a:gd name="connsiteX209" fmla="*/ 2547689 w 4173281"/>
                <a:gd name="connsiteY209" fmla="*/ 4874210 h 5477157"/>
                <a:gd name="connsiteX210" fmla="*/ 2596801 w 4173281"/>
                <a:gd name="connsiteY210" fmla="*/ 4911108 h 5477157"/>
                <a:gd name="connsiteX211" fmla="*/ 2620938 w 4173281"/>
                <a:gd name="connsiteY211" fmla="*/ 4866312 h 5477157"/>
                <a:gd name="connsiteX212" fmla="*/ 2605171 w 4173281"/>
                <a:gd name="connsiteY212" fmla="*/ 4865509 h 5477157"/>
                <a:gd name="connsiteX213" fmla="*/ 2562317 w 4173281"/>
                <a:gd name="connsiteY213" fmla="*/ 4842825 h 5477157"/>
                <a:gd name="connsiteX214" fmla="*/ 2694017 w 4173281"/>
                <a:gd name="connsiteY214" fmla="*/ 4823882 h 5477157"/>
                <a:gd name="connsiteX215" fmla="*/ 2690369 w 4173281"/>
                <a:gd name="connsiteY215" fmla="*/ 4828396 h 5477157"/>
                <a:gd name="connsiteX216" fmla="*/ 2697976 w 4173281"/>
                <a:gd name="connsiteY216" fmla="*/ 4830064 h 5477157"/>
                <a:gd name="connsiteX217" fmla="*/ 2217542 w 4173281"/>
                <a:gd name="connsiteY217" fmla="*/ 4813814 h 5477157"/>
                <a:gd name="connsiteX218" fmla="*/ 2223565 w 4173281"/>
                <a:gd name="connsiteY218" fmla="*/ 4831547 h 5477157"/>
                <a:gd name="connsiteX219" fmla="*/ 2222799 w 4173281"/>
                <a:gd name="connsiteY219" fmla="*/ 4853550 h 5477157"/>
                <a:gd name="connsiteX220" fmla="*/ 2238861 w 4173281"/>
                <a:gd name="connsiteY220" fmla="*/ 4858220 h 5477157"/>
                <a:gd name="connsiteX221" fmla="*/ 2238955 w 4173281"/>
                <a:gd name="connsiteY221" fmla="*/ 4850958 h 5477157"/>
                <a:gd name="connsiteX222" fmla="*/ 2238794 w 4173281"/>
                <a:gd name="connsiteY222" fmla="*/ 4850705 h 5477157"/>
                <a:gd name="connsiteX223" fmla="*/ 2237740 w 4173281"/>
                <a:gd name="connsiteY223" fmla="*/ 4838849 h 5477157"/>
                <a:gd name="connsiteX224" fmla="*/ 2241392 w 4173281"/>
                <a:gd name="connsiteY224" fmla="*/ 4833257 h 5477157"/>
                <a:gd name="connsiteX225" fmla="*/ 2242507 w 4173281"/>
                <a:gd name="connsiteY225" fmla="*/ 4830754 h 5477157"/>
                <a:gd name="connsiteX226" fmla="*/ 1759748 w 4173281"/>
                <a:gd name="connsiteY226" fmla="*/ 4806865 h 5477157"/>
                <a:gd name="connsiteX227" fmla="*/ 1741581 w 4173281"/>
                <a:gd name="connsiteY227" fmla="*/ 4812055 h 5477157"/>
                <a:gd name="connsiteX228" fmla="*/ 1726008 w 4173281"/>
                <a:gd name="connsiteY228" fmla="*/ 4809459 h 5477157"/>
                <a:gd name="connsiteX229" fmla="*/ 1720817 w 4173281"/>
                <a:gd name="connsiteY229" fmla="*/ 4825031 h 5477157"/>
                <a:gd name="connsiteX230" fmla="*/ 1733793 w 4173281"/>
                <a:gd name="connsiteY230" fmla="*/ 4835414 h 5477157"/>
                <a:gd name="connsiteX231" fmla="*/ 1741581 w 4173281"/>
                <a:gd name="connsiteY231" fmla="*/ 4840605 h 5477157"/>
                <a:gd name="connsiteX232" fmla="*/ 1746772 w 4173281"/>
                <a:gd name="connsiteY232" fmla="*/ 4840605 h 5477157"/>
                <a:gd name="connsiteX233" fmla="*/ 1759748 w 4173281"/>
                <a:gd name="connsiteY233" fmla="*/ 4806865 h 5477157"/>
                <a:gd name="connsiteX234" fmla="*/ 3314999 w 4173281"/>
                <a:gd name="connsiteY234" fmla="*/ 4790782 h 5477157"/>
                <a:gd name="connsiteX235" fmla="*/ 3312614 w 4173281"/>
                <a:gd name="connsiteY235" fmla="*/ 4803801 h 5477157"/>
                <a:gd name="connsiteX236" fmla="*/ 3294336 w 4173281"/>
                <a:gd name="connsiteY236" fmla="*/ 4821670 h 5477157"/>
                <a:gd name="connsiteX237" fmla="*/ 3290995 w 4173281"/>
                <a:gd name="connsiteY237" fmla="*/ 4837100 h 5477157"/>
                <a:gd name="connsiteX238" fmla="*/ 3268930 w 4173281"/>
                <a:gd name="connsiteY238" fmla="*/ 4860099 h 5477157"/>
                <a:gd name="connsiteX239" fmla="*/ 3254265 w 4173281"/>
                <a:gd name="connsiteY239" fmla="*/ 4860212 h 5477157"/>
                <a:gd name="connsiteX240" fmla="*/ 3265240 w 4173281"/>
                <a:gd name="connsiteY240" fmla="*/ 4883725 h 5477157"/>
                <a:gd name="connsiteX241" fmla="*/ 3279490 w 4173281"/>
                <a:gd name="connsiteY241" fmla="*/ 4854534 h 5477157"/>
                <a:gd name="connsiteX242" fmla="*/ 3284412 w 4173281"/>
                <a:gd name="connsiteY242" fmla="*/ 4851037 h 5477157"/>
                <a:gd name="connsiteX243" fmla="*/ 3438429 w 4173281"/>
                <a:gd name="connsiteY243" fmla="*/ 4880518 h 5477157"/>
                <a:gd name="connsiteX244" fmla="*/ 3435712 w 4173281"/>
                <a:gd name="connsiteY244" fmla="*/ 4873095 h 5477157"/>
                <a:gd name="connsiteX245" fmla="*/ 3437322 w 4173281"/>
                <a:gd name="connsiteY245" fmla="*/ 4866093 h 5477157"/>
                <a:gd name="connsiteX246" fmla="*/ 3420189 w 4173281"/>
                <a:gd name="connsiteY246" fmla="*/ 4849370 h 5477157"/>
                <a:gd name="connsiteX247" fmla="*/ 3411034 w 4173281"/>
                <a:gd name="connsiteY247" fmla="*/ 4851315 h 5477157"/>
                <a:gd name="connsiteX248" fmla="*/ 3360936 w 4173281"/>
                <a:gd name="connsiteY248" fmla="*/ 4864912 h 5477157"/>
                <a:gd name="connsiteX249" fmla="*/ 3336732 w 4173281"/>
                <a:gd name="connsiteY249" fmla="*/ 4813392 h 5477157"/>
                <a:gd name="connsiteX250" fmla="*/ 3331388 w 4173281"/>
                <a:gd name="connsiteY250" fmla="*/ 4791712 h 5477157"/>
                <a:gd name="connsiteX251" fmla="*/ 3314999 w 4173281"/>
                <a:gd name="connsiteY251" fmla="*/ 4790782 h 5477157"/>
                <a:gd name="connsiteX252" fmla="*/ 1302940 w 4173281"/>
                <a:gd name="connsiteY252" fmla="*/ 4760145 h 5477157"/>
                <a:gd name="connsiteX253" fmla="*/ 1362635 w 4173281"/>
                <a:gd name="connsiteY253" fmla="*/ 4819840 h 5477157"/>
                <a:gd name="connsiteX254" fmla="*/ 1302940 w 4173281"/>
                <a:gd name="connsiteY254" fmla="*/ 4879538 h 5477157"/>
                <a:gd name="connsiteX255" fmla="*/ 1256221 w 4173281"/>
                <a:gd name="connsiteY255" fmla="*/ 4853583 h 5477157"/>
                <a:gd name="connsiteX256" fmla="*/ 1248433 w 4173281"/>
                <a:gd name="connsiteY256" fmla="*/ 4856177 h 5477157"/>
                <a:gd name="connsiteX257" fmla="*/ 1214693 w 4173281"/>
                <a:gd name="connsiteY257" fmla="*/ 4822437 h 5477157"/>
                <a:gd name="connsiteX258" fmla="*/ 1248433 w 4173281"/>
                <a:gd name="connsiteY258" fmla="*/ 4788694 h 5477157"/>
                <a:gd name="connsiteX259" fmla="*/ 1251030 w 4173281"/>
                <a:gd name="connsiteY259" fmla="*/ 4788694 h 5477157"/>
                <a:gd name="connsiteX260" fmla="*/ 1302940 w 4173281"/>
                <a:gd name="connsiteY260" fmla="*/ 4760145 h 5477157"/>
                <a:gd name="connsiteX261" fmla="*/ 2190601 w 4173281"/>
                <a:gd name="connsiteY261" fmla="*/ 4749764 h 5477157"/>
                <a:gd name="connsiteX262" fmla="*/ 2179863 w 4173281"/>
                <a:gd name="connsiteY262" fmla="*/ 4755132 h 5477157"/>
                <a:gd name="connsiteX263" fmla="*/ 2180655 w 4173281"/>
                <a:gd name="connsiteY263" fmla="*/ 4759900 h 5477157"/>
                <a:gd name="connsiteX264" fmla="*/ 2175338 w 4173281"/>
                <a:gd name="connsiteY264" fmla="*/ 4772019 h 5477157"/>
                <a:gd name="connsiteX265" fmla="*/ 2197348 w 4173281"/>
                <a:gd name="connsiteY265" fmla="*/ 4785127 h 5477157"/>
                <a:gd name="connsiteX266" fmla="*/ 2190601 w 4173281"/>
                <a:gd name="connsiteY266" fmla="*/ 4752358 h 5477157"/>
                <a:gd name="connsiteX267" fmla="*/ 3441296 w 4173281"/>
                <a:gd name="connsiteY267" fmla="*/ 4732836 h 5477157"/>
                <a:gd name="connsiteX268" fmla="*/ 3438004 w 4173281"/>
                <a:gd name="connsiteY268" fmla="*/ 4745656 h 5477157"/>
                <a:gd name="connsiteX269" fmla="*/ 3418519 w 4173281"/>
                <a:gd name="connsiteY269" fmla="*/ 4762200 h 5477157"/>
                <a:gd name="connsiteX270" fmla="*/ 3414104 w 4173281"/>
                <a:gd name="connsiteY270" fmla="*/ 4777357 h 5477157"/>
                <a:gd name="connsiteX271" fmla="*/ 3412959 w 4173281"/>
                <a:gd name="connsiteY271" fmla="*/ 4778394 h 5477157"/>
                <a:gd name="connsiteX272" fmla="*/ 3469746 w 4173281"/>
                <a:gd name="connsiteY272" fmla="*/ 4837677 h 5477157"/>
                <a:gd name="connsiteX273" fmla="*/ 3488164 w 4173281"/>
                <a:gd name="connsiteY273" fmla="*/ 4838934 h 5477157"/>
                <a:gd name="connsiteX274" fmla="*/ 3501406 w 4173281"/>
                <a:gd name="connsiteY274" fmla="*/ 4853388 h 5477157"/>
                <a:gd name="connsiteX275" fmla="*/ 3516384 w 4173281"/>
                <a:gd name="connsiteY275" fmla="*/ 4844692 h 5477157"/>
                <a:gd name="connsiteX276" fmla="*/ 3559951 w 4173281"/>
                <a:gd name="connsiteY276" fmla="*/ 4846940 h 5477157"/>
                <a:gd name="connsiteX277" fmla="*/ 3569306 w 4173281"/>
                <a:gd name="connsiteY277" fmla="*/ 4851443 h 5477157"/>
                <a:gd name="connsiteX278" fmla="*/ 3564961 w 4173281"/>
                <a:gd name="connsiteY278" fmla="*/ 4823985 h 5477157"/>
                <a:gd name="connsiteX279" fmla="*/ 3564555 w 4173281"/>
                <a:gd name="connsiteY279" fmla="*/ 4823856 h 5477157"/>
                <a:gd name="connsiteX280" fmla="*/ 3542120 w 4173281"/>
                <a:gd name="connsiteY280" fmla="*/ 4798653 h 5477157"/>
                <a:gd name="connsiteX281" fmla="*/ 3532851 w 4173281"/>
                <a:gd name="connsiteY281" fmla="*/ 4799951 h 5477157"/>
                <a:gd name="connsiteX282" fmla="*/ 3481924 w 4173281"/>
                <a:gd name="connsiteY282" fmla="*/ 4810004 h 5477157"/>
                <a:gd name="connsiteX283" fmla="*/ 3461390 w 4173281"/>
                <a:gd name="connsiteY283" fmla="*/ 4756914 h 5477157"/>
                <a:gd name="connsiteX284" fmla="*/ 3457579 w 4173281"/>
                <a:gd name="connsiteY284" fmla="*/ 4734913 h 5477157"/>
                <a:gd name="connsiteX285" fmla="*/ 3441296 w 4173281"/>
                <a:gd name="connsiteY285" fmla="*/ 4732836 h 5477157"/>
                <a:gd name="connsiteX286" fmla="*/ 1147210 w 4173281"/>
                <a:gd name="connsiteY286" fmla="*/ 4721214 h 5477157"/>
                <a:gd name="connsiteX287" fmla="*/ 1214693 w 4173281"/>
                <a:gd name="connsiteY287" fmla="*/ 4788697 h 5477157"/>
                <a:gd name="connsiteX288" fmla="*/ 1147210 w 4173281"/>
                <a:gd name="connsiteY288" fmla="*/ 4856180 h 5477157"/>
                <a:gd name="connsiteX289" fmla="*/ 1079727 w 4173281"/>
                <a:gd name="connsiteY289" fmla="*/ 4788697 h 5477157"/>
                <a:gd name="connsiteX290" fmla="*/ 1147210 w 4173281"/>
                <a:gd name="connsiteY290" fmla="*/ 4721214 h 5477157"/>
                <a:gd name="connsiteX291" fmla="*/ 2988065 w 4173281"/>
                <a:gd name="connsiteY291" fmla="*/ 4709546 h 5477157"/>
                <a:gd name="connsiteX292" fmla="*/ 2956596 w 4173281"/>
                <a:gd name="connsiteY292" fmla="*/ 4731874 h 5477157"/>
                <a:gd name="connsiteX293" fmla="*/ 2970517 w 4173281"/>
                <a:gd name="connsiteY293" fmla="*/ 4777443 h 5477157"/>
                <a:gd name="connsiteX294" fmla="*/ 2978122 w 4173281"/>
                <a:gd name="connsiteY294" fmla="*/ 4779111 h 5477157"/>
                <a:gd name="connsiteX295" fmla="*/ 2985728 w 4173281"/>
                <a:gd name="connsiteY295" fmla="*/ 4780779 h 5477157"/>
                <a:gd name="connsiteX296" fmla="*/ 2989375 w 4173281"/>
                <a:gd name="connsiteY296" fmla="*/ 4776264 h 5477157"/>
                <a:gd name="connsiteX297" fmla="*/ 2989932 w 4173281"/>
                <a:gd name="connsiteY297" fmla="*/ 4773727 h 5477157"/>
                <a:gd name="connsiteX298" fmla="*/ 3002542 w 4173281"/>
                <a:gd name="connsiteY298" fmla="*/ 4752580 h 5477157"/>
                <a:gd name="connsiteX299" fmla="*/ 2999140 w 4173281"/>
                <a:gd name="connsiteY299" fmla="*/ 4743861 h 5477157"/>
                <a:gd name="connsiteX300" fmla="*/ 2988065 w 4173281"/>
                <a:gd name="connsiteY300" fmla="*/ 4709546 h 5477157"/>
                <a:gd name="connsiteX301" fmla="*/ 2738878 w 4173281"/>
                <a:gd name="connsiteY301" fmla="*/ 4694750 h 5477157"/>
                <a:gd name="connsiteX302" fmla="*/ 2737210 w 4173281"/>
                <a:gd name="connsiteY302" fmla="*/ 4702355 h 5477157"/>
                <a:gd name="connsiteX303" fmla="*/ 2719423 w 4173281"/>
                <a:gd name="connsiteY303" fmla="*/ 4734991 h 5477157"/>
                <a:gd name="connsiteX304" fmla="*/ 2713464 w 4173281"/>
                <a:gd name="connsiteY304" fmla="*/ 4738486 h 5477157"/>
                <a:gd name="connsiteX305" fmla="*/ 2728462 w 4173281"/>
                <a:gd name="connsiteY305" fmla="*/ 4749754 h 5477157"/>
                <a:gd name="connsiteX306" fmla="*/ 2718616 w 4173281"/>
                <a:gd name="connsiteY306" fmla="*/ 4760190 h 5477157"/>
                <a:gd name="connsiteX307" fmla="*/ 2718126 w 4173281"/>
                <a:gd name="connsiteY307" fmla="*/ 4786654 h 5477157"/>
                <a:gd name="connsiteX308" fmla="*/ 2743759 w 4173281"/>
                <a:gd name="connsiteY308" fmla="*/ 4766701 h 5477157"/>
                <a:gd name="connsiteX309" fmla="*/ 2748442 w 4173281"/>
                <a:gd name="connsiteY309" fmla="*/ 4765933 h 5477157"/>
                <a:gd name="connsiteX310" fmla="*/ 2763621 w 4173281"/>
                <a:gd name="connsiteY310" fmla="*/ 4754971 h 5477157"/>
                <a:gd name="connsiteX311" fmla="*/ 2776401 w 4173281"/>
                <a:gd name="connsiteY311" fmla="*/ 4757393 h 5477157"/>
                <a:gd name="connsiteX312" fmla="*/ 2797499 w 4173281"/>
                <a:gd name="connsiteY312" fmla="*/ 4718237 h 5477157"/>
                <a:gd name="connsiteX313" fmla="*/ 2781732 w 4173281"/>
                <a:gd name="connsiteY313" fmla="*/ 4717434 h 5477157"/>
                <a:gd name="connsiteX314" fmla="*/ 2738878 w 4173281"/>
                <a:gd name="connsiteY314" fmla="*/ 4694750 h 5477157"/>
                <a:gd name="connsiteX315" fmla="*/ 2870578 w 4173281"/>
                <a:gd name="connsiteY315" fmla="*/ 4675807 h 5477157"/>
                <a:gd name="connsiteX316" fmla="*/ 2866930 w 4173281"/>
                <a:gd name="connsiteY316" fmla="*/ 4680321 h 5477157"/>
                <a:gd name="connsiteX317" fmla="*/ 2874537 w 4173281"/>
                <a:gd name="connsiteY317" fmla="*/ 4681989 h 5477157"/>
                <a:gd name="connsiteX318" fmla="*/ 2595256 w 4173281"/>
                <a:gd name="connsiteY318" fmla="*/ 4674796 h 5477157"/>
                <a:gd name="connsiteX319" fmla="*/ 2581720 w 4173281"/>
                <a:gd name="connsiteY319" fmla="*/ 4682866 h 5477157"/>
                <a:gd name="connsiteX320" fmla="*/ 2544598 w 4173281"/>
                <a:gd name="connsiteY320" fmla="*/ 4684025 h 5477157"/>
                <a:gd name="connsiteX321" fmla="*/ 2543332 w 4173281"/>
                <a:gd name="connsiteY321" fmla="*/ 4683596 h 5477157"/>
                <a:gd name="connsiteX322" fmla="*/ 2534189 w 4173281"/>
                <a:gd name="connsiteY322" fmla="*/ 4733928 h 5477157"/>
                <a:gd name="connsiteX323" fmla="*/ 2536389 w 4173281"/>
                <a:gd name="connsiteY323" fmla="*/ 4730851 h 5477157"/>
                <a:gd name="connsiteX324" fmla="*/ 2567196 w 4173281"/>
                <a:gd name="connsiteY324" fmla="*/ 4695383 h 5477157"/>
                <a:gd name="connsiteX325" fmla="*/ 2600286 w 4173281"/>
                <a:gd name="connsiteY325" fmla="*/ 4682612 h 5477157"/>
                <a:gd name="connsiteX326" fmla="*/ 2998387 w 4173281"/>
                <a:gd name="connsiteY326" fmla="*/ 4674609 h 5477157"/>
                <a:gd name="connsiteX327" fmla="*/ 2996162 w 4173281"/>
                <a:gd name="connsiteY327" fmla="*/ 4684750 h 5477157"/>
                <a:gd name="connsiteX328" fmla="*/ 2994494 w 4173281"/>
                <a:gd name="connsiteY328" fmla="*/ 4692357 h 5477157"/>
                <a:gd name="connsiteX329" fmla="*/ 3009393 w 4173281"/>
                <a:gd name="connsiteY329" fmla="*/ 4684996 h 5477157"/>
                <a:gd name="connsiteX330" fmla="*/ 2998387 w 4173281"/>
                <a:gd name="connsiteY330" fmla="*/ 4674609 h 5477157"/>
                <a:gd name="connsiteX331" fmla="*/ 1217287 w 4173281"/>
                <a:gd name="connsiteY331" fmla="*/ 4671898 h 5477157"/>
                <a:gd name="connsiteX332" fmla="*/ 1240648 w 4173281"/>
                <a:gd name="connsiteY332" fmla="*/ 4695256 h 5477157"/>
                <a:gd name="connsiteX333" fmla="*/ 1217287 w 4173281"/>
                <a:gd name="connsiteY333" fmla="*/ 4718617 h 5477157"/>
                <a:gd name="connsiteX334" fmla="*/ 1193929 w 4173281"/>
                <a:gd name="connsiteY334" fmla="*/ 4695256 h 5477157"/>
                <a:gd name="connsiteX335" fmla="*/ 1217287 w 4173281"/>
                <a:gd name="connsiteY335" fmla="*/ 4671898 h 5477157"/>
                <a:gd name="connsiteX336" fmla="*/ 1572872 w 4173281"/>
                <a:gd name="connsiteY336" fmla="*/ 4645943 h 5477157"/>
                <a:gd name="connsiteX337" fmla="*/ 1593636 w 4173281"/>
                <a:gd name="connsiteY337" fmla="*/ 4669301 h 5477157"/>
                <a:gd name="connsiteX338" fmla="*/ 1572872 w 4173281"/>
                <a:gd name="connsiteY338" fmla="*/ 4690065 h 5477157"/>
                <a:gd name="connsiteX339" fmla="*/ 1557299 w 4173281"/>
                <a:gd name="connsiteY339" fmla="*/ 4682280 h 5477157"/>
                <a:gd name="connsiteX340" fmla="*/ 1536535 w 4173281"/>
                <a:gd name="connsiteY340" fmla="*/ 4703044 h 5477157"/>
                <a:gd name="connsiteX341" fmla="*/ 1515771 w 4173281"/>
                <a:gd name="connsiteY341" fmla="*/ 4682280 h 5477157"/>
                <a:gd name="connsiteX342" fmla="*/ 1536535 w 4173281"/>
                <a:gd name="connsiteY342" fmla="*/ 4658919 h 5477157"/>
                <a:gd name="connsiteX343" fmla="*/ 1552108 w 4173281"/>
                <a:gd name="connsiteY343" fmla="*/ 4666707 h 5477157"/>
                <a:gd name="connsiteX344" fmla="*/ 1572872 w 4173281"/>
                <a:gd name="connsiteY344" fmla="*/ 4645943 h 5477157"/>
                <a:gd name="connsiteX345" fmla="*/ 1689671 w 4173281"/>
                <a:gd name="connsiteY345" fmla="*/ 4643349 h 5477157"/>
                <a:gd name="connsiteX346" fmla="*/ 1723411 w 4173281"/>
                <a:gd name="connsiteY346" fmla="*/ 4677089 h 5477157"/>
                <a:gd name="connsiteX347" fmla="*/ 1689671 w 4173281"/>
                <a:gd name="connsiteY347" fmla="*/ 4710832 h 5477157"/>
                <a:gd name="connsiteX348" fmla="*/ 1658525 w 4173281"/>
                <a:gd name="connsiteY348" fmla="*/ 4690068 h 5477157"/>
                <a:gd name="connsiteX349" fmla="*/ 1640355 w 4173281"/>
                <a:gd name="connsiteY349" fmla="*/ 4703044 h 5477157"/>
                <a:gd name="connsiteX350" fmla="*/ 1622188 w 4173281"/>
                <a:gd name="connsiteY350" fmla="*/ 4684877 h 5477157"/>
                <a:gd name="connsiteX351" fmla="*/ 1640355 w 4173281"/>
                <a:gd name="connsiteY351" fmla="*/ 4666707 h 5477157"/>
                <a:gd name="connsiteX352" fmla="*/ 1655928 w 4173281"/>
                <a:gd name="connsiteY352" fmla="*/ 4674495 h 5477157"/>
                <a:gd name="connsiteX353" fmla="*/ 1689671 w 4173281"/>
                <a:gd name="connsiteY353" fmla="*/ 4643349 h 5477157"/>
                <a:gd name="connsiteX354" fmla="*/ 1744176 w 4173281"/>
                <a:gd name="connsiteY354" fmla="*/ 4635562 h 5477157"/>
                <a:gd name="connsiteX355" fmla="*/ 1764940 w 4173281"/>
                <a:gd name="connsiteY355" fmla="*/ 4656326 h 5477157"/>
                <a:gd name="connsiteX356" fmla="*/ 1744176 w 4173281"/>
                <a:gd name="connsiteY356" fmla="*/ 4677090 h 5477157"/>
                <a:gd name="connsiteX357" fmla="*/ 1723412 w 4173281"/>
                <a:gd name="connsiteY357" fmla="*/ 4656326 h 5477157"/>
                <a:gd name="connsiteX358" fmla="*/ 1744176 w 4173281"/>
                <a:gd name="connsiteY358" fmla="*/ 4635562 h 5477157"/>
                <a:gd name="connsiteX359" fmla="*/ 1611806 w 4173281"/>
                <a:gd name="connsiteY359" fmla="*/ 4596630 h 5477157"/>
                <a:gd name="connsiteX360" fmla="*/ 1637761 w 4173281"/>
                <a:gd name="connsiteY360" fmla="*/ 4622585 h 5477157"/>
                <a:gd name="connsiteX361" fmla="*/ 1611806 w 4173281"/>
                <a:gd name="connsiteY361" fmla="*/ 4648540 h 5477157"/>
                <a:gd name="connsiteX362" fmla="*/ 1585851 w 4173281"/>
                <a:gd name="connsiteY362" fmla="*/ 4622585 h 5477157"/>
                <a:gd name="connsiteX363" fmla="*/ 1611806 w 4173281"/>
                <a:gd name="connsiteY363" fmla="*/ 4596630 h 5477157"/>
                <a:gd name="connsiteX364" fmla="*/ 2628097 w 4173281"/>
                <a:gd name="connsiteY364" fmla="*/ 4596487 h 5477157"/>
                <a:gd name="connsiteX365" fmla="*/ 2628030 w 4173281"/>
                <a:gd name="connsiteY365" fmla="*/ 4598438 h 5477157"/>
                <a:gd name="connsiteX366" fmla="*/ 2631997 w 4173281"/>
                <a:gd name="connsiteY366" fmla="*/ 4598438 h 5477157"/>
                <a:gd name="connsiteX367" fmla="*/ 2707900 w 4173281"/>
                <a:gd name="connsiteY367" fmla="*/ 4589837 h 5477157"/>
                <a:gd name="connsiteX368" fmla="*/ 2699520 w 4173281"/>
                <a:gd name="connsiteY368" fmla="*/ 4595761 h 5477157"/>
                <a:gd name="connsiteX369" fmla="*/ 2690565 w 4173281"/>
                <a:gd name="connsiteY369" fmla="*/ 4598020 h 5477157"/>
                <a:gd name="connsiteX370" fmla="*/ 2693046 w 4173281"/>
                <a:gd name="connsiteY370" fmla="*/ 4612952 h 5477157"/>
                <a:gd name="connsiteX371" fmla="*/ 2687347 w 4173281"/>
                <a:gd name="connsiteY371" fmla="*/ 4622509 h 5477157"/>
                <a:gd name="connsiteX372" fmla="*/ 2689050 w 4173281"/>
                <a:gd name="connsiteY372" fmla="*/ 4628701 h 5477157"/>
                <a:gd name="connsiteX373" fmla="*/ 2701828 w 4173281"/>
                <a:gd name="connsiteY373" fmla="*/ 4633480 h 5477157"/>
                <a:gd name="connsiteX374" fmla="*/ 2703187 w 4173281"/>
                <a:gd name="connsiteY374" fmla="*/ 4615177 h 5477157"/>
                <a:gd name="connsiteX375" fmla="*/ 2701453 w 4173281"/>
                <a:gd name="connsiteY375" fmla="*/ 4598853 h 5477157"/>
                <a:gd name="connsiteX376" fmla="*/ 1728602 w 4173281"/>
                <a:gd name="connsiteY376" fmla="*/ 4555102 h 5477157"/>
                <a:gd name="connsiteX377" fmla="*/ 1757154 w 4173281"/>
                <a:gd name="connsiteY377" fmla="*/ 4583651 h 5477157"/>
                <a:gd name="connsiteX378" fmla="*/ 1728602 w 4173281"/>
                <a:gd name="connsiteY378" fmla="*/ 4612203 h 5477157"/>
                <a:gd name="connsiteX379" fmla="*/ 1700053 w 4173281"/>
                <a:gd name="connsiteY379" fmla="*/ 4583651 h 5477157"/>
                <a:gd name="connsiteX380" fmla="*/ 1728602 w 4173281"/>
                <a:gd name="connsiteY380" fmla="*/ 4555102 h 5477157"/>
                <a:gd name="connsiteX381" fmla="*/ 1663713 w 4173281"/>
                <a:gd name="connsiteY381" fmla="*/ 4542123 h 5477157"/>
                <a:gd name="connsiteX382" fmla="*/ 1676692 w 4173281"/>
                <a:gd name="connsiteY382" fmla="*/ 4555099 h 5477157"/>
                <a:gd name="connsiteX383" fmla="*/ 1663713 w 4173281"/>
                <a:gd name="connsiteY383" fmla="*/ 4568078 h 5477157"/>
                <a:gd name="connsiteX384" fmla="*/ 1650737 w 4173281"/>
                <a:gd name="connsiteY384" fmla="*/ 4555099 h 5477157"/>
                <a:gd name="connsiteX385" fmla="*/ 1663713 w 4173281"/>
                <a:gd name="connsiteY385" fmla="*/ 4542123 h 5477157"/>
                <a:gd name="connsiteX386" fmla="*/ 1362638 w 4173281"/>
                <a:gd name="connsiteY386" fmla="*/ 4534338 h 5477157"/>
                <a:gd name="connsiteX387" fmla="*/ 1411951 w 4173281"/>
                <a:gd name="connsiteY387" fmla="*/ 4575866 h 5477157"/>
                <a:gd name="connsiteX388" fmla="*/ 1437906 w 4173281"/>
                <a:gd name="connsiteY388" fmla="*/ 4604415 h 5477157"/>
                <a:gd name="connsiteX389" fmla="*/ 1409357 w 4173281"/>
                <a:gd name="connsiteY389" fmla="*/ 4632967 h 5477157"/>
                <a:gd name="connsiteX390" fmla="*/ 1388593 w 4173281"/>
                <a:gd name="connsiteY390" fmla="*/ 4619988 h 5477157"/>
                <a:gd name="connsiteX391" fmla="*/ 1360041 w 4173281"/>
                <a:gd name="connsiteY391" fmla="*/ 4630370 h 5477157"/>
                <a:gd name="connsiteX392" fmla="*/ 1326301 w 4173281"/>
                <a:gd name="connsiteY392" fmla="*/ 4617394 h 5477157"/>
                <a:gd name="connsiteX393" fmla="*/ 1315919 w 4173281"/>
                <a:gd name="connsiteY393" fmla="*/ 4622585 h 5477157"/>
                <a:gd name="connsiteX394" fmla="*/ 1300346 w 4173281"/>
                <a:gd name="connsiteY394" fmla="*/ 4607012 h 5477157"/>
                <a:gd name="connsiteX395" fmla="*/ 1313322 w 4173281"/>
                <a:gd name="connsiteY395" fmla="*/ 4591439 h 5477157"/>
                <a:gd name="connsiteX396" fmla="*/ 1313322 w 4173281"/>
                <a:gd name="connsiteY396" fmla="*/ 4583651 h 5477157"/>
                <a:gd name="connsiteX397" fmla="*/ 1362638 w 4173281"/>
                <a:gd name="connsiteY397" fmla="*/ 4534338 h 5477157"/>
                <a:gd name="connsiteX398" fmla="*/ 3624164 w 4173281"/>
                <a:gd name="connsiteY398" fmla="*/ 4513822 h 5477157"/>
                <a:gd name="connsiteX399" fmla="*/ 3655972 w 4173281"/>
                <a:gd name="connsiteY399" fmla="*/ 4515811 h 5477157"/>
                <a:gd name="connsiteX400" fmla="*/ 3676069 w 4173281"/>
                <a:gd name="connsiteY400" fmla="*/ 4539886 h 5477157"/>
                <a:gd name="connsiteX401" fmla="*/ 3679981 w 4173281"/>
                <a:gd name="connsiteY401" fmla="*/ 4539115 h 5477157"/>
                <a:gd name="connsiteX402" fmla="*/ 3879079 w 4173281"/>
                <a:gd name="connsiteY402" fmla="*/ 4778514 h 5477157"/>
                <a:gd name="connsiteX403" fmla="*/ 3858413 w 4173281"/>
                <a:gd name="connsiteY403" fmla="*/ 4777448 h 5477157"/>
                <a:gd name="connsiteX404" fmla="*/ 3846633 w 4173281"/>
                <a:gd name="connsiteY404" fmla="*/ 4766016 h 5477157"/>
                <a:gd name="connsiteX405" fmla="*/ 3789813 w 4173281"/>
                <a:gd name="connsiteY405" fmla="*/ 4770353 h 5477157"/>
                <a:gd name="connsiteX406" fmla="*/ 3763129 w 4173281"/>
                <a:gd name="connsiteY406" fmla="*/ 4694136 h 5477157"/>
                <a:gd name="connsiteX407" fmla="*/ 3764255 w 4173281"/>
                <a:gd name="connsiteY407" fmla="*/ 4691796 h 5477157"/>
                <a:gd name="connsiteX408" fmla="*/ 3746760 w 4173281"/>
                <a:gd name="connsiteY408" fmla="*/ 4686257 h 5477157"/>
                <a:gd name="connsiteX409" fmla="*/ 3724325 w 4173281"/>
                <a:gd name="connsiteY409" fmla="*/ 4661054 h 5477157"/>
                <a:gd name="connsiteX410" fmla="*/ 3715056 w 4173281"/>
                <a:gd name="connsiteY410" fmla="*/ 4662352 h 5477157"/>
                <a:gd name="connsiteX411" fmla="*/ 3664129 w 4173281"/>
                <a:gd name="connsiteY411" fmla="*/ 4672405 h 5477157"/>
                <a:gd name="connsiteX412" fmla="*/ 3643595 w 4173281"/>
                <a:gd name="connsiteY412" fmla="*/ 4619315 h 5477157"/>
                <a:gd name="connsiteX413" fmla="*/ 3639784 w 4173281"/>
                <a:gd name="connsiteY413" fmla="*/ 4597314 h 5477157"/>
                <a:gd name="connsiteX414" fmla="*/ 3623501 w 4173281"/>
                <a:gd name="connsiteY414" fmla="*/ 4595237 h 5477157"/>
                <a:gd name="connsiteX415" fmla="*/ 3620209 w 4173281"/>
                <a:gd name="connsiteY415" fmla="*/ 4608057 h 5477157"/>
                <a:gd name="connsiteX416" fmla="*/ 3600724 w 4173281"/>
                <a:gd name="connsiteY416" fmla="*/ 4624601 h 5477157"/>
                <a:gd name="connsiteX417" fmla="*/ 3596309 w 4173281"/>
                <a:gd name="connsiteY417" fmla="*/ 4639758 h 5477157"/>
                <a:gd name="connsiteX418" fmla="*/ 3540879 w 4173281"/>
                <a:gd name="connsiteY418" fmla="*/ 4659166 h 5477157"/>
                <a:gd name="connsiteX419" fmla="*/ 3521472 w 4173281"/>
                <a:gd name="connsiteY419" fmla="*/ 4603735 h 5477157"/>
                <a:gd name="connsiteX420" fmla="*/ 3561743 w 4173281"/>
                <a:gd name="connsiteY420" fmla="*/ 4579914 h 5477157"/>
                <a:gd name="connsiteX421" fmla="*/ 3597426 w 4173281"/>
                <a:gd name="connsiteY421" fmla="*/ 4559641 h 5477157"/>
                <a:gd name="connsiteX422" fmla="*/ 3600542 w 4173281"/>
                <a:gd name="connsiteY422" fmla="*/ 4535218 h 5477157"/>
                <a:gd name="connsiteX423" fmla="*/ 3624164 w 4173281"/>
                <a:gd name="connsiteY423" fmla="*/ 4513822 h 5477157"/>
                <a:gd name="connsiteX424" fmla="*/ 1567681 w 4173281"/>
                <a:gd name="connsiteY424" fmla="*/ 4500596 h 5477157"/>
                <a:gd name="connsiteX425" fmla="*/ 1583254 w 4173281"/>
                <a:gd name="connsiteY425" fmla="*/ 4516169 h 5477157"/>
                <a:gd name="connsiteX426" fmla="*/ 1567681 w 4173281"/>
                <a:gd name="connsiteY426" fmla="*/ 4531742 h 5477157"/>
                <a:gd name="connsiteX427" fmla="*/ 1552108 w 4173281"/>
                <a:gd name="connsiteY427" fmla="*/ 4516169 h 5477157"/>
                <a:gd name="connsiteX428" fmla="*/ 1567681 w 4173281"/>
                <a:gd name="connsiteY428" fmla="*/ 4500596 h 5477157"/>
                <a:gd name="connsiteX429" fmla="*/ 1689671 w 4173281"/>
                <a:gd name="connsiteY429" fmla="*/ 4474641 h 5477157"/>
                <a:gd name="connsiteX430" fmla="*/ 1687073 w 4173281"/>
                <a:gd name="connsiteY430" fmla="*/ 4482426 h 5477157"/>
                <a:gd name="connsiteX431" fmla="*/ 1692265 w 4173281"/>
                <a:gd name="connsiteY431" fmla="*/ 4477235 h 5477157"/>
                <a:gd name="connsiteX432" fmla="*/ 2600760 w 4173281"/>
                <a:gd name="connsiteY432" fmla="*/ 4427965 h 5477157"/>
                <a:gd name="connsiteX433" fmla="*/ 2592041 w 4173281"/>
                <a:gd name="connsiteY433" fmla="*/ 4431366 h 5477157"/>
                <a:gd name="connsiteX434" fmla="*/ 2588539 w 4173281"/>
                <a:gd name="connsiteY434" fmla="*/ 4434741 h 5477157"/>
                <a:gd name="connsiteX435" fmla="*/ 2588506 w 4173281"/>
                <a:gd name="connsiteY435" fmla="*/ 4434920 h 5477157"/>
                <a:gd name="connsiteX436" fmla="*/ 2590469 w 4173281"/>
                <a:gd name="connsiteY436" fmla="*/ 4434920 h 5477157"/>
                <a:gd name="connsiteX437" fmla="*/ 2623144 w 4173281"/>
                <a:gd name="connsiteY437" fmla="*/ 4443634 h 5477157"/>
                <a:gd name="connsiteX438" fmla="*/ 1326302 w 4173281"/>
                <a:gd name="connsiteY438" fmla="*/ 4399372 h 5477157"/>
                <a:gd name="connsiteX439" fmla="*/ 1354851 w 4173281"/>
                <a:gd name="connsiteY439" fmla="*/ 4427921 h 5477157"/>
                <a:gd name="connsiteX440" fmla="*/ 1334087 w 4173281"/>
                <a:gd name="connsiteY440" fmla="*/ 4453876 h 5477157"/>
                <a:gd name="connsiteX441" fmla="*/ 1334087 w 4173281"/>
                <a:gd name="connsiteY441" fmla="*/ 4461664 h 5477157"/>
                <a:gd name="connsiteX442" fmla="*/ 1289965 w 4173281"/>
                <a:gd name="connsiteY442" fmla="*/ 4505786 h 5477157"/>
                <a:gd name="connsiteX443" fmla="*/ 1287368 w 4173281"/>
                <a:gd name="connsiteY443" fmla="*/ 4505786 h 5477157"/>
                <a:gd name="connsiteX444" fmla="*/ 1305538 w 4173281"/>
                <a:gd name="connsiteY444" fmla="*/ 4565484 h 5477157"/>
                <a:gd name="connsiteX445" fmla="*/ 1199121 w 4173281"/>
                <a:gd name="connsiteY445" fmla="*/ 4671898 h 5477157"/>
                <a:gd name="connsiteX446" fmla="*/ 1092707 w 4173281"/>
                <a:gd name="connsiteY446" fmla="*/ 4565484 h 5477157"/>
                <a:gd name="connsiteX447" fmla="*/ 1095301 w 4173281"/>
                <a:gd name="connsiteY447" fmla="*/ 4547314 h 5477157"/>
                <a:gd name="connsiteX448" fmla="*/ 1056370 w 4173281"/>
                <a:gd name="connsiteY448" fmla="*/ 4508383 h 5477157"/>
                <a:gd name="connsiteX449" fmla="*/ 1092707 w 4173281"/>
                <a:gd name="connsiteY449" fmla="*/ 4472046 h 5477157"/>
                <a:gd name="connsiteX450" fmla="*/ 1123853 w 4173281"/>
                <a:gd name="connsiteY450" fmla="*/ 4487619 h 5477157"/>
                <a:gd name="connsiteX451" fmla="*/ 1199121 w 4173281"/>
                <a:gd name="connsiteY451" fmla="*/ 4456473 h 5477157"/>
                <a:gd name="connsiteX452" fmla="*/ 1245840 w 4173281"/>
                <a:gd name="connsiteY452" fmla="*/ 4466855 h 5477157"/>
                <a:gd name="connsiteX453" fmla="*/ 1245840 w 4173281"/>
                <a:gd name="connsiteY453" fmla="*/ 4459067 h 5477157"/>
                <a:gd name="connsiteX454" fmla="*/ 1289965 w 4173281"/>
                <a:gd name="connsiteY454" fmla="*/ 4414945 h 5477157"/>
                <a:gd name="connsiteX455" fmla="*/ 1300347 w 4173281"/>
                <a:gd name="connsiteY455" fmla="*/ 4417539 h 5477157"/>
                <a:gd name="connsiteX456" fmla="*/ 1326302 w 4173281"/>
                <a:gd name="connsiteY456" fmla="*/ 4399372 h 5477157"/>
                <a:gd name="connsiteX457" fmla="*/ 2029680 w 4173281"/>
                <a:gd name="connsiteY457" fmla="*/ 4337078 h 5477157"/>
                <a:gd name="connsiteX458" fmla="*/ 2032276 w 4173281"/>
                <a:gd name="connsiteY458" fmla="*/ 4350056 h 5477157"/>
                <a:gd name="connsiteX459" fmla="*/ 2058231 w 4173281"/>
                <a:gd name="connsiteY459" fmla="*/ 4365630 h 5477157"/>
                <a:gd name="connsiteX460" fmla="*/ 2076399 w 4173281"/>
                <a:gd name="connsiteY460" fmla="*/ 4357842 h 5477157"/>
                <a:gd name="connsiteX461" fmla="*/ 2071207 w 4173281"/>
                <a:gd name="connsiteY461" fmla="*/ 4350056 h 5477157"/>
                <a:gd name="connsiteX462" fmla="*/ 2068613 w 4173281"/>
                <a:gd name="connsiteY462" fmla="*/ 4350056 h 5477157"/>
                <a:gd name="connsiteX463" fmla="*/ 2029680 w 4173281"/>
                <a:gd name="connsiteY463" fmla="*/ 4337078 h 5477157"/>
                <a:gd name="connsiteX464" fmla="*/ 1030412 w 4173281"/>
                <a:gd name="connsiteY464" fmla="*/ 4331889 h 5477157"/>
                <a:gd name="connsiteX465" fmla="*/ 1074537 w 4173281"/>
                <a:gd name="connsiteY465" fmla="*/ 4376011 h 5477157"/>
                <a:gd name="connsiteX466" fmla="*/ 1030412 w 4173281"/>
                <a:gd name="connsiteY466" fmla="*/ 4420136 h 5477157"/>
                <a:gd name="connsiteX467" fmla="*/ 986290 w 4173281"/>
                <a:gd name="connsiteY467" fmla="*/ 4376011 h 5477157"/>
                <a:gd name="connsiteX468" fmla="*/ 1030412 w 4173281"/>
                <a:gd name="connsiteY468" fmla="*/ 4331889 h 5477157"/>
                <a:gd name="connsiteX469" fmla="*/ 996672 w 4173281"/>
                <a:gd name="connsiteY469" fmla="*/ 4277383 h 5477157"/>
                <a:gd name="connsiteX470" fmla="*/ 1020033 w 4173281"/>
                <a:gd name="connsiteY470" fmla="*/ 4300741 h 5477157"/>
                <a:gd name="connsiteX471" fmla="*/ 996672 w 4173281"/>
                <a:gd name="connsiteY471" fmla="*/ 4324102 h 5477157"/>
                <a:gd name="connsiteX472" fmla="*/ 973314 w 4173281"/>
                <a:gd name="connsiteY472" fmla="*/ 4300741 h 5477157"/>
                <a:gd name="connsiteX473" fmla="*/ 996672 w 4173281"/>
                <a:gd name="connsiteY473" fmla="*/ 4277383 h 5477157"/>
                <a:gd name="connsiteX474" fmla="*/ 1993343 w 4173281"/>
                <a:gd name="connsiteY474" fmla="*/ 4272192 h 5477157"/>
                <a:gd name="connsiteX475" fmla="*/ 1993343 w 4173281"/>
                <a:gd name="connsiteY475" fmla="*/ 4277383 h 5477157"/>
                <a:gd name="connsiteX476" fmla="*/ 1988151 w 4173281"/>
                <a:gd name="connsiteY476" fmla="*/ 4305932 h 5477157"/>
                <a:gd name="connsiteX477" fmla="*/ 1990749 w 4173281"/>
                <a:gd name="connsiteY477" fmla="*/ 4305932 h 5477157"/>
                <a:gd name="connsiteX478" fmla="*/ 2006321 w 4173281"/>
                <a:gd name="connsiteY478" fmla="*/ 4318910 h 5477157"/>
                <a:gd name="connsiteX479" fmla="*/ 2016703 w 4173281"/>
                <a:gd name="connsiteY479" fmla="*/ 4321504 h 5477157"/>
                <a:gd name="connsiteX480" fmla="*/ 2006321 w 4173281"/>
                <a:gd name="connsiteY480" fmla="*/ 4287764 h 5477157"/>
                <a:gd name="connsiteX481" fmla="*/ 2006321 w 4173281"/>
                <a:gd name="connsiteY481" fmla="*/ 4279977 h 5477157"/>
                <a:gd name="connsiteX482" fmla="*/ 1995940 w 4173281"/>
                <a:gd name="connsiteY482" fmla="*/ 4272192 h 5477157"/>
                <a:gd name="connsiteX483" fmla="*/ 939571 w 4173281"/>
                <a:gd name="connsiteY483" fmla="*/ 4150204 h 5477157"/>
                <a:gd name="connsiteX484" fmla="*/ 955144 w 4173281"/>
                <a:gd name="connsiteY484" fmla="*/ 4165777 h 5477157"/>
                <a:gd name="connsiteX485" fmla="*/ 939571 w 4173281"/>
                <a:gd name="connsiteY485" fmla="*/ 4181350 h 5477157"/>
                <a:gd name="connsiteX486" fmla="*/ 923998 w 4173281"/>
                <a:gd name="connsiteY486" fmla="*/ 4165777 h 5477157"/>
                <a:gd name="connsiteX487" fmla="*/ 939571 w 4173281"/>
                <a:gd name="connsiteY487" fmla="*/ 4150204 h 5477157"/>
                <a:gd name="connsiteX488" fmla="*/ 2078996 w 4173281"/>
                <a:gd name="connsiteY488" fmla="*/ 4113865 h 5477157"/>
                <a:gd name="connsiteX489" fmla="*/ 2076399 w 4173281"/>
                <a:gd name="connsiteY489" fmla="*/ 4116462 h 5477157"/>
                <a:gd name="connsiteX490" fmla="*/ 2078996 w 4173281"/>
                <a:gd name="connsiteY490" fmla="*/ 4119056 h 5477157"/>
                <a:gd name="connsiteX491" fmla="*/ 2084186 w 4173281"/>
                <a:gd name="connsiteY491" fmla="*/ 4116462 h 5477157"/>
                <a:gd name="connsiteX492" fmla="*/ 2078996 w 4173281"/>
                <a:gd name="connsiteY492" fmla="*/ 4113865 h 5477157"/>
                <a:gd name="connsiteX493" fmla="*/ 781246 w 4173281"/>
                <a:gd name="connsiteY493" fmla="*/ 4059361 h 5477157"/>
                <a:gd name="connsiteX494" fmla="*/ 796819 w 4173281"/>
                <a:gd name="connsiteY494" fmla="*/ 4074934 h 5477157"/>
                <a:gd name="connsiteX495" fmla="*/ 781246 w 4173281"/>
                <a:gd name="connsiteY495" fmla="*/ 4090507 h 5477157"/>
                <a:gd name="connsiteX496" fmla="*/ 765673 w 4173281"/>
                <a:gd name="connsiteY496" fmla="*/ 4074934 h 5477157"/>
                <a:gd name="connsiteX497" fmla="*/ 781246 w 4173281"/>
                <a:gd name="connsiteY497" fmla="*/ 4059361 h 5477157"/>
                <a:gd name="connsiteX498" fmla="*/ 1858377 w 4173281"/>
                <a:gd name="connsiteY498" fmla="*/ 4054170 h 5477157"/>
                <a:gd name="connsiteX499" fmla="*/ 1879141 w 4173281"/>
                <a:gd name="connsiteY499" fmla="*/ 4074934 h 5477157"/>
                <a:gd name="connsiteX500" fmla="*/ 1858377 w 4173281"/>
                <a:gd name="connsiteY500" fmla="*/ 4095698 h 5477157"/>
                <a:gd name="connsiteX501" fmla="*/ 1837613 w 4173281"/>
                <a:gd name="connsiteY501" fmla="*/ 4074934 h 5477157"/>
                <a:gd name="connsiteX502" fmla="*/ 1858377 w 4173281"/>
                <a:gd name="connsiteY502" fmla="*/ 4054170 h 5477157"/>
                <a:gd name="connsiteX503" fmla="*/ 1995940 w 4173281"/>
                <a:gd name="connsiteY503" fmla="*/ 4025617 h 5477157"/>
                <a:gd name="connsiteX504" fmla="*/ 1995940 w 4173281"/>
                <a:gd name="connsiteY504" fmla="*/ 4030809 h 5477157"/>
                <a:gd name="connsiteX505" fmla="*/ 1985557 w 4173281"/>
                <a:gd name="connsiteY505" fmla="*/ 4054170 h 5477157"/>
                <a:gd name="connsiteX506" fmla="*/ 1988151 w 4173281"/>
                <a:gd name="connsiteY506" fmla="*/ 4067146 h 5477157"/>
                <a:gd name="connsiteX507" fmla="*/ 1972579 w 4173281"/>
                <a:gd name="connsiteY507" fmla="*/ 4090507 h 5477157"/>
                <a:gd name="connsiteX508" fmla="*/ 1980366 w 4173281"/>
                <a:gd name="connsiteY508" fmla="*/ 4111271 h 5477157"/>
                <a:gd name="connsiteX509" fmla="*/ 1977770 w 4173281"/>
                <a:gd name="connsiteY509" fmla="*/ 4121652 h 5477157"/>
                <a:gd name="connsiteX510" fmla="*/ 2003725 w 4173281"/>
                <a:gd name="connsiteY510" fmla="*/ 4116462 h 5477157"/>
                <a:gd name="connsiteX511" fmla="*/ 2021895 w 4173281"/>
                <a:gd name="connsiteY511" fmla="*/ 4119056 h 5477157"/>
                <a:gd name="connsiteX512" fmla="*/ 2029680 w 4173281"/>
                <a:gd name="connsiteY512" fmla="*/ 4111271 h 5477157"/>
                <a:gd name="connsiteX513" fmla="*/ 2016703 w 4173281"/>
                <a:gd name="connsiteY513" fmla="*/ 4082719 h 5477157"/>
                <a:gd name="connsiteX514" fmla="*/ 2034871 w 4173281"/>
                <a:gd name="connsiteY514" fmla="*/ 4048978 h 5477157"/>
                <a:gd name="connsiteX515" fmla="*/ 2032276 w 4173281"/>
                <a:gd name="connsiteY515" fmla="*/ 4041191 h 5477157"/>
                <a:gd name="connsiteX516" fmla="*/ 2021895 w 4173281"/>
                <a:gd name="connsiteY516" fmla="*/ 4043787 h 5477157"/>
                <a:gd name="connsiteX517" fmla="*/ 1995940 w 4173281"/>
                <a:gd name="connsiteY517" fmla="*/ 4025617 h 5477157"/>
                <a:gd name="connsiteX518" fmla="*/ 2050444 w 4173281"/>
                <a:gd name="connsiteY518" fmla="*/ 3932180 h 5477157"/>
                <a:gd name="connsiteX519" fmla="*/ 2037467 w 4173281"/>
                <a:gd name="connsiteY519" fmla="*/ 3945159 h 5477157"/>
                <a:gd name="connsiteX520" fmla="*/ 2055635 w 4173281"/>
                <a:gd name="connsiteY520" fmla="*/ 3973708 h 5477157"/>
                <a:gd name="connsiteX521" fmla="*/ 2073805 w 4173281"/>
                <a:gd name="connsiteY521" fmla="*/ 3955540 h 5477157"/>
                <a:gd name="connsiteX522" fmla="*/ 2050444 w 4173281"/>
                <a:gd name="connsiteY522" fmla="*/ 3932180 h 5477157"/>
                <a:gd name="connsiteX523" fmla="*/ 1681883 w 4173281"/>
                <a:gd name="connsiteY523" fmla="*/ 3911419 h 5477157"/>
                <a:gd name="connsiteX524" fmla="*/ 1718220 w 4173281"/>
                <a:gd name="connsiteY524" fmla="*/ 3947756 h 5477157"/>
                <a:gd name="connsiteX525" fmla="*/ 1681883 w 4173281"/>
                <a:gd name="connsiteY525" fmla="*/ 3984093 h 5477157"/>
                <a:gd name="connsiteX526" fmla="*/ 1648143 w 4173281"/>
                <a:gd name="connsiteY526" fmla="*/ 3960732 h 5477157"/>
                <a:gd name="connsiteX527" fmla="*/ 1642952 w 4173281"/>
                <a:gd name="connsiteY527" fmla="*/ 3960732 h 5477157"/>
                <a:gd name="connsiteX528" fmla="*/ 1622188 w 4173281"/>
                <a:gd name="connsiteY528" fmla="*/ 3939968 h 5477157"/>
                <a:gd name="connsiteX529" fmla="*/ 1642952 w 4173281"/>
                <a:gd name="connsiteY529" fmla="*/ 3921801 h 5477157"/>
                <a:gd name="connsiteX530" fmla="*/ 1653334 w 4173281"/>
                <a:gd name="connsiteY530" fmla="*/ 3924395 h 5477157"/>
                <a:gd name="connsiteX531" fmla="*/ 1681883 w 4173281"/>
                <a:gd name="connsiteY531" fmla="*/ 3911419 h 5477157"/>
                <a:gd name="connsiteX532" fmla="*/ 1186142 w 4173281"/>
                <a:gd name="connsiteY532" fmla="*/ 3885464 h 5477157"/>
                <a:gd name="connsiteX533" fmla="*/ 1258816 w 4173281"/>
                <a:gd name="connsiteY533" fmla="*/ 3932183 h 5477157"/>
                <a:gd name="connsiteX534" fmla="*/ 1300344 w 4173281"/>
                <a:gd name="connsiteY534" fmla="*/ 3906228 h 5477157"/>
                <a:gd name="connsiteX535" fmla="*/ 1339278 w 4173281"/>
                <a:gd name="connsiteY535" fmla="*/ 3926992 h 5477157"/>
                <a:gd name="connsiteX536" fmla="*/ 1380806 w 4173281"/>
                <a:gd name="connsiteY536" fmla="*/ 3945159 h 5477157"/>
                <a:gd name="connsiteX537" fmla="*/ 1385997 w 4173281"/>
                <a:gd name="connsiteY537" fmla="*/ 3942565 h 5477157"/>
                <a:gd name="connsiteX538" fmla="*/ 1383400 w 4173281"/>
                <a:gd name="connsiteY538" fmla="*/ 3932183 h 5477157"/>
                <a:gd name="connsiteX539" fmla="*/ 1401570 w 4173281"/>
                <a:gd name="connsiteY539" fmla="*/ 3914013 h 5477157"/>
                <a:gd name="connsiteX540" fmla="*/ 1419737 w 4173281"/>
                <a:gd name="connsiteY540" fmla="*/ 3932183 h 5477157"/>
                <a:gd name="connsiteX541" fmla="*/ 1417143 w 4173281"/>
                <a:gd name="connsiteY541" fmla="*/ 3939968 h 5477157"/>
                <a:gd name="connsiteX542" fmla="*/ 1458671 w 4173281"/>
                <a:gd name="connsiteY542" fmla="*/ 3965923 h 5477157"/>
                <a:gd name="connsiteX543" fmla="*/ 1487220 w 4173281"/>
                <a:gd name="connsiteY543" fmla="*/ 3997069 h 5477157"/>
                <a:gd name="connsiteX544" fmla="*/ 1469053 w 4173281"/>
                <a:gd name="connsiteY544" fmla="*/ 4025621 h 5477157"/>
                <a:gd name="connsiteX545" fmla="*/ 1484626 w 4173281"/>
                <a:gd name="connsiteY545" fmla="*/ 4048979 h 5477157"/>
                <a:gd name="connsiteX546" fmla="*/ 1456074 w 4173281"/>
                <a:gd name="connsiteY546" fmla="*/ 4077531 h 5477157"/>
                <a:gd name="connsiteX547" fmla="*/ 1432716 w 4173281"/>
                <a:gd name="connsiteY547" fmla="*/ 4064552 h 5477157"/>
                <a:gd name="connsiteX548" fmla="*/ 1422334 w 4173281"/>
                <a:gd name="connsiteY548" fmla="*/ 4067149 h 5477157"/>
                <a:gd name="connsiteX549" fmla="*/ 1323705 w 4173281"/>
                <a:gd name="connsiteY549" fmla="*/ 4134632 h 5477157"/>
                <a:gd name="connsiteX550" fmla="*/ 1219885 w 4173281"/>
                <a:gd name="connsiteY550" fmla="*/ 4043788 h 5477157"/>
                <a:gd name="connsiteX551" fmla="*/ 1209503 w 4173281"/>
                <a:gd name="connsiteY551" fmla="*/ 4046385 h 5477157"/>
                <a:gd name="connsiteX552" fmla="*/ 1222479 w 4173281"/>
                <a:gd name="connsiteY552" fmla="*/ 4090507 h 5477157"/>
                <a:gd name="connsiteX553" fmla="*/ 1131638 w 4173281"/>
                <a:gd name="connsiteY553" fmla="*/ 4181351 h 5477157"/>
                <a:gd name="connsiteX554" fmla="*/ 1077131 w 4173281"/>
                <a:gd name="connsiteY554" fmla="*/ 4163181 h 5477157"/>
                <a:gd name="connsiteX555" fmla="*/ 1061558 w 4173281"/>
                <a:gd name="connsiteY555" fmla="*/ 4165778 h 5477157"/>
                <a:gd name="connsiteX556" fmla="*/ 1017436 w 4173281"/>
                <a:gd name="connsiteY556" fmla="*/ 4121653 h 5477157"/>
                <a:gd name="connsiteX557" fmla="*/ 1040794 w 4173281"/>
                <a:gd name="connsiteY557" fmla="*/ 4082722 h 5477157"/>
                <a:gd name="connsiteX558" fmla="*/ 1110874 w 4173281"/>
                <a:gd name="connsiteY558" fmla="*/ 4004857 h 5477157"/>
                <a:gd name="connsiteX559" fmla="*/ 1103086 w 4173281"/>
                <a:gd name="connsiteY559" fmla="*/ 3968520 h 5477157"/>
                <a:gd name="connsiteX560" fmla="*/ 1186142 w 4173281"/>
                <a:gd name="connsiteY560" fmla="*/ 3885464 h 5477157"/>
                <a:gd name="connsiteX561" fmla="*/ 1388591 w 4173281"/>
                <a:gd name="connsiteY561" fmla="*/ 3843935 h 5477157"/>
                <a:gd name="connsiteX562" fmla="*/ 1406761 w 4173281"/>
                <a:gd name="connsiteY562" fmla="*/ 3862102 h 5477157"/>
                <a:gd name="connsiteX563" fmla="*/ 1388591 w 4173281"/>
                <a:gd name="connsiteY563" fmla="*/ 3880272 h 5477157"/>
                <a:gd name="connsiteX564" fmla="*/ 1370424 w 4173281"/>
                <a:gd name="connsiteY564" fmla="*/ 3862102 h 5477157"/>
                <a:gd name="connsiteX565" fmla="*/ 1388591 w 4173281"/>
                <a:gd name="connsiteY565" fmla="*/ 3843935 h 5477157"/>
                <a:gd name="connsiteX566" fmla="*/ 1668907 w 4173281"/>
                <a:gd name="connsiteY566" fmla="*/ 3825765 h 5477157"/>
                <a:gd name="connsiteX567" fmla="*/ 1705244 w 4173281"/>
                <a:gd name="connsiteY567" fmla="*/ 3862102 h 5477157"/>
                <a:gd name="connsiteX568" fmla="*/ 1668907 w 4173281"/>
                <a:gd name="connsiteY568" fmla="*/ 3898439 h 5477157"/>
                <a:gd name="connsiteX569" fmla="*/ 1632570 w 4173281"/>
                <a:gd name="connsiteY569" fmla="*/ 3862102 h 5477157"/>
                <a:gd name="connsiteX570" fmla="*/ 1668907 w 4173281"/>
                <a:gd name="connsiteY570" fmla="*/ 3825765 h 5477157"/>
                <a:gd name="connsiteX571" fmla="*/ 1554705 w 4173281"/>
                <a:gd name="connsiteY571" fmla="*/ 3781643 h 5477157"/>
                <a:gd name="connsiteX572" fmla="*/ 1598827 w 4173281"/>
                <a:gd name="connsiteY572" fmla="*/ 3825765 h 5477157"/>
                <a:gd name="connsiteX573" fmla="*/ 1554705 w 4173281"/>
                <a:gd name="connsiteY573" fmla="*/ 3869890 h 5477157"/>
                <a:gd name="connsiteX574" fmla="*/ 1536535 w 4173281"/>
                <a:gd name="connsiteY574" fmla="*/ 3867293 h 5477157"/>
                <a:gd name="connsiteX575" fmla="*/ 1495007 w 4173281"/>
                <a:gd name="connsiteY575" fmla="*/ 3898439 h 5477157"/>
                <a:gd name="connsiteX576" fmla="*/ 1450885 w 4173281"/>
                <a:gd name="connsiteY576" fmla="*/ 3854317 h 5477157"/>
                <a:gd name="connsiteX577" fmla="*/ 1495007 w 4173281"/>
                <a:gd name="connsiteY577" fmla="*/ 3810192 h 5477157"/>
                <a:gd name="connsiteX578" fmla="*/ 1513177 w 4173281"/>
                <a:gd name="connsiteY578" fmla="*/ 3815383 h 5477157"/>
                <a:gd name="connsiteX579" fmla="*/ 1554705 w 4173281"/>
                <a:gd name="connsiteY579" fmla="*/ 3781643 h 5477157"/>
                <a:gd name="connsiteX580" fmla="*/ 2252893 w 4173281"/>
                <a:gd name="connsiteY580" fmla="*/ 3716754 h 5477157"/>
                <a:gd name="connsiteX581" fmla="*/ 2252893 w 4173281"/>
                <a:gd name="connsiteY581" fmla="*/ 3721946 h 5477157"/>
                <a:gd name="connsiteX582" fmla="*/ 2258083 w 4173281"/>
                <a:gd name="connsiteY582" fmla="*/ 3716754 h 5477157"/>
                <a:gd name="connsiteX583" fmla="*/ 669638 w 4173281"/>
                <a:gd name="connsiteY583" fmla="*/ 3688206 h 5477157"/>
                <a:gd name="connsiteX584" fmla="*/ 700784 w 4173281"/>
                <a:gd name="connsiteY584" fmla="*/ 3719352 h 5477157"/>
                <a:gd name="connsiteX585" fmla="*/ 690402 w 4173281"/>
                <a:gd name="connsiteY585" fmla="*/ 3742710 h 5477157"/>
                <a:gd name="connsiteX586" fmla="*/ 721548 w 4173281"/>
                <a:gd name="connsiteY586" fmla="*/ 3807599 h 5477157"/>
                <a:gd name="connsiteX587" fmla="*/ 635895 w 4173281"/>
                <a:gd name="connsiteY587" fmla="*/ 3893249 h 5477157"/>
                <a:gd name="connsiteX588" fmla="*/ 550246 w 4173281"/>
                <a:gd name="connsiteY588" fmla="*/ 3807599 h 5477157"/>
                <a:gd name="connsiteX589" fmla="*/ 635895 w 4173281"/>
                <a:gd name="connsiteY589" fmla="*/ 3721946 h 5477157"/>
                <a:gd name="connsiteX590" fmla="*/ 638492 w 4173281"/>
                <a:gd name="connsiteY590" fmla="*/ 3721946 h 5477157"/>
                <a:gd name="connsiteX591" fmla="*/ 638492 w 4173281"/>
                <a:gd name="connsiteY591" fmla="*/ 3719352 h 5477157"/>
                <a:gd name="connsiteX592" fmla="*/ 669638 w 4173281"/>
                <a:gd name="connsiteY592" fmla="*/ 3688206 h 5477157"/>
                <a:gd name="connsiteX593" fmla="*/ 918807 w 4173281"/>
                <a:gd name="connsiteY593" fmla="*/ 3675227 h 5477157"/>
                <a:gd name="connsiteX594" fmla="*/ 942168 w 4173281"/>
                <a:gd name="connsiteY594" fmla="*/ 3698585 h 5477157"/>
                <a:gd name="connsiteX595" fmla="*/ 918807 w 4173281"/>
                <a:gd name="connsiteY595" fmla="*/ 3721946 h 5477157"/>
                <a:gd name="connsiteX596" fmla="*/ 895449 w 4173281"/>
                <a:gd name="connsiteY596" fmla="*/ 3698585 h 5477157"/>
                <a:gd name="connsiteX597" fmla="*/ 918807 w 4173281"/>
                <a:gd name="connsiteY597" fmla="*/ 3675227 h 5477157"/>
                <a:gd name="connsiteX598" fmla="*/ 674830 w 4173281"/>
                <a:gd name="connsiteY598" fmla="*/ 3605150 h 5477157"/>
                <a:gd name="connsiteX599" fmla="*/ 695594 w 4173281"/>
                <a:gd name="connsiteY599" fmla="*/ 3625914 h 5477157"/>
                <a:gd name="connsiteX600" fmla="*/ 674830 w 4173281"/>
                <a:gd name="connsiteY600" fmla="*/ 3646678 h 5477157"/>
                <a:gd name="connsiteX601" fmla="*/ 654066 w 4173281"/>
                <a:gd name="connsiteY601" fmla="*/ 3625914 h 5477157"/>
                <a:gd name="connsiteX602" fmla="*/ 674830 w 4173281"/>
                <a:gd name="connsiteY602" fmla="*/ 3605150 h 5477157"/>
                <a:gd name="connsiteX603" fmla="*/ 2037467 w 4173281"/>
                <a:gd name="connsiteY603" fmla="*/ 3535070 h 5477157"/>
                <a:gd name="connsiteX604" fmla="*/ 2058231 w 4173281"/>
                <a:gd name="connsiteY604" fmla="*/ 3555834 h 5477157"/>
                <a:gd name="connsiteX605" fmla="*/ 2037467 w 4173281"/>
                <a:gd name="connsiteY605" fmla="*/ 3576598 h 5477157"/>
                <a:gd name="connsiteX606" fmla="*/ 2016703 w 4173281"/>
                <a:gd name="connsiteY606" fmla="*/ 3555834 h 5477157"/>
                <a:gd name="connsiteX607" fmla="*/ 2037467 w 4173281"/>
                <a:gd name="connsiteY607" fmla="*/ 3535070 h 5477157"/>
                <a:gd name="connsiteX608" fmla="*/ 1738983 w 4173281"/>
                <a:gd name="connsiteY608" fmla="*/ 3529879 h 5477157"/>
                <a:gd name="connsiteX609" fmla="*/ 1728107 w 4173281"/>
                <a:gd name="connsiteY609" fmla="*/ 3545451 h 5477157"/>
                <a:gd name="connsiteX610" fmla="*/ 1728603 w 4173281"/>
                <a:gd name="connsiteY610" fmla="*/ 3545451 h 5477157"/>
                <a:gd name="connsiteX611" fmla="*/ 1749776 w 4173281"/>
                <a:gd name="connsiteY611" fmla="*/ 3539101 h 5477157"/>
                <a:gd name="connsiteX612" fmla="*/ 1591042 w 4173281"/>
                <a:gd name="connsiteY612" fmla="*/ 3527285 h 5477157"/>
                <a:gd name="connsiteX613" fmla="*/ 1622188 w 4173281"/>
                <a:gd name="connsiteY613" fmla="*/ 3558431 h 5477157"/>
                <a:gd name="connsiteX614" fmla="*/ 1591042 w 4173281"/>
                <a:gd name="connsiteY614" fmla="*/ 3592171 h 5477157"/>
                <a:gd name="connsiteX615" fmla="*/ 1559896 w 4173281"/>
                <a:gd name="connsiteY615" fmla="*/ 3558431 h 5477157"/>
                <a:gd name="connsiteX616" fmla="*/ 1591042 w 4173281"/>
                <a:gd name="connsiteY616" fmla="*/ 3527285 h 5477157"/>
                <a:gd name="connsiteX617" fmla="*/ 721549 w 4173281"/>
                <a:gd name="connsiteY617" fmla="*/ 3519496 h 5477157"/>
                <a:gd name="connsiteX618" fmla="*/ 765674 w 4173281"/>
                <a:gd name="connsiteY618" fmla="*/ 3563618 h 5477157"/>
                <a:gd name="connsiteX619" fmla="*/ 721549 w 4173281"/>
                <a:gd name="connsiteY619" fmla="*/ 3607743 h 5477157"/>
                <a:gd name="connsiteX620" fmla="*/ 677427 w 4173281"/>
                <a:gd name="connsiteY620" fmla="*/ 3563618 h 5477157"/>
                <a:gd name="connsiteX621" fmla="*/ 721549 w 4173281"/>
                <a:gd name="connsiteY621" fmla="*/ 3519496 h 5477157"/>
                <a:gd name="connsiteX622" fmla="*/ 1450884 w 4173281"/>
                <a:gd name="connsiteY622" fmla="*/ 3467586 h 5477157"/>
                <a:gd name="connsiteX623" fmla="*/ 1463860 w 4173281"/>
                <a:gd name="connsiteY623" fmla="*/ 3480562 h 5477157"/>
                <a:gd name="connsiteX624" fmla="*/ 1450884 w 4173281"/>
                <a:gd name="connsiteY624" fmla="*/ 3493541 h 5477157"/>
                <a:gd name="connsiteX625" fmla="*/ 1448287 w 4173281"/>
                <a:gd name="connsiteY625" fmla="*/ 3493541 h 5477157"/>
                <a:gd name="connsiteX626" fmla="*/ 1479433 w 4173281"/>
                <a:gd name="connsiteY626" fmla="*/ 3519496 h 5477157"/>
                <a:gd name="connsiteX627" fmla="*/ 1500197 w 4173281"/>
                <a:gd name="connsiteY627" fmla="*/ 3514305 h 5477157"/>
                <a:gd name="connsiteX628" fmla="*/ 1549513 w 4173281"/>
                <a:gd name="connsiteY628" fmla="*/ 3563618 h 5477157"/>
                <a:gd name="connsiteX629" fmla="*/ 1533940 w 4173281"/>
                <a:gd name="connsiteY629" fmla="*/ 3599955 h 5477157"/>
                <a:gd name="connsiteX630" fmla="*/ 1541725 w 4173281"/>
                <a:gd name="connsiteY630" fmla="*/ 3597360 h 5477157"/>
                <a:gd name="connsiteX631" fmla="*/ 1570277 w 4173281"/>
                <a:gd name="connsiteY631" fmla="*/ 3625909 h 5477157"/>
                <a:gd name="connsiteX632" fmla="*/ 1541725 w 4173281"/>
                <a:gd name="connsiteY632" fmla="*/ 3654461 h 5477157"/>
                <a:gd name="connsiteX633" fmla="*/ 1513176 w 4173281"/>
                <a:gd name="connsiteY633" fmla="*/ 3625909 h 5477157"/>
                <a:gd name="connsiteX634" fmla="*/ 1520961 w 4173281"/>
                <a:gd name="connsiteY634" fmla="*/ 3607742 h 5477157"/>
                <a:gd name="connsiteX635" fmla="*/ 1502794 w 4173281"/>
                <a:gd name="connsiteY635" fmla="*/ 3610337 h 5477157"/>
                <a:gd name="connsiteX636" fmla="*/ 1461266 w 4173281"/>
                <a:gd name="connsiteY636" fmla="*/ 3586979 h 5477157"/>
                <a:gd name="connsiteX637" fmla="*/ 1435311 w 4173281"/>
                <a:gd name="connsiteY637" fmla="*/ 3594764 h 5477157"/>
                <a:gd name="connsiteX638" fmla="*/ 1383402 w 4173281"/>
                <a:gd name="connsiteY638" fmla="*/ 3542854 h 5477157"/>
                <a:gd name="connsiteX639" fmla="*/ 1435311 w 4173281"/>
                <a:gd name="connsiteY639" fmla="*/ 3490944 h 5477157"/>
                <a:gd name="connsiteX640" fmla="*/ 1445693 w 4173281"/>
                <a:gd name="connsiteY640" fmla="*/ 3493541 h 5477157"/>
                <a:gd name="connsiteX641" fmla="*/ 1437905 w 4173281"/>
                <a:gd name="connsiteY641" fmla="*/ 3480562 h 5477157"/>
                <a:gd name="connsiteX642" fmla="*/ 1450884 w 4173281"/>
                <a:gd name="connsiteY642" fmla="*/ 3467586 h 5477157"/>
                <a:gd name="connsiteX643" fmla="*/ 334817 w 4173281"/>
                <a:gd name="connsiteY643" fmla="*/ 3418274 h 5477157"/>
                <a:gd name="connsiteX644" fmla="*/ 436043 w 4173281"/>
                <a:gd name="connsiteY644" fmla="*/ 3519497 h 5477157"/>
                <a:gd name="connsiteX645" fmla="*/ 334817 w 4173281"/>
                <a:gd name="connsiteY645" fmla="*/ 3620723 h 5477157"/>
                <a:gd name="connsiteX646" fmla="*/ 233595 w 4173281"/>
                <a:gd name="connsiteY646" fmla="*/ 3519497 h 5477157"/>
                <a:gd name="connsiteX647" fmla="*/ 334817 w 4173281"/>
                <a:gd name="connsiteY647" fmla="*/ 3418274 h 5477157"/>
                <a:gd name="connsiteX648" fmla="*/ 451617 w 4173281"/>
                <a:gd name="connsiteY648" fmla="*/ 3400104 h 5477157"/>
                <a:gd name="connsiteX649" fmla="*/ 474978 w 4173281"/>
                <a:gd name="connsiteY649" fmla="*/ 3423462 h 5477157"/>
                <a:gd name="connsiteX650" fmla="*/ 451617 w 4173281"/>
                <a:gd name="connsiteY650" fmla="*/ 3446823 h 5477157"/>
                <a:gd name="connsiteX651" fmla="*/ 428259 w 4173281"/>
                <a:gd name="connsiteY651" fmla="*/ 3423462 h 5477157"/>
                <a:gd name="connsiteX652" fmla="*/ 451617 w 4173281"/>
                <a:gd name="connsiteY652" fmla="*/ 3400104 h 5477157"/>
                <a:gd name="connsiteX653" fmla="*/ 1030415 w 4173281"/>
                <a:gd name="connsiteY653" fmla="*/ 3363767 h 5477157"/>
                <a:gd name="connsiteX654" fmla="*/ 1051179 w 4173281"/>
                <a:gd name="connsiteY654" fmla="*/ 3384531 h 5477157"/>
                <a:gd name="connsiteX655" fmla="*/ 1030415 w 4173281"/>
                <a:gd name="connsiteY655" fmla="*/ 3405295 h 5477157"/>
                <a:gd name="connsiteX656" fmla="*/ 1009651 w 4173281"/>
                <a:gd name="connsiteY656" fmla="*/ 3384531 h 5477157"/>
                <a:gd name="connsiteX657" fmla="*/ 1030415 w 4173281"/>
                <a:gd name="connsiteY657" fmla="*/ 3363767 h 5477157"/>
                <a:gd name="connsiteX658" fmla="*/ 2424195 w 4173281"/>
                <a:gd name="connsiteY658" fmla="*/ 3322239 h 5477157"/>
                <a:gd name="connsiteX659" fmla="*/ 2411219 w 4173281"/>
                <a:gd name="connsiteY659" fmla="*/ 3335215 h 5477157"/>
                <a:gd name="connsiteX660" fmla="*/ 2424195 w 4173281"/>
                <a:gd name="connsiteY660" fmla="*/ 3330023 h 5477157"/>
                <a:gd name="connsiteX661" fmla="*/ 142751 w 4173281"/>
                <a:gd name="connsiteY661" fmla="*/ 3319644 h 5477157"/>
                <a:gd name="connsiteX662" fmla="*/ 218022 w 4173281"/>
                <a:gd name="connsiteY662" fmla="*/ 3394912 h 5477157"/>
                <a:gd name="connsiteX663" fmla="*/ 142751 w 4173281"/>
                <a:gd name="connsiteY663" fmla="*/ 3470183 h 5477157"/>
                <a:gd name="connsiteX664" fmla="*/ 67483 w 4173281"/>
                <a:gd name="connsiteY664" fmla="*/ 3394912 h 5477157"/>
                <a:gd name="connsiteX665" fmla="*/ 142751 w 4173281"/>
                <a:gd name="connsiteY665" fmla="*/ 3319644 h 5477157"/>
                <a:gd name="connsiteX666" fmla="*/ 659257 w 4173281"/>
                <a:gd name="connsiteY666" fmla="*/ 3304072 h 5477157"/>
                <a:gd name="connsiteX667" fmla="*/ 700785 w 4173281"/>
                <a:gd name="connsiteY667" fmla="*/ 3345600 h 5477157"/>
                <a:gd name="connsiteX668" fmla="*/ 659257 w 4173281"/>
                <a:gd name="connsiteY668" fmla="*/ 3387128 h 5477157"/>
                <a:gd name="connsiteX669" fmla="*/ 617729 w 4173281"/>
                <a:gd name="connsiteY669" fmla="*/ 3345600 h 5477157"/>
                <a:gd name="connsiteX670" fmla="*/ 659257 w 4173281"/>
                <a:gd name="connsiteY670" fmla="*/ 3304072 h 5477157"/>
                <a:gd name="connsiteX671" fmla="*/ 578795 w 4173281"/>
                <a:gd name="connsiteY671" fmla="*/ 3285902 h 5477157"/>
                <a:gd name="connsiteX672" fmla="*/ 607347 w 4173281"/>
                <a:gd name="connsiteY672" fmla="*/ 3314451 h 5477157"/>
                <a:gd name="connsiteX673" fmla="*/ 578795 w 4173281"/>
                <a:gd name="connsiteY673" fmla="*/ 3343003 h 5477157"/>
                <a:gd name="connsiteX674" fmla="*/ 550246 w 4173281"/>
                <a:gd name="connsiteY674" fmla="*/ 3314451 h 5477157"/>
                <a:gd name="connsiteX675" fmla="*/ 578795 w 4173281"/>
                <a:gd name="connsiteY675" fmla="*/ 3285902 h 5477157"/>
                <a:gd name="connsiteX676" fmla="*/ 846133 w 4173281"/>
                <a:gd name="connsiteY676" fmla="*/ 3270328 h 5477157"/>
                <a:gd name="connsiteX677" fmla="*/ 869494 w 4173281"/>
                <a:gd name="connsiteY677" fmla="*/ 3293686 h 5477157"/>
                <a:gd name="connsiteX678" fmla="*/ 866897 w 4173281"/>
                <a:gd name="connsiteY678" fmla="*/ 3301474 h 5477157"/>
                <a:gd name="connsiteX679" fmla="*/ 905831 w 4173281"/>
                <a:gd name="connsiteY679" fmla="*/ 3280710 h 5477157"/>
                <a:gd name="connsiteX680" fmla="*/ 952550 w 4173281"/>
                <a:gd name="connsiteY680" fmla="*/ 3327429 h 5477157"/>
                <a:gd name="connsiteX681" fmla="*/ 918807 w 4173281"/>
                <a:gd name="connsiteY681" fmla="*/ 3371551 h 5477157"/>
                <a:gd name="connsiteX682" fmla="*/ 939571 w 4173281"/>
                <a:gd name="connsiteY682" fmla="*/ 3418270 h 5477157"/>
                <a:gd name="connsiteX683" fmla="*/ 874685 w 4173281"/>
                <a:gd name="connsiteY683" fmla="*/ 3480562 h 5477157"/>
                <a:gd name="connsiteX684" fmla="*/ 812393 w 4173281"/>
                <a:gd name="connsiteY684" fmla="*/ 3418270 h 5477157"/>
                <a:gd name="connsiteX685" fmla="*/ 869494 w 4173281"/>
                <a:gd name="connsiteY685" fmla="*/ 3355978 h 5477157"/>
                <a:gd name="connsiteX686" fmla="*/ 859112 w 4173281"/>
                <a:gd name="connsiteY686" fmla="*/ 3327429 h 5477157"/>
                <a:gd name="connsiteX687" fmla="*/ 861706 w 4173281"/>
                <a:gd name="connsiteY687" fmla="*/ 3309259 h 5477157"/>
                <a:gd name="connsiteX688" fmla="*/ 843539 w 4173281"/>
                <a:gd name="connsiteY688" fmla="*/ 3319641 h 5477157"/>
                <a:gd name="connsiteX689" fmla="*/ 820178 w 4173281"/>
                <a:gd name="connsiteY689" fmla="*/ 3296283 h 5477157"/>
                <a:gd name="connsiteX690" fmla="*/ 846133 w 4173281"/>
                <a:gd name="connsiteY690" fmla="*/ 3270328 h 5477157"/>
                <a:gd name="connsiteX691" fmla="*/ 1253627 w 4173281"/>
                <a:gd name="connsiteY691" fmla="*/ 3267732 h 5477157"/>
                <a:gd name="connsiteX692" fmla="*/ 1258818 w 4173281"/>
                <a:gd name="connsiteY692" fmla="*/ 3272923 h 5477157"/>
                <a:gd name="connsiteX693" fmla="*/ 1258818 w 4173281"/>
                <a:gd name="connsiteY693" fmla="*/ 3267732 h 5477157"/>
                <a:gd name="connsiteX694" fmla="*/ 1030411 w 4173281"/>
                <a:gd name="connsiteY694" fmla="*/ 3262543 h 5477157"/>
                <a:gd name="connsiteX695" fmla="*/ 1069345 w 4173281"/>
                <a:gd name="connsiteY695" fmla="*/ 3301474 h 5477157"/>
                <a:gd name="connsiteX696" fmla="*/ 1030411 w 4173281"/>
                <a:gd name="connsiteY696" fmla="*/ 3340408 h 5477157"/>
                <a:gd name="connsiteX697" fmla="*/ 991480 w 4173281"/>
                <a:gd name="connsiteY697" fmla="*/ 3301474 h 5477157"/>
                <a:gd name="connsiteX698" fmla="*/ 1030411 w 4173281"/>
                <a:gd name="connsiteY698" fmla="*/ 3262543 h 5477157"/>
                <a:gd name="connsiteX699" fmla="*/ 2213962 w 4173281"/>
                <a:gd name="connsiteY699" fmla="*/ 3244373 h 5477157"/>
                <a:gd name="connsiteX700" fmla="*/ 2219153 w 4173281"/>
                <a:gd name="connsiteY700" fmla="*/ 3259947 h 5477157"/>
                <a:gd name="connsiteX701" fmla="*/ 2200982 w 4173281"/>
                <a:gd name="connsiteY701" fmla="*/ 3288496 h 5477157"/>
                <a:gd name="connsiteX702" fmla="*/ 2216556 w 4173281"/>
                <a:gd name="connsiteY702" fmla="*/ 3306666 h 5477157"/>
                <a:gd name="connsiteX703" fmla="*/ 2219153 w 4173281"/>
                <a:gd name="connsiteY703" fmla="*/ 3306666 h 5477157"/>
                <a:gd name="connsiteX704" fmla="*/ 2273657 w 4173281"/>
                <a:gd name="connsiteY704" fmla="*/ 3332621 h 5477157"/>
                <a:gd name="connsiteX705" fmla="*/ 2278848 w 4173281"/>
                <a:gd name="connsiteY705" fmla="*/ 3332621 h 5477157"/>
                <a:gd name="connsiteX706" fmla="*/ 2286635 w 4173281"/>
                <a:gd name="connsiteY706" fmla="*/ 3324833 h 5477157"/>
                <a:gd name="connsiteX707" fmla="*/ 2239917 w 4173281"/>
                <a:gd name="connsiteY707" fmla="*/ 3244373 h 5477157"/>
                <a:gd name="connsiteX708" fmla="*/ 2226938 w 4173281"/>
                <a:gd name="connsiteY708" fmla="*/ 3246968 h 5477157"/>
                <a:gd name="connsiteX709" fmla="*/ 2213962 w 4173281"/>
                <a:gd name="connsiteY709" fmla="*/ 3244373 h 5477157"/>
                <a:gd name="connsiteX710" fmla="*/ 1178356 w 4173281"/>
                <a:gd name="connsiteY710" fmla="*/ 3239183 h 5477157"/>
                <a:gd name="connsiteX711" fmla="*/ 1129043 w 4173281"/>
                <a:gd name="connsiteY711" fmla="*/ 3278113 h 5477157"/>
                <a:gd name="connsiteX712" fmla="*/ 1105682 w 4173281"/>
                <a:gd name="connsiteY712" fmla="*/ 3298878 h 5477157"/>
                <a:gd name="connsiteX713" fmla="*/ 1142019 w 4173281"/>
                <a:gd name="connsiteY713" fmla="*/ 3319642 h 5477157"/>
                <a:gd name="connsiteX714" fmla="*/ 1196526 w 4173281"/>
                <a:gd name="connsiteY714" fmla="*/ 3254756 h 5477157"/>
                <a:gd name="connsiteX715" fmla="*/ 1178356 w 4173281"/>
                <a:gd name="connsiteY715" fmla="*/ 3239183 h 5477157"/>
                <a:gd name="connsiteX716" fmla="*/ 1998534 w 4173281"/>
                <a:gd name="connsiteY716" fmla="*/ 3200249 h 5477157"/>
                <a:gd name="connsiteX717" fmla="*/ 1993343 w 4173281"/>
                <a:gd name="connsiteY717" fmla="*/ 3218418 h 5477157"/>
                <a:gd name="connsiteX718" fmla="*/ 1998534 w 4173281"/>
                <a:gd name="connsiteY718" fmla="*/ 3215822 h 5477157"/>
                <a:gd name="connsiteX719" fmla="*/ 2016703 w 4173281"/>
                <a:gd name="connsiteY719" fmla="*/ 3210631 h 5477157"/>
                <a:gd name="connsiteX720" fmla="*/ 2006321 w 4173281"/>
                <a:gd name="connsiteY720" fmla="*/ 3202846 h 5477157"/>
                <a:gd name="connsiteX721" fmla="*/ 1998534 w 4173281"/>
                <a:gd name="connsiteY721" fmla="*/ 3200249 h 5477157"/>
                <a:gd name="connsiteX722" fmla="*/ 1847995 w 4173281"/>
                <a:gd name="connsiteY722" fmla="*/ 3195061 h 5477157"/>
                <a:gd name="connsiteX723" fmla="*/ 1873950 w 4173281"/>
                <a:gd name="connsiteY723" fmla="*/ 3221016 h 5477157"/>
                <a:gd name="connsiteX724" fmla="*/ 1847995 w 4173281"/>
                <a:gd name="connsiteY724" fmla="*/ 3246971 h 5477157"/>
                <a:gd name="connsiteX725" fmla="*/ 1822040 w 4173281"/>
                <a:gd name="connsiteY725" fmla="*/ 3221016 h 5477157"/>
                <a:gd name="connsiteX726" fmla="*/ 1847995 w 4173281"/>
                <a:gd name="connsiteY726" fmla="*/ 3195061 h 5477157"/>
                <a:gd name="connsiteX727" fmla="*/ 599561 w 4173281"/>
                <a:gd name="connsiteY727" fmla="*/ 3184678 h 5477157"/>
                <a:gd name="connsiteX728" fmla="*/ 620325 w 4173281"/>
                <a:gd name="connsiteY728" fmla="*/ 3205442 h 5477157"/>
                <a:gd name="connsiteX729" fmla="*/ 599561 w 4173281"/>
                <a:gd name="connsiteY729" fmla="*/ 3226206 h 5477157"/>
                <a:gd name="connsiteX730" fmla="*/ 578797 w 4173281"/>
                <a:gd name="connsiteY730" fmla="*/ 3205442 h 5477157"/>
                <a:gd name="connsiteX731" fmla="*/ 599561 w 4173281"/>
                <a:gd name="connsiteY731" fmla="*/ 3184678 h 5477157"/>
                <a:gd name="connsiteX732" fmla="*/ 2255489 w 4173281"/>
                <a:gd name="connsiteY732" fmla="*/ 3114599 h 5477157"/>
                <a:gd name="connsiteX733" fmla="*/ 2242511 w 4173281"/>
                <a:gd name="connsiteY733" fmla="*/ 3130171 h 5477157"/>
                <a:gd name="connsiteX734" fmla="*/ 2245108 w 4173281"/>
                <a:gd name="connsiteY734" fmla="*/ 3137956 h 5477157"/>
                <a:gd name="connsiteX735" fmla="*/ 2226938 w 4173281"/>
                <a:gd name="connsiteY735" fmla="*/ 3156127 h 5477157"/>
                <a:gd name="connsiteX736" fmla="*/ 2213962 w 4173281"/>
                <a:gd name="connsiteY736" fmla="*/ 3148339 h 5477157"/>
                <a:gd name="connsiteX737" fmla="*/ 2182815 w 4173281"/>
                <a:gd name="connsiteY737" fmla="*/ 3156127 h 5477157"/>
                <a:gd name="connsiteX738" fmla="*/ 2141287 w 4173281"/>
                <a:gd name="connsiteY738" fmla="*/ 3169103 h 5477157"/>
                <a:gd name="connsiteX739" fmla="*/ 2104951 w 4173281"/>
                <a:gd name="connsiteY739" fmla="*/ 3161317 h 5477157"/>
                <a:gd name="connsiteX740" fmla="*/ 2115332 w 4173281"/>
                <a:gd name="connsiteY740" fmla="*/ 3192463 h 5477157"/>
                <a:gd name="connsiteX741" fmla="*/ 2104951 w 4173281"/>
                <a:gd name="connsiteY741" fmla="*/ 3221012 h 5477157"/>
                <a:gd name="connsiteX742" fmla="*/ 2112736 w 4173281"/>
                <a:gd name="connsiteY742" fmla="*/ 3228801 h 5477157"/>
                <a:gd name="connsiteX743" fmla="*/ 2123117 w 4173281"/>
                <a:gd name="connsiteY743" fmla="*/ 3228801 h 5477157"/>
                <a:gd name="connsiteX744" fmla="*/ 2162052 w 4173281"/>
                <a:gd name="connsiteY744" fmla="*/ 3241777 h 5477157"/>
                <a:gd name="connsiteX745" fmla="*/ 2185409 w 4173281"/>
                <a:gd name="connsiteY745" fmla="*/ 3223610 h 5477157"/>
                <a:gd name="connsiteX746" fmla="*/ 2200982 w 4173281"/>
                <a:gd name="connsiteY746" fmla="*/ 3228801 h 5477157"/>
                <a:gd name="connsiteX747" fmla="*/ 2195792 w 4173281"/>
                <a:gd name="connsiteY747" fmla="*/ 3213227 h 5477157"/>
                <a:gd name="connsiteX748" fmla="*/ 2226938 w 4173281"/>
                <a:gd name="connsiteY748" fmla="*/ 3182082 h 5477157"/>
                <a:gd name="connsiteX749" fmla="*/ 2247702 w 4173281"/>
                <a:gd name="connsiteY749" fmla="*/ 3189867 h 5477157"/>
                <a:gd name="connsiteX750" fmla="*/ 2278848 w 4173281"/>
                <a:gd name="connsiteY750" fmla="*/ 3145745 h 5477157"/>
                <a:gd name="connsiteX751" fmla="*/ 2278848 w 4173281"/>
                <a:gd name="connsiteY751" fmla="*/ 3143148 h 5477157"/>
                <a:gd name="connsiteX752" fmla="*/ 2284038 w 4173281"/>
                <a:gd name="connsiteY752" fmla="*/ 3119790 h 5477157"/>
                <a:gd name="connsiteX753" fmla="*/ 2276253 w 4173281"/>
                <a:gd name="connsiteY753" fmla="*/ 3122384 h 5477157"/>
                <a:gd name="connsiteX754" fmla="*/ 2255489 w 4173281"/>
                <a:gd name="connsiteY754" fmla="*/ 3114599 h 5477157"/>
                <a:gd name="connsiteX755" fmla="*/ 1541726 w 4173281"/>
                <a:gd name="connsiteY755" fmla="*/ 3039330 h 5477157"/>
                <a:gd name="connsiteX756" fmla="*/ 1557299 w 4173281"/>
                <a:gd name="connsiteY756" fmla="*/ 3054903 h 5477157"/>
                <a:gd name="connsiteX757" fmla="*/ 1541726 w 4173281"/>
                <a:gd name="connsiteY757" fmla="*/ 3070476 h 5477157"/>
                <a:gd name="connsiteX758" fmla="*/ 1526153 w 4173281"/>
                <a:gd name="connsiteY758" fmla="*/ 3054903 h 5477157"/>
                <a:gd name="connsiteX759" fmla="*/ 1541726 w 4173281"/>
                <a:gd name="connsiteY759" fmla="*/ 3039330 h 5477157"/>
                <a:gd name="connsiteX760" fmla="*/ 376348 w 4173281"/>
                <a:gd name="connsiteY760" fmla="*/ 3021160 h 5477157"/>
                <a:gd name="connsiteX761" fmla="*/ 449022 w 4173281"/>
                <a:gd name="connsiteY761" fmla="*/ 3093834 h 5477157"/>
                <a:gd name="connsiteX762" fmla="*/ 376348 w 4173281"/>
                <a:gd name="connsiteY762" fmla="*/ 3166508 h 5477157"/>
                <a:gd name="connsiteX763" fmla="*/ 303674 w 4173281"/>
                <a:gd name="connsiteY763" fmla="*/ 3093834 h 5477157"/>
                <a:gd name="connsiteX764" fmla="*/ 376348 w 4173281"/>
                <a:gd name="connsiteY764" fmla="*/ 3021160 h 5477157"/>
                <a:gd name="connsiteX765" fmla="*/ 72675 w 4173281"/>
                <a:gd name="connsiteY765" fmla="*/ 2995205 h 5477157"/>
                <a:gd name="connsiteX766" fmla="*/ 116800 w 4173281"/>
                <a:gd name="connsiteY766" fmla="*/ 3039327 h 5477157"/>
                <a:gd name="connsiteX767" fmla="*/ 72675 w 4173281"/>
                <a:gd name="connsiteY767" fmla="*/ 3083452 h 5477157"/>
                <a:gd name="connsiteX768" fmla="*/ 28553 w 4173281"/>
                <a:gd name="connsiteY768" fmla="*/ 3039327 h 5477157"/>
                <a:gd name="connsiteX769" fmla="*/ 72675 w 4173281"/>
                <a:gd name="connsiteY769" fmla="*/ 2995205 h 5477157"/>
                <a:gd name="connsiteX770" fmla="*/ 1126447 w 4173281"/>
                <a:gd name="connsiteY770" fmla="*/ 2990014 h 5477157"/>
                <a:gd name="connsiteX771" fmla="*/ 1191336 w 4173281"/>
                <a:gd name="connsiteY771" fmla="*/ 3054900 h 5477157"/>
                <a:gd name="connsiteX772" fmla="*/ 1126447 w 4173281"/>
                <a:gd name="connsiteY772" fmla="*/ 3119789 h 5477157"/>
                <a:gd name="connsiteX773" fmla="*/ 1061561 w 4173281"/>
                <a:gd name="connsiteY773" fmla="*/ 3054900 h 5477157"/>
                <a:gd name="connsiteX774" fmla="*/ 1126447 w 4173281"/>
                <a:gd name="connsiteY774" fmla="*/ 2990014 h 5477157"/>
                <a:gd name="connsiteX775" fmla="*/ 602156 w 4173281"/>
                <a:gd name="connsiteY775" fmla="*/ 2966657 h 5477157"/>
                <a:gd name="connsiteX776" fmla="*/ 669639 w 4173281"/>
                <a:gd name="connsiteY776" fmla="*/ 3034140 h 5477157"/>
                <a:gd name="connsiteX777" fmla="*/ 602156 w 4173281"/>
                <a:gd name="connsiteY777" fmla="*/ 3101623 h 5477157"/>
                <a:gd name="connsiteX778" fmla="*/ 534673 w 4173281"/>
                <a:gd name="connsiteY778" fmla="*/ 3034140 h 5477157"/>
                <a:gd name="connsiteX779" fmla="*/ 602156 w 4173281"/>
                <a:gd name="connsiteY779" fmla="*/ 2966657 h 5477157"/>
                <a:gd name="connsiteX780" fmla="*/ 1565084 w 4173281"/>
                <a:gd name="connsiteY780" fmla="*/ 2940702 h 5477157"/>
                <a:gd name="connsiteX781" fmla="*/ 1593636 w 4173281"/>
                <a:gd name="connsiteY781" fmla="*/ 2969251 h 5477157"/>
                <a:gd name="connsiteX782" fmla="*/ 1565084 w 4173281"/>
                <a:gd name="connsiteY782" fmla="*/ 2997803 h 5477157"/>
                <a:gd name="connsiteX783" fmla="*/ 1536535 w 4173281"/>
                <a:gd name="connsiteY783" fmla="*/ 2969251 h 5477157"/>
                <a:gd name="connsiteX784" fmla="*/ 1565084 w 4173281"/>
                <a:gd name="connsiteY784" fmla="*/ 2940702 h 5477157"/>
                <a:gd name="connsiteX785" fmla="*/ 2115332 w 4173281"/>
                <a:gd name="connsiteY785" fmla="*/ 2906959 h 5477157"/>
                <a:gd name="connsiteX786" fmla="*/ 2084186 w 4173281"/>
                <a:gd name="connsiteY786" fmla="*/ 2935508 h 5477157"/>
                <a:gd name="connsiteX787" fmla="*/ 2091971 w 4173281"/>
                <a:gd name="connsiteY787" fmla="*/ 2951081 h 5477157"/>
                <a:gd name="connsiteX788" fmla="*/ 2071207 w 4173281"/>
                <a:gd name="connsiteY788" fmla="*/ 2971845 h 5477157"/>
                <a:gd name="connsiteX789" fmla="*/ 2050444 w 4173281"/>
                <a:gd name="connsiteY789" fmla="*/ 2951081 h 5477157"/>
                <a:gd name="connsiteX790" fmla="*/ 2053041 w 4173281"/>
                <a:gd name="connsiteY790" fmla="*/ 2940699 h 5477157"/>
                <a:gd name="connsiteX791" fmla="*/ 2027086 w 4173281"/>
                <a:gd name="connsiteY791" fmla="*/ 2932914 h 5477157"/>
                <a:gd name="connsiteX792" fmla="*/ 2029680 w 4173281"/>
                <a:gd name="connsiteY792" fmla="*/ 2951081 h 5477157"/>
                <a:gd name="connsiteX793" fmla="*/ 1964794 w 4173281"/>
                <a:gd name="connsiteY793" fmla="*/ 3015970 h 5477157"/>
                <a:gd name="connsiteX794" fmla="*/ 1907693 w 4173281"/>
                <a:gd name="connsiteY794" fmla="*/ 2979633 h 5477157"/>
                <a:gd name="connsiteX795" fmla="*/ 1902501 w 4173281"/>
                <a:gd name="connsiteY795" fmla="*/ 2982227 h 5477157"/>
                <a:gd name="connsiteX796" fmla="*/ 1876547 w 4173281"/>
                <a:gd name="connsiteY796" fmla="*/ 3002991 h 5477157"/>
                <a:gd name="connsiteX797" fmla="*/ 1894714 w 4173281"/>
                <a:gd name="connsiteY797" fmla="*/ 3039328 h 5477157"/>
                <a:gd name="connsiteX798" fmla="*/ 1889523 w 4173281"/>
                <a:gd name="connsiteY798" fmla="*/ 3057498 h 5477157"/>
                <a:gd name="connsiteX799" fmla="*/ 1892120 w 4173281"/>
                <a:gd name="connsiteY799" fmla="*/ 3070474 h 5477157"/>
                <a:gd name="connsiteX800" fmla="*/ 1897310 w 4173281"/>
                <a:gd name="connsiteY800" fmla="*/ 3067880 h 5477157"/>
                <a:gd name="connsiteX801" fmla="*/ 1910287 w 4173281"/>
                <a:gd name="connsiteY801" fmla="*/ 3080856 h 5477157"/>
                <a:gd name="connsiteX802" fmla="*/ 1897310 w 4173281"/>
                <a:gd name="connsiteY802" fmla="*/ 3093835 h 5477157"/>
                <a:gd name="connsiteX803" fmla="*/ 1886929 w 4173281"/>
                <a:gd name="connsiteY803" fmla="*/ 3088644 h 5477157"/>
                <a:gd name="connsiteX804" fmla="*/ 1842804 w 4173281"/>
                <a:gd name="connsiteY804" fmla="*/ 3117193 h 5477157"/>
                <a:gd name="connsiteX805" fmla="*/ 1809064 w 4173281"/>
                <a:gd name="connsiteY805" fmla="*/ 3104216 h 5477157"/>
                <a:gd name="connsiteX806" fmla="*/ 1785703 w 4173281"/>
                <a:gd name="connsiteY806" fmla="*/ 3124981 h 5477157"/>
                <a:gd name="connsiteX807" fmla="*/ 1788299 w 4173281"/>
                <a:gd name="connsiteY807" fmla="*/ 3135362 h 5477157"/>
                <a:gd name="connsiteX808" fmla="*/ 1759748 w 4173281"/>
                <a:gd name="connsiteY808" fmla="*/ 3163912 h 5477157"/>
                <a:gd name="connsiteX809" fmla="*/ 1744175 w 4173281"/>
                <a:gd name="connsiteY809" fmla="*/ 3158721 h 5477157"/>
                <a:gd name="connsiteX810" fmla="*/ 1738983 w 4173281"/>
                <a:gd name="connsiteY810" fmla="*/ 3158721 h 5477157"/>
                <a:gd name="connsiteX811" fmla="*/ 1723411 w 4173281"/>
                <a:gd name="connsiteY811" fmla="*/ 3143148 h 5477157"/>
                <a:gd name="connsiteX812" fmla="*/ 1726008 w 4173281"/>
                <a:gd name="connsiteY812" fmla="*/ 3135362 h 5477157"/>
                <a:gd name="connsiteX813" fmla="*/ 1718220 w 4173281"/>
                <a:gd name="connsiteY813" fmla="*/ 3132766 h 5477157"/>
                <a:gd name="connsiteX814" fmla="*/ 1707838 w 4173281"/>
                <a:gd name="connsiteY814" fmla="*/ 3143148 h 5477157"/>
                <a:gd name="connsiteX815" fmla="*/ 1707838 w 4173281"/>
                <a:gd name="connsiteY815" fmla="*/ 3145745 h 5477157"/>
                <a:gd name="connsiteX816" fmla="*/ 1749366 w 4173281"/>
                <a:gd name="connsiteY816" fmla="*/ 3213227 h 5477157"/>
                <a:gd name="connsiteX817" fmla="*/ 1692265 w 4173281"/>
                <a:gd name="connsiteY817" fmla="*/ 3288496 h 5477157"/>
                <a:gd name="connsiteX818" fmla="*/ 1705243 w 4173281"/>
                <a:gd name="connsiteY818" fmla="*/ 3330023 h 5477157"/>
                <a:gd name="connsiteX819" fmla="*/ 1705243 w 4173281"/>
                <a:gd name="connsiteY819" fmla="*/ 3335215 h 5477157"/>
                <a:gd name="connsiteX820" fmla="*/ 1707838 w 4173281"/>
                <a:gd name="connsiteY820" fmla="*/ 3343003 h 5477157"/>
                <a:gd name="connsiteX821" fmla="*/ 1770129 w 4173281"/>
                <a:gd name="connsiteY821" fmla="*/ 3296283 h 5477157"/>
                <a:gd name="connsiteX822" fmla="*/ 1780512 w 4173281"/>
                <a:gd name="connsiteY822" fmla="*/ 3283305 h 5477157"/>
                <a:gd name="connsiteX823" fmla="*/ 1832422 w 4173281"/>
                <a:gd name="connsiteY823" fmla="*/ 3249565 h 5477157"/>
                <a:gd name="connsiteX824" fmla="*/ 1876547 w 4173281"/>
                <a:gd name="connsiteY824" fmla="*/ 3270328 h 5477157"/>
                <a:gd name="connsiteX825" fmla="*/ 1902501 w 4173281"/>
                <a:gd name="connsiteY825" fmla="*/ 3298878 h 5477157"/>
                <a:gd name="connsiteX826" fmla="*/ 1925860 w 4173281"/>
                <a:gd name="connsiteY826" fmla="*/ 3332621 h 5477157"/>
                <a:gd name="connsiteX827" fmla="*/ 1907693 w 4173281"/>
                <a:gd name="connsiteY827" fmla="*/ 3363767 h 5477157"/>
                <a:gd name="connsiteX828" fmla="*/ 1902501 w 4173281"/>
                <a:gd name="connsiteY828" fmla="*/ 3374149 h 5477157"/>
                <a:gd name="connsiteX829" fmla="*/ 1907693 w 4173281"/>
                <a:gd name="connsiteY829" fmla="*/ 3389722 h 5477157"/>
                <a:gd name="connsiteX830" fmla="*/ 1915478 w 4173281"/>
                <a:gd name="connsiteY830" fmla="*/ 3387124 h 5477157"/>
                <a:gd name="connsiteX831" fmla="*/ 1959603 w 4173281"/>
                <a:gd name="connsiteY831" fmla="*/ 3335215 h 5477157"/>
                <a:gd name="connsiteX832" fmla="*/ 1933647 w 4173281"/>
                <a:gd name="connsiteY832" fmla="*/ 3309260 h 5477157"/>
                <a:gd name="connsiteX833" fmla="*/ 1905095 w 4173281"/>
                <a:gd name="connsiteY833" fmla="*/ 3267732 h 5477157"/>
                <a:gd name="connsiteX834" fmla="*/ 1920669 w 4173281"/>
                <a:gd name="connsiteY834" fmla="*/ 3233992 h 5477157"/>
                <a:gd name="connsiteX835" fmla="*/ 1899904 w 4173281"/>
                <a:gd name="connsiteY835" fmla="*/ 3195057 h 5477157"/>
                <a:gd name="connsiteX836" fmla="*/ 1944030 w 4173281"/>
                <a:gd name="connsiteY836" fmla="*/ 3148339 h 5477157"/>
                <a:gd name="connsiteX837" fmla="*/ 1936241 w 4173281"/>
                <a:gd name="connsiteY837" fmla="*/ 3112001 h 5477157"/>
                <a:gd name="connsiteX838" fmla="*/ 2027086 w 4173281"/>
                <a:gd name="connsiteY838" fmla="*/ 3021160 h 5477157"/>
                <a:gd name="connsiteX839" fmla="*/ 2053041 w 4173281"/>
                <a:gd name="connsiteY839" fmla="*/ 3026351 h 5477157"/>
                <a:gd name="connsiteX840" fmla="*/ 2086781 w 4173281"/>
                <a:gd name="connsiteY840" fmla="*/ 2995205 h 5477157"/>
                <a:gd name="connsiteX841" fmla="*/ 2169837 w 4173281"/>
                <a:gd name="connsiteY841" fmla="*/ 2943295 h 5477157"/>
                <a:gd name="connsiteX842" fmla="*/ 2258083 w 4173281"/>
                <a:gd name="connsiteY842" fmla="*/ 2990015 h 5477157"/>
                <a:gd name="connsiteX843" fmla="*/ 2312590 w 4173281"/>
                <a:gd name="connsiteY843" fmla="*/ 3031543 h 5477157"/>
                <a:gd name="connsiteX844" fmla="*/ 2322973 w 4173281"/>
                <a:gd name="connsiteY844" fmla="*/ 3028945 h 5477157"/>
                <a:gd name="connsiteX845" fmla="*/ 2335948 w 4173281"/>
                <a:gd name="connsiteY845" fmla="*/ 3034137 h 5477157"/>
                <a:gd name="connsiteX846" fmla="*/ 2364500 w 4173281"/>
                <a:gd name="connsiteY846" fmla="*/ 3028945 h 5477157"/>
                <a:gd name="connsiteX847" fmla="*/ 2369691 w 4173281"/>
                <a:gd name="connsiteY847" fmla="*/ 3028945 h 5477157"/>
                <a:gd name="connsiteX848" fmla="*/ 2380074 w 4173281"/>
                <a:gd name="connsiteY848" fmla="*/ 3015970 h 5477157"/>
                <a:gd name="connsiteX849" fmla="*/ 2354119 w 4173281"/>
                <a:gd name="connsiteY849" fmla="*/ 2995205 h 5477157"/>
                <a:gd name="connsiteX850" fmla="*/ 2341139 w 4173281"/>
                <a:gd name="connsiteY850" fmla="*/ 2987418 h 5477157"/>
                <a:gd name="connsiteX851" fmla="*/ 2312590 w 4173281"/>
                <a:gd name="connsiteY851" fmla="*/ 2997800 h 5477157"/>
                <a:gd name="connsiteX852" fmla="*/ 2265871 w 4173281"/>
                <a:gd name="connsiteY852" fmla="*/ 2951081 h 5477157"/>
                <a:gd name="connsiteX853" fmla="*/ 2265871 w 4173281"/>
                <a:gd name="connsiteY853" fmla="*/ 2943295 h 5477157"/>
                <a:gd name="connsiteX854" fmla="*/ 2258083 w 4173281"/>
                <a:gd name="connsiteY854" fmla="*/ 2932914 h 5477157"/>
                <a:gd name="connsiteX855" fmla="*/ 2250298 w 4173281"/>
                <a:gd name="connsiteY855" fmla="*/ 2935508 h 5477157"/>
                <a:gd name="connsiteX856" fmla="*/ 2221747 w 4173281"/>
                <a:gd name="connsiteY856" fmla="*/ 2917341 h 5477157"/>
                <a:gd name="connsiteX857" fmla="*/ 2208771 w 4173281"/>
                <a:gd name="connsiteY857" fmla="*/ 2919935 h 5477157"/>
                <a:gd name="connsiteX858" fmla="*/ 2182815 w 4173281"/>
                <a:gd name="connsiteY858" fmla="*/ 2938104 h 5477157"/>
                <a:gd name="connsiteX859" fmla="*/ 2154263 w 4173281"/>
                <a:gd name="connsiteY859" fmla="*/ 2912149 h 5477157"/>
                <a:gd name="connsiteX860" fmla="*/ 2151669 w 4173281"/>
                <a:gd name="connsiteY860" fmla="*/ 2909553 h 5477157"/>
                <a:gd name="connsiteX861" fmla="*/ 2136097 w 4173281"/>
                <a:gd name="connsiteY861" fmla="*/ 2914744 h 5477157"/>
                <a:gd name="connsiteX862" fmla="*/ 2115332 w 4173281"/>
                <a:gd name="connsiteY862" fmla="*/ 2906959 h 5477157"/>
                <a:gd name="connsiteX863" fmla="*/ 532076 w 4173281"/>
                <a:gd name="connsiteY863" fmla="*/ 2896577 h 5477157"/>
                <a:gd name="connsiteX864" fmla="*/ 571010 w 4173281"/>
                <a:gd name="connsiteY864" fmla="*/ 2935508 h 5477157"/>
                <a:gd name="connsiteX865" fmla="*/ 532076 w 4173281"/>
                <a:gd name="connsiteY865" fmla="*/ 2974442 h 5477157"/>
                <a:gd name="connsiteX866" fmla="*/ 493145 w 4173281"/>
                <a:gd name="connsiteY866" fmla="*/ 2935508 h 5477157"/>
                <a:gd name="connsiteX867" fmla="*/ 532076 w 4173281"/>
                <a:gd name="connsiteY867" fmla="*/ 2896577 h 5477157"/>
                <a:gd name="connsiteX868" fmla="*/ 241383 w 4173281"/>
                <a:gd name="connsiteY868" fmla="*/ 2808330 h 5477157"/>
                <a:gd name="connsiteX869" fmla="*/ 256956 w 4173281"/>
                <a:gd name="connsiteY869" fmla="*/ 2823903 h 5477157"/>
                <a:gd name="connsiteX870" fmla="*/ 241383 w 4173281"/>
                <a:gd name="connsiteY870" fmla="*/ 2839476 h 5477157"/>
                <a:gd name="connsiteX871" fmla="*/ 225810 w 4173281"/>
                <a:gd name="connsiteY871" fmla="*/ 2823903 h 5477157"/>
                <a:gd name="connsiteX872" fmla="*/ 241383 w 4173281"/>
                <a:gd name="connsiteY872" fmla="*/ 2808330 h 5477157"/>
                <a:gd name="connsiteX873" fmla="*/ 176494 w 4173281"/>
                <a:gd name="connsiteY873" fmla="*/ 2782375 h 5477157"/>
                <a:gd name="connsiteX874" fmla="*/ 220619 w 4173281"/>
                <a:gd name="connsiteY874" fmla="*/ 2826497 h 5477157"/>
                <a:gd name="connsiteX875" fmla="*/ 176494 w 4173281"/>
                <a:gd name="connsiteY875" fmla="*/ 2870622 h 5477157"/>
                <a:gd name="connsiteX876" fmla="*/ 132372 w 4173281"/>
                <a:gd name="connsiteY876" fmla="*/ 2826497 h 5477157"/>
                <a:gd name="connsiteX877" fmla="*/ 176494 w 4173281"/>
                <a:gd name="connsiteY877" fmla="*/ 2782375 h 5477157"/>
                <a:gd name="connsiteX878" fmla="*/ 2335948 w 4173281"/>
                <a:gd name="connsiteY878" fmla="*/ 2756420 h 5477157"/>
                <a:gd name="connsiteX879" fmla="*/ 2302208 w 4173281"/>
                <a:gd name="connsiteY879" fmla="*/ 2795351 h 5477157"/>
                <a:gd name="connsiteX880" fmla="*/ 2304803 w 4173281"/>
                <a:gd name="connsiteY880" fmla="*/ 2805733 h 5477157"/>
                <a:gd name="connsiteX881" fmla="*/ 2291827 w 4173281"/>
                <a:gd name="connsiteY881" fmla="*/ 2834286 h 5477157"/>
                <a:gd name="connsiteX882" fmla="*/ 2291827 w 4173281"/>
                <a:gd name="connsiteY882" fmla="*/ 2836879 h 5477157"/>
                <a:gd name="connsiteX883" fmla="*/ 2297018 w 4173281"/>
                <a:gd name="connsiteY883" fmla="*/ 2836879 h 5477157"/>
                <a:gd name="connsiteX884" fmla="*/ 2307399 w 4173281"/>
                <a:gd name="connsiteY884" fmla="*/ 2836879 h 5477157"/>
                <a:gd name="connsiteX885" fmla="*/ 2341139 w 4173281"/>
                <a:gd name="connsiteY885" fmla="*/ 2795351 h 5477157"/>
                <a:gd name="connsiteX886" fmla="*/ 2335948 w 4173281"/>
                <a:gd name="connsiteY886" fmla="*/ 2777183 h 5477157"/>
                <a:gd name="connsiteX887" fmla="*/ 2338545 w 4173281"/>
                <a:gd name="connsiteY887" fmla="*/ 2759014 h 5477157"/>
                <a:gd name="connsiteX888" fmla="*/ 1009648 w 4173281"/>
                <a:gd name="connsiteY888" fmla="*/ 2668173 h 5477157"/>
                <a:gd name="connsiteX889" fmla="*/ 1051176 w 4173281"/>
                <a:gd name="connsiteY889" fmla="*/ 2701913 h 5477157"/>
                <a:gd name="connsiteX890" fmla="*/ 1069346 w 4173281"/>
                <a:gd name="connsiteY890" fmla="*/ 2699319 h 5477157"/>
                <a:gd name="connsiteX891" fmla="*/ 1142020 w 4173281"/>
                <a:gd name="connsiteY891" fmla="*/ 2771993 h 5477157"/>
                <a:gd name="connsiteX892" fmla="*/ 1069346 w 4173281"/>
                <a:gd name="connsiteY892" fmla="*/ 2844667 h 5477157"/>
                <a:gd name="connsiteX893" fmla="*/ 1045985 w 4173281"/>
                <a:gd name="connsiteY893" fmla="*/ 2839476 h 5477157"/>
                <a:gd name="connsiteX894" fmla="*/ 962929 w 4173281"/>
                <a:gd name="connsiteY894" fmla="*/ 2906959 h 5477157"/>
                <a:gd name="connsiteX895" fmla="*/ 952547 w 4173281"/>
                <a:gd name="connsiteY895" fmla="*/ 2906959 h 5477157"/>
                <a:gd name="connsiteX896" fmla="*/ 955144 w 4173281"/>
                <a:gd name="connsiteY896" fmla="*/ 2927723 h 5477157"/>
                <a:gd name="connsiteX897" fmla="*/ 952547 w 4173281"/>
                <a:gd name="connsiteY897" fmla="*/ 2951081 h 5477157"/>
                <a:gd name="connsiteX898" fmla="*/ 973311 w 4173281"/>
                <a:gd name="connsiteY898" fmla="*/ 3008182 h 5477157"/>
                <a:gd name="connsiteX899" fmla="*/ 911019 w 4173281"/>
                <a:gd name="connsiteY899" fmla="*/ 3096429 h 5477157"/>
                <a:gd name="connsiteX900" fmla="*/ 918807 w 4173281"/>
                <a:gd name="connsiteY900" fmla="*/ 3119790 h 5477157"/>
                <a:gd name="connsiteX901" fmla="*/ 877279 w 4173281"/>
                <a:gd name="connsiteY901" fmla="*/ 3161318 h 5477157"/>
                <a:gd name="connsiteX902" fmla="*/ 835751 w 4173281"/>
                <a:gd name="connsiteY902" fmla="*/ 3119790 h 5477157"/>
                <a:gd name="connsiteX903" fmla="*/ 840942 w 4173281"/>
                <a:gd name="connsiteY903" fmla="*/ 3096429 h 5477157"/>
                <a:gd name="connsiteX904" fmla="*/ 783841 w 4173281"/>
                <a:gd name="connsiteY904" fmla="*/ 3031543 h 5477157"/>
                <a:gd name="connsiteX905" fmla="*/ 742313 w 4173281"/>
                <a:gd name="connsiteY905" fmla="*/ 2984824 h 5477157"/>
                <a:gd name="connsiteX906" fmla="*/ 721549 w 4173281"/>
                <a:gd name="connsiteY906" fmla="*/ 2992609 h 5477157"/>
                <a:gd name="connsiteX907" fmla="*/ 690403 w 4173281"/>
                <a:gd name="connsiteY907" fmla="*/ 2961463 h 5477157"/>
                <a:gd name="connsiteX908" fmla="*/ 721549 w 4173281"/>
                <a:gd name="connsiteY908" fmla="*/ 2930317 h 5477157"/>
                <a:gd name="connsiteX909" fmla="*/ 737122 w 4173281"/>
                <a:gd name="connsiteY909" fmla="*/ 2935508 h 5477157"/>
                <a:gd name="connsiteX910" fmla="*/ 737122 w 4173281"/>
                <a:gd name="connsiteY910" fmla="*/ 2925126 h 5477157"/>
                <a:gd name="connsiteX911" fmla="*/ 778650 w 4173281"/>
                <a:gd name="connsiteY911" fmla="*/ 2842070 h 5477157"/>
                <a:gd name="connsiteX912" fmla="*/ 757886 w 4173281"/>
                <a:gd name="connsiteY912" fmla="*/ 2787566 h 5477157"/>
                <a:gd name="connsiteX913" fmla="*/ 843536 w 4173281"/>
                <a:gd name="connsiteY913" fmla="*/ 2701913 h 5477157"/>
                <a:gd name="connsiteX914" fmla="*/ 918807 w 4173281"/>
                <a:gd name="connsiteY914" fmla="*/ 2748632 h 5477157"/>
                <a:gd name="connsiteX915" fmla="*/ 960335 w 4173281"/>
                <a:gd name="connsiteY915" fmla="*/ 2738250 h 5477157"/>
                <a:gd name="connsiteX916" fmla="*/ 975908 w 4173281"/>
                <a:gd name="connsiteY916" fmla="*/ 2740847 h 5477157"/>
                <a:gd name="connsiteX917" fmla="*/ 965526 w 4173281"/>
                <a:gd name="connsiteY917" fmla="*/ 2712295 h 5477157"/>
                <a:gd name="connsiteX918" fmla="*/ 1009648 w 4173281"/>
                <a:gd name="connsiteY918" fmla="*/ 2668173 h 5477157"/>
                <a:gd name="connsiteX919" fmla="*/ 1640355 w 4173281"/>
                <a:gd name="connsiteY919" fmla="*/ 2668173 h 5477157"/>
                <a:gd name="connsiteX920" fmla="*/ 1637761 w 4173281"/>
                <a:gd name="connsiteY920" fmla="*/ 2686340 h 5477157"/>
                <a:gd name="connsiteX921" fmla="*/ 1648142 w 4173281"/>
                <a:gd name="connsiteY921" fmla="*/ 2670766 h 5477157"/>
                <a:gd name="connsiteX922" fmla="*/ 1640355 w 4173281"/>
                <a:gd name="connsiteY922" fmla="*/ 2668173 h 5477157"/>
                <a:gd name="connsiteX923" fmla="*/ 555437 w 4173281"/>
                <a:gd name="connsiteY923" fmla="*/ 2662981 h 5477157"/>
                <a:gd name="connsiteX924" fmla="*/ 591773 w 4173281"/>
                <a:gd name="connsiteY924" fmla="*/ 2678554 h 5477157"/>
                <a:gd name="connsiteX925" fmla="*/ 594370 w 4173281"/>
                <a:gd name="connsiteY925" fmla="*/ 2678554 h 5477157"/>
                <a:gd name="connsiteX926" fmla="*/ 648874 w 4173281"/>
                <a:gd name="connsiteY926" fmla="*/ 2733058 h 5477157"/>
                <a:gd name="connsiteX927" fmla="*/ 646280 w 4173281"/>
                <a:gd name="connsiteY927" fmla="*/ 2751228 h 5477157"/>
                <a:gd name="connsiteX928" fmla="*/ 724145 w 4173281"/>
                <a:gd name="connsiteY928" fmla="*/ 2829093 h 5477157"/>
                <a:gd name="connsiteX929" fmla="*/ 646280 w 4173281"/>
                <a:gd name="connsiteY929" fmla="*/ 2906958 h 5477157"/>
                <a:gd name="connsiteX930" fmla="*/ 568415 w 4173281"/>
                <a:gd name="connsiteY930" fmla="*/ 2829093 h 5477157"/>
                <a:gd name="connsiteX931" fmla="*/ 581391 w 4173281"/>
                <a:gd name="connsiteY931" fmla="*/ 2787565 h 5477157"/>
                <a:gd name="connsiteX932" fmla="*/ 547651 w 4173281"/>
                <a:gd name="connsiteY932" fmla="*/ 2761610 h 5477157"/>
                <a:gd name="connsiteX933" fmla="*/ 506124 w 4173281"/>
                <a:gd name="connsiteY933" fmla="*/ 2712294 h 5477157"/>
                <a:gd name="connsiteX934" fmla="*/ 555437 w 4173281"/>
                <a:gd name="connsiteY934" fmla="*/ 2662981 h 5477157"/>
                <a:gd name="connsiteX935" fmla="*/ 786438 w 4173281"/>
                <a:gd name="connsiteY935" fmla="*/ 2637027 h 5477157"/>
                <a:gd name="connsiteX936" fmla="*/ 817584 w 4173281"/>
                <a:gd name="connsiteY936" fmla="*/ 2668173 h 5477157"/>
                <a:gd name="connsiteX937" fmla="*/ 786438 w 4173281"/>
                <a:gd name="connsiteY937" fmla="*/ 2699319 h 5477157"/>
                <a:gd name="connsiteX938" fmla="*/ 755292 w 4173281"/>
                <a:gd name="connsiteY938" fmla="*/ 2668173 h 5477157"/>
                <a:gd name="connsiteX939" fmla="*/ 786438 w 4173281"/>
                <a:gd name="connsiteY939" fmla="*/ 2637027 h 5477157"/>
                <a:gd name="connsiteX940" fmla="*/ 1897308 w 4173281"/>
                <a:gd name="connsiteY940" fmla="*/ 2582523 h 5477157"/>
                <a:gd name="connsiteX941" fmla="*/ 1910287 w 4173281"/>
                <a:gd name="connsiteY941" fmla="*/ 2595499 h 5477157"/>
                <a:gd name="connsiteX942" fmla="*/ 1897308 w 4173281"/>
                <a:gd name="connsiteY942" fmla="*/ 2608478 h 5477157"/>
                <a:gd name="connsiteX943" fmla="*/ 1884332 w 4173281"/>
                <a:gd name="connsiteY943" fmla="*/ 2595499 h 5477157"/>
                <a:gd name="connsiteX944" fmla="*/ 1897308 w 4173281"/>
                <a:gd name="connsiteY944" fmla="*/ 2582523 h 5477157"/>
                <a:gd name="connsiteX945" fmla="*/ 160921 w 4173281"/>
                <a:gd name="connsiteY945" fmla="*/ 2574734 h 5477157"/>
                <a:gd name="connsiteX946" fmla="*/ 202449 w 4173281"/>
                <a:gd name="connsiteY946" fmla="*/ 2616262 h 5477157"/>
                <a:gd name="connsiteX947" fmla="*/ 160921 w 4173281"/>
                <a:gd name="connsiteY947" fmla="*/ 2657790 h 5477157"/>
                <a:gd name="connsiteX948" fmla="*/ 119393 w 4173281"/>
                <a:gd name="connsiteY948" fmla="*/ 2616262 h 5477157"/>
                <a:gd name="connsiteX949" fmla="*/ 160921 w 4173281"/>
                <a:gd name="connsiteY949" fmla="*/ 2574734 h 5477157"/>
                <a:gd name="connsiteX950" fmla="*/ 2400837 w 4173281"/>
                <a:gd name="connsiteY950" fmla="*/ 2538398 h 5477157"/>
                <a:gd name="connsiteX951" fmla="*/ 2413814 w 4173281"/>
                <a:gd name="connsiteY951" fmla="*/ 2559162 h 5477157"/>
                <a:gd name="connsiteX952" fmla="*/ 2419004 w 4173281"/>
                <a:gd name="connsiteY952" fmla="*/ 2551374 h 5477157"/>
                <a:gd name="connsiteX953" fmla="*/ 2400837 w 4173281"/>
                <a:gd name="connsiteY953" fmla="*/ 2538398 h 5477157"/>
                <a:gd name="connsiteX954" fmla="*/ 2136097 w 4173281"/>
                <a:gd name="connsiteY954" fmla="*/ 2530611 h 5477157"/>
                <a:gd name="connsiteX955" fmla="*/ 2125715 w 4173281"/>
                <a:gd name="connsiteY955" fmla="*/ 2533207 h 5477157"/>
                <a:gd name="connsiteX956" fmla="*/ 2140219 w 4173281"/>
                <a:gd name="connsiteY956" fmla="*/ 2547986 h 5477157"/>
                <a:gd name="connsiteX957" fmla="*/ 2140638 w 4173281"/>
                <a:gd name="connsiteY957" fmla="*/ 2549752 h 5477157"/>
                <a:gd name="connsiteX958" fmla="*/ 2143171 w 4173281"/>
                <a:gd name="connsiteY958" fmla="*/ 2551221 h 5477157"/>
                <a:gd name="connsiteX959" fmla="*/ 2154263 w 4173281"/>
                <a:gd name="connsiteY959" fmla="*/ 2572138 h 5477157"/>
                <a:gd name="connsiteX960" fmla="*/ 2156861 w 4173281"/>
                <a:gd name="connsiteY960" fmla="*/ 2559162 h 5477157"/>
                <a:gd name="connsiteX961" fmla="*/ 2143171 w 4173281"/>
                <a:gd name="connsiteY961" fmla="*/ 2551221 h 5477157"/>
                <a:gd name="connsiteX962" fmla="*/ 2142908 w 4173281"/>
                <a:gd name="connsiteY962" fmla="*/ 2550726 h 5477157"/>
                <a:gd name="connsiteX963" fmla="*/ 2140219 w 4173281"/>
                <a:gd name="connsiteY963" fmla="*/ 2547986 h 5477157"/>
                <a:gd name="connsiteX964" fmla="*/ 1180949 w 4173281"/>
                <a:gd name="connsiteY964" fmla="*/ 2522824 h 5477157"/>
                <a:gd name="connsiteX965" fmla="*/ 1227668 w 4173281"/>
                <a:gd name="connsiteY965" fmla="*/ 2572137 h 5477157"/>
                <a:gd name="connsiteX966" fmla="*/ 1222477 w 4173281"/>
                <a:gd name="connsiteY966" fmla="*/ 2595498 h 5477157"/>
                <a:gd name="connsiteX967" fmla="*/ 1261411 w 4173281"/>
                <a:gd name="connsiteY967" fmla="*/ 2629238 h 5477157"/>
                <a:gd name="connsiteX968" fmla="*/ 1279578 w 4173281"/>
                <a:gd name="connsiteY968" fmla="*/ 2621453 h 5477157"/>
                <a:gd name="connsiteX969" fmla="*/ 1308130 w 4173281"/>
                <a:gd name="connsiteY969" fmla="*/ 2650002 h 5477157"/>
                <a:gd name="connsiteX970" fmla="*/ 1279578 w 4173281"/>
                <a:gd name="connsiteY970" fmla="*/ 2678554 h 5477157"/>
                <a:gd name="connsiteX971" fmla="*/ 1261411 w 4173281"/>
                <a:gd name="connsiteY971" fmla="*/ 2670766 h 5477157"/>
                <a:gd name="connsiteX972" fmla="*/ 1251029 w 4173281"/>
                <a:gd name="connsiteY972" fmla="*/ 2688936 h 5477157"/>
                <a:gd name="connsiteX973" fmla="*/ 1251029 w 4173281"/>
                <a:gd name="connsiteY973" fmla="*/ 2699318 h 5477157"/>
                <a:gd name="connsiteX974" fmla="*/ 1191331 w 4173281"/>
                <a:gd name="connsiteY974" fmla="*/ 2759013 h 5477157"/>
                <a:gd name="connsiteX975" fmla="*/ 1131637 w 4173281"/>
                <a:gd name="connsiteY975" fmla="*/ 2699318 h 5477157"/>
                <a:gd name="connsiteX976" fmla="*/ 1152400 w 4173281"/>
                <a:gd name="connsiteY976" fmla="*/ 2655193 h 5477157"/>
                <a:gd name="connsiteX977" fmla="*/ 1152400 w 4173281"/>
                <a:gd name="connsiteY977" fmla="*/ 2652599 h 5477157"/>
                <a:gd name="connsiteX978" fmla="*/ 1162782 w 4173281"/>
                <a:gd name="connsiteY978" fmla="*/ 2618856 h 5477157"/>
                <a:gd name="connsiteX979" fmla="*/ 1131637 w 4173281"/>
                <a:gd name="connsiteY979" fmla="*/ 2572137 h 5477157"/>
                <a:gd name="connsiteX980" fmla="*/ 1180949 w 4173281"/>
                <a:gd name="connsiteY980" fmla="*/ 2522824 h 5477157"/>
                <a:gd name="connsiteX981" fmla="*/ 903233 w 4173281"/>
                <a:gd name="connsiteY981" fmla="*/ 2517634 h 5477157"/>
                <a:gd name="connsiteX982" fmla="*/ 952549 w 4173281"/>
                <a:gd name="connsiteY982" fmla="*/ 2566947 h 5477157"/>
                <a:gd name="connsiteX983" fmla="*/ 903233 w 4173281"/>
                <a:gd name="connsiteY983" fmla="*/ 2616263 h 5477157"/>
                <a:gd name="connsiteX984" fmla="*/ 853920 w 4173281"/>
                <a:gd name="connsiteY984" fmla="*/ 2566947 h 5477157"/>
                <a:gd name="connsiteX985" fmla="*/ 903233 w 4173281"/>
                <a:gd name="connsiteY985" fmla="*/ 2517634 h 5477157"/>
                <a:gd name="connsiteX986" fmla="*/ 36337 w 4173281"/>
                <a:gd name="connsiteY986" fmla="*/ 2515039 h 5477157"/>
                <a:gd name="connsiteX987" fmla="*/ 49316 w 4173281"/>
                <a:gd name="connsiteY987" fmla="*/ 2528015 h 5477157"/>
                <a:gd name="connsiteX988" fmla="*/ 36337 w 4173281"/>
                <a:gd name="connsiteY988" fmla="*/ 2540994 h 5477157"/>
                <a:gd name="connsiteX989" fmla="*/ 23361 w 4173281"/>
                <a:gd name="connsiteY989" fmla="*/ 2528015 h 5477157"/>
                <a:gd name="connsiteX990" fmla="*/ 36337 w 4173281"/>
                <a:gd name="connsiteY990" fmla="*/ 2515039 h 5477157"/>
                <a:gd name="connsiteX991" fmla="*/ 903234 w 4173281"/>
                <a:gd name="connsiteY991" fmla="*/ 2434578 h 5477157"/>
                <a:gd name="connsiteX992" fmla="*/ 934380 w 4173281"/>
                <a:gd name="connsiteY992" fmla="*/ 2465724 h 5477157"/>
                <a:gd name="connsiteX993" fmla="*/ 903234 w 4173281"/>
                <a:gd name="connsiteY993" fmla="*/ 2496870 h 5477157"/>
                <a:gd name="connsiteX994" fmla="*/ 872088 w 4173281"/>
                <a:gd name="connsiteY994" fmla="*/ 2465724 h 5477157"/>
                <a:gd name="connsiteX995" fmla="*/ 903234 w 4173281"/>
                <a:gd name="connsiteY995" fmla="*/ 2434578 h 5477157"/>
                <a:gd name="connsiteX996" fmla="*/ 2188007 w 4173281"/>
                <a:gd name="connsiteY996" fmla="*/ 2416408 h 5477157"/>
                <a:gd name="connsiteX997" fmla="*/ 2169837 w 4173281"/>
                <a:gd name="connsiteY997" fmla="*/ 2437172 h 5477157"/>
                <a:gd name="connsiteX998" fmla="*/ 2175027 w 4173281"/>
                <a:gd name="connsiteY998" fmla="*/ 2450151 h 5477157"/>
                <a:gd name="connsiteX999" fmla="*/ 2167242 w 4173281"/>
                <a:gd name="connsiteY999" fmla="*/ 2468318 h 5477157"/>
                <a:gd name="connsiteX1000" fmla="*/ 2169837 w 4173281"/>
                <a:gd name="connsiteY1000" fmla="*/ 2481297 h 5477157"/>
                <a:gd name="connsiteX1001" fmla="*/ 2164646 w 4173281"/>
                <a:gd name="connsiteY1001" fmla="*/ 2502061 h 5477157"/>
                <a:gd name="connsiteX1002" fmla="*/ 2188007 w 4173281"/>
                <a:gd name="connsiteY1002" fmla="*/ 2522825 h 5477157"/>
                <a:gd name="connsiteX1003" fmla="*/ 2208771 w 4173281"/>
                <a:gd name="connsiteY1003" fmla="*/ 2517634 h 5477157"/>
                <a:gd name="connsiteX1004" fmla="*/ 2263274 w 4173281"/>
                <a:gd name="connsiteY1004" fmla="*/ 2572138 h 5477157"/>
                <a:gd name="connsiteX1005" fmla="*/ 2260680 w 4173281"/>
                <a:gd name="connsiteY1005" fmla="*/ 2582520 h 5477157"/>
                <a:gd name="connsiteX1006" fmla="*/ 2286635 w 4173281"/>
                <a:gd name="connsiteY1006" fmla="*/ 2566947 h 5477157"/>
                <a:gd name="connsiteX1007" fmla="*/ 2320375 w 4173281"/>
                <a:gd name="connsiteY1007" fmla="*/ 2600690 h 5477157"/>
                <a:gd name="connsiteX1008" fmla="*/ 2286635 w 4173281"/>
                <a:gd name="connsiteY1008" fmla="*/ 2634430 h 5477157"/>
                <a:gd name="connsiteX1009" fmla="*/ 2273657 w 4173281"/>
                <a:gd name="connsiteY1009" fmla="*/ 2631836 h 5477157"/>
                <a:gd name="connsiteX1010" fmla="*/ 2273657 w 4173281"/>
                <a:gd name="connsiteY1010" fmla="*/ 2634430 h 5477157"/>
                <a:gd name="connsiteX1011" fmla="*/ 2213962 w 4173281"/>
                <a:gd name="connsiteY1011" fmla="*/ 2694127 h 5477157"/>
                <a:gd name="connsiteX1012" fmla="*/ 2211364 w 4173281"/>
                <a:gd name="connsiteY1012" fmla="*/ 2694127 h 5477157"/>
                <a:gd name="connsiteX1013" fmla="*/ 2216556 w 4173281"/>
                <a:gd name="connsiteY1013" fmla="*/ 2707104 h 5477157"/>
                <a:gd name="connsiteX1014" fmla="*/ 2219153 w 4173281"/>
                <a:gd name="connsiteY1014" fmla="*/ 2707104 h 5477157"/>
                <a:gd name="connsiteX1015" fmla="*/ 2237319 w 4173281"/>
                <a:gd name="connsiteY1015" fmla="*/ 2717486 h 5477157"/>
                <a:gd name="connsiteX1016" fmla="*/ 2273657 w 4173281"/>
                <a:gd name="connsiteY1016" fmla="*/ 2688937 h 5477157"/>
                <a:gd name="connsiteX1017" fmla="*/ 2273657 w 4173281"/>
                <a:gd name="connsiteY1017" fmla="*/ 2683746 h 5477157"/>
                <a:gd name="connsiteX1018" fmla="*/ 2291827 w 4173281"/>
                <a:gd name="connsiteY1018" fmla="*/ 2665576 h 5477157"/>
                <a:gd name="connsiteX1019" fmla="*/ 2309993 w 4173281"/>
                <a:gd name="connsiteY1019" fmla="*/ 2683746 h 5477157"/>
                <a:gd name="connsiteX1020" fmla="*/ 2307399 w 4173281"/>
                <a:gd name="connsiteY1020" fmla="*/ 2691531 h 5477157"/>
                <a:gd name="connsiteX1021" fmla="*/ 2330758 w 4173281"/>
                <a:gd name="connsiteY1021" fmla="*/ 2709701 h 5477157"/>
                <a:gd name="connsiteX1022" fmla="*/ 2338545 w 4173281"/>
                <a:gd name="connsiteY1022" fmla="*/ 2696723 h 5477157"/>
                <a:gd name="connsiteX1023" fmla="*/ 2369691 w 4173281"/>
                <a:gd name="connsiteY1023" fmla="*/ 2675958 h 5477157"/>
                <a:gd name="connsiteX1024" fmla="*/ 2390455 w 4173281"/>
                <a:gd name="connsiteY1024" fmla="*/ 2683746 h 5477157"/>
                <a:gd name="connsiteX1025" fmla="*/ 2400837 w 4173281"/>
                <a:gd name="connsiteY1025" fmla="*/ 2681149 h 5477157"/>
                <a:gd name="connsiteX1026" fmla="*/ 2390455 w 4173281"/>
                <a:gd name="connsiteY1026" fmla="*/ 2652600 h 5477157"/>
                <a:gd name="connsiteX1027" fmla="*/ 2377476 w 4173281"/>
                <a:gd name="connsiteY1027" fmla="*/ 2634430 h 5477157"/>
                <a:gd name="connsiteX1028" fmla="*/ 2380074 w 4173281"/>
                <a:gd name="connsiteY1028" fmla="*/ 2626645 h 5477157"/>
                <a:gd name="connsiteX1029" fmla="*/ 2367094 w 4173281"/>
                <a:gd name="connsiteY1029" fmla="*/ 2629239 h 5477157"/>
                <a:gd name="connsiteX1030" fmla="*/ 2351521 w 4173281"/>
                <a:gd name="connsiteY1030" fmla="*/ 2639621 h 5477157"/>
                <a:gd name="connsiteX1031" fmla="*/ 2335948 w 4173281"/>
                <a:gd name="connsiteY1031" fmla="*/ 2624048 h 5477157"/>
                <a:gd name="connsiteX1032" fmla="*/ 2335948 w 4173281"/>
                <a:gd name="connsiteY1032" fmla="*/ 2618858 h 5477157"/>
                <a:gd name="connsiteX1033" fmla="*/ 2315184 w 4173281"/>
                <a:gd name="connsiteY1033" fmla="*/ 2574735 h 5477157"/>
                <a:gd name="connsiteX1034" fmla="*/ 2315184 w 4173281"/>
                <a:gd name="connsiteY1034" fmla="*/ 2564353 h 5477157"/>
                <a:gd name="connsiteX1035" fmla="*/ 2312590 w 4173281"/>
                <a:gd name="connsiteY1035" fmla="*/ 2561756 h 5477157"/>
                <a:gd name="connsiteX1036" fmla="*/ 2309993 w 4173281"/>
                <a:gd name="connsiteY1036" fmla="*/ 2561756 h 5477157"/>
                <a:gd name="connsiteX1037" fmla="*/ 2276253 w 4173281"/>
                <a:gd name="connsiteY1037" fmla="*/ 2546183 h 5477157"/>
                <a:gd name="connsiteX1038" fmla="*/ 2221747 w 4173281"/>
                <a:gd name="connsiteY1038" fmla="*/ 2452745 h 5477157"/>
                <a:gd name="connsiteX1039" fmla="*/ 2188007 w 4173281"/>
                <a:gd name="connsiteY1039" fmla="*/ 2416408 h 5477157"/>
                <a:gd name="connsiteX1040" fmla="*/ 763076 w 4173281"/>
                <a:gd name="connsiteY1040" fmla="*/ 2369692 h 5477157"/>
                <a:gd name="connsiteX1041" fmla="*/ 807201 w 4173281"/>
                <a:gd name="connsiteY1041" fmla="*/ 2413814 h 5477157"/>
                <a:gd name="connsiteX1042" fmla="*/ 763076 w 4173281"/>
                <a:gd name="connsiteY1042" fmla="*/ 2457939 h 5477157"/>
                <a:gd name="connsiteX1043" fmla="*/ 718954 w 4173281"/>
                <a:gd name="connsiteY1043" fmla="*/ 2413814 h 5477157"/>
                <a:gd name="connsiteX1044" fmla="*/ 763076 w 4173281"/>
                <a:gd name="connsiteY1044" fmla="*/ 2369692 h 5477157"/>
                <a:gd name="connsiteX1045" fmla="*/ 555437 w 4173281"/>
                <a:gd name="connsiteY1045" fmla="*/ 2364501 h 5477157"/>
                <a:gd name="connsiteX1046" fmla="*/ 630708 w 4173281"/>
                <a:gd name="connsiteY1046" fmla="*/ 2439769 h 5477157"/>
                <a:gd name="connsiteX1047" fmla="*/ 555437 w 4173281"/>
                <a:gd name="connsiteY1047" fmla="*/ 2515040 h 5477157"/>
                <a:gd name="connsiteX1048" fmla="*/ 480169 w 4173281"/>
                <a:gd name="connsiteY1048" fmla="*/ 2439769 h 5477157"/>
                <a:gd name="connsiteX1049" fmla="*/ 555437 w 4173281"/>
                <a:gd name="connsiteY1049" fmla="*/ 2364501 h 5477157"/>
                <a:gd name="connsiteX1050" fmla="*/ 295887 w 4173281"/>
                <a:gd name="connsiteY1050" fmla="*/ 2299611 h 5477157"/>
                <a:gd name="connsiteX1051" fmla="*/ 321842 w 4173281"/>
                <a:gd name="connsiteY1051" fmla="*/ 2325566 h 5477157"/>
                <a:gd name="connsiteX1052" fmla="*/ 295887 w 4173281"/>
                <a:gd name="connsiteY1052" fmla="*/ 2351521 h 5477157"/>
                <a:gd name="connsiteX1053" fmla="*/ 269932 w 4173281"/>
                <a:gd name="connsiteY1053" fmla="*/ 2325566 h 5477157"/>
                <a:gd name="connsiteX1054" fmla="*/ 295887 w 4173281"/>
                <a:gd name="connsiteY1054" fmla="*/ 2299611 h 5477157"/>
                <a:gd name="connsiteX1055" fmla="*/ 1642949 w 4173281"/>
                <a:gd name="connsiteY1055" fmla="*/ 2291826 h 5477157"/>
                <a:gd name="connsiteX1056" fmla="*/ 1663713 w 4173281"/>
                <a:gd name="connsiteY1056" fmla="*/ 2297017 h 5477157"/>
                <a:gd name="connsiteX1057" fmla="*/ 1679286 w 4173281"/>
                <a:gd name="connsiteY1057" fmla="*/ 2291826 h 5477157"/>
                <a:gd name="connsiteX1058" fmla="*/ 1707838 w 4173281"/>
                <a:gd name="connsiteY1058" fmla="*/ 2320376 h 5477157"/>
                <a:gd name="connsiteX1059" fmla="*/ 1681883 w 4173281"/>
                <a:gd name="connsiteY1059" fmla="*/ 2348927 h 5477157"/>
                <a:gd name="connsiteX1060" fmla="*/ 1642949 w 4173281"/>
                <a:gd name="connsiteY1060" fmla="*/ 2374882 h 5477157"/>
                <a:gd name="connsiteX1061" fmla="*/ 1598827 w 4173281"/>
                <a:gd name="connsiteY1061" fmla="*/ 2330758 h 5477157"/>
                <a:gd name="connsiteX1062" fmla="*/ 1642949 w 4173281"/>
                <a:gd name="connsiteY1062" fmla="*/ 2291826 h 5477157"/>
                <a:gd name="connsiteX1063" fmla="*/ 2522825 w 4173281"/>
                <a:gd name="connsiteY1063" fmla="*/ 2265869 h 5477157"/>
                <a:gd name="connsiteX1064" fmla="*/ 2504657 w 4173281"/>
                <a:gd name="connsiteY1064" fmla="*/ 2276251 h 5477157"/>
                <a:gd name="connsiteX1065" fmla="*/ 2507251 w 4173281"/>
                <a:gd name="connsiteY1065" fmla="*/ 2289230 h 5477157"/>
                <a:gd name="connsiteX1066" fmla="*/ 2507251 w 4173281"/>
                <a:gd name="connsiteY1066" fmla="*/ 2294421 h 5477157"/>
                <a:gd name="connsiteX1067" fmla="*/ 2535803 w 4173281"/>
                <a:gd name="connsiteY1067" fmla="*/ 2291824 h 5477157"/>
                <a:gd name="connsiteX1068" fmla="*/ 2551376 w 4173281"/>
                <a:gd name="connsiteY1068" fmla="*/ 2294421 h 5477157"/>
                <a:gd name="connsiteX1069" fmla="*/ 2553970 w 4173281"/>
                <a:gd name="connsiteY1069" fmla="*/ 2289230 h 5477157"/>
                <a:gd name="connsiteX1070" fmla="*/ 2553970 w 4173281"/>
                <a:gd name="connsiteY1070" fmla="*/ 2284039 h 5477157"/>
                <a:gd name="connsiteX1071" fmla="*/ 2522825 w 4173281"/>
                <a:gd name="connsiteY1071" fmla="*/ 2265869 h 5477157"/>
                <a:gd name="connsiteX1072" fmla="*/ 1020033 w 4173281"/>
                <a:gd name="connsiteY1072" fmla="*/ 2229535 h 5477157"/>
                <a:gd name="connsiteX1073" fmla="*/ 1071943 w 4173281"/>
                <a:gd name="connsiteY1073" fmla="*/ 2278848 h 5477157"/>
                <a:gd name="connsiteX1074" fmla="*/ 1082325 w 4173281"/>
                <a:gd name="connsiteY1074" fmla="*/ 2276254 h 5477157"/>
                <a:gd name="connsiteX1075" fmla="*/ 1108280 w 4173281"/>
                <a:gd name="connsiteY1075" fmla="*/ 2302209 h 5477157"/>
                <a:gd name="connsiteX1076" fmla="*/ 1082325 w 4173281"/>
                <a:gd name="connsiteY1076" fmla="*/ 2328164 h 5477157"/>
                <a:gd name="connsiteX1077" fmla="*/ 1056370 w 4173281"/>
                <a:gd name="connsiteY1077" fmla="*/ 2325567 h 5477157"/>
                <a:gd name="connsiteX1078" fmla="*/ 1053773 w 4173281"/>
                <a:gd name="connsiteY1078" fmla="*/ 2328164 h 5477157"/>
                <a:gd name="connsiteX1079" fmla="*/ 1061561 w 4173281"/>
                <a:gd name="connsiteY1079" fmla="*/ 2356713 h 5477157"/>
                <a:gd name="connsiteX1080" fmla="*/ 1048582 w 4173281"/>
                <a:gd name="connsiteY1080" fmla="*/ 2393050 h 5477157"/>
                <a:gd name="connsiteX1081" fmla="*/ 1077134 w 4173281"/>
                <a:gd name="connsiteY1081" fmla="*/ 2424196 h 5477157"/>
                <a:gd name="connsiteX1082" fmla="*/ 1077134 w 4173281"/>
                <a:gd name="connsiteY1082" fmla="*/ 2429387 h 5477157"/>
                <a:gd name="connsiteX1083" fmla="*/ 1084919 w 4173281"/>
                <a:gd name="connsiteY1083" fmla="*/ 2426793 h 5477157"/>
                <a:gd name="connsiteX1084" fmla="*/ 1118662 w 4173281"/>
                <a:gd name="connsiteY1084" fmla="*/ 2460533 h 5477157"/>
                <a:gd name="connsiteX1085" fmla="*/ 1087516 w 4173281"/>
                <a:gd name="connsiteY1085" fmla="*/ 2491679 h 5477157"/>
                <a:gd name="connsiteX1086" fmla="*/ 1090110 w 4173281"/>
                <a:gd name="connsiteY1086" fmla="*/ 2499467 h 5477157"/>
                <a:gd name="connsiteX1087" fmla="*/ 1069346 w 4173281"/>
                <a:gd name="connsiteY1087" fmla="*/ 2520231 h 5477157"/>
                <a:gd name="connsiteX1088" fmla="*/ 1048582 w 4173281"/>
                <a:gd name="connsiteY1088" fmla="*/ 2499467 h 5477157"/>
                <a:gd name="connsiteX1089" fmla="*/ 1061561 w 4173281"/>
                <a:gd name="connsiteY1089" fmla="*/ 2481297 h 5477157"/>
                <a:gd name="connsiteX1090" fmla="*/ 1053773 w 4173281"/>
                <a:gd name="connsiteY1090" fmla="*/ 2457939 h 5477157"/>
                <a:gd name="connsiteX1091" fmla="*/ 1053773 w 4173281"/>
                <a:gd name="connsiteY1091" fmla="*/ 2452748 h 5477157"/>
                <a:gd name="connsiteX1092" fmla="*/ 1045988 w 4173281"/>
                <a:gd name="connsiteY1092" fmla="*/ 2455342 h 5477157"/>
                <a:gd name="connsiteX1093" fmla="*/ 1012245 w 4173281"/>
                <a:gd name="connsiteY1093" fmla="*/ 2421602 h 5477157"/>
                <a:gd name="connsiteX1094" fmla="*/ 1014842 w 4173281"/>
                <a:gd name="connsiteY1094" fmla="*/ 2413814 h 5477157"/>
                <a:gd name="connsiteX1095" fmla="*/ 1001863 w 4173281"/>
                <a:gd name="connsiteY1095" fmla="*/ 2416411 h 5477157"/>
                <a:gd name="connsiteX1096" fmla="*/ 939571 w 4173281"/>
                <a:gd name="connsiteY1096" fmla="*/ 2364501 h 5477157"/>
                <a:gd name="connsiteX1097" fmla="*/ 887661 w 4173281"/>
                <a:gd name="connsiteY1097" fmla="*/ 2403432 h 5477157"/>
                <a:gd name="connsiteX1098" fmla="*/ 833157 w 4173281"/>
                <a:gd name="connsiteY1098" fmla="*/ 2348928 h 5477157"/>
                <a:gd name="connsiteX1099" fmla="*/ 887661 w 4173281"/>
                <a:gd name="connsiteY1099" fmla="*/ 2294421 h 5477157"/>
                <a:gd name="connsiteX1100" fmla="*/ 939571 w 4173281"/>
                <a:gd name="connsiteY1100" fmla="*/ 2335949 h 5477157"/>
                <a:gd name="connsiteX1101" fmla="*/ 970717 w 4173281"/>
                <a:gd name="connsiteY1101" fmla="*/ 2294421 h 5477157"/>
                <a:gd name="connsiteX1102" fmla="*/ 968123 w 4173281"/>
                <a:gd name="connsiteY1102" fmla="*/ 2281445 h 5477157"/>
                <a:gd name="connsiteX1103" fmla="*/ 1020033 w 4173281"/>
                <a:gd name="connsiteY1103" fmla="*/ 2229535 h 5477157"/>
                <a:gd name="connsiteX1104" fmla="*/ 1645547 w 4173281"/>
                <a:gd name="connsiteY1104" fmla="*/ 2221747 h 5477157"/>
                <a:gd name="connsiteX1105" fmla="*/ 1676693 w 4173281"/>
                <a:gd name="connsiteY1105" fmla="*/ 2252893 h 5477157"/>
                <a:gd name="connsiteX1106" fmla="*/ 1645547 w 4173281"/>
                <a:gd name="connsiteY1106" fmla="*/ 2284039 h 5477157"/>
                <a:gd name="connsiteX1107" fmla="*/ 1614401 w 4173281"/>
                <a:gd name="connsiteY1107" fmla="*/ 2252893 h 5477157"/>
                <a:gd name="connsiteX1108" fmla="*/ 1645547 w 4173281"/>
                <a:gd name="connsiteY1108" fmla="*/ 2221747 h 5477157"/>
                <a:gd name="connsiteX1109" fmla="*/ 2252893 w 4173281"/>
                <a:gd name="connsiteY1109" fmla="*/ 2213959 h 5477157"/>
                <a:gd name="connsiteX1110" fmla="*/ 2247702 w 4173281"/>
                <a:gd name="connsiteY1110" fmla="*/ 2216556 h 5477157"/>
                <a:gd name="connsiteX1111" fmla="*/ 2268465 w 4173281"/>
                <a:gd name="connsiteY1111" fmla="*/ 2265869 h 5477157"/>
                <a:gd name="connsiteX1112" fmla="*/ 2250298 w 4173281"/>
                <a:gd name="connsiteY1112" fmla="*/ 2309994 h 5477157"/>
                <a:gd name="connsiteX1113" fmla="*/ 2255489 w 4173281"/>
                <a:gd name="connsiteY1113" fmla="*/ 2309994 h 5477157"/>
                <a:gd name="connsiteX1114" fmla="*/ 2299612 w 4173281"/>
                <a:gd name="connsiteY1114" fmla="*/ 2276251 h 5477157"/>
                <a:gd name="connsiteX1115" fmla="*/ 2307399 w 4173281"/>
                <a:gd name="connsiteY1115" fmla="*/ 2276251 h 5477157"/>
                <a:gd name="connsiteX1116" fmla="*/ 2325567 w 4173281"/>
                <a:gd name="connsiteY1116" fmla="*/ 2247702 h 5477157"/>
                <a:gd name="connsiteX1117" fmla="*/ 2307399 w 4173281"/>
                <a:gd name="connsiteY1117" fmla="*/ 2250296 h 5477157"/>
                <a:gd name="connsiteX1118" fmla="*/ 2265871 w 4173281"/>
                <a:gd name="connsiteY1118" fmla="*/ 2221747 h 5477157"/>
                <a:gd name="connsiteX1119" fmla="*/ 2252893 w 4173281"/>
                <a:gd name="connsiteY1119" fmla="*/ 2213959 h 5477157"/>
                <a:gd name="connsiteX1120" fmla="*/ 1497605 w 4173281"/>
                <a:gd name="connsiteY1120" fmla="*/ 2190600 h 5477157"/>
                <a:gd name="connsiteX1121" fmla="*/ 1523560 w 4173281"/>
                <a:gd name="connsiteY1121" fmla="*/ 2216555 h 5477157"/>
                <a:gd name="connsiteX1122" fmla="*/ 1497605 w 4173281"/>
                <a:gd name="connsiteY1122" fmla="*/ 2242510 h 5477157"/>
                <a:gd name="connsiteX1123" fmla="*/ 1471650 w 4173281"/>
                <a:gd name="connsiteY1123" fmla="*/ 2216555 h 5477157"/>
                <a:gd name="connsiteX1124" fmla="*/ 1497605 w 4173281"/>
                <a:gd name="connsiteY1124" fmla="*/ 2190600 h 5477157"/>
                <a:gd name="connsiteX1125" fmla="*/ 628111 w 4173281"/>
                <a:gd name="connsiteY1125" fmla="*/ 2188006 h 5477157"/>
                <a:gd name="connsiteX1126" fmla="*/ 659257 w 4173281"/>
                <a:gd name="connsiteY1126" fmla="*/ 2219152 h 5477157"/>
                <a:gd name="connsiteX1127" fmla="*/ 628111 w 4173281"/>
                <a:gd name="connsiteY1127" fmla="*/ 2250298 h 5477157"/>
                <a:gd name="connsiteX1128" fmla="*/ 596965 w 4173281"/>
                <a:gd name="connsiteY1128" fmla="*/ 2219152 h 5477157"/>
                <a:gd name="connsiteX1129" fmla="*/ 628111 w 4173281"/>
                <a:gd name="connsiteY1129" fmla="*/ 2188006 h 5477157"/>
                <a:gd name="connsiteX1130" fmla="*/ 2232128 w 4173281"/>
                <a:gd name="connsiteY1130" fmla="*/ 2175028 h 5477157"/>
                <a:gd name="connsiteX1131" fmla="*/ 2226938 w 4173281"/>
                <a:gd name="connsiteY1131" fmla="*/ 2177622 h 5477157"/>
                <a:gd name="connsiteX1132" fmla="*/ 2200982 w 4173281"/>
                <a:gd name="connsiteY1132" fmla="*/ 2195793 h 5477157"/>
                <a:gd name="connsiteX1133" fmla="*/ 2224343 w 4173281"/>
                <a:gd name="connsiteY1133" fmla="*/ 2200983 h 5477157"/>
                <a:gd name="connsiteX1134" fmla="*/ 2224343 w 4173281"/>
                <a:gd name="connsiteY1134" fmla="*/ 2195793 h 5477157"/>
                <a:gd name="connsiteX1135" fmla="*/ 2232128 w 4173281"/>
                <a:gd name="connsiteY1135" fmla="*/ 2177622 h 5477157"/>
                <a:gd name="connsiteX1136" fmla="*/ 2369691 w 4173281"/>
                <a:gd name="connsiteY1136" fmla="*/ 2172432 h 5477157"/>
                <a:gd name="connsiteX1137" fmla="*/ 2354119 w 4173281"/>
                <a:gd name="connsiteY1137" fmla="*/ 2206174 h 5477157"/>
                <a:gd name="connsiteX1138" fmla="*/ 2343736 w 4173281"/>
                <a:gd name="connsiteY1138" fmla="*/ 2237320 h 5477157"/>
                <a:gd name="connsiteX1139" fmla="*/ 2380074 w 4173281"/>
                <a:gd name="connsiteY1139" fmla="*/ 2226938 h 5477157"/>
                <a:gd name="connsiteX1140" fmla="*/ 2380074 w 4173281"/>
                <a:gd name="connsiteY1140" fmla="*/ 2221747 h 5477157"/>
                <a:gd name="connsiteX1141" fmla="*/ 2393049 w 4173281"/>
                <a:gd name="connsiteY1141" fmla="*/ 2198387 h 5477157"/>
                <a:gd name="connsiteX1142" fmla="*/ 2395646 w 4173281"/>
                <a:gd name="connsiteY1142" fmla="*/ 2182813 h 5477157"/>
                <a:gd name="connsiteX1143" fmla="*/ 2374883 w 4173281"/>
                <a:gd name="connsiteY1143" fmla="*/ 2172432 h 5477157"/>
                <a:gd name="connsiteX1144" fmla="*/ 892851 w 4173281"/>
                <a:gd name="connsiteY1144" fmla="*/ 2167243 h 5477157"/>
                <a:gd name="connsiteX1145" fmla="*/ 923997 w 4173281"/>
                <a:gd name="connsiteY1145" fmla="*/ 2198389 h 5477157"/>
                <a:gd name="connsiteX1146" fmla="*/ 892851 w 4173281"/>
                <a:gd name="connsiteY1146" fmla="*/ 2229535 h 5477157"/>
                <a:gd name="connsiteX1147" fmla="*/ 861705 w 4173281"/>
                <a:gd name="connsiteY1147" fmla="*/ 2198389 h 5477157"/>
                <a:gd name="connsiteX1148" fmla="*/ 892851 w 4173281"/>
                <a:gd name="connsiteY1148" fmla="*/ 2167243 h 5477157"/>
                <a:gd name="connsiteX1149" fmla="*/ 1559895 w 4173281"/>
                <a:gd name="connsiteY1149" fmla="*/ 2149073 h 5477157"/>
                <a:gd name="connsiteX1150" fmla="*/ 1591041 w 4173281"/>
                <a:gd name="connsiteY1150" fmla="*/ 2180219 h 5477157"/>
                <a:gd name="connsiteX1151" fmla="*/ 1559895 w 4173281"/>
                <a:gd name="connsiteY1151" fmla="*/ 2211365 h 5477157"/>
                <a:gd name="connsiteX1152" fmla="*/ 1528749 w 4173281"/>
                <a:gd name="connsiteY1152" fmla="*/ 2180219 h 5477157"/>
                <a:gd name="connsiteX1153" fmla="*/ 1559895 w 4173281"/>
                <a:gd name="connsiteY1153" fmla="*/ 2149073 h 5477157"/>
                <a:gd name="connsiteX1154" fmla="*/ 1004460 w 4173281"/>
                <a:gd name="connsiteY1154" fmla="*/ 2141288 h 5477157"/>
                <a:gd name="connsiteX1155" fmla="*/ 1030415 w 4173281"/>
                <a:gd name="connsiteY1155" fmla="*/ 2167243 h 5477157"/>
                <a:gd name="connsiteX1156" fmla="*/ 1004460 w 4173281"/>
                <a:gd name="connsiteY1156" fmla="*/ 2193198 h 5477157"/>
                <a:gd name="connsiteX1157" fmla="*/ 978505 w 4173281"/>
                <a:gd name="connsiteY1157" fmla="*/ 2167243 h 5477157"/>
                <a:gd name="connsiteX1158" fmla="*/ 1004460 w 4173281"/>
                <a:gd name="connsiteY1158" fmla="*/ 2141288 h 5477157"/>
                <a:gd name="connsiteX1159" fmla="*/ 604750 w 4173281"/>
                <a:gd name="connsiteY1159" fmla="*/ 2107544 h 5477157"/>
                <a:gd name="connsiteX1160" fmla="*/ 633302 w 4173281"/>
                <a:gd name="connsiteY1160" fmla="*/ 2136093 h 5477157"/>
                <a:gd name="connsiteX1161" fmla="*/ 604750 w 4173281"/>
                <a:gd name="connsiteY1161" fmla="*/ 2164645 h 5477157"/>
                <a:gd name="connsiteX1162" fmla="*/ 576201 w 4173281"/>
                <a:gd name="connsiteY1162" fmla="*/ 2136093 h 5477157"/>
                <a:gd name="connsiteX1163" fmla="*/ 604750 w 4173281"/>
                <a:gd name="connsiteY1163" fmla="*/ 2107544 h 5477157"/>
                <a:gd name="connsiteX1164" fmla="*/ 1090109 w 4173281"/>
                <a:gd name="connsiteY1164" fmla="*/ 2097163 h 5477157"/>
                <a:gd name="connsiteX1165" fmla="*/ 1105682 w 4173281"/>
                <a:gd name="connsiteY1165" fmla="*/ 2112736 h 5477157"/>
                <a:gd name="connsiteX1166" fmla="*/ 1090109 w 4173281"/>
                <a:gd name="connsiteY1166" fmla="*/ 2128309 h 5477157"/>
                <a:gd name="connsiteX1167" fmla="*/ 1074536 w 4173281"/>
                <a:gd name="connsiteY1167" fmla="*/ 2112736 h 5477157"/>
                <a:gd name="connsiteX1168" fmla="*/ 1090109 w 4173281"/>
                <a:gd name="connsiteY1168" fmla="*/ 2097163 h 5477157"/>
                <a:gd name="connsiteX1169" fmla="*/ 443831 w 4173281"/>
                <a:gd name="connsiteY1169" fmla="*/ 2073804 h 5477157"/>
                <a:gd name="connsiteX1170" fmla="*/ 526887 w 4173281"/>
                <a:gd name="connsiteY1170" fmla="*/ 2156860 h 5477157"/>
                <a:gd name="connsiteX1171" fmla="*/ 443831 w 4173281"/>
                <a:gd name="connsiteY1171" fmla="*/ 2239916 h 5477157"/>
                <a:gd name="connsiteX1172" fmla="*/ 360775 w 4173281"/>
                <a:gd name="connsiteY1172" fmla="*/ 2156860 h 5477157"/>
                <a:gd name="connsiteX1173" fmla="*/ 443831 w 4173281"/>
                <a:gd name="connsiteY1173" fmla="*/ 2073804 h 5477157"/>
                <a:gd name="connsiteX1174" fmla="*/ 114201 w 4173281"/>
                <a:gd name="connsiteY1174" fmla="*/ 2071208 h 5477157"/>
                <a:gd name="connsiteX1175" fmla="*/ 228403 w 4173281"/>
                <a:gd name="connsiteY1175" fmla="*/ 2185410 h 5477157"/>
                <a:gd name="connsiteX1176" fmla="*/ 114201 w 4173281"/>
                <a:gd name="connsiteY1176" fmla="*/ 2299612 h 5477157"/>
                <a:gd name="connsiteX1177" fmla="*/ 0 w 4173281"/>
                <a:gd name="connsiteY1177" fmla="*/ 2185410 h 5477157"/>
                <a:gd name="connsiteX1178" fmla="*/ 114201 w 4173281"/>
                <a:gd name="connsiteY1178" fmla="*/ 2071208 h 5477157"/>
                <a:gd name="connsiteX1179" fmla="*/ 321841 w 4173281"/>
                <a:gd name="connsiteY1179" fmla="*/ 2055635 h 5477157"/>
                <a:gd name="connsiteX1180" fmla="*/ 340011 w 4173281"/>
                <a:gd name="connsiteY1180" fmla="*/ 2073802 h 5477157"/>
                <a:gd name="connsiteX1181" fmla="*/ 321841 w 4173281"/>
                <a:gd name="connsiteY1181" fmla="*/ 2091972 h 5477157"/>
                <a:gd name="connsiteX1182" fmla="*/ 303674 w 4173281"/>
                <a:gd name="connsiteY1182" fmla="*/ 2073802 h 5477157"/>
                <a:gd name="connsiteX1183" fmla="*/ 321841 w 4173281"/>
                <a:gd name="connsiteY1183" fmla="*/ 2055635 h 5477157"/>
                <a:gd name="connsiteX1184" fmla="*/ 921404 w 4173281"/>
                <a:gd name="connsiteY1184" fmla="*/ 2050444 h 5477157"/>
                <a:gd name="connsiteX1185" fmla="*/ 942168 w 4173281"/>
                <a:gd name="connsiteY1185" fmla="*/ 2071208 h 5477157"/>
                <a:gd name="connsiteX1186" fmla="*/ 921404 w 4173281"/>
                <a:gd name="connsiteY1186" fmla="*/ 2091972 h 5477157"/>
                <a:gd name="connsiteX1187" fmla="*/ 900640 w 4173281"/>
                <a:gd name="connsiteY1187" fmla="*/ 2071208 h 5477157"/>
                <a:gd name="connsiteX1188" fmla="*/ 921404 w 4173281"/>
                <a:gd name="connsiteY1188" fmla="*/ 2050444 h 5477157"/>
                <a:gd name="connsiteX1189" fmla="*/ 1671501 w 4173281"/>
                <a:gd name="connsiteY1189" fmla="*/ 2040062 h 5477157"/>
                <a:gd name="connsiteX1190" fmla="*/ 1689671 w 4173281"/>
                <a:gd name="connsiteY1190" fmla="*/ 2058229 h 5477157"/>
                <a:gd name="connsiteX1191" fmla="*/ 1671501 w 4173281"/>
                <a:gd name="connsiteY1191" fmla="*/ 2076399 h 5477157"/>
                <a:gd name="connsiteX1192" fmla="*/ 1653334 w 4173281"/>
                <a:gd name="connsiteY1192" fmla="*/ 2058229 h 5477157"/>
                <a:gd name="connsiteX1193" fmla="*/ 1671501 w 4173281"/>
                <a:gd name="connsiteY1193" fmla="*/ 2040062 h 5477157"/>
                <a:gd name="connsiteX1194" fmla="*/ 1775321 w 4173281"/>
                <a:gd name="connsiteY1194" fmla="*/ 2029681 h 5477157"/>
                <a:gd name="connsiteX1195" fmla="*/ 1780512 w 4173281"/>
                <a:gd name="connsiteY1195" fmla="*/ 2047847 h 5477157"/>
                <a:gd name="connsiteX1196" fmla="*/ 1788299 w 4173281"/>
                <a:gd name="connsiteY1196" fmla="*/ 2032275 h 5477157"/>
                <a:gd name="connsiteX1197" fmla="*/ 1775321 w 4173281"/>
                <a:gd name="connsiteY1197" fmla="*/ 2029681 h 5477157"/>
                <a:gd name="connsiteX1198" fmla="*/ 2247702 w 4173281"/>
                <a:gd name="connsiteY1198" fmla="*/ 2003726 h 5477157"/>
                <a:gd name="connsiteX1199" fmla="*/ 2203579 w 4173281"/>
                <a:gd name="connsiteY1199" fmla="*/ 2045253 h 5477157"/>
                <a:gd name="connsiteX1200" fmla="*/ 2159455 w 4173281"/>
                <a:gd name="connsiteY1200" fmla="*/ 2006320 h 5477157"/>
                <a:gd name="connsiteX1201" fmla="*/ 2099759 w 4173281"/>
                <a:gd name="connsiteY1201" fmla="*/ 2050444 h 5477157"/>
                <a:gd name="connsiteX1202" fmla="*/ 2089377 w 4173281"/>
                <a:gd name="connsiteY1202" fmla="*/ 2050444 h 5477157"/>
                <a:gd name="connsiteX1203" fmla="*/ 2001131 w 4173281"/>
                <a:gd name="connsiteY1203" fmla="*/ 2128309 h 5477157"/>
                <a:gd name="connsiteX1204" fmla="*/ 1980366 w 4173281"/>
                <a:gd name="connsiteY1204" fmla="*/ 2125712 h 5477157"/>
                <a:gd name="connsiteX1205" fmla="*/ 1931050 w 4173281"/>
                <a:gd name="connsiteY1205" fmla="*/ 2149073 h 5477157"/>
                <a:gd name="connsiteX1206" fmla="*/ 1920669 w 4173281"/>
                <a:gd name="connsiteY1206" fmla="*/ 2159455 h 5477157"/>
                <a:gd name="connsiteX1207" fmla="*/ 1928456 w 4173281"/>
                <a:gd name="connsiteY1207" fmla="*/ 2156858 h 5477157"/>
                <a:gd name="connsiteX1208" fmla="*/ 1962196 w 4173281"/>
                <a:gd name="connsiteY1208" fmla="*/ 2190601 h 5477157"/>
                <a:gd name="connsiteX1209" fmla="*/ 1928456 w 4173281"/>
                <a:gd name="connsiteY1209" fmla="*/ 2224341 h 5477157"/>
                <a:gd name="connsiteX1210" fmla="*/ 1894714 w 4173281"/>
                <a:gd name="connsiteY1210" fmla="*/ 2190601 h 5477157"/>
                <a:gd name="connsiteX1211" fmla="*/ 1902501 w 4173281"/>
                <a:gd name="connsiteY1211" fmla="*/ 2169837 h 5477157"/>
                <a:gd name="connsiteX1212" fmla="*/ 1860974 w 4173281"/>
                <a:gd name="connsiteY1212" fmla="*/ 2180219 h 5477157"/>
                <a:gd name="connsiteX1213" fmla="*/ 1853185 w 4173281"/>
                <a:gd name="connsiteY1213" fmla="*/ 2180219 h 5477157"/>
                <a:gd name="connsiteX1214" fmla="*/ 1819445 w 4173281"/>
                <a:gd name="connsiteY1214" fmla="*/ 2232129 h 5477157"/>
                <a:gd name="connsiteX1215" fmla="*/ 1835019 w 4173281"/>
                <a:gd name="connsiteY1215" fmla="*/ 2263275 h 5477157"/>
                <a:gd name="connsiteX1216" fmla="*/ 1847994 w 4173281"/>
                <a:gd name="connsiteY1216" fmla="*/ 2276251 h 5477157"/>
                <a:gd name="connsiteX1217" fmla="*/ 1897310 w 4173281"/>
                <a:gd name="connsiteY1217" fmla="*/ 2245105 h 5477157"/>
                <a:gd name="connsiteX1218" fmla="*/ 1920669 w 4173281"/>
                <a:gd name="connsiteY1218" fmla="*/ 2237320 h 5477157"/>
                <a:gd name="connsiteX1219" fmla="*/ 1946624 w 4173281"/>
                <a:gd name="connsiteY1219" fmla="*/ 2247702 h 5477157"/>
                <a:gd name="connsiteX1220" fmla="*/ 1998534 w 4173281"/>
                <a:gd name="connsiteY1220" fmla="*/ 2286633 h 5477157"/>
                <a:gd name="connsiteX1221" fmla="*/ 2003725 w 4173281"/>
                <a:gd name="connsiteY1221" fmla="*/ 2281443 h 5477157"/>
                <a:gd name="connsiteX1222" fmla="*/ 1988151 w 4173281"/>
                <a:gd name="connsiteY1222" fmla="*/ 2242511 h 5477157"/>
                <a:gd name="connsiteX1223" fmla="*/ 2040061 w 4173281"/>
                <a:gd name="connsiteY1223" fmla="*/ 2185410 h 5477157"/>
                <a:gd name="connsiteX1224" fmla="*/ 2071207 w 4173281"/>
                <a:gd name="connsiteY1224" fmla="*/ 2162049 h 5477157"/>
                <a:gd name="connsiteX1225" fmla="*/ 2053041 w 4173281"/>
                <a:gd name="connsiteY1225" fmla="*/ 2136094 h 5477157"/>
                <a:gd name="connsiteX1226" fmla="*/ 2081590 w 4173281"/>
                <a:gd name="connsiteY1226" fmla="*/ 2110139 h 5477157"/>
                <a:gd name="connsiteX1227" fmla="*/ 2104951 w 4173281"/>
                <a:gd name="connsiteY1227" fmla="*/ 2136094 h 5477157"/>
                <a:gd name="connsiteX1228" fmla="*/ 2091971 w 4173281"/>
                <a:gd name="connsiteY1228" fmla="*/ 2159455 h 5477157"/>
                <a:gd name="connsiteX1229" fmla="*/ 2094568 w 4173281"/>
                <a:gd name="connsiteY1229" fmla="*/ 2159455 h 5477157"/>
                <a:gd name="connsiteX1230" fmla="*/ 2128308 w 4173281"/>
                <a:gd name="connsiteY1230" fmla="*/ 2133500 h 5477157"/>
                <a:gd name="connsiteX1231" fmla="*/ 2112736 w 4173281"/>
                <a:gd name="connsiteY1231" fmla="*/ 2104948 h 5477157"/>
                <a:gd name="connsiteX1232" fmla="*/ 2146478 w 4173281"/>
                <a:gd name="connsiteY1232" fmla="*/ 2071208 h 5477157"/>
                <a:gd name="connsiteX1233" fmla="*/ 2180218 w 4173281"/>
                <a:gd name="connsiteY1233" fmla="*/ 2104948 h 5477157"/>
                <a:gd name="connsiteX1234" fmla="*/ 2180218 w 4173281"/>
                <a:gd name="connsiteY1234" fmla="*/ 2107545 h 5477157"/>
                <a:gd name="connsiteX1235" fmla="*/ 2185409 w 4173281"/>
                <a:gd name="connsiteY1235" fmla="*/ 2107545 h 5477157"/>
                <a:gd name="connsiteX1236" fmla="*/ 2211364 w 4173281"/>
                <a:gd name="connsiteY1236" fmla="*/ 2115331 h 5477157"/>
                <a:gd name="connsiteX1237" fmla="*/ 2234725 w 4173281"/>
                <a:gd name="connsiteY1237" fmla="*/ 2128309 h 5477157"/>
                <a:gd name="connsiteX1238" fmla="*/ 2247702 w 4173281"/>
                <a:gd name="connsiteY1238" fmla="*/ 2110139 h 5477157"/>
                <a:gd name="connsiteX1239" fmla="*/ 2232128 w 4173281"/>
                <a:gd name="connsiteY1239" fmla="*/ 2073802 h 5477157"/>
                <a:gd name="connsiteX1240" fmla="*/ 2245108 w 4173281"/>
                <a:gd name="connsiteY1240" fmla="*/ 2040062 h 5477157"/>
                <a:gd name="connsiteX1241" fmla="*/ 2245108 w 4173281"/>
                <a:gd name="connsiteY1241" fmla="*/ 2029681 h 5477157"/>
                <a:gd name="connsiteX1242" fmla="*/ 2250298 w 4173281"/>
                <a:gd name="connsiteY1242" fmla="*/ 2003726 h 5477157"/>
                <a:gd name="connsiteX1243" fmla="*/ 1466455 w 4173281"/>
                <a:gd name="connsiteY1243" fmla="*/ 1975176 h 5477157"/>
                <a:gd name="connsiteX1244" fmla="*/ 1500198 w 4173281"/>
                <a:gd name="connsiteY1244" fmla="*/ 2008916 h 5477157"/>
                <a:gd name="connsiteX1245" fmla="*/ 1466455 w 4173281"/>
                <a:gd name="connsiteY1245" fmla="*/ 2042659 h 5477157"/>
                <a:gd name="connsiteX1246" fmla="*/ 1432715 w 4173281"/>
                <a:gd name="connsiteY1246" fmla="*/ 2008916 h 5477157"/>
                <a:gd name="connsiteX1247" fmla="*/ 1466455 w 4173281"/>
                <a:gd name="connsiteY1247" fmla="*/ 1975176 h 5477157"/>
                <a:gd name="connsiteX1248" fmla="*/ 2172433 w 4173281"/>
                <a:gd name="connsiteY1248" fmla="*/ 1951815 h 5477157"/>
                <a:gd name="connsiteX1249" fmla="*/ 2169837 w 4173281"/>
                <a:gd name="connsiteY1249" fmla="*/ 1975173 h 5477157"/>
                <a:gd name="connsiteX1250" fmla="*/ 2180218 w 4173281"/>
                <a:gd name="connsiteY1250" fmla="*/ 1964791 h 5477157"/>
                <a:gd name="connsiteX1251" fmla="*/ 2172433 w 4173281"/>
                <a:gd name="connsiteY1251" fmla="*/ 1951815 h 5477157"/>
                <a:gd name="connsiteX1252" fmla="*/ 2387859 w 4173281"/>
                <a:gd name="connsiteY1252" fmla="*/ 1915478 h 5477157"/>
                <a:gd name="connsiteX1253" fmla="*/ 2351521 w 4173281"/>
                <a:gd name="connsiteY1253" fmla="*/ 1938836 h 5477157"/>
                <a:gd name="connsiteX1254" fmla="*/ 2351521 w 4173281"/>
                <a:gd name="connsiteY1254" fmla="*/ 1944027 h 5477157"/>
                <a:gd name="connsiteX1255" fmla="*/ 2385264 w 4173281"/>
                <a:gd name="connsiteY1255" fmla="*/ 1954410 h 5477157"/>
                <a:gd name="connsiteX1256" fmla="*/ 2390455 w 4173281"/>
                <a:gd name="connsiteY1256" fmla="*/ 1951815 h 5477157"/>
                <a:gd name="connsiteX1257" fmla="*/ 2390455 w 4173281"/>
                <a:gd name="connsiteY1257" fmla="*/ 1941433 h 5477157"/>
                <a:gd name="connsiteX1258" fmla="*/ 2393049 w 4173281"/>
                <a:gd name="connsiteY1258" fmla="*/ 1918072 h 5477157"/>
                <a:gd name="connsiteX1259" fmla="*/ 2387859 w 4173281"/>
                <a:gd name="connsiteY1259" fmla="*/ 1915478 h 5477157"/>
                <a:gd name="connsiteX1260" fmla="*/ 942168 w 4173281"/>
                <a:gd name="connsiteY1260" fmla="*/ 1915477 h 5477157"/>
                <a:gd name="connsiteX1261" fmla="*/ 968123 w 4173281"/>
                <a:gd name="connsiteY1261" fmla="*/ 1941432 h 5477157"/>
                <a:gd name="connsiteX1262" fmla="*/ 942168 w 4173281"/>
                <a:gd name="connsiteY1262" fmla="*/ 1967387 h 5477157"/>
                <a:gd name="connsiteX1263" fmla="*/ 916213 w 4173281"/>
                <a:gd name="connsiteY1263" fmla="*/ 1941432 h 5477157"/>
                <a:gd name="connsiteX1264" fmla="*/ 942168 w 4173281"/>
                <a:gd name="connsiteY1264" fmla="*/ 1915477 h 5477157"/>
                <a:gd name="connsiteX1265" fmla="*/ 617729 w 4173281"/>
                <a:gd name="connsiteY1265" fmla="*/ 1915477 h 5477157"/>
                <a:gd name="connsiteX1266" fmla="*/ 659257 w 4173281"/>
                <a:gd name="connsiteY1266" fmla="*/ 1957005 h 5477157"/>
                <a:gd name="connsiteX1267" fmla="*/ 617729 w 4173281"/>
                <a:gd name="connsiteY1267" fmla="*/ 1998533 h 5477157"/>
                <a:gd name="connsiteX1268" fmla="*/ 576201 w 4173281"/>
                <a:gd name="connsiteY1268" fmla="*/ 1957005 h 5477157"/>
                <a:gd name="connsiteX1269" fmla="*/ 617729 w 4173281"/>
                <a:gd name="connsiteY1269" fmla="*/ 1915477 h 5477157"/>
                <a:gd name="connsiteX1270" fmla="*/ 1539130 w 4173281"/>
                <a:gd name="connsiteY1270" fmla="*/ 1912884 h 5477157"/>
                <a:gd name="connsiteX1271" fmla="*/ 1578064 w 4173281"/>
                <a:gd name="connsiteY1271" fmla="*/ 1951815 h 5477157"/>
                <a:gd name="connsiteX1272" fmla="*/ 1539130 w 4173281"/>
                <a:gd name="connsiteY1272" fmla="*/ 1990749 h 5477157"/>
                <a:gd name="connsiteX1273" fmla="*/ 1500199 w 4173281"/>
                <a:gd name="connsiteY1273" fmla="*/ 1951815 h 5477157"/>
                <a:gd name="connsiteX1274" fmla="*/ 1539130 w 4173281"/>
                <a:gd name="connsiteY1274" fmla="*/ 1912884 h 5477157"/>
                <a:gd name="connsiteX1275" fmla="*/ 1889523 w 4173281"/>
                <a:gd name="connsiteY1275" fmla="*/ 1873950 h 5477157"/>
                <a:gd name="connsiteX1276" fmla="*/ 1881738 w 4173281"/>
                <a:gd name="connsiteY1276" fmla="*/ 1876544 h 5477157"/>
                <a:gd name="connsiteX1277" fmla="*/ 1832422 w 4173281"/>
                <a:gd name="connsiteY1277" fmla="*/ 1910287 h 5477157"/>
                <a:gd name="connsiteX1278" fmla="*/ 1827231 w 4173281"/>
                <a:gd name="connsiteY1278" fmla="*/ 1910287 h 5477157"/>
                <a:gd name="connsiteX1279" fmla="*/ 1858377 w 4173281"/>
                <a:gd name="connsiteY1279" fmla="*/ 1959600 h 5477157"/>
                <a:gd name="connsiteX1280" fmla="*/ 1915478 w 4173281"/>
                <a:gd name="connsiteY1280" fmla="*/ 1902499 h 5477157"/>
                <a:gd name="connsiteX1281" fmla="*/ 1889523 w 4173281"/>
                <a:gd name="connsiteY1281" fmla="*/ 1873950 h 5477157"/>
                <a:gd name="connsiteX1282" fmla="*/ 1383402 w 4173281"/>
                <a:gd name="connsiteY1282" fmla="*/ 1816849 h 5477157"/>
                <a:gd name="connsiteX1283" fmla="*/ 1437906 w 4173281"/>
                <a:gd name="connsiteY1283" fmla="*/ 1840207 h 5477157"/>
                <a:gd name="connsiteX1284" fmla="*/ 1487222 w 4173281"/>
                <a:gd name="connsiteY1284" fmla="*/ 1905096 h 5477157"/>
                <a:gd name="connsiteX1285" fmla="*/ 1419739 w 4173281"/>
                <a:gd name="connsiteY1285" fmla="*/ 1972579 h 5477157"/>
                <a:gd name="connsiteX1286" fmla="*/ 1396378 w 4173281"/>
                <a:gd name="connsiteY1286" fmla="*/ 1967388 h 5477157"/>
                <a:gd name="connsiteX1287" fmla="*/ 1385996 w 4173281"/>
                <a:gd name="connsiteY1287" fmla="*/ 1967388 h 5477157"/>
                <a:gd name="connsiteX1288" fmla="*/ 1388593 w 4173281"/>
                <a:gd name="connsiteY1288" fmla="*/ 1980364 h 5477157"/>
                <a:gd name="connsiteX1289" fmla="*/ 1347065 w 4173281"/>
                <a:gd name="connsiteY1289" fmla="*/ 2021892 h 5477157"/>
                <a:gd name="connsiteX1290" fmla="*/ 1305538 w 4173281"/>
                <a:gd name="connsiteY1290" fmla="*/ 1980364 h 5477157"/>
                <a:gd name="connsiteX1291" fmla="*/ 1328896 w 4173281"/>
                <a:gd name="connsiteY1291" fmla="*/ 1944027 h 5477157"/>
                <a:gd name="connsiteX1292" fmla="*/ 1308132 w 4173281"/>
                <a:gd name="connsiteY1292" fmla="*/ 1892117 h 5477157"/>
                <a:gd name="connsiteX1293" fmla="*/ 1383402 w 4173281"/>
                <a:gd name="connsiteY1293" fmla="*/ 1816849 h 5477157"/>
                <a:gd name="connsiteX1294" fmla="*/ 1121255 w 4173281"/>
                <a:gd name="connsiteY1294" fmla="*/ 1811658 h 5477157"/>
                <a:gd name="connsiteX1295" fmla="*/ 1196526 w 4173281"/>
                <a:gd name="connsiteY1295" fmla="*/ 1886926 h 5477157"/>
                <a:gd name="connsiteX1296" fmla="*/ 1121255 w 4173281"/>
                <a:gd name="connsiteY1296" fmla="*/ 1962196 h 5477157"/>
                <a:gd name="connsiteX1297" fmla="*/ 1110873 w 4173281"/>
                <a:gd name="connsiteY1297" fmla="*/ 1962196 h 5477157"/>
                <a:gd name="connsiteX1298" fmla="*/ 1113470 w 4173281"/>
                <a:gd name="connsiteY1298" fmla="*/ 1975172 h 5477157"/>
                <a:gd name="connsiteX1299" fmla="*/ 1084918 w 4173281"/>
                <a:gd name="connsiteY1299" fmla="*/ 2003724 h 5477157"/>
                <a:gd name="connsiteX1300" fmla="*/ 1056369 w 4173281"/>
                <a:gd name="connsiteY1300" fmla="*/ 1975172 h 5477157"/>
                <a:gd name="connsiteX1301" fmla="*/ 1077133 w 4173281"/>
                <a:gd name="connsiteY1301" fmla="*/ 1946623 h 5477157"/>
                <a:gd name="connsiteX1302" fmla="*/ 1045987 w 4173281"/>
                <a:gd name="connsiteY1302" fmla="*/ 1886926 h 5477157"/>
                <a:gd name="connsiteX1303" fmla="*/ 1121255 w 4173281"/>
                <a:gd name="connsiteY1303" fmla="*/ 1811658 h 5477157"/>
                <a:gd name="connsiteX1304" fmla="*/ 238786 w 4173281"/>
                <a:gd name="connsiteY1304" fmla="*/ 1806467 h 5477157"/>
                <a:gd name="connsiteX1305" fmla="*/ 269932 w 4173281"/>
                <a:gd name="connsiteY1305" fmla="*/ 1837613 h 5477157"/>
                <a:gd name="connsiteX1306" fmla="*/ 238786 w 4173281"/>
                <a:gd name="connsiteY1306" fmla="*/ 1868759 h 5477157"/>
                <a:gd name="connsiteX1307" fmla="*/ 207640 w 4173281"/>
                <a:gd name="connsiteY1307" fmla="*/ 1837613 h 5477157"/>
                <a:gd name="connsiteX1308" fmla="*/ 238786 w 4173281"/>
                <a:gd name="connsiteY1308" fmla="*/ 1806467 h 5477157"/>
                <a:gd name="connsiteX1309" fmla="*/ 2053041 w 4173281"/>
                <a:gd name="connsiteY1309" fmla="*/ 1790894 h 5477157"/>
                <a:gd name="connsiteX1310" fmla="*/ 2068614 w 4173281"/>
                <a:gd name="connsiteY1310" fmla="*/ 1803870 h 5477157"/>
                <a:gd name="connsiteX1311" fmla="*/ 2055635 w 4173281"/>
                <a:gd name="connsiteY1311" fmla="*/ 1816849 h 5477157"/>
                <a:gd name="connsiteX1312" fmla="*/ 2042659 w 4173281"/>
                <a:gd name="connsiteY1312" fmla="*/ 1803870 h 5477157"/>
                <a:gd name="connsiteX1313" fmla="*/ 2053041 w 4173281"/>
                <a:gd name="connsiteY1313" fmla="*/ 1790894 h 5477157"/>
                <a:gd name="connsiteX1314" fmla="*/ 1578063 w 4173281"/>
                <a:gd name="connsiteY1314" fmla="*/ 1720817 h 5477157"/>
                <a:gd name="connsiteX1315" fmla="*/ 1596233 w 4173281"/>
                <a:gd name="connsiteY1315" fmla="*/ 1738984 h 5477157"/>
                <a:gd name="connsiteX1316" fmla="*/ 1578063 w 4173281"/>
                <a:gd name="connsiteY1316" fmla="*/ 1757154 h 5477157"/>
                <a:gd name="connsiteX1317" fmla="*/ 1559896 w 4173281"/>
                <a:gd name="connsiteY1317" fmla="*/ 1738984 h 5477157"/>
                <a:gd name="connsiteX1318" fmla="*/ 1578063 w 4173281"/>
                <a:gd name="connsiteY1318" fmla="*/ 1720817 h 5477157"/>
                <a:gd name="connsiteX1319" fmla="*/ 1160186 w 4173281"/>
                <a:gd name="connsiteY1319" fmla="*/ 1645546 h 5477157"/>
                <a:gd name="connsiteX1320" fmla="*/ 1188738 w 4173281"/>
                <a:gd name="connsiteY1320" fmla="*/ 1674095 h 5477157"/>
                <a:gd name="connsiteX1321" fmla="*/ 1160186 w 4173281"/>
                <a:gd name="connsiteY1321" fmla="*/ 1702647 h 5477157"/>
                <a:gd name="connsiteX1322" fmla="*/ 1131637 w 4173281"/>
                <a:gd name="connsiteY1322" fmla="*/ 1674095 h 5477157"/>
                <a:gd name="connsiteX1323" fmla="*/ 1160186 w 4173281"/>
                <a:gd name="connsiteY1323" fmla="*/ 1645546 h 5477157"/>
                <a:gd name="connsiteX1324" fmla="*/ 892850 w 4173281"/>
                <a:gd name="connsiteY1324" fmla="*/ 1611806 h 5477157"/>
                <a:gd name="connsiteX1325" fmla="*/ 965524 w 4173281"/>
                <a:gd name="connsiteY1325" fmla="*/ 1684480 h 5477157"/>
                <a:gd name="connsiteX1326" fmla="*/ 962930 w 4173281"/>
                <a:gd name="connsiteY1326" fmla="*/ 1702647 h 5477157"/>
                <a:gd name="connsiteX1327" fmla="*/ 1040795 w 4173281"/>
                <a:gd name="connsiteY1327" fmla="*/ 1793491 h 5477157"/>
                <a:gd name="connsiteX1328" fmla="*/ 947357 w 4173281"/>
                <a:gd name="connsiteY1328" fmla="*/ 1886929 h 5477157"/>
                <a:gd name="connsiteX1329" fmla="*/ 864301 w 4173281"/>
                <a:gd name="connsiteY1329" fmla="*/ 1835019 h 5477157"/>
                <a:gd name="connsiteX1330" fmla="*/ 846132 w 4173281"/>
                <a:gd name="connsiteY1330" fmla="*/ 1840210 h 5477157"/>
                <a:gd name="connsiteX1331" fmla="*/ 809795 w 4173281"/>
                <a:gd name="connsiteY1331" fmla="*/ 1798682 h 5477157"/>
                <a:gd name="connsiteX1332" fmla="*/ 851322 w 4173281"/>
                <a:gd name="connsiteY1332" fmla="*/ 1757154 h 5477157"/>
                <a:gd name="connsiteX1333" fmla="*/ 864301 w 4173281"/>
                <a:gd name="connsiteY1333" fmla="*/ 1759748 h 5477157"/>
                <a:gd name="connsiteX1334" fmla="*/ 866895 w 4173281"/>
                <a:gd name="connsiteY1334" fmla="*/ 1751963 h 5477157"/>
                <a:gd name="connsiteX1335" fmla="*/ 820177 w 4173281"/>
                <a:gd name="connsiteY1335" fmla="*/ 1684480 h 5477157"/>
                <a:gd name="connsiteX1336" fmla="*/ 892850 w 4173281"/>
                <a:gd name="connsiteY1336" fmla="*/ 1611806 h 5477157"/>
                <a:gd name="connsiteX1337" fmla="*/ 1988152 w 4173281"/>
                <a:gd name="connsiteY1337" fmla="*/ 1601424 h 5477157"/>
                <a:gd name="connsiteX1338" fmla="*/ 2024489 w 4173281"/>
                <a:gd name="connsiteY1338" fmla="*/ 1637761 h 5477157"/>
                <a:gd name="connsiteX1339" fmla="*/ 1988152 w 4173281"/>
                <a:gd name="connsiteY1339" fmla="*/ 1674098 h 5477157"/>
                <a:gd name="connsiteX1340" fmla="*/ 1951815 w 4173281"/>
                <a:gd name="connsiteY1340" fmla="*/ 1637761 h 5477157"/>
                <a:gd name="connsiteX1341" fmla="*/ 1988152 w 4173281"/>
                <a:gd name="connsiteY1341" fmla="*/ 1601424 h 5477157"/>
                <a:gd name="connsiteX1342" fmla="*/ 2642217 w 4173281"/>
                <a:gd name="connsiteY1342" fmla="*/ 1541726 h 5477157"/>
                <a:gd name="connsiteX1343" fmla="*/ 2637026 w 4173281"/>
                <a:gd name="connsiteY1343" fmla="*/ 1546917 h 5477157"/>
                <a:gd name="connsiteX1344" fmla="*/ 2642217 w 4173281"/>
                <a:gd name="connsiteY1344" fmla="*/ 1549511 h 5477157"/>
                <a:gd name="connsiteX1345" fmla="*/ 1526153 w 4173281"/>
                <a:gd name="connsiteY1345" fmla="*/ 1518368 h 5477157"/>
                <a:gd name="connsiteX1346" fmla="*/ 1588445 w 4173281"/>
                <a:gd name="connsiteY1346" fmla="*/ 1580660 h 5477157"/>
                <a:gd name="connsiteX1347" fmla="*/ 1526153 w 4173281"/>
                <a:gd name="connsiteY1347" fmla="*/ 1642952 h 5477157"/>
                <a:gd name="connsiteX1348" fmla="*/ 1463861 w 4173281"/>
                <a:gd name="connsiteY1348" fmla="*/ 1580660 h 5477157"/>
                <a:gd name="connsiteX1349" fmla="*/ 1526153 w 4173281"/>
                <a:gd name="connsiteY1349" fmla="*/ 1518368 h 5477157"/>
                <a:gd name="connsiteX1350" fmla="*/ 1370423 w 4173281"/>
                <a:gd name="connsiteY1350" fmla="*/ 1497604 h 5477157"/>
                <a:gd name="connsiteX1351" fmla="*/ 1411951 w 4173281"/>
                <a:gd name="connsiteY1351" fmla="*/ 1539132 h 5477157"/>
                <a:gd name="connsiteX1352" fmla="*/ 1370423 w 4173281"/>
                <a:gd name="connsiteY1352" fmla="*/ 1580660 h 5477157"/>
                <a:gd name="connsiteX1353" fmla="*/ 1336680 w 4173281"/>
                <a:gd name="connsiteY1353" fmla="*/ 1562490 h 5477157"/>
                <a:gd name="connsiteX1354" fmla="*/ 1321107 w 4173281"/>
                <a:gd name="connsiteY1354" fmla="*/ 1567681 h 5477157"/>
                <a:gd name="connsiteX1355" fmla="*/ 1297749 w 4173281"/>
                <a:gd name="connsiteY1355" fmla="*/ 1544323 h 5477157"/>
                <a:gd name="connsiteX1356" fmla="*/ 1321107 w 4173281"/>
                <a:gd name="connsiteY1356" fmla="*/ 1520962 h 5477157"/>
                <a:gd name="connsiteX1357" fmla="*/ 1328895 w 4173281"/>
                <a:gd name="connsiteY1357" fmla="*/ 1526153 h 5477157"/>
                <a:gd name="connsiteX1358" fmla="*/ 1370423 w 4173281"/>
                <a:gd name="connsiteY1358" fmla="*/ 1497604 h 5477157"/>
                <a:gd name="connsiteX1359" fmla="*/ 1941433 w 4173281"/>
                <a:gd name="connsiteY1359" fmla="*/ 1497603 h 5477157"/>
                <a:gd name="connsiteX1360" fmla="*/ 1941433 w 4173281"/>
                <a:gd name="connsiteY1360" fmla="*/ 1505388 h 5477157"/>
                <a:gd name="connsiteX1361" fmla="*/ 1944030 w 4173281"/>
                <a:gd name="connsiteY1361" fmla="*/ 1497603 h 5477157"/>
                <a:gd name="connsiteX1362" fmla="*/ 1941433 w 4173281"/>
                <a:gd name="connsiteY1362" fmla="*/ 1497603 h 5477157"/>
                <a:gd name="connsiteX1363" fmla="*/ 1227670 w 4173281"/>
                <a:gd name="connsiteY1363" fmla="*/ 1489816 h 5477157"/>
                <a:gd name="connsiteX1364" fmla="*/ 1251031 w 4173281"/>
                <a:gd name="connsiteY1364" fmla="*/ 1513174 h 5477157"/>
                <a:gd name="connsiteX1365" fmla="*/ 1227670 w 4173281"/>
                <a:gd name="connsiteY1365" fmla="*/ 1536535 h 5477157"/>
                <a:gd name="connsiteX1366" fmla="*/ 1204312 w 4173281"/>
                <a:gd name="connsiteY1366" fmla="*/ 1513174 h 5477157"/>
                <a:gd name="connsiteX1367" fmla="*/ 1227670 w 4173281"/>
                <a:gd name="connsiteY1367" fmla="*/ 1489816 h 5477157"/>
                <a:gd name="connsiteX1368" fmla="*/ 1629973 w 4173281"/>
                <a:gd name="connsiteY1368" fmla="*/ 1432715 h 5477157"/>
                <a:gd name="connsiteX1369" fmla="*/ 1653334 w 4173281"/>
                <a:gd name="connsiteY1369" fmla="*/ 1456073 h 5477157"/>
                <a:gd name="connsiteX1370" fmla="*/ 1629973 w 4173281"/>
                <a:gd name="connsiteY1370" fmla="*/ 1479434 h 5477157"/>
                <a:gd name="connsiteX1371" fmla="*/ 1606615 w 4173281"/>
                <a:gd name="connsiteY1371" fmla="*/ 1456073 h 5477157"/>
                <a:gd name="connsiteX1372" fmla="*/ 1629973 w 4173281"/>
                <a:gd name="connsiteY1372" fmla="*/ 1432715 h 5477157"/>
                <a:gd name="connsiteX1373" fmla="*/ 1832422 w 4173281"/>
                <a:gd name="connsiteY1373" fmla="*/ 1383401 h 5477157"/>
                <a:gd name="connsiteX1374" fmla="*/ 1855783 w 4173281"/>
                <a:gd name="connsiteY1374" fmla="*/ 1406759 h 5477157"/>
                <a:gd name="connsiteX1375" fmla="*/ 1832422 w 4173281"/>
                <a:gd name="connsiteY1375" fmla="*/ 1430120 h 5477157"/>
                <a:gd name="connsiteX1376" fmla="*/ 1809064 w 4173281"/>
                <a:gd name="connsiteY1376" fmla="*/ 1406759 h 5477157"/>
                <a:gd name="connsiteX1377" fmla="*/ 1832422 w 4173281"/>
                <a:gd name="connsiteY1377" fmla="*/ 1383401 h 5477157"/>
                <a:gd name="connsiteX1378" fmla="*/ 2665578 w 4173281"/>
                <a:gd name="connsiteY1378" fmla="*/ 1367827 h 5477157"/>
                <a:gd name="connsiteX1379" fmla="*/ 2660387 w 4173281"/>
                <a:gd name="connsiteY1379" fmla="*/ 1375614 h 5477157"/>
                <a:gd name="connsiteX1380" fmla="*/ 2665578 w 4173281"/>
                <a:gd name="connsiteY1380" fmla="*/ 1375614 h 5477157"/>
                <a:gd name="connsiteX1381" fmla="*/ 2473511 w 4173281"/>
                <a:gd name="connsiteY1381" fmla="*/ 1352253 h 5477157"/>
                <a:gd name="connsiteX1382" fmla="*/ 2444959 w 4173281"/>
                <a:gd name="connsiteY1382" fmla="*/ 1365233 h 5477157"/>
                <a:gd name="connsiteX1383" fmla="*/ 2452747 w 4173281"/>
                <a:gd name="connsiteY1383" fmla="*/ 1370424 h 5477157"/>
                <a:gd name="connsiteX1384" fmla="*/ 2457939 w 4173281"/>
                <a:gd name="connsiteY1384" fmla="*/ 1370424 h 5477157"/>
                <a:gd name="connsiteX1385" fmla="*/ 2465724 w 4173281"/>
                <a:gd name="connsiteY1385" fmla="*/ 1373018 h 5477157"/>
                <a:gd name="connsiteX1386" fmla="*/ 2476105 w 4173281"/>
                <a:gd name="connsiteY1386" fmla="*/ 1357444 h 5477157"/>
                <a:gd name="connsiteX1387" fmla="*/ 2473511 w 4173281"/>
                <a:gd name="connsiteY1387" fmla="*/ 1352253 h 5477157"/>
                <a:gd name="connsiteX1388" fmla="*/ 955144 w 4173281"/>
                <a:gd name="connsiteY1388" fmla="*/ 1282176 h 5477157"/>
                <a:gd name="connsiteX1389" fmla="*/ 1033009 w 4173281"/>
                <a:gd name="connsiteY1389" fmla="*/ 1360041 h 5477157"/>
                <a:gd name="connsiteX1390" fmla="*/ 955144 w 4173281"/>
                <a:gd name="connsiteY1390" fmla="*/ 1437906 h 5477157"/>
                <a:gd name="connsiteX1391" fmla="*/ 877279 w 4173281"/>
                <a:gd name="connsiteY1391" fmla="*/ 1360041 h 5477157"/>
                <a:gd name="connsiteX1392" fmla="*/ 955144 w 4173281"/>
                <a:gd name="connsiteY1392" fmla="*/ 1282176 h 5477157"/>
                <a:gd name="connsiteX1393" fmla="*/ 1998534 w 4173281"/>
                <a:gd name="connsiteY1393" fmla="*/ 1274390 h 5477157"/>
                <a:gd name="connsiteX1394" fmla="*/ 2037468 w 4173281"/>
                <a:gd name="connsiteY1394" fmla="*/ 1313321 h 5477157"/>
                <a:gd name="connsiteX1395" fmla="*/ 2029680 w 4173281"/>
                <a:gd name="connsiteY1395" fmla="*/ 1336682 h 5477157"/>
                <a:gd name="connsiteX1396" fmla="*/ 2066017 w 4173281"/>
                <a:gd name="connsiteY1396" fmla="*/ 1414547 h 5477157"/>
                <a:gd name="connsiteX1397" fmla="*/ 2066017 w 4173281"/>
                <a:gd name="connsiteY1397" fmla="*/ 1417141 h 5477157"/>
                <a:gd name="connsiteX1398" fmla="*/ 2112736 w 4173281"/>
                <a:gd name="connsiteY1398" fmla="*/ 1445693 h 5477157"/>
                <a:gd name="connsiteX1399" fmla="*/ 2104951 w 4173281"/>
                <a:gd name="connsiteY1399" fmla="*/ 1414547 h 5477157"/>
                <a:gd name="connsiteX1400" fmla="*/ 2164646 w 4173281"/>
                <a:gd name="connsiteY1400" fmla="*/ 1354849 h 5477157"/>
                <a:gd name="connsiteX1401" fmla="*/ 2213962 w 4173281"/>
                <a:gd name="connsiteY1401" fmla="*/ 1380804 h 5477157"/>
                <a:gd name="connsiteX1402" fmla="*/ 2239917 w 4173281"/>
                <a:gd name="connsiteY1402" fmla="*/ 1365231 h 5477157"/>
                <a:gd name="connsiteX1403" fmla="*/ 2271063 w 4173281"/>
                <a:gd name="connsiteY1403" fmla="*/ 1396377 h 5477157"/>
                <a:gd name="connsiteX1404" fmla="*/ 2239917 w 4173281"/>
                <a:gd name="connsiteY1404" fmla="*/ 1427523 h 5477157"/>
                <a:gd name="connsiteX1405" fmla="*/ 2224344 w 4173281"/>
                <a:gd name="connsiteY1405" fmla="*/ 1422332 h 5477157"/>
                <a:gd name="connsiteX1406" fmla="*/ 2164646 w 4173281"/>
                <a:gd name="connsiteY1406" fmla="*/ 1474242 h 5477157"/>
                <a:gd name="connsiteX1407" fmla="*/ 2123118 w 4173281"/>
                <a:gd name="connsiteY1407" fmla="*/ 1456075 h 5477157"/>
                <a:gd name="connsiteX1408" fmla="*/ 2138691 w 4173281"/>
                <a:gd name="connsiteY1408" fmla="*/ 1510579 h 5477157"/>
                <a:gd name="connsiteX1409" fmla="*/ 2040062 w 4173281"/>
                <a:gd name="connsiteY1409" fmla="*/ 1609208 h 5477157"/>
                <a:gd name="connsiteX1410" fmla="*/ 1941433 w 4173281"/>
                <a:gd name="connsiteY1410" fmla="*/ 1510579 h 5477157"/>
                <a:gd name="connsiteX1411" fmla="*/ 1894714 w 4173281"/>
                <a:gd name="connsiteY1411" fmla="*/ 1552107 h 5477157"/>
                <a:gd name="connsiteX1412" fmla="*/ 1845401 w 4173281"/>
                <a:gd name="connsiteY1412" fmla="*/ 1502794 h 5477157"/>
                <a:gd name="connsiteX1413" fmla="*/ 1894714 w 4173281"/>
                <a:gd name="connsiteY1413" fmla="*/ 1453478 h 5477157"/>
                <a:gd name="connsiteX1414" fmla="*/ 1899905 w 4173281"/>
                <a:gd name="connsiteY1414" fmla="*/ 1453478 h 5477157"/>
                <a:gd name="connsiteX1415" fmla="*/ 1886929 w 4173281"/>
                <a:gd name="connsiteY1415" fmla="*/ 1409356 h 5477157"/>
                <a:gd name="connsiteX1416" fmla="*/ 1959603 w 4173281"/>
                <a:gd name="connsiteY1416" fmla="*/ 1321109 h 5477157"/>
                <a:gd name="connsiteX1417" fmla="*/ 1959603 w 4173281"/>
                <a:gd name="connsiteY1417" fmla="*/ 1313321 h 5477157"/>
                <a:gd name="connsiteX1418" fmla="*/ 1998534 w 4173281"/>
                <a:gd name="connsiteY1418" fmla="*/ 1274390 h 5477157"/>
                <a:gd name="connsiteX1419" fmla="*/ 1305537 w 4173281"/>
                <a:gd name="connsiteY1419" fmla="*/ 1232863 h 5477157"/>
                <a:gd name="connsiteX1420" fmla="*/ 1321110 w 4173281"/>
                <a:gd name="connsiteY1420" fmla="*/ 1248436 h 5477157"/>
                <a:gd name="connsiteX1421" fmla="*/ 1305537 w 4173281"/>
                <a:gd name="connsiteY1421" fmla="*/ 1264009 h 5477157"/>
                <a:gd name="connsiteX1422" fmla="*/ 1289964 w 4173281"/>
                <a:gd name="connsiteY1422" fmla="*/ 1248436 h 5477157"/>
                <a:gd name="connsiteX1423" fmla="*/ 1305537 w 4173281"/>
                <a:gd name="connsiteY1423" fmla="*/ 1232863 h 5477157"/>
                <a:gd name="connsiteX1424" fmla="*/ 1881735 w 4173281"/>
                <a:gd name="connsiteY1424" fmla="*/ 1212099 h 5477157"/>
                <a:gd name="connsiteX1425" fmla="*/ 1920669 w 4173281"/>
                <a:gd name="connsiteY1425" fmla="*/ 1251030 h 5477157"/>
                <a:gd name="connsiteX1426" fmla="*/ 1881735 w 4173281"/>
                <a:gd name="connsiteY1426" fmla="*/ 1289964 h 5477157"/>
                <a:gd name="connsiteX1427" fmla="*/ 1842804 w 4173281"/>
                <a:gd name="connsiteY1427" fmla="*/ 1251030 h 5477157"/>
                <a:gd name="connsiteX1428" fmla="*/ 1881735 w 4173281"/>
                <a:gd name="connsiteY1428" fmla="*/ 1212099 h 5477157"/>
                <a:gd name="connsiteX1429" fmla="*/ 1746768 w 4173281"/>
                <a:gd name="connsiteY1429" fmla="*/ 1206908 h 5477157"/>
                <a:gd name="connsiteX1430" fmla="*/ 1829824 w 4173281"/>
                <a:gd name="connsiteY1430" fmla="*/ 1289964 h 5477157"/>
                <a:gd name="connsiteX1431" fmla="*/ 1785702 w 4173281"/>
                <a:gd name="connsiteY1431" fmla="*/ 1362638 h 5477157"/>
                <a:gd name="connsiteX1432" fmla="*/ 1718219 w 4173281"/>
                <a:gd name="connsiteY1432" fmla="*/ 1417142 h 5477157"/>
                <a:gd name="connsiteX1433" fmla="*/ 1702647 w 4173281"/>
                <a:gd name="connsiteY1433" fmla="*/ 1422333 h 5477157"/>
                <a:gd name="connsiteX1434" fmla="*/ 1668904 w 4173281"/>
                <a:gd name="connsiteY1434" fmla="*/ 1398975 h 5477157"/>
                <a:gd name="connsiteX1435" fmla="*/ 1645546 w 4173281"/>
                <a:gd name="connsiteY1435" fmla="*/ 1344468 h 5477157"/>
                <a:gd name="connsiteX1436" fmla="*/ 1663713 w 4173281"/>
                <a:gd name="connsiteY1436" fmla="*/ 1297749 h 5477157"/>
                <a:gd name="connsiteX1437" fmla="*/ 1663713 w 4173281"/>
                <a:gd name="connsiteY1437" fmla="*/ 1289964 h 5477157"/>
                <a:gd name="connsiteX1438" fmla="*/ 1746768 w 4173281"/>
                <a:gd name="connsiteY1438" fmla="*/ 1206908 h 5477157"/>
                <a:gd name="connsiteX1439" fmla="*/ 2190601 w 4173281"/>
                <a:gd name="connsiteY1439" fmla="*/ 1196527 h 5477157"/>
                <a:gd name="connsiteX1440" fmla="*/ 2221747 w 4173281"/>
                <a:gd name="connsiteY1440" fmla="*/ 1209501 h 5477157"/>
                <a:gd name="connsiteX1441" fmla="*/ 2237320 w 4173281"/>
                <a:gd name="connsiteY1441" fmla="*/ 1206907 h 5477157"/>
                <a:gd name="connsiteX1442" fmla="*/ 2302206 w 4173281"/>
                <a:gd name="connsiteY1442" fmla="*/ 1271793 h 5477157"/>
                <a:gd name="connsiteX1443" fmla="*/ 2237320 w 4173281"/>
                <a:gd name="connsiteY1443" fmla="*/ 1336682 h 5477157"/>
                <a:gd name="connsiteX1444" fmla="*/ 2172431 w 4173281"/>
                <a:gd name="connsiteY1444" fmla="*/ 1274387 h 5477157"/>
                <a:gd name="connsiteX1445" fmla="*/ 2149073 w 4173281"/>
                <a:gd name="connsiteY1445" fmla="*/ 1235456 h 5477157"/>
                <a:gd name="connsiteX1446" fmla="*/ 2190601 w 4173281"/>
                <a:gd name="connsiteY1446" fmla="*/ 1196527 h 5477157"/>
                <a:gd name="connsiteX1447" fmla="*/ 2551376 w 4173281"/>
                <a:gd name="connsiteY1447" fmla="*/ 1180952 h 5477157"/>
                <a:gd name="connsiteX1448" fmla="*/ 2520230 w 4173281"/>
                <a:gd name="connsiteY1448" fmla="*/ 1199122 h 5477157"/>
                <a:gd name="connsiteX1449" fmla="*/ 2496870 w 4173281"/>
                <a:gd name="connsiteY1449" fmla="*/ 1191333 h 5477157"/>
                <a:gd name="connsiteX1450" fmla="*/ 2463130 w 4173281"/>
                <a:gd name="connsiteY1450" fmla="*/ 1232861 h 5477157"/>
                <a:gd name="connsiteX1451" fmla="*/ 2502060 w 4173281"/>
                <a:gd name="connsiteY1451" fmla="*/ 1297749 h 5477157"/>
                <a:gd name="connsiteX1452" fmla="*/ 2502060 w 4173281"/>
                <a:gd name="connsiteY1452" fmla="*/ 1302940 h 5477157"/>
                <a:gd name="connsiteX1453" fmla="*/ 2504657 w 4173281"/>
                <a:gd name="connsiteY1453" fmla="*/ 1300343 h 5477157"/>
                <a:gd name="connsiteX1454" fmla="*/ 2502060 w 4173281"/>
                <a:gd name="connsiteY1454" fmla="*/ 1287368 h 5477157"/>
                <a:gd name="connsiteX1455" fmla="*/ 2551376 w 4173281"/>
                <a:gd name="connsiteY1455" fmla="*/ 1238052 h 5477157"/>
                <a:gd name="connsiteX1456" fmla="*/ 2553970 w 4173281"/>
                <a:gd name="connsiteY1456" fmla="*/ 1238052 h 5477157"/>
                <a:gd name="connsiteX1457" fmla="*/ 2572141 w 4173281"/>
                <a:gd name="connsiteY1457" fmla="*/ 1199122 h 5477157"/>
                <a:gd name="connsiteX1458" fmla="*/ 2579926 w 4173281"/>
                <a:gd name="connsiteY1458" fmla="*/ 1191333 h 5477157"/>
                <a:gd name="connsiteX1459" fmla="*/ 2566949 w 4173281"/>
                <a:gd name="connsiteY1459" fmla="*/ 1180952 h 5477157"/>
                <a:gd name="connsiteX1460" fmla="*/ 2561758 w 4173281"/>
                <a:gd name="connsiteY1460" fmla="*/ 1180952 h 5477157"/>
                <a:gd name="connsiteX1461" fmla="*/ 498335 w 4173281"/>
                <a:gd name="connsiteY1461" fmla="*/ 1178366 h 5477157"/>
                <a:gd name="connsiteX1462" fmla="*/ 526887 w 4173281"/>
                <a:gd name="connsiteY1462" fmla="*/ 1206905 h 5477157"/>
                <a:gd name="connsiteX1463" fmla="*/ 498335 w 4173281"/>
                <a:gd name="connsiteY1463" fmla="*/ 1235457 h 5477157"/>
                <a:gd name="connsiteX1464" fmla="*/ 469786 w 4173281"/>
                <a:gd name="connsiteY1464" fmla="*/ 1206905 h 5477157"/>
                <a:gd name="connsiteX1465" fmla="*/ 498335 w 4173281"/>
                <a:gd name="connsiteY1465" fmla="*/ 1178366 h 5477157"/>
                <a:gd name="connsiteX1466" fmla="*/ 1801276 w 4173281"/>
                <a:gd name="connsiteY1466" fmla="*/ 1175771 h 5477157"/>
                <a:gd name="connsiteX1467" fmla="*/ 1816849 w 4173281"/>
                <a:gd name="connsiteY1467" fmla="*/ 1191345 h 5477157"/>
                <a:gd name="connsiteX1468" fmla="*/ 1801276 w 4173281"/>
                <a:gd name="connsiteY1468" fmla="*/ 1206908 h 5477157"/>
                <a:gd name="connsiteX1469" fmla="*/ 1785703 w 4173281"/>
                <a:gd name="connsiteY1469" fmla="*/ 1191345 h 5477157"/>
                <a:gd name="connsiteX1470" fmla="*/ 1801276 w 4173281"/>
                <a:gd name="connsiteY1470" fmla="*/ 1175771 h 5477157"/>
                <a:gd name="connsiteX1471" fmla="*/ 1648141 w 4173281"/>
                <a:gd name="connsiteY1471" fmla="*/ 1162795 h 5477157"/>
                <a:gd name="connsiteX1472" fmla="*/ 1681884 w 4173281"/>
                <a:gd name="connsiteY1472" fmla="*/ 1196534 h 5477157"/>
                <a:gd name="connsiteX1473" fmla="*/ 1648141 w 4173281"/>
                <a:gd name="connsiteY1473" fmla="*/ 1230266 h 5477157"/>
                <a:gd name="connsiteX1474" fmla="*/ 1614401 w 4173281"/>
                <a:gd name="connsiteY1474" fmla="*/ 1196534 h 5477157"/>
                <a:gd name="connsiteX1475" fmla="*/ 1648141 w 4173281"/>
                <a:gd name="connsiteY1475" fmla="*/ 1162795 h 5477157"/>
                <a:gd name="connsiteX1476" fmla="*/ 2504657 w 4173281"/>
                <a:gd name="connsiteY1476" fmla="*/ 1095302 h 5477157"/>
                <a:gd name="connsiteX1477" fmla="*/ 2457939 w 4173281"/>
                <a:gd name="connsiteY1477" fmla="*/ 1118660 h 5477157"/>
                <a:gd name="connsiteX1478" fmla="*/ 2455341 w 4173281"/>
                <a:gd name="connsiteY1478" fmla="*/ 1126447 h 5477157"/>
                <a:gd name="connsiteX1479" fmla="*/ 2476105 w 4173281"/>
                <a:gd name="connsiteY1479" fmla="*/ 1142021 h 5477157"/>
                <a:gd name="connsiteX1480" fmla="*/ 2496870 w 4173281"/>
                <a:gd name="connsiteY1480" fmla="*/ 1121257 h 5477157"/>
                <a:gd name="connsiteX1481" fmla="*/ 2504657 w 4173281"/>
                <a:gd name="connsiteY1481" fmla="*/ 1095302 h 5477157"/>
                <a:gd name="connsiteX1482" fmla="*/ 2120521 w 4173281"/>
                <a:gd name="connsiteY1482" fmla="*/ 1082333 h 5477157"/>
                <a:gd name="connsiteX1483" fmla="*/ 2164646 w 4173281"/>
                <a:gd name="connsiteY1483" fmla="*/ 1126456 h 5477157"/>
                <a:gd name="connsiteX1484" fmla="*/ 2120521 w 4173281"/>
                <a:gd name="connsiteY1484" fmla="*/ 1170579 h 5477157"/>
                <a:gd name="connsiteX1485" fmla="*/ 2076399 w 4173281"/>
                <a:gd name="connsiteY1485" fmla="*/ 1126456 h 5477157"/>
                <a:gd name="connsiteX1486" fmla="*/ 2120521 w 4173281"/>
                <a:gd name="connsiteY1486" fmla="*/ 1082333 h 5477157"/>
                <a:gd name="connsiteX1487" fmla="*/ 2356713 w 4173281"/>
                <a:gd name="connsiteY1487" fmla="*/ 1071941 h 5477157"/>
                <a:gd name="connsiteX1488" fmla="*/ 2359309 w 4173281"/>
                <a:gd name="connsiteY1488" fmla="*/ 1084920 h 5477157"/>
                <a:gd name="connsiteX1489" fmla="*/ 2359309 w 4173281"/>
                <a:gd name="connsiteY1489" fmla="*/ 1090111 h 5477157"/>
                <a:gd name="connsiteX1490" fmla="*/ 2364500 w 4173281"/>
                <a:gd name="connsiteY1490" fmla="*/ 1090111 h 5477157"/>
                <a:gd name="connsiteX1491" fmla="*/ 2369691 w 4173281"/>
                <a:gd name="connsiteY1491" fmla="*/ 1090111 h 5477157"/>
                <a:gd name="connsiteX1492" fmla="*/ 2356713 w 4173281"/>
                <a:gd name="connsiteY1492" fmla="*/ 1071941 h 5477157"/>
                <a:gd name="connsiteX1493" fmla="*/ 1448289 w 4173281"/>
                <a:gd name="connsiteY1493" fmla="*/ 1048590 h 5477157"/>
                <a:gd name="connsiteX1494" fmla="*/ 1507987 w 4173281"/>
                <a:gd name="connsiteY1494" fmla="*/ 1108285 h 5477157"/>
                <a:gd name="connsiteX1495" fmla="*/ 1448289 w 4173281"/>
                <a:gd name="connsiteY1495" fmla="*/ 1167984 h 5477157"/>
                <a:gd name="connsiteX1496" fmla="*/ 1388594 w 4173281"/>
                <a:gd name="connsiteY1496" fmla="*/ 1108285 h 5477157"/>
                <a:gd name="connsiteX1497" fmla="*/ 1448289 w 4173281"/>
                <a:gd name="connsiteY1497" fmla="*/ 1048590 h 5477157"/>
                <a:gd name="connsiteX1498" fmla="*/ 2143882 w 4173281"/>
                <a:gd name="connsiteY1498" fmla="*/ 1017444 h 5477157"/>
                <a:gd name="connsiteX1499" fmla="*/ 2175028 w 4173281"/>
                <a:gd name="connsiteY1499" fmla="*/ 1048590 h 5477157"/>
                <a:gd name="connsiteX1500" fmla="*/ 2143882 w 4173281"/>
                <a:gd name="connsiteY1500" fmla="*/ 1079736 h 5477157"/>
                <a:gd name="connsiteX1501" fmla="*/ 2112736 w 4173281"/>
                <a:gd name="connsiteY1501" fmla="*/ 1048590 h 5477157"/>
                <a:gd name="connsiteX1502" fmla="*/ 2143882 w 4173281"/>
                <a:gd name="connsiteY1502" fmla="*/ 1017444 h 5477157"/>
                <a:gd name="connsiteX1503" fmla="*/ 2564352 w 4173281"/>
                <a:gd name="connsiteY1503" fmla="*/ 999266 h 5477157"/>
                <a:gd name="connsiteX1504" fmla="*/ 2548780 w 4173281"/>
                <a:gd name="connsiteY1504" fmla="*/ 1004458 h 5477157"/>
                <a:gd name="connsiteX1505" fmla="*/ 2533206 w 4173281"/>
                <a:gd name="connsiteY1505" fmla="*/ 1001863 h 5477157"/>
                <a:gd name="connsiteX1506" fmla="*/ 2535803 w 4173281"/>
                <a:gd name="connsiteY1506" fmla="*/ 1022627 h 5477157"/>
                <a:gd name="connsiteX1507" fmla="*/ 2551376 w 4173281"/>
                <a:gd name="connsiteY1507" fmla="*/ 1038201 h 5477157"/>
                <a:gd name="connsiteX1508" fmla="*/ 2548780 w 4173281"/>
                <a:gd name="connsiteY1508" fmla="*/ 1045986 h 5477157"/>
                <a:gd name="connsiteX1509" fmla="*/ 2564352 w 4173281"/>
                <a:gd name="connsiteY1509" fmla="*/ 1069346 h 5477157"/>
                <a:gd name="connsiteX1510" fmla="*/ 2587713 w 4173281"/>
                <a:gd name="connsiteY1510" fmla="*/ 1077131 h 5477157"/>
                <a:gd name="connsiteX1511" fmla="*/ 2608477 w 4173281"/>
                <a:gd name="connsiteY1511" fmla="*/ 1056367 h 5477157"/>
                <a:gd name="connsiteX1512" fmla="*/ 2595498 w 4173281"/>
                <a:gd name="connsiteY1512" fmla="*/ 1017436 h 5477157"/>
                <a:gd name="connsiteX1513" fmla="*/ 2564352 w 4173281"/>
                <a:gd name="connsiteY1513" fmla="*/ 999266 h 5477157"/>
                <a:gd name="connsiteX1514" fmla="*/ 1876544 w 4173281"/>
                <a:gd name="connsiteY1514" fmla="*/ 983701 h 5477157"/>
                <a:gd name="connsiteX1515" fmla="*/ 1931050 w 4173281"/>
                <a:gd name="connsiteY1515" fmla="*/ 1033014 h 5477157"/>
                <a:gd name="connsiteX1516" fmla="*/ 1925859 w 4173281"/>
                <a:gd name="connsiteY1516" fmla="*/ 1058970 h 5477157"/>
                <a:gd name="connsiteX1517" fmla="*/ 1936241 w 4173281"/>
                <a:gd name="connsiteY1517" fmla="*/ 1077140 h 5477157"/>
                <a:gd name="connsiteX1518" fmla="*/ 1982960 w 4173281"/>
                <a:gd name="connsiteY1518" fmla="*/ 1058970 h 5477157"/>
                <a:gd name="connsiteX1519" fmla="*/ 2050443 w 4173281"/>
                <a:gd name="connsiteY1519" fmla="*/ 1126453 h 5477157"/>
                <a:gd name="connsiteX1520" fmla="*/ 1982960 w 4173281"/>
                <a:gd name="connsiteY1520" fmla="*/ 1193936 h 5477157"/>
                <a:gd name="connsiteX1521" fmla="*/ 1918072 w 4173281"/>
                <a:gd name="connsiteY1521" fmla="*/ 1136835 h 5477157"/>
                <a:gd name="connsiteX1522" fmla="*/ 1892117 w 4173281"/>
                <a:gd name="connsiteY1522" fmla="*/ 1144623 h 5477157"/>
                <a:gd name="connsiteX1523" fmla="*/ 1845398 w 4173281"/>
                <a:gd name="connsiteY1523" fmla="*/ 1097903 h 5477157"/>
                <a:gd name="connsiteX1524" fmla="*/ 1847995 w 4173281"/>
                <a:gd name="connsiteY1524" fmla="*/ 1084925 h 5477157"/>
                <a:gd name="connsiteX1525" fmla="*/ 1822040 w 4173281"/>
                <a:gd name="connsiteY1525" fmla="*/ 1038206 h 5477157"/>
                <a:gd name="connsiteX1526" fmla="*/ 1876544 w 4173281"/>
                <a:gd name="connsiteY1526" fmla="*/ 983701 h 5477157"/>
                <a:gd name="connsiteX1527" fmla="*/ 2146479 w 4173281"/>
                <a:gd name="connsiteY1527" fmla="*/ 869498 h 5477157"/>
                <a:gd name="connsiteX1528" fmla="*/ 2182816 w 4173281"/>
                <a:gd name="connsiteY1528" fmla="*/ 905835 h 5477157"/>
                <a:gd name="connsiteX1529" fmla="*/ 2146479 w 4173281"/>
                <a:gd name="connsiteY1529" fmla="*/ 942172 h 5477157"/>
                <a:gd name="connsiteX1530" fmla="*/ 2110142 w 4173281"/>
                <a:gd name="connsiteY1530" fmla="*/ 905835 h 5477157"/>
                <a:gd name="connsiteX1531" fmla="*/ 2146479 w 4173281"/>
                <a:gd name="connsiteY1531" fmla="*/ 869498 h 5477157"/>
                <a:gd name="connsiteX1532" fmla="*/ 1629973 w 4173281"/>
                <a:gd name="connsiteY1532" fmla="*/ 864308 h 5477157"/>
                <a:gd name="connsiteX1533" fmla="*/ 1689671 w 4173281"/>
                <a:gd name="connsiteY1533" fmla="*/ 924003 h 5477157"/>
                <a:gd name="connsiteX1534" fmla="*/ 1629973 w 4173281"/>
                <a:gd name="connsiteY1534" fmla="*/ 983701 h 5477157"/>
                <a:gd name="connsiteX1535" fmla="*/ 1570278 w 4173281"/>
                <a:gd name="connsiteY1535" fmla="*/ 924003 h 5477157"/>
                <a:gd name="connsiteX1536" fmla="*/ 1629973 w 4173281"/>
                <a:gd name="connsiteY1536" fmla="*/ 864308 h 5477157"/>
                <a:gd name="connsiteX1537" fmla="*/ 2297015 w 4173281"/>
                <a:gd name="connsiteY1537" fmla="*/ 853923 h 5477157"/>
                <a:gd name="connsiteX1538" fmla="*/ 2330758 w 4173281"/>
                <a:gd name="connsiteY1538" fmla="*/ 887664 h 5477157"/>
                <a:gd name="connsiteX1539" fmla="*/ 2297015 w 4173281"/>
                <a:gd name="connsiteY1539" fmla="*/ 921406 h 5477157"/>
                <a:gd name="connsiteX1540" fmla="*/ 2263275 w 4173281"/>
                <a:gd name="connsiteY1540" fmla="*/ 887664 h 5477157"/>
                <a:gd name="connsiteX1541" fmla="*/ 2297015 w 4173281"/>
                <a:gd name="connsiteY1541" fmla="*/ 853923 h 5477157"/>
                <a:gd name="connsiteX1542" fmla="*/ 2421598 w 4173281"/>
                <a:gd name="connsiteY1542" fmla="*/ 827975 h 5477157"/>
                <a:gd name="connsiteX1543" fmla="*/ 2455341 w 4173281"/>
                <a:gd name="connsiteY1543" fmla="*/ 861715 h 5477157"/>
                <a:gd name="connsiteX1544" fmla="*/ 2421598 w 4173281"/>
                <a:gd name="connsiteY1544" fmla="*/ 895459 h 5477157"/>
                <a:gd name="connsiteX1545" fmla="*/ 2387858 w 4173281"/>
                <a:gd name="connsiteY1545" fmla="*/ 861715 h 5477157"/>
                <a:gd name="connsiteX1546" fmla="*/ 2421598 w 4173281"/>
                <a:gd name="connsiteY1546" fmla="*/ 827975 h 5477157"/>
                <a:gd name="connsiteX1547" fmla="*/ 1954408 w 4173281"/>
                <a:gd name="connsiteY1547" fmla="*/ 814987 h 5477157"/>
                <a:gd name="connsiteX1548" fmla="*/ 2019297 w 4173281"/>
                <a:gd name="connsiteY1548" fmla="*/ 879876 h 5477157"/>
                <a:gd name="connsiteX1549" fmla="*/ 1954408 w 4173281"/>
                <a:gd name="connsiteY1549" fmla="*/ 944762 h 5477157"/>
                <a:gd name="connsiteX1550" fmla="*/ 1889522 w 4173281"/>
                <a:gd name="connsiteY1550" fmla="*/ 879876 h 5477157"/>
                <a:gd name="connsiteX1551" fmla="*/ 1954408 w 4173281"/>
                <a:gd name="connsiteY1551" fmla="*/ 814987 h 5477157"/>
                <a:gd name="connsiteX1552" fmla="*/ 2582522 w 4173281"/>
                <a:gd name="connsiteY1552" fmla="*/ 812390 h 5477157"/>
                <a:gd name="connsiteX1553" fmla="*/ 2579926 w 4173281"/>
                <a:gd name="connsiteY1553" fmla="*/ 814988 h 5477157"/>
                <a:gd name="connsiteX1554" fmla="*/ 2585116 w 4173281"/>
                <a:gd name="connsiteY1554" fmla="*/ 825370 h 5477157"/>
                <a:gd name="connsiteX1555" fmla="*/ 2592904 w 4173281"/>
                <a:gd name="connsiteY1555" fmla="*/ 822773 h 5477157"/>
                <a:gd name="connsiteX1556" fmla="*/ 2582522 w 4173281"/>
                <a:gd name="connsiteY1556" fmla="*/ 812390 h 5477157"/>
                <a:gd name="connsiteX1557" fmla="*/ 1321107 w 4173281"/>
                <a:gd name="connsiteY1557" fmla="*/ 716367 h 5477157"/>
                <a:gd name="connsiteX1558" fmla="*/ 1339277 w 4173281"/>
                <a:gd name="connsiteY1558" fmla="*/ 734536 h 5477157"/>
                <a:gd name="connsiteX1559" fmla="*/ 1321107 w 4173281"/>
                <a:gd name="connsiteY1559" fmla="*/ 752704 h 5477157"/>
                <a:gd name="connsiteX1560" fmla="*/ 1302940 w 4173281"/>
                <a:gd name="connsiteY1560" fmla="*/ 734536 h 5477157"/>
                <a:gd name="connsiteX1561" fmla="*/ 1321107 w 4173281"/>
                <a:gd name="connsiteY1561" fmla="*/ 716367 h 5477157"/>
                <a:gd name="connsiteX1562" fmla="*/ 2042658 w 4173281"/>
                <a:gd name="connsiteY1562" fmla="*/ 690413 h 5477157"/>
                <a:gd name="connsiteX1563" fmla="*/ 2063422 w 4173281"/>
                <a:gd name="connsiteY1563" fmla="*/ 711178 h 5477157"/>
                <a:gd name="connsiteX1564" fmla="*/ 2042658 w 4173281"/>
                <a:gd name="connsiteY1564" fmla="*/ 731942 h 5477157"/>
                <a:gd name="connsiteX1565" fmla="*/ 2021894 w 4173281"/>
                <a:gd name="connsiteY1565" fmla="*/ 711178 h 5477157"/>
                <a:gd name="connsiteX1566" fmla="*/ 2042658 w 4173281"/>
                <a:gd name="connsiteY1566" fmla="*/ 690413 h 5477157"/>
                <a:gd name="connsiteX1567" fmla="*/ 2486487 w 4173281"/>
                <a:gd name="connsiteY1567" fmla="*/ 648876 h 5477157"/>
                <a:gd name="connsiteX1568" fmla="*/ 2496870 w 4173281"/>
                <a:gd name="connsiteY1568" fmla="*/ 661852 h 5477157"/>
                <a:gd name="connsiteX1569" fmla="*/ 2504657 w 4173281"/>
                <a:gd name="connsiteY1569" fmla="*/ 648876 h 5477157"/>
                <a:gd name="connsiteX1570" fmla="*/ 2494275 w 4173281"/>
                <a:gd name="connsiteY1570" fmla="*/ 648876 h 5477157"/>
                <a:gd name="connsiteX1571" fmla="*/ 2439769 w 4173281"/>
                <a:gd name="connsiteY1571" fmla="*/ 620323 h 5477157"/>
                <a:gd name="connsiteX1572" fmla="*/ 2398240 w 4173281"/>
                <a:gd name="connsiteY1572" fmla="*/ 643684 h 5477157"/>
                <a:gd name="connsiteX1573" fmla="*/ 2398240 w 4173281"/>
                <a:gd name="connsiteY1573" fmla="*/ 651469 h 5477157"/>
                <a:gd name="connsiteX1574" fmla="*/ 2398240 w 4173281"/>
                <a:gd name="connsiteY1574" fmla="*/ 659257 h 5477157"/>
                <a:gd name="connsiteX1575" fmla="*/ 2403431 w 4173281"/>
                <a:gd name="connsiteY1575" fmla="*/ 661852 h 5477157"/>
                <a:gd name="connsiteX1576" fmla="*/ 2406029 w 4173281"/>
                <a:gd name="connsiteY1576" fmla="*/ 661852 h 5477157"/>
                <a:gd name="connsiteX1577" fmla="*/ 2429386 w 4173281"/>
                <a:gd name="connsiteY1577" fmla="*/ 669639 h 5477157"/>
                <a:gd name="connsiteX1578" fmla="*/ 2437175 w 4173281"/>
                <a:gd name="connsiteY1578" fmla="*/ 664448 h 5477157"/>
                <a:gd name="connsiteX1579" fmla="*/ 2468320 w 4173281"/>
                <a:gd name="connsiteY1579" fmla="*/ 646278 h 5477157"/>
                <a:gd name="connsiteX1580" fmla="*/ 2439769 w 4173281"/>
                <a:gd name="connsiteY1580" fmla="*/ 620323 h 5477157"/>
                <a:gd name="connsiteX1581" fmla="*/ 2470915 w 4173281"/>
                <a:gd name="connsiteY1581" fmla="*/ 521695 h 5477157"/>
                <a:gd name="connsiteX1582" fmla="*/ 2470915 w 4173281"/>
                <a:gd name="connsiteY1582" fmla="*/ 529482 h 5477157"/>
                <a:gd name="connsiteX1583" fmla="*/ 2476105 w 4173281"/>
                <a:gd name="connsiteY1583" fmla="*/ 524291 h 5477157"/>
                <a:gd name="connsiteX1584" fmla="*/ 2470915 w 4173281"/>
                <a:gd name="connsiteY1584" fmla="*/ 521695 h 5477157"/>
                <a:gd name="connsiteX1585" fmla="*/ 2138690 w 4173281"/>
                <a:gd name="connsiteY1585" fmla="*/ 480177 h 5477157"/>
                <a:gd name="connsiteX1586" fmla="*/ 2195791 w 4173281"/>
                <a:gd name="connsiteY1586" fmla="*/ 537278 h 5477157"/>
                <a:gd name="connsiteX1587" fmla="*/ 2138690 w 4173281"/>
                <a:gd name="connsiteY1587" fmla="*/ 594379 h 5477157"/>
                <a:gd name="connsiteX1588" fmla="*/ 2081589 w 4173281"/>
                <a:gd name="connsiteY1588" fmla="*/ 537278 h 5477157"/>
                <a:gd name="connsiteX1589" fmla="*/ 2138690 w 4173281"/>
                <a:gd name="connsiteY1589" fmla="*/ 480177 h 5477157"/>
                <a:gd name="connsiteX1590" fmla="*/ 1858377 w 4173281"/>
                <a:gd name="connsiteY1590" fmla="*/ 462004 h 5477157"/>
                <a:gd name="connsiteX1591" fmla="*/ 1954411 w 4173281"/>
                <a:gd name="connsiteY1591" fmla="*/ 558036 h 5477157"/>
                <a:gd name="connsiteX1592" fmla="*/ 1858377 w 4173281"/>
                <a:gd name="connsiteY1592" fmla="*/ 654070 h 5477157"/>
                <a:gd name="connsiteX1593" fmla="*/ 1762345 w 4173281"/>
                <a:gd name="connsiteY1593" fmla="*/ 558036 h 5477157"/>
                <a:gd name="connsiteX1594" fmla="*/ 1858377 w 4173281"/>
                <a:gd name="connsiteY1594" fmla="*/ 462004 h 5477157"/>
                <a:gd name="connsiteX1595" fmla="*/ 3410634 w 4173281"/>
                <a:gd name="connsiteY1595" fmla="*/ 304663 h 5477157"/>
                <a:gd name="connsiteX1596" fmla="*/ 3395471 w 4173281"/>
                <a:gd name="connsiteY1596" fmla="*/ 315002 h 5477157"/>
                <a:gd name="connsiteX1597" fmla="*/ 3398505 w 4173281"/>
                <a:gd name="connsiteY1597" fmla="*/ 317498 h 5477157"/>
                <a:gd name="connsiteX1598" fmla="*/ 3413055 w 4173281"/>
                <a:gd name="connsiteY1598" fmla="*/ 310104 h 5477157"/>
                <a:gd name="connsiteX1599" fmla="*/ 3437191 w 4173281"/>
                <a:gd name="connsiteY1599" fmla="*/ 245232 h 5477157"/>
                <a:gd name="connsiteX1600" fmla="*/ 3432039 w 4173281"/>
                <a:gd name="connsiteY1600" fmla="*/ 278068 h 5477157"/>
                <a:gd name="connsiteX1601" fmla="*/ 3455626 w 4173281"/>
                <a:gd name="connsiteY1601" fmla="*/ 284642 h 5477157"/>
                <a:gd name="connsiteX1602" fmla="*/ 3457544 w 4173281"/>
                <a:gd name="connsiteY1602" fmla="*/ 289474 h 5477157"/>
                <a:gd name="connsiteX1603" fmla="*/ 3483311 w 4173281"/>
                <a:gd name="connsiteY1603" fmla="*/ 278673 h 5477157"/>
                <a:gd name="connsiteX1604" fmla="*/ 3447530 w 4173281"/>
                <a:gd name="connsiteY1604" fmla="*/ 260393 h 5477157"/>
                <a:gd name="connsiteX1605" fmla="*/ 3437191 w 4173281"/>
                <a:gd name="connsiteY1605" fmla="*/ 245232 h 5477157"/>
                <a:gd name="connsiteX1606" fmla="*/ 2354116 w 4173281"/>
                <a:gd name="connsiteY1606" fmla="*/ 23367 h 5477157"/>
                <a:gd name="connsiteX1607" fmla="*/ 2372286 w 4173281"/>
                <a:gd name="connsiteY1607" fmla="*/ 41534 h 5477157"/>
                <a:gd name="connsiteX1608" fmla="*/ 2354116 w 4173281"/>
                <a:gd name="connsiteY1608" fmla="*/ 59705 h 5477157"/>
                <a:gd name="connsiteX1609" fmla="*/ 2335949 w 4173281"/>
                <a:gd name="connsiteY1609" fmla="*/ 41534 h 5477157"/>
                <a:gd name="connsiteX1610" fmla="*/ 2354116 w 4173281"/>
                <a:gd name="connsiteY1610" fmla="*/ 23367 h 5477157"/>
                <a:gd name="connsiteX1611" fmla="*/ 2465724 w 4173281"/>
                <a:gd name="connsiteY1611" fmla="*/ 12985 h 5477157"/>
                <a:gd name="connsiteX1612" fmla="*/ 2486488 w 4173281"/>
                <a:gd name="connsiteY1612" fmla="*/ 33750 h 5477157"/>
                <a:gd name="connsiteX1613" fmla="*/ 2465724 w 4173281"/>
                <a:gd name="connsiteY1613" fmla="*/ 54514 h 5477157"/>
                <a:gd name="connsiteX1614" fmla="*/ 2444960 w 4173281"/>
                <a:gd name="connsiteY1614" fmla="*/ 33750 h 5477157"/>
                <a:gd name="connsiteX1615" fmla="*/ 2465724 w 4173281"/>
                <a:gd name="connsiteY1615" fmla="*/ 12985 h 5477157"/>
                <a:gd name="connsiteX1616" fmla="*/ 2624051 w 4173281"/>
                <a:gd name="connsiteY1616" fmla="*/ 0 h 5477157"/>
                <a:gd name="connsiteX1617" fmla="*/ 2662981 w 4173281"/>
                <a:gd name="connsiteY1617" fmla="*/ 25955 h 5477157"/>
                <a:gd name="connsiteX1618" fmla="*/ 2696724 w 4173281"/>
                <a:gd name="connsiteY1618" fmla="*/ 49313 h 5477157"/>
                <a:gd name="connsiteX1619" fmla="*/ 2720082 w 4173281"/>
                <a:gd name="connsiteY1619" fmla="*/ 41529 h 5477157"/>
                <a:gd name="connsiteX1620" fmla="*/ 2761610 w 4173281"/>
                <a:gd name="connsiteY1620" fmla="*/ 83056 h 5477157"/>
                <a:gd name="connsiteX1621" fmla="*/ 2748634 w 4173281"/>
                <a:gd name="connsiteY1621" fmla="*/ 111606 h 5477157"/>
                <a:gd name="connsiteX1622" fmla="*/ 2764206 w 4173281"/>
                <a:gd name="connsiteY1622" fmla="*/ 132370 h 5477157"/>
                <a:gd name="connsiteX1623" fmla="*/ 2774589 w 4173281"/>
                <a:gd name="connsiteY1623" fmla="*/ 132370 h 5477157"/>
                <a:gd name="connsiteX1624" fmla="*/ 2805735 w 4173281"/>
                <a:gd name="connsiteY1624" fmla="*/ 140157 h 5477157"/>
                <a:gd name="connsiteX1625" fmla="*/ 2891385 w 4173281"/>
                <a:gd name="connsiteY1625" fmla="*/ 90841 h 5477157"/>
                <a:gd name="connsiteX1626" fmla="*/ 2982228 w 4173281"/>
                <a:gd name="connsiteY1626" fmla="*/ 153134 h 5477157"/>
                <a:gd name="connsiteX1627" fmla="*/ 3034139 w 4173281"/>
                <a:gd name="connsiteY1627" fmla="*/ 199852 h 5477157"/>
                <a:gd name="connsiteX1628" fmla="*/ 3083452 w 4173281"/>
                <a:gd name="connsiteY1628" fmla="*/ 262144 h 5477157"/>
                <a:gd name="connsiteX1629" fmla="*/ 3085039 w 4173281"/>
                <a:gd name="connsiteY1629" fmla="*/ 261711 h 5477157"/>
                <a:gd name="connsiteX1630" fmla="*/ 3077717 w 4173281"/>
                <a:gd name="connsiteY1630" fmla="*/ 241917 h 5477157"/>
                <a:gd name="connsiteX1631" fmla="*/ 3091413 w 4173281"/>
                <a:gd name="connsiteY1631" fmla="*/ 213137 h 5477157"/>
                <a:gd name="connsiteX1632" fmla="*/ 3150083 w 4173281"/>
                <a:gd name="connsiteY1632" fmla="*/ 215778 h 5477157"/>
                <a:gd name="connsiteX1633" fmla="*/ 3159280 w 4173281"/>
                <a:gd name="connsiteY1633" fmla="*/ 235941 h 5477157"/>
                <a:gd name="connsiteX1634" fmla="*/ 3158084 w 4173281"/>
                <a:gd name="connsiteY1634" fmla="*/ 249853 h 5477157"/>
                <a:gd name="connsiteX1635" fmla="*/ 3184758 w 4173281"/>
                <a:gd name="connsiteY1635" fmla="*/ 254845 h 5477157"/>
                <a:gd name="connsiteX1636" fmla="*/ 3201437 w 4173281"/>
                <a:gd name="connsiteY1636" fmla="*/ 265183 h 5477157"/>
                <a:gd name="connsiteX1637" fmla="*/ 3205472 w 4173281"/>
                <a:gd name="connsiteY1637" fmla="*/ 265807 h 5477157"/>
                <a:gd name="connsiteX1638" fmla="*/ 3245789 w 4173281"/>
                <a:gd name="connsiteY1638" fmla="*/ 293572 h 5477157"/>
                <a:gd name="connsiteX1639" fmla="*/ 3271062 w 4173281"/>
                <a:gd name="connsiteY1639" fmla="*/ 344310 h 5477157"/>
                <a:gd name="connsiteX1640" fmla="*/ 3280808 w 4173281"/>
                <a:gd name="connsiteY1640" fmla="*/ 331890 h 5477157"/>
                <a:gd name="connsiteX1641" fmla="*/ 3324048 w 4173281"/>
                <a:gd name="connsiteY1641" fmla="*/ 309952 h 5477157"/>
                <a:gd name="connsiteX1642" fmla="*/ 3318796 w 4173281"/>
                <a:gd name="connsiteY1642" fmla="*/ 304206 h 5477157"/>
                <a:gd name="connsiteX1643" fmla="*/ 3305347 w 4173281"/>
                <a:gd name="connsiteY1643" fmla="*/ 235625 h 5477157"/>
                <a:gd name="connsiteX1644" fmla="*/ 3263921 w 4173281"/>
                <a:gd name="connsiteY1644" fmla="*/ 217225 h 5477157"/>
                <a:gd name="connsiteX1645" fmla="*/ 3267716 w 4173281"/>
                <a:gd name="connsiteY1645" fmla="*/ 132889 h 5477157"/>
                <a:gd name="connsiteX1646" fmla="*/ 3352054 w 4173281"/>
                <a:gd name="connsiteY1646" fmla="*/ 136682 h 5477157"/>
                <a:gd name="connsiteX1647" fmla="*/ 3364247 w 4173281"/>
                <a:gd name="connsiteY1647" fmla="*/ 192347 h 5477157"/>
                <a:gd name="connsiteX1648" fmla="*/ 3414758 w 4173281"/>
                <a:gd name="connsiteY1648" fmla="*/ 212989 h 5477157"/>
                <a:gd name="connsiteX1649" fmla="*/ 3421597 w 4173281"/>
                <a:gd name="connsiteY1649" fmla="*/ 224322 h 5477157"/>
                <a:gd name="connsiteX1650" fmla="*/ 3444816 w 4173281"/>
                <a:gd name="connsiteY1650" fmla="*/ 157391 h 5477157"/>
                <a:gd name="connsiteX1651" fmla="*/ 3463813 w 4173281"/>
                <a:gd name="connsiteY1651" fmla="*/ 143549 h 5477157"/>
                <a:gd name="connsiteX1652" fmla="*/ 3429719 w 4173281"/>
                <a:gd name="connsiteY1652" fmla="*/ 125481 h 5477157"/>
                <a:gd name="connsiteX1653" fmla="*/ 3433349 w 4173281"/>
                <a:gd name="connsiteY1653" fmla="*/ 44809 h 5477157"/>
                <a:gd name="connsiteX1654" fmla="*/ 3514020 w 4173281"/>
                <a:gd name="connsiteY1654" fmla="*/ 48439 h 5477157"/>
                <a:gd name="connsiteX1655" fmla="*/ 3510390 w 4173281"/>
                <a:gd name="connsiteY1655" fmla="*/ 129111 h 5477157"/>
                <a:gd name="connsiteX1656" fmla="*/ 3502726 w 4173281"/>
                <a:gd name="connsiteY1656" fmla="*/ 136115 h 5477157"/>
                <a:gd name="connsiteX1657" fmla="*/ 3556739 w 4173281"/>
                <a:gd name="connsiteY1657" fmla="*/ 160589 h 5477157"/>
                <a:gd name="connsiteX1658" fmla="*/ 3575936 w 4173281"/>
                <a:gd name="connsiteY1658" fmla="*/ 223918 h 5477157"/>
                <a:gd name="connsiteX1659" fmla="*/ 3592218 w 4173281"/>
                <a:gd name="connsiteY1659" fmla="*/ 224420 h 5477157"/>
                <a:gd name="connsiteX1660" fmla="*/ 3605253 w 4173281"/>
                <a:gd name="connsiteY1660" fmla="*/ 233486 h 5477157"/>
                <a:gd name="connsiteX1661" fmla="*/ 3638818 w 4173281"/>
                <a:gd name="connsiteY1661" fmla="*/ 222467 h 5477157"/>
                <a:gd name="connsiteX1662" fmla="*/ 3679222 w 4173281"/>
                <a:gd name="connsiteY1662" fmla="*/ 213284 h 5477157"/>
                <a:gd name="connsiteX1663" fmla="*/ 3678059 w 4173281"/>
                <a:gd name="connsiteY1663" fmla="*/ 210140 h 5477157"/>
                <a:gd name="connsiteX1664" fmla="*/ 3691754 w 4173281"/>
                <a:gd name="connsiteY1664" fmla="*/ 181363 h 5477157"/>
                <a:gd name="connsiteX1665" fmla="*/ 3750425 w 4173281"/>
                <a:gd name="connsiteY1665" fmla="*/ 184003 h 5477157"/>
                <a:gd name="connsiteX1666" fmla="*/ 3757751 w 4173281"/>
                <a:gd name="connsiteY1666" fmla="*/ 198974 h 5477157"/>
                <a:gd name="connsiteX1667" fmla="*/ 3808565 w 4173281"/>
                <a:gd name="connsiteY1667" fmla="*/ 193717 h 5477157"/>
                <a:gd name="connsiteX1668" fmla="*/ 3955620 w 4173281"/>
                <a:gd name="connsiteY1668" fmla="*/ 247305 h 5477157"/>
                <a:gd name="connsiteX1669" fmla="*/ 3531793 w 4173281"/>
                <a:gd name="connsiteY1669" fmla="*/ 723370 h 5477157"/>
                <a:gd name="connsiteX1670" fmla="*/ 3318958 w 4173281"/>
                <a:gd name="connsiteY1670" fmla="*/ 822215 h 5477157"/>
                <a:gd name="connsiteX1671" fmla="*/ 3240086 w 4173281"/>
                <a:gd name="connsiteY1671" fmla="*/ 848106 h 5477157"/>
                <a:gd name="connsiteX1672" fmla="*/ 2599862 w 4173281"/>
                <a:gd name="connsiteY1672" fmla="*/ 4372410 h 5477157"/>
                <a:gd name="connsiteX1673" fmla="*/ 2694314 w 4173281"/>
                <a:gd name="connsiteY1673" fmla="*/ 4443373 h 5477157"/>
                <a:gd name="connsiteX1674" fmla="*/ 2698789 w 4173281"/>
                <a:gd name="connsiteY1674" fmla="*/ 4444290 h 5477157"/>
                <a:gd name="connsiteX1675" fmla="*/ 2725758 w 4173281"/>
                <a:gd name="connsiteY1675" fmla="*/ 4462498 h 5477157"/>
                <a:gd name="connsiteX1676" fmla="*/ 2731814 w 4173281"/>
                <a:gd name="connsiteY1676" fmla="*/ 4471546 h 5477157"/>
                <a:gd name="connsiteX1677" fmla="*/ 2778431 w 4173281"/>
                <a:gd name="connsiteY1677" fmla="*/ 4506570 h 5477157"/>
                <a:gd name="connsiteX1678" fmla="*/ 2758077 w 4173281"/>
                <a:gd name="connsiteY1678" fmla="*/ 4510299 h 5477157"/>
                <a:gd name="connsiteX1679" fmla="*/ 2745838 w 4173281"/>
                <a:gd name="connsiteY1679" fmla="*/ 4503002 h 5477157"/>
                <a:gd name="connsiteX1680" fmla="*/ 2748793 w 4173281"/>
                <a:gd name="connsiteY1680" fmla="*/ 4520573 h 5477157"/>
                <a:gd name="connsiteX1681" fmla="*/ 2743215 w 4173281"/>
                <a:gd name="connsiteY1681" fmla="*/ 4547932 h 5477157"/>
                <a:gd name="connsiteX1682" fmla="*/ 2743757 w 4173281"/>
                <a:gd name="connsiteY1682" fmla="*/ 4547308 h 5477157"/>
                <a:gd name="connsiteX1683" fmla="*/ 2787590 w 4173281"/>
                <a:gd name="connsiteY1683" fmla="*/ 4530391 h 5477157"/>
                <a:gd name="connsiteX1684" fmla="*/ 2811538 w 4173281"/>
                <a:gd name="connsiteY1684" fmla="*/ 4531444 h 5477157"/>
                <a:gd name="connsiteX1685" fmla="*/ 2905023 w 4173281"/>
                <a:gd name="connsiteY1685" fmla="*/ 4601679 h 5477157"/>
                <a:gd name="connsiteX1686" fmla="*/ 2895177 w 4173281"/>
                <a:gd name="connsiteY1686" fmla="*/ 4612115 h 5477157"/>
                <a:gd name="connsiteX1687" fmla="*/ 2894687 w 4173281"/>
                <a:gd name="connsiteY1687" fmla="*/ 4638579 h 5477157"/>
                <a:gd name="connsiteX1688" fmla="*/ 2920320 w 4173281"/>
                <a:gd name="connsiteY1688" fmla="*/ 4618626 h 5477157"/>
                <a:gd name="connsiteX1689" fmla="*/ 2926277 w 4173281"/>
                <a:gd name="connsiteY1689" fmla="*/ 4617649 h 5477157"/>
                <a:gd name="connsiteX1690" fmla="*/ 3121844 w 4173281"/>
                <a:gd name="connsiteY1690" fmla="*/ 4764578 h 5477157"/>
                <a:gd name="connsiteX1691" fmla="*/ 3116317 w 4173281"/>
                <a:gd name="connsiteY1691" fmla="*/ 4766906 h 5477157"/>
                <a:gd name="connsiteX1692" fmla="*/ 3115761 w 4173281"/>
                <a:gd name="connsiteY1692" fmla="*/ 4769439 h 5477157"/>
                <a:gd name="connsiteX1693" fmla="*/ 3117183 w 4173281"/>
                <a:gd name="connsiteY1693" fmla="*/ 4775066 h 5477157"/>
                <a:gd name="connsiteX1694" fmla="*/ 3153479 w 4173281"/>
                <a:gd name="connsiteY1694" fmla="*/ 4818568 h 5477157"/>
                <a:gd name="connsiteX1695" fmla="*/ 3155388 w 4173281"/>
                <a:gd name="connsiteY1695" fmla="*/ 4826339 h 5477157"/>
                <a:gd name="connsiteX1696" fmla="*/ 3214056 w 4173281"/>
                <a:gd name="connsiteY1696" fmla="*/ 4837569 h 5477157"/>
                <a:gd name="connsiteX1697" fmla="*/ 3213817 w 4173281"/>
                <a:gd name="connsiteY1697" fmla="*/ 4806410 h 5477157"/>
                <a:gd name="connsiteX1698" fmla="*/ 3252320 w 4173281"/>
                <a:gd name="connsiteY1698" fmla="*/ 4779826 h 5477157"/>
                <a:gd name="connsiteX1699" fmla="*/ 3286494 w 4173281"/>
                <a:gd name="connsiteY1699" fmla="*/ 4757101 h 5477157"/>
                <a:gd name="connsiteX1700" fmla="*/ 3287890 w 4173281"/>
                <a:gd name="connsiteY1700" fmla="*/ 4732520 h 5477157"/>
                <a:gd name="connsiteX1701" fmla="*/ 3341824 w 4173281"/>
                <a:gd name="connsiteY1701" fmla="*/ 4709275 h 5477157"/>
                <a:gd name="connsiteX1702" fmla="*/ 3355425 w 4173281"/>
                <a:gd name="connsiteY1702" fmla="*/ 4723422 h 5477157"/>
                <a:gd name="connsiteX1703" fmla="*/ 3356251 w 4173281"/>
                <a:gd name="connsiteY1703" fmla="*/ 4722506 h 5477157"/>
                <a:gd name="connsiteX1704" fmla="*/ 3379538 w 4173281"/>
                <a:gd name="connsiteY1704" fmla="*/ 4717513 h 5477157"/>
                <a:gd name="connsiteX1705" fmla="*/ 3415221 w 4173281"/>
                <a:gd name="connsiteY1705" fmla="*/ 4697240 h 5477157"/>
                <a:gd name="connsiteX1706" fmla="*/ 3418337 w 4173281"/>
                <a:gd name="connsiteY1706" fmla="*/ 4672817 h 5477157"/>
                <a:gd name="connsiteX1707" fmla="*/ 3473767 w 4173281"/>
                <a:gd name="connsiteY1707" fmla="*/ 4653410 h 5477157"/>
                <a:gd name="connsiteX1708" fmla="*/ 3493864 w 4173281"/>
                <a:gd name="connsiteY1708" fmla="*/ 4677485 h 5477157"/>
                <a:gd name="connsiteX1709" fmla="*/ 3497776 w 4173281"/>
                <a:gd name="connsiteY1709" fmla="*/ 4676714 h 5477157"/>
                <a:gd name="connsiteX1710" fmla="*/ 3582551 w 4173281"/>
                <a:gd name="connsiteY1710" fmla="*/ 4778649 h 5477157"/>
                <a:gd name="connsiteX1711" fmla="*/ 3593256 w 4173281"/>
                <a:gd name="connsiteY1711" fmla="*/ 4765034 h 5477157"/>
                <a:gd name="connsiteX1712" fmla="*/ 3623517 w 4173281"/>
                <a:gd name="connsiteY1712" fmla="*/ 4750794 h 5477157"/>
                <a:gd name="connsiteX1713" fmla="*/ 3621867 w 4173281"/>
                <a:gd name="connsiteY1713" fmla="*/ 4718315 h 5477157"/>
                <a:gd name="connsiteX1714" fmla="*/ 3670369 w 4173281"/>
                <a:gd name="connsiteY1714" fmla="*/ 4701335 h 5477157"/>
                <a:gd name="connsiteX1715" fmla="*/ 3687350 w 4173281"/>
                <a:gd name="connsiteY1715" fmla="*/ 4749837 h 5477157"/>
                <a:gd name="connsiteX1716" fmla="*/ 3679381 w 4173281"/>
                <a:gd name="connsiteY1716" fmla="*/ 4760402 h 5477157"/>
                <a:gd name="connsiteX1717" fmla="*/ 3705201 w 4173281"/>
                <a:gd name="connsiteY1717" fmla="*/ 4856369 h 5477157"/>
                <a:gd name="connsiteX1718" fmla="*/ 3694983 w 4173281"/>
                <a:gd name="connsiteY1718" fmla="*/ 4871611 h 5477157"/>
                <a:gd name="connsiteX1719" fmla="*/ 3727375 w 4173281"/>
                <a:gd name="connsiteY1719" fmla="*/ 4864160 h 5477157"/>
                <a:gd name="connsiteX1720" fmla="*/ 3724689 w 4173281"/>
                <a:gd name="connsiteY1720" fmla="*/ 4839823 h 5477157"/>
                <a:gd name="connsiteX1721" fmla="*/ 3759333 w 4173281"/>
                <a:gd name="connsiteY1721" fmla="*/ 4827693 h 5477157"/>
                <a:gd name="connsiteX1722" fmla="*/ 3771462 w 4173281"/>
                <a:gd name="connsiteY1722" fmla="*/ 4862337 h 5477157"/>
                <a:gd name="connsiteX1723" fmla="*/ 3760030 w 4173281"/>
                <a:gd name="connsiteY1723" fmla="*/ 4874117 h 5477157"/>
                <a:gd name="connsiteX1724" fmla="*/ 3775273 w 4173281"/>
                <a:gd name="connsiteY1724" fmla="*/ 4884337 h 5477157"/>
                <a:gd name="connsiteX1725" fmla="*/ 3780817 w 4173281"/>
                <a:gd name="connsiteY1725" fmla="*/ 4866841 h 5477157"/>
                <a:gd name="connsiteX1726" fmla="*/ 3782894 w 4173281"/>
                <a:gd name="connsiteY1726" fmla="*/ 4850556 h 5477157"/>
                <a:gd name="connsiteX1727" fmla="*/ 3797788 w 4173281"/>
                <a:gd name="connsiteY1727" fmla="*/ 4837564 h 5477157"/>
                <a:gd name="connsiteX1728" fmla="*/ 3882497 w 4173281"/>
                <a:gd name="connsiteY1728" fmla="*/ 4803805 h 5477157"/>
                <a:gd name="connsiteX1729" fmla="*/ 3905557 w 4173281"/>
                <a:gd name="connsiteY1729" fmla="*/ 4810352 h 5477157"/>
                <a:gd name="connsiteX1730" fmla="*/ 3980324 w 4173281"/>
                <a:gd name="connsiteY1730" fmla="*/ 4900254 h 5477157"/>
                <a:gd name="connsiteX1731" fmla="*/ 3968337 w 4173281"/>
                <a:gd name="connsiteY1731" fmla="*/ 4908138 h 5477157"/>
                <a:gd name="connsiteX1732" fmla="*/ 3961757 w 4173281"/>
                <a:gd name="connsiteY1732" fmla="*/ 4933776 h 5477157"/>
                <a:gd name="connsiteX1733" fmla="*/ 3991300 w 4173281"/>
                <a:gd name="connsiteY1733" fmla="*/ 4920272 h 5477157"/>
                <a:gd name="connsiteX1734" fmla="*/ 3997323 w 4173281"/>
                <a:gd name="connsiteY1734" fmla="*/ 4920695 h 5477157"/>
                <a:gd name="connsiteX1735" fmla="*/ 4153733 w 4173281"/>
                <a:gd name="connsiteY1735" fmla="*/ 5108764 h 5477157"/>
                <a:gd name="connsiteX1736" fmla="*/ 4147819 w 4173281"/>
                <a:gd name="connsiteY1736" fmla="*/ 5109755 h 5477157"/>
                <a:gd name="connsiteX1737" fmla="*/ 4146694 w 4173281"/>
                <a:gd name="connsiteY1737" fmla="*/ 5112092 h 5477157"/>
                <a:gd name="connsiteX1738" fmla="*/ 4146779 w 4173281"/>
                <a:gd name="connsiteY1738" fmla="*/ 5117895 h 5477157"/>
                <a:gd name="connsiteX1739" fmla="*/ 4163506 w 4173281"/>
                <a:gd name="connsiteY1739" fmla="*/ 5226768 h 5477157"/>
                <a:gd name="connsiteX1740" fmla="*/ 4151037 w 4173281"/>
                <a:gd name="connsiteY1740" fmla="*/ 5246689 h 5477157"/>
                <a:gd name="connsiteX1741" fmla="*/ 4144456 w 4173281"/>
                <a:gd name="connsiteY1741" fmla="*/ 5272327 h 5477157"/>
                <a:gd name="connsiteX1742" fmla="*/ 4043987 w 4173281"/>
                <a:gd name="connsiteY1742" fmla="*/ 5307502 h 5477157"/>
                <a:gd name="connsiteX1743" fmla="*/ 4003708 w 4173281"/>
                <a:gd name="connsiteY1743" fmla="*/ 5253546 h 5477157"/>
                <a:gd name="connsiteX1744" fmla="*/ 3974947 w 4173281"/>
                <a:gd name="connsiteY1744" fmla="*/ 5193613 h 5477157"/>
                <a:gd name="connsiteX1745" fmla="*/ 3970269 w 4173281"/>
                <a:gd name="connsiteY1745" fmla="*/ 5191362 h 5477157"/>
                <a:gd name="connsiteX1746" fmla="*/ 3950261 w 4173281"/>
                <a:gd name="connsiteY1746" fmla="*/ 5173087 h 5477157"/>
                <a:gd name="connsiteX1747" fmla="*/ 3917264 w 4173281"/>
                <a:gd name="connsiteY1747" fmla="*/ 5181115 h 5477157"/>
                <a:gd name="connsiteX1748" fmla="*/ 3971528 w 4173281"/>
                <a:gd name="connsiteY1748" fmla="*/ 5246363 h 5477157"/>
                <a:gd name="connsiteX1749" fmla="*/ 3965614 w 4173281"/>
                <a:gd name="connsiteY1749" fmla="*/ 5247354 h 5477157"/>
                <a:gd name="connsiteX1750" fmla="*/ 3964489 w 4173281"/>
                <a:gd name="connsiteY1750" fmla="*/ 5249691 h 5477157"/>
                <a:gd name="connsiteX1751" fmla="*/ 3964574 w 4173281"/>
                <a:gd name="connsiteY1751" fmla="*/ 5255494 h 5477157"/>
                <a:gd name="connsiteX1752" fmla="*/ 3981301 w 4173281"/>
                <a:gd name="connsiteY1752" fmla="*/ 5364367 h 5477157"/>
                <a:gd name="connsiteX1753" fmla="*/ 3968832 w 4173281"/>
                <a:gd name="connsiteY1753" fmla="*/ 5384288 h 5477157"/>
                <a:gd name="connsiteX1754" fmla="*/ 3962251 w 4173281"/>
                <a:gd name="connsiteY1754" fmla="*/ 5409926 h 5477157"/>
                <a:gd name="connsiteX1755" fmla="*/ 3890733 w 4173281"/>
                <a:gd name="connsiteY1755" fmla="*/ 5452466 h 5477157"/>
                <a:gd name="connsiteX1756" fmla="*/ 3870615 w 4173281"/>
                <a:gd name="connsiteY1756" fmla="*/ 5447348 h 5477157"/>
                <a:gd name="connsiteX1757" fmla="*/ 3865810 w 4173281"/>
                <a:gd name="connsiteY1757" fmla="*/ 5454712 h 5477157"/>
                <a:gd name="connsiteX1758" fmla="*/ 3784375 w 4173281"/>
                <a:gd name="connsiteY1758" fmla="*/ 5471822 h 5477157"/>
                <a:gd name="connsiteX1759" fmla="*/ 3740413 w 4173281"/>
                <a:gd name="connsiteY1759" fmla="*/ 5420823 h 5477157"/>
                <a:gd name="connsiteX1760" fmla="*/ 3707522 w 4173281"/>
                <a:gd name="connsiteY1760" fmla="*/ 5363053 h 5477157"/>
                <a:gd name="connsiteX1761" fmla="*/ 3702698 w 4173281"/>
                <a:gd name="connsiteY1761" fmla="*/ 5361135 h 5477157"/>
                <a:gd name="connsiteX1762" fmla="*/ 3681458 w 4173281"/>
                <a:gd name="connsiteY1762" fmla="*/ 5344307 h 5477157"/>
                <a:gd name="connsiteX1763" fmla="*/ 3592304 w 4173281"/>
                <a:gd name="connsiteY1763" fmla="*/ 5350755 h 5477157"/>
                <a:gd name="connsiteX1764" fmla="*/ 3585071 w 4173281"/>
                <a:gd name="connsiteY1764" fmla="*/ 5347879 h 5477157"/>
                <a:gd name="connsiteX1765" fmla="*/ 3581727 w 4173281"/>
                <a:gd name="connsiteY1765" fmla="*/ 5363308 h 5477157"/>
                <a:gd name="connsiteX1766" fmla="*/ 3527792 w 4173281"/>
                <a:gd name="connsiteY1766" fmla="*/ 5386552 h 5477157"/>
                <a:gd name="connsiteX1767" fmla="*/ 3504549 w 4173281"/>
                <a:gd name="connsiteY1767" fmla="*/ 5332618 h 5477157"/>
                <a:gd name="connsiteX1768" fmla="*/ 3539683 w 4173281"/>
                <a:gd name="connsiteY1768" fmla="*/ 5307484 h 5477157"/>
                <a:gd name="connsiteX1769" fmla="*/ 3532743 w 4173281"/>
                <a:gd name="connsiteY1769" fmla="*/ 5212549 h 5477157"/>
                <a:gd name="connsiteX1770" fmla="*/ 3567353 w 4173281"/>
                <a:gd name="connsiteY1770" fmla="*/ 5167657 h 5477157"/>
                <a:gd name="connsiteX1771" fmla="*/ 3554864 w 4173281"/>
                <a:gd name="connsiteY1771" fmla="*/ 5164950 h 5477157"/>
                <a:gd name="connsiteX1772" fmla="*/ 3551336 w 4173281"/>
                <a:gd name="connsiteY1772" fmla="*/ 5180442 h 5477157"/>
                <a:gd name="connsiteX1773" fmla="*/ 3471657 w 4173281"/>
                <a:gd name="connsiteY1773" fmla="*/ 5208338 h 5477157"/>
                <a:gd name="connsiteX1774" fmla="*/ 3457652 w 4173281"/>
                <a:gd name="connsiteY1774" fmla="*/ 5197568 h 5477157"/>
                <a:gd name="connsiteX1775" fmla="*/ 3459711 w 4173281"/>
                <a:gd name="connsiteY1775" fmla="*/ 5206553 h 5477157"/>
                <a:gd name="connsiteX1776" fmla="*/ 3456142 w 4173281"/>
                <a:gd name="connsiteY1776" fmla="*/ 5229574 h 5477157"/>
                <a:gd name="connsiteX1777" fmla="*/ 3378614 w 4173281"/>
                <a:gd name="connsiteY1777" fmla="*/ 5262987 h 5477157"/>
                <a:gd name="connsiteX1778" fmla="*/ 3345199 w 4173281"/>
                <a:gd name="connsiteY1778" fmla="*/ 5185457 h 5477157"/>
                <a:gd name="connsiteX1779" fmla="*/ 3389953 w 4173281"/>
                <a:gd name="connsiteY1779" fmla="*/ 5150182 h 5477157"/>
                <a:gd name="connsiteX1780" fmla="*/ 3382248 w 4173281"/>
                <a:gd name="connsiteY1780" fmla="*/ 5124774 h 5477157"/>
                <a:gd name="connsiteX1781" fmla="*/ 3384800 w 4173281"/>
                <a:gd name="connsiteY1781" fmla="*/ 5107200 h 5477157"/>
                <a:gd name="connsiteX1782" fmla="*/ 3381584 w 4173281"/>
                <a:gd name="connsiteY1782" fmla="*/ 5111482 h 5477157"/>
                <a:gd name="connsiteX1783" fmla="*/ 3339363 w 4173281"/>
                <a:gd name="connsiteY1783" fmla="*/ 5132804 h 5477157"/>
                <a:gd name="connsiteX1784" fmla="*/ 3331801 w 4173281"/>
                <a:gd name="connsiteY1784" fmla="*/ 5134649 h 5477157"/>
                <a:gd name="connsiteX1785" fmla="*/ 3338012 w 4173281"/>
                <a:gd name="connsiteY1785" fmla="*/ 5149163 h 5477157"/>
                <a:gd name="connsiteX1786" fmla="*/ 3307510 w 4173281"/>
                <a:gd name="connsiteY1786" fmla="*/ 5199351 h 5477157"/>
                <a:gd name="connsiteX1787" fmla="*/ 3257322 w 4173281"/>
                <a:gd name="connsiteY1787" fmla="*/ 5168848 h 5477157"/>
                <a:gd name="connsiteX1788" fmla="*/ 3258569 w 4173281"/>
                <a:gd name="connsiteY1788" fmla="*/ 5151854 h 5477157"/>
                <a:gd name="connsiteX1789" fmla="*/ 3227050 w 4173281"/>
                <a:gd name="connsiteY1789" fmla="*/ 5152440 h 5477157"/>
                <a:gd name="connsiteX1790" fmla="*/ 3195089 w 4173281"/>
                <a:gd name="connsiteY1790" fmla="*/ 5078281 h 5477157"/>
                <a:gd name="connsiteX1791" fmla="*/ 3207462 w 4173281"/>
                <a:gd name="connsiteY1791" fmla="*/ 5059459 h 5477157"/>
                <a:gd name="connsiteX1792" fmla="*/ 3211728 w 4173281"/>
                <a:gd name="connsiteY1792" fmla="*/ 5056565 h 5477157"/>
                <a:gd name="connsiteX1793" fmla="*/ 3210759 w 4173281"/>
                <a:gd name="connsiteY1793" fmla="*/ 5054641 h 5477157"/>
                <a:gd name="connsiteX1794" fmla="*/ 3212970 w 4173281"/>
                <a:gd name="connsiteY1794" fmla="*/ 4997999 h 5477157"/>
                <a:gd name="connsiteX1795" fmla="*/ 3198456 w 4173281"/>
                <a:gd name="connsiteY1795" fmla="*/ 5004210 h 5477157"/>
                <a:gd name="connsiteX1796" fmla="*/ 3149993 w 4173281"/>
                <a:gd name="connsiteY1796" fmla="*/ 5002677 h 5477157"/>
                <a:gd name="connsiteX1797" fmla="*/ 3151838 w 4173281"/>
                <a:gd name="connsiteY1797" fmla="*/ 5010240 h 5477157"/>
                <a:gd name="connsiteX1798" fmla="*/ 3130685 w 4173281"/>
                <a:gd name="connsiteY1798" fmla="*/ 5076849 h 5477157"/>
                <a:gd name="connsiteX1799" fmla="*/ 3158178 w 4173281"/>
                <a:gd name="connsiteY1799" fmla="*/ 5112888 h 5477157"/>
                <a:gd name="connsiteX1800" fmla="*/ 3159310 w 4173281"/>
                <a:gd name="connsiteY1800" fmla="*/ 5136864 h 5477157"/>
                <a:gd name="connsiteX1801" fmla="*/ 3158743 w 4173281"/>
                <a:gd name="connsiteY1801" fmla="*/ 5138428 h 5477157"/>
                <a:gd name="connsiteX1802" fmla="*/ 3175530 w 4173281"/>
                <a:gd name="connsiteY1802" fmla="*/ 5134831 h 5477157"/>
                <a:gd name="connsiteX1803" fmla="*/ 3258586 w 4173281"/>
                <a:gd name="connsiteY1803" fmla="*/ 5217887 h 5477157"/>
                <a:gd name="connsiteX1804" fmla="*/ 3178127 w 4173281"/>
                <a:gd name="connsiteY1804" fmla="*/ 5300943 h 5477157"/>
                <a:gd name="connsiteX1805" fmla="*/ 3204082 w 4173281"/>
                <a:gd name="connsiteY1805" fmla="*/ 5345065 h 5477157"/>
                <a:gd name="connsiteX1806" fmla="*/ 3149575 w 4173281"/>
                <a:gd name="connsiteY1806" fmla="*/ 5399572 h 5477157"/>
                <a:gd name="connsiteX1807" fmla="*/ 3097665 w 4173281"/>
                <a:gd name="connsiteY1807" fmla="*/ 5360638 h 5477157"/>
                <a:gd name="connsiteX1808" fmla="*/ 3095071 w 4173281"/>
                <a:gd name="connsiteY1808" fmla="*/ 5347662 h 5477157"/>
                <a:gd name="connsiteX1809" fmla="*/ 3097665 w 4173281"/>
                <a:gd name="connsiteY1809" fmla="*/ 5337280 h 5477157"/>
                <a:gd name="connsiteX1810" fmla="*/ 3102856 w 4173281"/>
                <a:gd name="connsiteY1810" fmla="*/ 5321707 h 5477157"/>
                <a:gd name="connsiteX1811" fmla="*/ 3100262 w 4173281"/>
                <a:gd name="connsiteY1811" fmla="*/ 5321707 h 5477157"/>
                <a:gd name="connsiteX1812" fmla="*/ 3037970 w 4173281"/>
                <a:gd name="connsiteY1812" fmla="*/ 5373617 h 5477157"/>
                <a:gd name="connsiteX1813" fmla="*/ 2973081 w 4173281"/>
                <a:gd name="connsiteY1813" fmla="*/ 5308728 h 5477157"/>
                <a:gd name="connsiteX1814" fmla="*/ 2973081 w 4173281"/>
                <a:gd name="connsiteY1814" fmla="*/ 5300943 h 5477157"/>
                <a:gd name="connsiteX1815" fmla="*/ 2947126 w 4173281"/>
                <a:gd name="connsiteY1815" fmla="*/ 5272391 h 5477157"/>
                <a:gd name="connsiteX1816" fmla="*/ 2897813 w 4173281"/>
                <a:gd name="connsiteY1816" fmla="*/ 5215290 h 5477157"/>
                <a:gd name="connsiteX1817" fmla="*/ 2908943 w 4173281"/>
                <a:gd name="connsiteY1817" fmla="*/ 5181607 h 5477157"/>
                <a:gd name="connsiteX1818" fmla="*/ 2893565 w 4173281"/>
                <a:gd name="connsiteY1818" fmla="*/ 5180658 h 5477157"/>
                <a:gd name="connsiteX1819" fmla="*/ 2867385 w 4173281"/>
                <a:gd name="connsiteY1819" fmla="*/ 5161122 h 5477157"/>
                <a:gd name="connsiteX1820" fmla="*/ 2858674 w 4173281"/>
                <a:gd name="connsiteY1820" fmla="*/ 5142730 h 5477157"/>
                <a:gd name="connsiteX1821" fmla="*/ 2852411 w 4173281"/>
                <a:gd name="connsiteY1821" fmla="*/ 5158419 h 5477157"/>
                <a:gd name="connsiteX1822" fmla="*/ 2846657 w 4173281"/>
                <a:gd name="connsiteY1822" fmla="*/ 5204852 h 5477157"/>
                <a:gd name="connsiteX1823" fmla="*/ 2788088 w 4173281"/>
                <a:gd name="connsiteY1823" fmla="*/ 5209199 h 5477157"/>
                <a:gd name="connsiteX1824" fmla="*/ 2783742 w 4173281"/>
                <a:gd name="connsiteY1824" fmla="*/ 5150630 h 5477157"/>
                <a:gd name="connsiteX1825" fmla="*/ 2795875 w 4173281"/>
                <a:gd name="connsiteY1825" fmla="*/ 5140529 h 5477157"/>
                <a:gd name="connsiteX1826" fmla="*/ 2803260 w 4173281"/>
                <a:gd name="connsiteY1826" fmla="*/ 5116058 h 5477157"/>
                <a:gd name="connsiteX1827" fmla="*/ 2813699 w 4173281"/>
                <a:gd name="connsiteY1827" fmla="*/ 5107920 h 5477157"/>
                <a:gd name="connsiteX1828" fmla="*/ 2805292 w 4173281"/>
                <a:gd name="connsiteY1828" fmla="*/ 5093821 h 5477157"/>
                <a:gd name="connsiteX1829" fmla="*/ 2783600 w 4173281"/>
                <a:gd name="connsiteY1829" fmla="*/ 5099114 h 5477157"/>
                <a:gd name="connsiteX1830" fmla="*/ 2755240 w 4173281"/>
                <a:gd name="connsiteY1830" fmla="*/ 5110648 h 5477157"/>
                <a:gd name="connsiteX1831" fmla="*/ 2754207 w 4173281"/>
                <a:gd name="connsiteY1831" fmla="*/ 5110316 h 5477157"/>
                <a:gd name="connsiteX1832" fmla="*/ 2753966 w 4173281"/>
                <a:gd name="connsiteY1832" fmla="*/ 5114164 h 5477157"/>
                <a:gd name="connsiteX1833" fmla="*/ 2746428 w 4173281"/>
                <a:gd name="connsiteY1833" fmla="*/ 5136424 h 5477157"/>
                <a:gd name="connsiteX1834" fmla="*/ 2745937 w 4173281"/>
                <a:gd name="connsiteY1834" fmla="*/ 5162888 h 5477157"/>
                <a:gd name="connsiteX1835" fmla="*/ 2686157 w 4173281"/>
                <a:gd name="connsiteY1835" fmla="*/ 5220775 h 5477157"/>
                <a:gd name="connsiteX1836" fmla="*/ 2661016 w 4173281"/>
                <a:gd name="connsiteY1836" fmla="*/ 5220363 h 5477157"/>
                <a:gd name="connsiteX1837" fmla="*/ 2653735 w 4173281"/>
                <a:gd name="connsiteY1837" fmla="*/ 5233893 h 5477157"/>
                <a:gd name="connsiteX1838" fmla="*/ 2600457 w 4173281"/>
                <a:gd name="connsiteY1838" fmla="*/ 5259929 h 5477157"/>
                <a:gd name="connsiteX1839" fmla="*/ 2608322 w 4173281"/>
                <a:gd name="connsiteY1839" fmla="*/ 5266707 h 5477157"/>
                <a:gd name="connsiteX1840" fmla="*/ 2614298 w 4173281"/>
                <a:gd name="connsiteY1840" fmla="*/ 5347239 h 5477157"/>
                <a:gd name="connsiteX1841" fmla="*/ 2533766 w 4173281"/>
                <a:gd name="connsiteY1841" fmla="*/ 5353215 h 5477157"/>
                <a:gd name="connsiteX1842" fmla="*/ 2527790 w 4173281"/>
                <a:gd name="connsiteY1842" fmla="*/ 5272683 h 5477157"/>
                <a:gd name="connsiteX1843" fmla="*/ 2561344 w 4173281"/>
                <a:gd name="connsiteY1843" fmla="*/ 5253630 h 5477157"/>
                <a:gd name="connsiteX1844" fmla="*/ 2541952 w 4173281"/>
                <a:gd name="connsiteY1844" fmla="*/ 5240347 h 5477157"/>
                <a:gd name="connsiteX1845" fmla="*/ 2516795 w 4173281"/>
                <a:gd name="connsiteY1845" fmla="*/ 5174119 h 5477157"/>
                <a:gd name="connsiteX1846" fmla="*/ 2510289 w 4173281"/>
                <a:gd name="connsiteY1846" fmla="*/ 5185647 h 5477157"/>
                <a:gd name="connsiteX1847" fmla="*/ 2460400 w 4173281"/>
                <a:gd name="connsiteY1847" fmla="*/ 5207750 h 5477157"/>
                <a:gd name="connsiteX1848" fmla="*/ 2449833 w 4173281"/>
                <a:gd name="connsiteY1848" fmla="*/ 5263747 h 5477157"/>
                <a:gd name="connsiteX1849" fmla="*/ 2365640 w 4173281"/>
                <a:gd name="connsiteY1849" fmla="*/ 5269992 h 5477157"/>
                <a:gd name="connsiteX1850" fmla="*/ 2359392 w 4173281"/>
                <a:gd name="connsiteY1850" fmla="*/ 5185802 h 5477157"/>
                <a:gd name="connsiteX1851" fmla="*/ 2378150 w 4173281"/>
                <a:gd name="connsiteY1851" fmla="*/ 5171987 h 5477157"/>
                <a:gd name="connsiteX1852" fmla="*/ 2380231 w 4173281"/>
                <a:gd name="connsiteY1852" fmla="*/ 5171443 h 5477157"/>
                <a:gd name="connsiteX1853" fmla="*/ 2363021 w 4173281"/>
                <a:gd name="connsiteY1853" fmla="*/ 5159616 h 5477157"/>
                <a:gd name="connsiteX1854" fmla="*/ 2357621 w 4173281"/>
                <a:gd name="connsiteY1854" fmla="*/ 5128206 h 5477157"/>
                <a:gd name="connsiteX1855" fmla="*/ 2388224 w 4173281"/>
                <a:gd name="connsiteY1855" fmla="*/ 5097717 h 5477157"/>
                <a:gd name="connsiteX1856" fmla="*/ 2375666 w 4173281"/>
                <a:gd name="connsiteY1856" fmla="*/ 5072429 h 5477157"/>
                <a:gd name="connsiteX1857" fmla="*/ 2372935 w 4173281"/>
                <a:gd name="connsiteY1857" fmla="*/ 5070695 h 5477157"/>
                <a:gd name="connsiteX1858" fmla="*/ 2362832 w 4173281"/>
                <a:gd name="connsiteY1858" fmla="*/ 5058563 h 5477157"/>
                <a:gd name="connsiteX1859" fmla="*/ 2339046 w 4173281"/>
                <a:gd name="connsiteY1859" fmla="*/ 5110016 h 5477157"/>
                <a:gd name="connsiteX1860" fmla="*/ 2251671 w 4173281"/>
                <a:gd name="connsiteY1860" fmla="*/ 5147786 h 5477157"/>
                <a:gd name="connsiteX1861" fmla="*/ 2245645 w 4173281"/>
                <a:gd name="connsiteY1861" fmla="*/ 5190562 h 5477157"/>
                <a:gd name="connsiteX1862" fmla="*/ 2187076 w 4173281"/>
                <a:gd name="connsiteY1862" fmla="*/ 5194909 h 5477157"/>
                <a:gd name="connsiteX1863" fmla="*/ 2182730 w 4173281"/>
                <a:gd name="connsiteY1863" fmla="*/ 5136340 h 5477157"/>
                <a:gd name="connsiteX1864" fmla="*/ 2194861 w 4173281"/>
                <a:gd name="connsiteY1864" fmla="*/ 5126237 h 5477157"/>
                <a:gd name="connsiteX1865" fmla="*/ 2188965 w 4173281"/>
                <a:gd name="connsiteY1865" fmla="*/ 5121155 h 5477157"/>
                <a:gd name="connsiteX1866" fmla="*/ 2153433 w 4173281"/>
                <a:gd name="connsiteY1866" fmla="*/ 5039134 h 5477157"/>
                <a:gd name="connsiteX1867" fmla="*/ 2128688 w 4173281"/>
                <a:gd name="connsiteY1867" fmla="*/ 5028089 h 5477157"/>
                <a:gd name="connsiteX1868" fmla="*/ 2124756 w 4173281"/>
                <a:gd name="connsiteY1868" fmla="*/ 5024700 h 5477157"/>
                <a:gd name="connsiteX1869" fmla="*/ 2058323 w 4173281"/>
                <a:gd name="connsiteY1869" fmla="*/ 5022268 h 5477157"/>
                <a:gd name="connsiteX1870" fmla="*/ 1992771 w 4173281"/>
                <a:gd name="connsiteY1870" fmla="*/ 5006890 h 5477157"/>
                <a:gd name="connsiteX1871" fmla="*/ 1966869 w 4173281"/>
                <a:gd name="connsiteY1871" fmla="*/ 4955441 h 5477157"/>
                <a:gd name="connsiteX1872" fmla="*/ 1968335 w 4173281"/>
                <a:gd name="connsiteY1872" fmla="*/ 4943061 h 5477157"/>
                <a:gd name="connsiteX1873" fmla="*/ 1936241 w 4173281"/>
                <a:gd name="connsiteY1873" fmla="*/ 4949616 h 5477157"/>
                <a:gd name="connsiteX1874" fmla="*/ 1881738 w 4173281"/>
                <a:gd name="connsiteY1874" fmla="*/ 4934042 h 5477157"/>
                <a:gd name="connsiteX1875" fmla="*/ 1847994 w 4173281"/>
                <a:gd name="connsiteY1875" fmla="*/ 4939234 h 5477157"/>
                <a:gd name="connsiteX1876" fmla="*/ 1816849 w 4173281"/>
                <a:gd name="connsiteY1876" fmla="*/ 4934042 h 5477157"/>
                <a:gd name="connsiteX1877" fmla="*/ 1764938 w 4173281"/>
                <a:gd name="connsiteY1877" fmla="*/ 4962595 h 5477157"/>
                <a:gd name="connsiteX1878" fmla="*/ 1757153 w 4173281"/>
                <a:gd name="connsiteY1878" fmla="*/ 4962595 h 5477157"/>
                <a:gd name="connsiteX1879" fmla="*/ 1741581 w 4173281"/>
                <a:gd name="connsiteY1879" fmla="*/ 4978167 h 5477157"/>
                <a:gd name="connsiteX1880" fmla="*/ 1689671 w 4173281"/>
                <a:gd name="connsiteY1880" fmla="*/ 5027481 h 5477157"/>
                <a:gd name="connsiteX1881" fmla="*/ 1663716 w 4173281"/>
                <a:gd name="connsiteY1881" fmla="*/ 5032672 h 5477157"/>
                <a:gd name="connsiteX1882" fmla="*/ 1629972 w 4173281"/>
                <a:gd name="connsiteY1882" fmla="*/ 5022290 h 5477157"/>
                <a:gd name="connsiteX1883" fmla="*/ 1606615 w 4173281"/>
                <a:gd name="connsiteY1883" fmla="*/ 5037863 h 5477157"/>
                <a:gd name="connsiteX1884" fmla="*/ 1583254 w 4173281"/>
                <a:gd name="connsiteY1884" fmla="*/ 5022290 h 5477157"/>
                <a:gd name="connsiteX1885" fmla="*/ 1572872 w 4173281"/>
                <a:gd name="connsiteY1885" fmla="*/ 5017098 h 5477157"/>
                <a:gd name="connsiteX1886" fmla="*/ 1562490 w 4173281"/>
                <a:gd name="connsiteY1886" fmla="*/ 5022290 h 5477157"/>
                <a:gd name="connsiteX1887" fmla="*/ 1546916 w 4173281"/>
                <a:gd name="connsiteY1887" fmla="*/ 5006717 h 5477157"/>
                <a:gd name="connsiteX1888" fmla="*/ 1557299 w 4173281"/>
                <a:gd name="connsiteY1888" fmla="*/ 4993741 h 5477157"/>
                <a:gd name="connsiteX1889" fmla="*/ 1554705 w 4173281"/>
                <a:gd name="connsiteY1889" fmla="*/ 4980762 h 5477157"/>
                <a:gd name="connsiteX1890" fmla="*/ 1554705 w 4173281"/>
                <a:gd name="connsiteY1890" fmla="*/ 4972977 h 5477157"/>
                <a:gd name="connsiteX1891" fmla="*/ 1471649 w 4173281"/>
                <a:gd name="connsiteY1891" fmla="*/ 5014504 h 5477157"/>
                <a:gd name="connsiteX1892" fmla="*/ 1378210 w 4173281"/>
                <a:gd name="connsiteY1892" fmla="*/ 4913279 h 5477157"/>
                <a:gd name="connsiteX1893" fmla="*/ 1411950 w 4173281"/>
                <a:gd name="connsiteY1893" fmla="*/ 4843201 h 5477157"/>
                <a:gd name="connsiteX1894" fmla="*/ 1409356 w 4173281"/>
                <a:gd name="connsiteY1894" fmla="*/ 4835414 h 5477157"/>
                <a:gd name="connsiteX1895" fmla="*/ 1430121 w 4173281"/>
                <a:gd name="connsiteY1895" fmla="*/ 4812055 h 5477157"/>
                <a:gd name="connsiteX1896" fmla="*/ 1424930 w 4173281"/>
                <a:gd name="connsiteY1896" fmla="*/ 4791291 h 5477157"/>
                <a:gd name="connsiteX1897" fmla="*/ 1424930 w 4173281"/>
                <a:gd name="connsiteY1897" fmla="*/ 4788695 h 5477157"/>
                <a:gd name="connsiteX1898" fmla="*/ 1422333 w 4173281"/>
                <a:gd name="connsiteY1898" fmla="*/ 4773122 h 5477157"/>
                <a:gd name="connsiteX1899" fmla="*/ 1495006 w 4173281"/>
                <a:gd name="connsiteY1899" fmla="*/ 4700448 h 5477157"/>
                <a:gd name="connsiteX1900" fmla="*/ 1567681 w 4173281"/>
                <a:gd name="connsiteY1900" fmla="*/ 4773122 h 5477157"/>
                <a:gd name="connsiteX1901" fmla="*/ 1562490 w 4173281"/>
                <a:gd name="connsiteY1901" fmla="*/ 4796483 h 5477157"/>
                <a:gd name="connsiteX1902" fmla="*/ 1575468 w 4173281"/>
                <a:gd name="connsiteY1902" fmla="*/ 4793885 h 5477157"/>
                <a:gd name="connsiteX1903" fmla="*/ 1658525 w 4173281"/>
                <a:gd name="connsiteY1903" fmla="*/ 4713427 h 5477157"/>
                <a:gd name="connsiteX1904" fmla="*/ 1728602 w 4173281"/>
                <a:gd name="connsiteY1904" fmla="*/ 4752358 h 5477157"/>
                <a:gd name="connsiteX1905" fmla="*/ 1754557 w 4173281"/>
                <a:gd name="connsiteY1905" fmla="*/ 4741975 h 5477157"/>
                <a:gd name="connsiteX1906" fmla="*/ 1793491 w 4173281"/>
                <a:gd name="connsiteY1906" fmla="*/ 4780910 h 5477157"/>
                <a:gd name="connsiteX1907" fmla="*/ 1790894 w 4173281"/>
                <a:gd name="connsiteY1907" fmla="*/ 4796483 h 5477157"/>
                <a:gd name="connsiteX1908" fmla="*/ 1793491 w 4173281"/>
                <a:gd name="connsiteY1908" fmla="*/ 4793885 h 5477157"/>
                <a:gd name="connsiteX1909" fmla="*/ 1845400 w 4173281"/>
                <a:gd name="connsiteY1909" fmla="*/ 4752358 h 5477157"/>
                <a:gd name="connsiteX1910" fmla="*/ 1881738 w 4173281"/>
                <a:gd name="connsiteY1910" fmla="*/ 4767930 h 5477157"/>
                <a:gd name="connsiteX1911" fmla="*/ 1920669 w 4173281"/>
                <a:gd name="connsiteY1911" fmla="*/ 4754955 h 5477157"/>
                <a:gd name="connsiteX1912" fmla="*/ 1915478 w 4173281"/>
                <a:gd name="connsiteY1912" fmla="*/ 4731594 h 5477157"/>
                <a:gd name="connsiteX1913" fmla="*/ 1938839 w 4173281"/>
                <a:gd name="connsiteY1913" fmla="*/ 4692663 h 5477157"/>
                <a:gd name="connsiteX1914" fmla="*/ 1936241 w 4173281"/>
                <a:gd name="connsiteY1914" fmla="*/ 4679684 h 5477157"/>
                <a:gd name="connsiteX1915" fmla="*/ 1936241 w 4173281"/>
                <a:gd name="connsiteY1915" fmla="*/ 4669302 h 5477157"/>
                <a:gd name="connsiteX1916" fmla="*/ 1933647 w 4173281"/>
                <a:gd name="connsiteY1916" fmla="*/ 4669302 h 5477157"/>
                <a:gd name="connsiteX1917" fmla="*/ 1912884 w 4173281"/>
                <a:gd name="connsiteY1917" fmla="*/ 4648538 h 5477157"/>
                <a:gd name="connsiteX1918" fmla="*/ 1933647 w 4173281"/>
                <a:gd name="connsiteY1918" fmla="*/ 4627773 h 5477157"/>
                <a:gd name="connsiteX1919" fmla="*/ 1954411 w 4173281"/>
                <a:gd name="connsiteY1919" fmla="*/ 4643347 h 5477157"/>
                <a:gd name="connsiteX1920" fmla="*/ 1959603 w 4173281"/>
                <a:gd name="connsiteY1920" fmla="*/ 4640753 h 5477157"/>
                <a:gd name="connsiteX1921" fmla="*/ 1959603 w 4173281"/>
                <a:gd name="connsiteY1921" fmla="*/ 4635562 h 5477157"/>
                <a:gd name="connsiteX1922" fmla="*/ 1975175 w 4173281"/>
                <a:gd name="connsiteY1922" fmla="*/ 4619988 h 5477157"/>
                <a:gd name="connsiteX1923" fmla="*/ 1977770 w 4173281"/>
                <a:gd name="connsiteY1923" fmla="*/ 4619988 h 5477157"/>
                <a:gd name="connsiteX1924" fmla="*/ 2034871 w 4173281"/>
                <a:gd name="connsiteY1924" fmla="*/ 4575863 h 5477157"/>
                <a:gd name="connsiteX1925" fmla="*/ 2027086 w 4173281"/>
                <a:gd name="connsiteY1925" fmla="*/ 4557697 h 5477157"/>
                <a:gd name="connsiteX1926" fmla="*/ 1990749 w 4173281"/>
                <a:gd name="connsiteY1926" fmla="*/ 4547315 h 5477157"/>
                <a:gd name="connsiteX1927" fmla="*/ 1990749 w 4173281"/>
                <a:gd name="connsiteY1927" fmla="*/ 4555100 h 5477157"/>
                <a:gd name="connsiteX1928" fmla="*/ 1993343 w 4173281"/>
                <a:gd name="connsiteY1928" fmla="*/ 4562887 h 5477157"/>
                <a:gd name="connsiteX1929" fmla="*/ 1980366 w 4173281"/>
                <a:gd name="connsiteY1929" fmla="*/ 4581055 h 5477157"/>
                <a:gd name="connsiteX1930" fmla="*/ 1897310 w 4173281"/>
                <a:gd name="connsiteY1930" fmla="*/ 4630371 h 5477157"/>
                <a:gd name="connsiteX1931" fmla="*/ 1894714 w 4173281"/>
                <a:gd name="connsiteY1931" fmla="*/ 4630371 h 5477157"/>
                <a:gd name="connsiteX1932" fmla="*/ 1884332 w 4173281"/>
                <a:gd name="connsiteY1932" fmla="*/ 4632965 h 5477157"/>
                <a:gd name="connsiteX1933" fmla="*/ 1866164 w 4173281"/>
                <a:gd name="connsiteY1933" fmla="*/ 4625179 h 5477157"/>
                <a:gd name="connsiteX1934" fmla="*/ 1845400 w 4173281"/>
                <a:gd name="connsiteY1934" fmla="*/ 4617392 h 5477157"/>
                <a:gd name="connsiteX1935" fmla="*/ 1847994 w 4173281"/>
                <a:gd name="connsiteY1935" fmla="*/ 4627773 h 5477157"/>
                <a:gd name="connsiteX1936" fmla="*/ 1835019 w 4173281"/>
                <a:gd name="connsiteY1936" fmla="*/ 4651134 h 5477157"/>
                <a:gd name="connsiteX1937" fmla="*/ 1858678 w 4173281"/>
                <a:gd name="connsiteY1937" fmla="*/ 4666044 h 5477157"/>
                <a:gd name="connsiteX1938" fmla="*/ 1863243 w 4173281"/>
                <a:gd name="connsiteY1938" fmla="*/ 4656000 h 5477157"/>
                <a:gd name="connsiteX1939" fmla="*/ 1873950 w 4173281"/>
                <a:gd name="connsiteY1939" fmla="*/ 4651134 h 5477157"/>
                <a:gd name="connsiteX1940" fmla="*/ 1889523 w 4173281"/>
                <a:gd name="connsiteY1940" fmla="*/ 4666707 h 5477157"/>
                <a:gd name="connsiteX1941" fmla="*/ 1873950 w 4173281"/>
                <a:gd name="connsiteY1941" fmla="*/ 4682280 h 5477157"/>
                <a:gd name="connsiteX1942" fmla="*/ 1863243 w 4173281"/>
                <a:gd name="connsiteY1942" fmla="*/ 4677413 h 5477157"/>
                <a:gd name="connsiteX1943" fmla="*/ 1861761 w 4173281"/>
                <a:gd name="connsiteY1943" fmla="*/ 4674153 h 5477157"/>
                <a:gd name="connsiteX1944" fmla="*/ 1868759 w 4173281"/>
                <a:gd name="connsiteY1944" fmla="*/ 4692663 h 5477157"/>
                <a:gd name="connsiteX1945" fmla="*/ 1858651 w 4173281"/>
                <a:gd name="connsiteY1945" fmla="*/ 4717524 h 5477157"/>
                <a:gd name="connsiteX1946" fmla="*/ 1866165 w 4173281"/>
                <a:gd name="connsiteY1946" fmla="*/ 4713426 h 5477157"/>
                <a:gd name="connsiteX1947" fmla="*/ 1881738 w 4173281"/>
                <a:gd name="connsiteY1947" fmla="*/ 4728999 h 5477157"/>
                <a:gd name="connsiteX1948" fmla="*/ 1866165 w 4173281"/>
                <a:gd name="connsiteY1948" fmla="*/ 4744572 h 5477157"/>
                <a:gd name="connsiteX1949" fmla="*/ 1850592 w 4173281"/>
                <a:gd name="connsiteY1949" fmla="*/ 4728999 h 5477157"/>
                <a:gd name="connsiteX1950" fmla="*/ 1853295 w 4173281"/>
                <a:gd name="connsiteY1950" fmla="*/ 4723593 h 5477157"/>
                <a:gd name="connsiteX1951" fmla="*/ 1827231 w 4173281"/>
                <a:gd name="connsiteY1951" fmla="*/ 4734190 h 5477157"/>
                <a:gd name="connsiteX1952" fmla="*/ 1785703 w 4173281"/>
                <a:gd name="connsiteY1952" fmla="*/ 4692663 h 5477157"/>
                <a:gd name="connsiteX1953" fmla="*/ 1811658 w 4173281"/>
                <a:gd name="connsiteY1953" fmla="*/ 4653728 h 5477157"/>
                <a:gd name="connsiteX1954" fmla="*/ 1793491 w 4173281"/>
                <a:gd name="connsiteY1954" fmla="*/ 4627773 h 5477157"/>
                <a:gd name="connsiteX1955" fmla="*/ 1822039 w 4173281"/>
                <a:gd name="connsiteY1955" fmla="*/ 4599224 h 5477157"/>
                <a:gd name="connsiteX1956" fmla="*/ 1827231 w 4173281"/>
                <a:gd name="connsiteY1956" fmla="*/ 4599224 h 5477157"/>
                <a:gd name="connsiteX1957" fmla="*/ 1803873 w 4173281"/>
                <a:gd name="connsiteY1957" fmla="*/ 4557697 h 5477157"/>
                <a:gd name="connsiteX1958" fmla="*/ 1777918 w 4173281"/>
                <a:gd name="connsiteY1958" fmla="*/ 4568078 h 5477157"/>
                <a:gd name="connsiteX1959" fmla="*/ 1744175 w 4173281"/>
                <a:gd name="connsiteY1959" fmla="*/ 4547315 h 5477157"/>
                <a:gd name="connsiteX1960" fmla="*/ 1728602 w 4173281"/>
                <a:gd name="connsiteY1960" fmla="*/ 4549909 h 5477157"/>
                <a:gd name="connsiteX1961" fmla="*/ 1694862 w 4173281"/>
                <a:gd name="connsiteY1961" fmla="*/ 4516168 h 5477157"/>
                <a:gd name="connsiteX1962" fmla="*/ 1697456 w 4173281"/>
                <a:gd name="connsiteY1962" fmla="*/ 4505786 h 5477157"/>
                <a:gd name="connsiteX1963" fmla="*/ 1671501 w 4173281"/>
                <a:gd name="connsiteY1963" fmla="*/ 4516168 h 5477157"/>
                <a:gd name="connsiteX1964" fmla="*/ 1635164 w 4173281"/>
                <a:gd name="connsiteY1964" fmla="*/ 4479831 h 5477157"/>
                <a:gd name="connsiteX1965" fmla="*/ 1640355 w 4173281"/>
                <a:gd name="connsiteY1965" fmla="*/ 4461661 h 5477157"/>
                <a:gd name="connsiteX1966" fmla="*/ 1611806 w 4173281"/>
                <a:gd name="connsiteY1966" fmla="*/ 4435706 h 5477157"/>
                <a:gd name="connsiteX1967" fmla="*/ 1580660 w 4173281"/>
                <a:gd name="connsiteY1967" fmla="*/ 4443495 h 5477157"/>
                <a:gd name="connsiteX1968" fmla="*/ 1575468 w 4173281"/>
                <a:gd name="connsiteY1968" fmla="*/ 4443495 h 5477157"/>
                <a:gd name="connsiteX1969" fmla="*/ 1583254 w 4173281"/>
                <a:gd name="connsiteY1969" fmla="*/ 4464259 h 5477157"/>
                <a:gd name="connsiteX1970" fmla="*/ 1549513 w 4173281"/>
                <a:gd name="connsiteY1970" fmla="*/ 4497999 h 5477157"/>
                <a:gd name="connsiteX1971" fmla="*/ 1515771 w 4173281"/>
                <a:gd name="connsiteY1971" fmla="*/ 4466853 h 5477157"/>
                <a:gd name="connsiteX1972" fmla="*/ 1482031 w 4173281"/>
                <a:gd name="connsiteY1972" fmla="*/ 4430515 h 5477157"/>
                <a:gd name="connsiteX1973" fmla="*/ 1518367 w 4173281"/>
                <a:gd name="connsiteY1973" fmla="*/ 4394179 h 5477157"/>
                <a:gd name="connsiteX1974" fmla="*/ 1520961 w 4173281"/>
                <a:gd name="connsiteY1974" fmla="*/ 4394179 h 5477157"/>
                <a:gd name="connsiteX1975" fmla="*/ 1518367 w 4173281"/>
                <a:gd name="connsiteY1975" fmla="*/ 4378605 h 5477157"/>
                <a:gd name="connsiteX1976" fmla="*/ 1523559 w 4173281"/>
                <a:gd name="connsiteY1976" fmla="*/ 4352650 h 5477157"/>
                <a:gd name="connsiteX1977" fmla="*/ 1489816 w 4173281"/>
                <a:gd name="connsiteY1977" fmla="*/ 4342269 h 5477157"/>
                <a:gd name="connsiteX1978" fmla="*/ 1417142 w 4173281"/>
                <a:gd name="connsiteY1978" fmla="*/ 4407158 h 5477157"/>
                <a:gd name="connsiteX1979" fmla="*/ 1406760 w 4173281"/>
                <a:gd name="connsiteY1979" fmla="*/ 4407158 h 5477157"/>
                <a:gd name="connsiteX1980" fmla="*/ 1393784 w 4173281"/>
                <a:gd name="connsiteY1980" fmla="*/ 4412349 h 5477157"/>
                <a:gd name="connsiteX1981" fmla="*/ 1378210 w 4173281"/>
                <a:gd name="connsiteY1981" fmla="*/ 4396775 h 5477157"/>
                <a:gd name="connsiteX1982" fmla="*/ 1344468 w 4173281"/>
                <a:gd name="connsiteY1982" fmla="*/ 4334484 h 5477157"/>
                <a:gd name="connsiteX1983" fmla="*/ 1347065 w 4173281"/>
                <a:gd name="connsiteY1983" fmla="*/ 4311123 h 5477157"/>
                <a:gd name="connsiteX1984" fmla="*/ 1341874 w 4173281"/>
                <a:gd name="connsiteY1984" fmla="*/ 4303338 h 5477157"/>
                <a:gd name="connsiteX1985" fmla="*/ 1310728 w 4173281"/>
                <a:gd name="connsiteY1985" fmla="*/ 4311123 h 5477157"/>
                <a:gd name="connsiteX1986" fmla="*/ 1300345 w 4173281"/>
                <a:gd name="connsiteY1986" fmla="*/ 4311123 h 5477157"/>
                <a:gd name="connsiteX1987" fmla="*/ 1302939 w 4173281"/>
                <a:gd name="connsiteY1987" fmla="*/ 4321504 h 5477157"/>
                <a:gd name="connsiteX1988" fmla="*/ 1269199 w 4173281"/>
                <a:gd name="connsiteY1988" fmla="*/ 4355248 h 5477157"/>
                <a:gd name="connsiteX1989" fmla="*/ 1235457 w 4173281"/>
                <a:gd name="connsiteY1989" fmla="*/ 4321504 h 5477157"/>
                <a:gd name="connsiteX1990" fmla="*/ 1264009 w 4173281"/>
                <a:gd name="connsiteY1990" fmla="*/ 4287764 h 5477157"/>
                <a:gd name="connsiteX1991" fmla="*/ 1251030 w 4173281"/>
                <a:gd name="connsiteY1991" fmla="*/ 4248831 h 5477157"/>
                <a:gd name="connsiteX1992" fmla="*/ 1256221 w 4173281"/>
                <a:gd name="connsiteY1992" fmla="*/ 4222876 h 5477157"/>
                <a:gd name="connsiteX1993" fmla="*/ 1235457 w 4173281"/>
                <a:gd name="connsiteY1993" fmla="*/ 4196921 h 5477157"/>
                <a:gd name="connsiteX1994" fmla="*/ 1261412 w 4173281"/>
                <a:gd name="connsiteY1994" fmla="*/ 4170966 h 5477157"/>
                <a:gd name="connsiteX1995" fmla="*/ 1287367 w 4173281"/>
                <a:gd name="connsiteY1995" fmla="*/ 4191729 h 5477157"/>
                <a:gd name="connsiteX1996" fmla="*/ 1310728 w 4173281"/>
                <a:gd name="connsiteY1996" fmla="*/ 4186538 h 5477157"/>
                <a:gd name="connsiteX1997" fmla="*/ 1360041 w 4173281"/>
                <a:gd name="connsiteY1997" fmla="*/ 4212493 h 5477157"/>
                <a:gd name="connsiteX1998" fmla="*/ 1417142 w 4173281"/>
                <a:gd name="connsiteY1998" fmla="*/ 4189136 h 5477157"/>
                <a:gd name="connsiteX1999" fmla="*/ 1458670 w 4173281"/>
                <a:gd name="connsiteY1999" fmla="*/ 4199518 h 5477157"/>
                <a:gd name="connsiteX2000" fmla="*/ 1497604 w 4173281"/>
                <a:gd name="connsiteY2000" fmla="*/ 4186538 h 5477157"/>
                <a:gd name="connsiteX2001" fmla="*/ 1505389 w 4173281"/>
                <a:gd name="connsiteY2001" fmla="*/ 4186538 h 5477157"/>
                <a:gd name="connsiteX2002" fmla="*/ 1507986 w 4173281"/>
                <a:gd name="connsiteY2002" fmla="*/ 4181348 h 5477157"/>
                <a:gd name="connsiteX2003" fmla="*/ 1476840 w 4173281"/>
                <a:gd name="connsiteY2003" fmla="*/ 4134628 h 5477157"/>
                <a:gd name="connsiteX2004" fmla="*/ 1526153 w 4173281"/>
                <a:gd name="connsiteY2004" fmla="*/ 4085316 h 5477157"/>
                <a:gd name="connsiteX2005" fmla="*/ 1549513 w 4173281"/>
                <a:gd name="connsiteY2005" fmla="*/ 4090507 h 5477157"/>
                <a:gd name="connsiteX2006" fmla="*/ 1567681 w 4173281"/>
                <a:gd name="connsiteY2006" fmla="*/ 4069742 h 5477157"/>
                <a:gd name="connsiteX2007" fmla="*/ 1606615 w 4173281"/>
                <a:gd name="connsiteY2007" fmla="*/ 4043787 h 5477157"/>
                <a:gd name="connsiteX2008" fmla="*/ 1616997 w 4173281"/>
                <a:gd name="connsiteY2008" fmla="*/ 4046381 h 5477157"/>
                <a:gd name="connsiteX2009" fmla="*/ 1684480 w 4173281"/>
                <a:gd name="connsiteY2009" fmla="*/ 4007451 h 5477157"/>
                <a:gd name="connsiteX2010" fmla="*/ 1718220 w 4173281"/>
                <a:gd name="connsiteY2010" fmla="*/ 4015236 h 5477157"/>
                <a:gd name="connsiteX2011" fmla="*/ 1728602 w 4173281"/>
                <a:gd name="connsiteY2011" fmla="*/ 4012641 h 5477157"/>
                <a:gd name="connsiteX2012" fmla="*/ 1751963 w 4173281"/>
                <a:gd name="connsiteY2012" fmla="*/ 4036000 h 5477157"/>
                <a:gd name="connsiteX2013" fmla="*/ 1749366 w 4173281"/>
                <a:gd name="connsiteY2013" fmla="*/ 4046381 h 5477157"/>
                <a:gd name="connsiteX2014" fmla="*/ 1759748 w 4173281"/>
                <a:gd name="connsiteY2014" fmla="*/ 4082719 h 5477157"/>
                <a:gd name="connsiteX2015" fmla="*/ 1697456 w 4173281"/>
                <a:gd name="connsiteY2015" fmla="*/ 4157989 h 5477157"/>
                <a:gd name="connsiteX2016" fmla="*/ 1700053 w 4173281"/>
                <a:gd name="connsiteY2016" fmla="*/ 4163181 h 5477157"/>
                <a:gd name="connsiteX2017" fmla="*/ 1707838 w 4173281"/>
                <a:gd name="connsiteY2017" fmla="*/ 4160583 h 5477157"/>
                <a:gd name="connsiteX2018" fmla="*/ 1736389 w 4173281"/>
                <a:gd name="connsiteY2018" fmla="*/ 4189136 h 5477157"/>
                <a:gd name="connsiteX2019" fmla="*/ 1733793 w 4173281"/>
                <a:gd name="connsiteY2019" fmla="*/ 4199518 h 5477157"/>
                <a:gd name="connsiteX2020" fmla="*/ 1736389 w 4173281"/>
                <a:gd name="connsiteY2020" fmla="*/ 4199518 h 5477157"/>
                <a:gd name="connsiteX2021" fmla="*/ 1764938 w 4173281"/>
                <a:gd name="connsiteY2021" fmla="*/ 4228067 h 5477157"/>
                <a:gd name="connsiteX2022" fmla="*/ 1736389 w 4173281"/>
                <a:gd name="connsiteY2022" fmla="*/ 4256619 h 5477157"/>
                <a:gd name="connsiteX2023" fmla="*/ 1707838 w 4173281"/>
                <a:gd name="connsiteY2023" fmla="*/ 4228067 h 5477157"/>
                <a:gd name="connsiteX2024" fmla="*/ 1710435 w 4173281"/>
                <a:gd name="connsiteY2024" fmla="*/ 4217685 h 5477157"/>
                <a:gd name="connsiteX2025" fmla="*/ 1707838 w 4173281"/>
                <a:gd name="connsiteY2025" fmla="*/ 4217685 h 5477157"/>
                <a:gd name="connsiteX2026" fmla="*/ 1684480 w 4173281"/>
                <a:gd name="connsiteY2026" fmla="*/ 4204708 h 5477157"/>
                <a:gd name="connsiteX2027" fmla="*/ 1676692 w 4173281"/>
                <a:gd name="connsiteY2027" fmla="*/ 4209899 h 5477157"/>
                <a:gd name="connsiteX2028" fmla="*/ 1679288 w 4173281"/>
                <a:gd name="connsiteY2028" fmla="*/ 4228067 h 5477157"/>
                <a:gd name="connsiteX2029" fmla="*/ 1679288 w 4173281"/>
                <a:gd name="connsiteY2029" fmla="*/ 4238448 h 5477157"/>
                <a:gd name="connsiteX2030" fmla="*/ 1687073 w 4173281"/>
                <a:gd name="connsiteY2030" fmla="*/ 4238448 h 5477157"/>
                <a:gd name="connsiteX2031" fmla="*/ 1723411 w 4173281"/>
                <a:gd name="connsiteY2031" fmla="*/ 4274786 h 5477157"/>
                <a:gd name="connsiteX2032" fmla="*/ 1720817 w 4173281"/>
                <a:gd name="connsiteY2032" fmla="*/ 4285168 h 5477157"/>
                <a:gd name="connsiteX2033" fmla="*/ 1728602 w 4173281"/>
                <a:gd name="connsiteY2033" fmla="*/ 4311123 h 5477157"/>
                <a:gd name="connsiteX2034" fmla="*/ 1775321 w 4173281"/>
                <a:gd name="connsiteY2034" fmla="*/ 4381203 h 5477157"/>
                <a:gd name="connsiteX2035" fmla="*/ 1822039 w 4173281"/>
                <a:gd name="connsiteY2035" fmla="*/ 4443495 h 5477157"/>
                <a:gd name="connsiteX2036" fmla="*/ 1790894 w 4173281"/>
                <a:gd name="connsiteY2036" fmla="*/ 4497999 h 5477157"/>
                <a:gd name="connsiteX2037" fmla="*/ 1814254 w 4173281"/>
                <a:gd name="connsiteY2037" fmla="*/ 4510977 h 5477157"/>
                <a:gd name="connsiteX2038" fmla="*/ 1871355 w 4173281"/>
                <a:gd name="connsiteY2038" fmla="*/ 4451280 h 5477157"/>
                <a:gd name="connsiteX2039" fmla="*/ 1868759 w 4173281"/>
                <a:gd name="connsiteY2039" fmla="*/ 4443495 h 5477157"/>
                <a:gd name="connsiteX2040" fmla="*/ 1829828 w 4173281"/>
                <a:gd name="connsiteY2040" fmla="*/ 4396775 h 5477157"/>
                <a:gd name="connsiteX2041" fmla="*/ 1819445 w 4173281"/>
                <a:gd name="connsiteY2041" fmla="*/ 4383797 h 5477157"/>
                <a:gd name="connsiteX2042" fmla="*/ 1767536 w 4173281"/>
                <a:gd name="connsiteY2042" fmla="*/ 4326695 h 5477157"/>
                <a:gd name="connsiteX2043" fmla="*/ 1788299 w 4173281"/>
                <a:gd name="connsiteY2043" fmla="*/ 4282574 h 5477157"/>
                <a:gd name="connsiteX2044" fmla="*/ 1783109 w 4173281"/>
                <a:gd name="connsiteY2044" fmla="*/ 4269594 h 5477157"/>
                <a:gd name="connsiteX2045" fmla="*/ 1806467 w 4173281"/>
                <a:gd name="connsiteY2045" fmla="*/ 4246237 h 5477157"/>
                <a:gd name="connsiteX2046" fmla="*/ 1824637 w 4173281"/>
                <a:gd name="connsiteY2046" fmla="*/ 4254022 h 5477157"/>
                <a:gd name="connsiteX2047" fmla="*/ 1829828 w 4173281"/>
                <a:gd name="connsiteY2047" fmla="*/ 4241046 h 5477157"/>
                <a:gd name="connsiteX2048" fmla="*/ 1798682 w 4173281"/>
                <a:gd name="connsiteY2048" fmla="*/ 4196921 h 5477157"/>
                <a:gd name="connsiteX2049" fmla="*/ 1845400 w 4173281"/>
                <a:gd name="connsiteY2049" fmla="*/ 4150202 h 5477157"/>
                <a:gd name="connsiteX2050" fmla="*/ 1892120 w 4173281"/>
                <a:gd name="connsiteY2050" fmla="*/ 4191729 h 5477157"/>
                <a:gd name="connsiteX2051" fmla="*/ 1905095 w 4173281"/>
                <a:gd name="connsiteY2051" fmla="*/ 4189136 h 5477157"/>
                <a:gd name="connsiteX2052" fmla="*/ 1899904 w 4173281"/>
                <a:gd name="connsiteY2052" fmla="*/ 4165775 h 5477157"/>
                <a:gd name="connsiteX2053" fmla="*/ 1933647 w 4173281"/>
                <a:gd name="connsiteY2053" fmla="*/ 4121652 h 5477157"/>
                <a:gd name="connsiteX2054" fmla="*/ 1918075 w 4173281"/>
                <a:gd name="connsiteY2054" fmla="*/ 4098292 h 5477157"/>
                <a:gd name="connsiteX2055" fmla="*/ 1946624 w 4173281"/>
                <a:gd name="connsiteY2055" fmla="*/ 4069742 h 5477157"/>
                <a:gd name="connsiteX2056" fmla="*/ 1964794 w 4173281"/>
                <a:gd name="connsiteY2056" fmla="*/ 4074933 h 5477157"/>
                <a:gd name="connsiteX2057" fmla="*/ 1967388 w 4173281"/>
                <a:gd name="connsiteY2057" fmla="*/ 4064552 h 5477157"/>
                <a:gd name="connsiteX2058" fmla="*/ 1957005 w 4173281"/>
                <a:gd name="connsiteY2058" fmla="*/ 4041191 h 5477157"/>
                <a:gd name="connsiteX2059" fmla="*/ 1988151 w 4173281"/>
                <a:gd name="connsiteY2059" fmla="*/ 4010045 h 5477157"/>
                <a:gd name="connsiteX2060" fmla="*/ 1982960 w 4173281"/>
                <a:gd name="connsiteY2060" fmla="*/ 3989281 h 5477157"/>
                <a:gd name="connsiteX2061" fmla="*/ 2008916 w 4173281"/>
                <a:gd name="connsiteY2061" fmla="*/ 3945159 h 5477157"/>
                <a:gd name="connsiteX2062" fmla="*/ 1990749 w 4173281"/>
                <a:gd name="connsiteY2062" fmla="*/ 3906225 h 5477157"/>
                <a:gd name="connsiteX2063" fmla="*/ 1995940 w 4173281"/>
                <a:gd name="connsiteY2063" fmla="*/ 3885460 h 5477157"/>
                <a:gd name="connsiteX2064" fmla="*/ 1980366 w 4173281"/>
                <a:gd name="connsiteY2064" fmla="*/ 3882866 h 5477157"/>
                <a:gd name="connsiteX2065" fmla="*/ 1951815 w 4173281"/>
                <a:gd name="connsiteY2065" fmla="*/ 3908821 h 5477157"/>
                <a:gd name="connsiteX2066" fmla="*/ 1931700 w 4173281"/>
                <a:gd name="connsiteY2066" fmla="*/ 3900386 h 5477157"/>
                <a:gd name="connsiteX2067" fmla="*/ 1927834 w 4173281"/>
                <a:gd name="connsiteY2067" fmla="*/ 3891166 h 5477157"/>
                <a:gd name="connsiteX2068" fmla="*/ 1928456 w 4173281"/>
                <a:gd name="connsiteY2068" fmla="*/ 3888058 h 5477157"/>
                <a:gd name="connsiteX2069" fmla="*/ 1925661 w 4173281"/>
                <a:gd name="connsiteY2069" fmla="*/ 3875478 h 5477157"/>
                <a:gd name="connsiteX2070" fmla="*/ 1933647 w 4173281"/>
                <a:gd name="connsiteY2070" fmla="*/ 3859505 h 5477157"/>
                <a:gd name="connsiteX2071" fmla="*/ 1925860 w 4173281"/>
                <a:gd name="connsiteY2071" fmla="*/ 3851720 h 5477157"/>
                <a:gd name="connsiteX2072" fmla="*/ 1923265 w 4173281"/>
                <a:gd name="connsiteY2072" fmla="*/ 3864697 h 5477157"/>
                <a:gd name="connsiteX2073" fmla="*/ 1925661 w 4173281"/>
                <a:gd name="connsiteY2073" fmla="*/ 3875478 h 5477157"/>
                <a:gd name="connsiteX2074" fmla="*/ 1923265 w 4173281"/>
                <a:gd name="connsiteY2074" fmla="*/ 3880269 h 5477157"/>
                <a:gd name="connsiteX2075" fmla="*/ 1927834 w 4173281"/>
                <a:gd name="connsiteY2075" fmla="*/ 3891166 h 5477157"/>
                <a:gd name="connsiteX2076" fmla="*/ 1925860 w 4173281"/>
                <a:gd name="connsiteY2076" fmla="*/ 3901034 h 5477157"/>
                <a:gd name="connsiteX2077" fmla="*/ 1940133 w 4173281"/>
                <a:gd name="connsiteY2077" fmla="*/ 3916963 h 5477157"/>
                <a:gd name="connsiteX2078" fmla="*/ 1946623 w 4173281"/>
                <a:gd name="connsiteY2078" fmla="*/ 3914013 h 5477157"/>
                <a:gd name="connsiteX2079" fmla="*/ 1962196 w 4173281"/>
                <a:gd name="connsiteY2079" fmla="*/ 3929586 h 5477157"/>
                <a:gd name="connsiteX2080" fmla="*/ 1957330 w 4173281"/>
                <a:gd name="connsiteY2080" fmla="*/ 3940292 h 5477157"/>
                <a:gd name="connsiteX2081" fmla="*/ 1952412 w 4173281"/>
                <a:gd name="connsiteY2081" fmla="*/ 3942528 h 5477157"/>
                <a:gd name="connsiteX2082" fmla="*/ 1957005 w 4173281"/>
                <a:gd name="connsiteY2082" fmla="*/ 3960731 h 5477157"/>
                <a:gd name="connsiteX2083" fmla="*/ 1936241 w 4173281"/>
                <a:gd name="connsiteY2083" fmla="*/ 4010045 h 5477157"/>
                <a:gd name="connsiteX2084" fmla="*/ 1936241 w 4173281"/>
                <a:gd name="connsiteY2084" fmla="*/ 4012641 h 5477157"/>
                <a:gd name="connsiteX2085" fmla="*/ 1902501 w 4173281"/>
                <a:gd name="connsiteY2085" fmla="*/ 4046381 h 5477157"/>
                <a:gd name="connsiteX2086" fmla="*/ 1873949 w 4173281"/>
                <a:gd name="connsiteY2086" fmla="*/ 4030809 h 5477157"/>
                <a:gd name="connsiteX2087" fmla="*/ 1824637 w 4173281"/>
                <a:gd name="connsiteY2087" fmla="*/ 3997069 h 5477157"/>
                <a:gd name="connsiteX2088" fmla="*/ 1798682 w 4173281"/>
                <a:gd name="connsiteY2088" fmla="*/ 4004854 h 5477157"/>
                <a:gd name="connsiteX2089" fmla="*/ 1757153 w 4173281"/>
                <a:gd name="connsiteY2089" fmla="*/ 3963325 h 5477157"/>
                <a:gd name="connsiteX2090" fmla="*/ 1790894 w 4173281"/>
                <a:gd name="connsiteY2090" fmla="*/ 3921798 h 5477157"/>
                <a:gd name="connsiteX2091" fmla="*/ 1780512 w 4173281"/>
                <a:gd name="connsiteY2091" fmla="*/ 3885460 h 5477157"/>
                <a:gd name="connsiteX2092" fmla="*/ 1790894 w 4173281"/>
                <a:gd name="connsiteY2092" fmla="*/ 3851720 h 5477157"/>
                <a:gd name="connsiteX2093" fmla="*/ 1788299 w 4173281"/>
                <a:gd name="connsiteY2093" fmla="*/ 3843933 h 5477157"/>
                <a:gd name="connsiteX2094" fmla="*/ 1790894 w 4173281"/>
                <a:gd name="connsiteY2094" fmla="*/ 3833551 h 5477157"/>
                <a:gd name="connsiteX2095" fmla="*/ 1741581 w 4173281"/>
                <a:gd name="connsiteY2095" fmla="*/ 3768664 h 5477157"/>
                <a:gd name="connsiteX2096" fmla="*/ 1741581 w 4173281"/>
                <a:gd name="connsiteY2096" fmla="*/ 3766068 h 5477157"/>
                <a:gd name="connsiteX2097" fmla="*/ 1731198 w 4173281"/>
                <a:gd name="connsiteY2097" fmla="*/ 3763473 h 5477157"/>
                <a:gd name="connsiteX2098" fmla="*/ 1718220 w 4173281"/>
                <a:gd name="connsiteY2098" fmla="*/ 3768664 h 5477157"/>
                <a:gd name="connsiteX2099" fmla="*/ 1684480 w 4173281"/>
                <a:gd name="connsiteY2099" fmla="*/ 3799810 h 5477157"/>
                <a:gd name="connsiteX2100" fmla="*/ 1650737 w 4173281"/>
                <a:gd name="connsiteY2100" fmla="*/ 3766068 h 5477157"/>
                <a:gd name="connsiteX2101" fmla="*/ 1684480 w 4173281"/>
                <a:gd name="connsiteY2101" fmla="*/ 3732328 h 5477157"/>
                <a:gd name="connsiteX2102" fmla="*/ 1700053 w 4173281"/>
                <a:gd name="connsiteY2102" fmla="*/ 3734922 h 5477157"/>
                <a:gd name="connsiteX2103" fmla="*/ 1713028 w 4173281"/>
                <a:gd name="connsiteY2103" fmla="*/ 3724540 h 5477157"/>
                <a:gd name="connsiteX2104" fmla="*/ 1744175 w 4173281"/>
                <a:gd name="connsiteY2104" fmla="*/ 3701182 h 5477157"/>
                <a:gd name="connsiteX2105" fmla="*/ 1770129 w 4173281"/>
                <a:gd name="connsiteY2105" fmla="*/ 3714158 h 5477157"/>
                <a:gd name="connsiteX2106" fmla="*/ 1811658 w 4173281"/>
                <a:gd name="connsiteY2106" fmla="*/ 3698585 h 5477157"/>
                <a:gd name="connsiteX2107" fmla="*/ 1827231 w 4173281"/>
                <a:gd name="connsiteY2107" fmla="*/ 3701182 h 5477157"/>
                <a:gd name="connsiteX2108" fmla="*/ 1858377 w 4173281"/>
                <a:gd name="connsiteY2108" fmla="*/ 3685608 h 5477157"/>
                <a:gd name="connsiteX2109" fmla="*/ 1897310 w 4173281"/>
                <a:gd name="connsiteY2109" fmla="*/ 3724540 h 5477157"/>
                <a:gd name="connsiteX2110" fmla="*/ 1879140 w 4173281"/>
                <a:gd name="connsiteY2110" fmla="*/ 3758283 h 5477157"/>
                <a:gd name="connsiteX2111" fmla="*/ 1879140 w 4173281"/>
                <a:gd name="connsiteY2111" fmla="*/ 3766068 h 5477157"/>
                <a:gd name="connsiteX2112" fmla="*/ 1876547 w 4173281"/>
                <a:gd name="connsiteY2112" fmla="*/ 3781641 h 5477157"/>
                <a:gd name="connsiteX2113" fmla="*/ 1879140 w 4173281"/>
                <a:gd name="connsiteY2113" fmla="*/ 3781641 h 5477157"/>
                <a:gd name="connsiteX2114" fmla="*/ 1892120 w 4173281"/>
                <a:gd name="connsiteY2114" fmla="*/ 3760877 h 5477157"/>
                <a:gd name="connsiteX2115" fmla="*/ 1897310 w 4173281"/>
                <a:gd name="connsiteY2115" fmla="*/ 3740113 h 5477157"/>
                <a:gd name="connsiteX2116" fmla="*/ 1897310 w 4173281"/>
                <a:gd name="connsiteY2116" fmla="*/ 3729731 h 5477157"/>
                <a:gd name="connsiteX2117" fmla="*/ 1938839 w 4173281"/>
                <a:gd name="connsiteY2117" fmla="*/ 3675227 h 5477157"/>
                <a:gd name="connsiteX2118" fmla="*/ 1923265 w 4173281"/>
                <a:gd name="connsiteY2118" fmla="*/ 3646675 h 5477157"/>
                <a:gd name="connsiteX2119" fmla="*/ 1957005 w 4173281"/>
                <a:gd name="connsiteY2119" fmla="*/ 3612935 h 5477157"/>
                <a:gd name="connsiteX2120" fmla="*/ 1982960 w 4173281"/>
                <a:gd name="connsiteY2120" fmla="*/ 3625911 h 5477157"/>
                <a:gd name="connsiteX2121" fmla="*/ 2016703 w 4173281"/>
                <a:gd name="connsiteY2121" fmla="*/ 3612935 h 5477157"/>
                <a:gd name="connsiteX2122" fmla="*/ 2060826 w 4173281"/>
                <a:gd name="connsiteY2122" fmla="*/ 3657057 h 5477157"/>
                <a:gd name="connsiteX2123" fmla="*/ 2055635 w 4173281"/>
                <a:gd name="connsiteY2123" fmla="*/ 3677821 h 5477157"/>
                <a:gd name="connsiteX2124" fmla="*/ 2076399 w 4173281"/>
                <a:gd name="connsiteY2124" fmla="*/ 3690800 h 5477157"/>
                <a:gd name="connsiteX2125" fmla="*/ 2141287 w 4173281"/>
                <a:gd name="connsiteY2125" fmla="*/ 3636292 h 5477157"/>
                <a:gd name="connsiteX2126" fmla="*/ 2128308 w 4173281"/>
                <a:gd name="connsiteY2126" fmla="*/ 3638890 h 5477157"/>
                <a:gd name="connsiteX2127" fmla="*/ 2091971 w 4173281"/>
                <a:gd name="connsiteY2127" fmla="*/ 3602552 h 5477157"/>
                <a:gd name="connsiteX2128" fmla="*/ 2128308 w 4173281"/>
                <a:gd name="connsiteY2128" fmla="*/ 3566216 h 5477157"/>
                <a:gd name="connsiteX2129" fmla="*/ 2146478 w 4173281"/>
                <a:gd name="connsiteY2129" fmla="*/ 3571406 h 5477157"/>
                <a:gd name="connsiteX2130" fmla="*/ 2162052 w 4173281"/>
                <a:gd name="connsiteY2130" fmla="*/ 3561025 h 5477157"/>
                <a:gd name="connsiteX2131" fmla="*/ 2182815 w 4173281"/>
                <a:gd name="connsiteY2131" fmla="*/ 3516900 h 5477157"/>
                <a:gd name="connsiteX2132" fmla="*/ 2203579 w 4173281"/>
                <a:gd name="connsiteY2132" fmla="*/ 3485754 h 5477157"/>
                <a:gd name="connsiteX2133" fmla="*/ 2208771 w 4173281"/>
                <a:gd name="connsiteY2133" fmla="*/ 3480563 h 5477157"/>
                <a:gd name="connsiteX2134" fmla="*/ 2206173 w 4173281"/>
                <a:gd name="connsiteY2134" fmla="*/ 3477969 h 5477157"/>
                <a:gd name="connsiteX2135" fmla="*/ 2167242 w 4173281"/>
                <a:gd name="connsiteY2135" fmla="*/ 3498733 h 5477157"/>
                <a:gd name="connsiteX2136" fmla="*/ 2128308 w 4173281"/>
                <a:gd name="connsiteY2136" fmla="*/ 3480563 h 5477157"/>
                <a:gd name="connsiteX2137" fmla="*/ 2089377 w 4173281"/>
                <a:gd name="connsiteY2137" fmla="*/ 3459799 h 5477157"/>
                <a:gd name="connsiteX2138" fmla="*/ 2089377 w 4173281"/>
                <a:gd name="connsiteY2138" fmla="*/ 3462395 h 5477157"/>
                <a:gd name="connsiteX2139" fmla="*/ 2037467 w 4173281"/>
                <a:gd name="connsiteY2139" fmla="*/ 3514306 h 5477157"/>
                <a:gd name="connsiteX2140" fmla="*/ 1993343 w 4173281"/>
                <a:gd name="connsiteY2140" fmla="*/ 3490945 h 5477157"/>
                <a:gd name="connsiteX2141" fmla="*/ 1957005 w 4173281"/>
                <a:gd name="connsiteY2141" fmla="*/ 3467586 h 5477157"/>
                <a:gd name="connsiteX2142" fmla="*/ 1946624 w 4173281"/>
                <a:gd name="connsiteY2142" fmla="*/ 3470180 h 5477157"/>
                <a:gd name="connsiteX2143" fmla="*/ 1928456 w 4173281"/>
                <a:gd name="connsiteY2143" fmla="*/ 3464990 h 5477157"/>
                <a:gd name="connsiteX2144" fmla="*/ 1951815 w 4173281"/>
                <a:gd name="connsiteY2144" fmla="*/ 3506518 h 5477157"/>
                <a:gd name="connsiteX2145" fmla="*/ 1925860 w 4173281"/>
                <a:gd name="connsiteY2145" fmla="*/ 3548046 h 5477157"/>
                <a:gd name="connsiteX2146" fmla="*/ 1925860 w 4173281"/>
                <a:gd name="connsiteY2146" fmla="*/ 3553236 h 5477157"/>
                <a:gd name="connsiteX2147" fmla="*/ 1892120 w 4173281"/>
                <a:gd name="connsiteY2147" fmla="*/ 3586980 h 5477157"/>
                <a:gd name="connsiteX2148" fmla="*/ 1871355 w 4173281"/>
                <a:gd name="connsiteY2148" fmla="*/ 3579191 h 5477157"/>
                <a:gd name="connsiteX2149" fmla="*/ 1850592 w 4173281"/>
                <a:gd name="connsiteY2149" fmla="*/ 3584383 h 5477157"/>
                <a:gd name="connsiteX2150" fmla="*/ 1809064 w 4173281"/>
                <a:gd name="connsiteY2150" fmla="*/ 3542855 h 5477157"/>
                <a:gd name="connsiteX2151" fmla="*/ 1809064 w 4173281"/>
                <a:gd name="connsiteY2151" fmla="*/ 3540261 h 5477157"/>
                <a:gd name="connsiteX2152" fmla="*/ 1782744 w 4173281"/>
                <a:gd name="connsiteY2152" fmla="*/ 3549831 h 5477157"/>
                <a:gd name="connsiteX2153" fmla="*/ 1785378 w 4173281"/>
                <a:gd name="connsiteY2153" fmla="*/ 3550968 h 5477157"/>
                <a:gd name="connsiteX2154" fmla="*/ 1798680 w 4173281"/>
                <a:gd name="connsiteY2154" fmla="*/ 3581788 h 5477157"/>
                <a:gd name="connsiteX2155" fmla="*/ 1785704 w 4173281"/>
                <a:gd name="connsiteY2155" fmla="*/ 3612934 h 5477157"/>
                <a:gd name="connsiteX2156" fmla="*/ 1726006 w 4173281"/>
                <a:gd name="connsiteY2156" fmla="*/ 3664844 h 5477157"/>
                <a:gd name="connsiteX2157" fmla="*/ 1666311 w 4173281"/>
                <a:gd name="connsiteY2157" fmla="*/ 3605149 h 5477157"/>
                <a:gd name="connsiteX2158" fmla="*/ 1670894 w 4173281"/>
                <a:gd name="connsiteY2158" fmla="*/ 3581586 h 5477157"/>
                <a:gd name="connsiteX2159" fmla="*/ 1680534 w 4173281"/>
                <a:gd name="connsiteY2159" fmla="*/ 3567109 h 5477157"/>
                <a:gd name="connsiteX2160" fmla="*/ 1665663 w 4173281"/>
                <a:gd name="connsiteY2160" fmla="*/ 3560700 h 5477157"/>
                <a:gd name="connsiteX2161" fmla="*/ 1658525 w 4173281"/>
                <a:gd name="connsiteY2161" fmla="*/ 3542855 h 5477157"/>
                <a:gd name="connsiteX2162" fmla="*/ 1648142 w 4173281"/>
                <a:gd name="connsiteY2162" fmla="*/ 3514306 h 5477157"/>
                <a:gd name="connsiteX2163" fmla="*/ 1661119 w 4173281"/>
                <a:gd name="connsiteY2163" fmla="*/ 3480563 h 5477157"/>
                <a:gd name="connsiteX2164" fmla="*/ 1655927 w 4173281"/>
                <a:gd name="connsiteY2164" fmla="*/ 3467586 h 5477157"/>
                <a:gd name="connsiteX2165" fmla="*/ 1674098 w 4173281"/>
                <a:gd name="connsiteY2165" fmla="*/ 3449417 h 5477157"/>
                <a:gd name="connsiteX2166" fmla="*/ 1692265 w 4173281"/>
                <a:gd name="connsiteY2166" fmla="*/ 3467586 h 5477157"/>
                <a:gd name="connsiteX2167" fmla="*/ 1723411 w 4173281"/>
                <a:gd name="connsiteY2167" fmla="*/ 3483160 h 5477157"/>
                <a:gd name="connsiteX2168" fmla="*/ 1738983 w 4173281"/>
                <a:gd name="connsiteY2168" fmla="*/ 3457205 h 5477157"/>
                <a:gd name="connsiteX2169" fmla="*/ 1733793 w 4173281"/>
                <a:gd name="connsiteY2169" fmla="*/ 3426059 h 5477157"/>
                <a:gd name="connsiteX2170" fmla="*/ 1733793 w 4173281"/>
                <a:gd name="connsiteY2170" fmla="*/ 3423462 h 5477157"/>
                <a:gd name="connsiteX2171" fmla="*/ 1720817 w 4173281"/>
                <a:gd name="connsiteY2171" fmla="*/ 3384530 h 5477157"/>
                <a:gd name="connsiteX2172" fmla="*/ 1707838 w 4173281"/>
                <a:gd name="connsiteY2172" fmla="*/ 3397507 h 5477157"/>
                <a:gd name="connsiteX2173" fmla="*/ 1645546 w 4173281"/>
                <a:gd name="connsiteY2173" fmla="*/ 3431250 h 5477157"/>
                <a:gd name="connsiteX2174" fmla="*/ 1622187 w 4173281"/>
                <a:gd name="connsiteY2174" fmla="*/ 3426059 h 5477157"/>
                <a:gd name="connsiteX2175" fmla="*/ 1549513 w 4173281"/>
                <a:gd name="connsiteY2175" fmla="*/ 3467586 h 5477157"/>
                <a:gd name="connsiteX2176" fmla="*/ 1463861 w 4173281"/>
                <a:gd name="connsiteY2176" fmla="*/ 3381934 h 5477157"/>
                <a:gd name="connsiteX2177" fmla="*/ 1549513 w 4173281"/>
                <a:gd name="connsiteY2177" fmla="*/ 3296283 h 5477157"/>
                <a:gd name="connsiteX2178" fmla="*/ 1578062 w 4173281"/>
                <a:gd name="connsiteY2178" fmla="*/ 3301474 h 5477157"/>
                <a:gd name="connsiteX2179" fmla="*/ 1570277 w 4173281"/>
                <a:gd name="connsiteY2179" fmla="*/ 3278113 h 5477157"/>
                <a:gd name="connsiteX2180" fmla="*/ 1609209 w 4173281"/>
                <a:gd name="connsiteY2180" fmla="*/ 3233992 h 5477157"/>
                <a:gd name="connsiteX2181" fmla="*/ 1629972 w 4173281"/>
                <a:gd name="connsiteY2181" fmla="*/ 3182082 h 5477157"/>
                <a:gd name="connsiteX2182" fmla="*/ 1622187 w 4173281"/>
                <a:gd name="connsiteY2182" fmla="*/ 3166509 h 5477157"/>
                <a:gd name="connsiteX2183" fmla="*/ 1583254 w 4173281"/>
                <a:gd name="connsiteY2183" fmla="*/ 3093835 h 5477157"/>
                <a:gd name="connsiteX2184" fmla="*/ 1671501 w 4173281"/>
                <a:gd name="connsiteY2184" fmla="*/ 3005588 h 5477157"/>
                <a:gd name="connsiteX2185" fmla="*/ 1674098 w 4173281"/>
                <a:gd name="connsiteY2185" fmla="*/ 3005588 h 5477157"/>
                <a:gd name="connsiteX2186" fmla="*/ 1663716 w 4173281"/>
                <a:gd name="connsiteY2186" fmla="*/ 2979633 h 5477157"/>
                <a:gd name="connsiteX2187" fmla="*/ 1671501 w 4173281"/>
                <a:gd name="connsiteY2187" fmla="*/ 2958869 h 5477157"/>
                <a:gd name="connsiteX2188" fmla="*/ 1650737 w 4173281"/>
                <a:gd name="connsiteY2188" fmla="*/ 2964060 h 5477157"/>
                <a:gd name="connsiteX2189" fmla="*/ 1601423 w 4173281"/>
                <a:gd name="connsiteY2189" fmla="*/ 2914744 h 5477157"/>
                <a:gd name="connsiteX2190" fmla="*/ 1601423 w 4173281"/>
                <a:gd name="connsiteY2190" fmla="*/ 2912149 h 5477157"/>
                <a:gd name="connsiteX2191" fmla="*/ 1575468 w 4173281"/>
                <a:gd name="connsiteY2191" fmla="*/ 2881004 h 5477157"/>
                <a:gd name="connsiteX2192" fmla="*/ 1609209 w 4173281"/>
                <a:gd name="connsiteY2192" fmla="*/ 2847261 h 5477157"/>
                <a:gd name="connsiteX2193" fmla="*/ 1619591 w 4173281"/>
                <a:gd name="connsiteY2193" fmla="*/ 2849858 h 5477157"/>
                <a:gd name="connsiteX2194" fmla="*/ 1619591 w 4173281"/>
                <a:gd name="connsiteY2194" fmla="*/ 2844667 h 5477157"/>
                <a:gd name="connsiteX2195" fmla="*/ 1655927 w 4173281"/>
                <a:gd name="connsiteY2195" fmla="*/ 2777183 h 5477157"/>
                <a:gd name="connsiteX2196" fmla="*/ 1645546 w 4173281"/>
                <a:gd name="connsiteY2196" fmla="*/ 2748632 h 5477157"/>
                <a:gd name="connsiteX2197" fmla="*/ 1648142 w 4173281"/>
                <a:gd name="connsiteY2197" fmla="*/ 2730465 h 5477157"/>
                <a:gd name="connsiteX2198" fmla="*/ 1648142 w 4173281"/>
                <a:gd name="connsiteY2198" fmla="*/ 2722677 h 5477157"/>
                <a:gd name="connsiteX2199" fmla="*/ 1650737 w 4173281"/>
                <a:gd name="connsiteY2199" fmla="*/ 2707104 h 5477157"/>
                <a:gd name="connsiteX2200" fmla="*/ 1606615 w 4173281"/>
                <a:gd name="connsiteY2200" fmla="*/ 2743441 h 5477157"/>
                <a:gd name="connsiteX2201" fmla="*/ 1614400 w 4173281"/>
                <a:gd name="connsiteY2201" fmla="*/ 2771993 h 5477157"/>
                <a:gd name="connsiteX2202" fmla="*/ 1562490 w 4173281"/>
                <a:gd name="connsiteY2202" fmla="*/ 2823903 h 5477157"/>
                <a:gd name="connsiteX2203" fmla="*/ 1546916 w 4173281"/>
                <a:gd name="connsiteY2203" fmla="*/ 2821306 h 5477157"/>
                <a:gd name="connsiteX2204" fmla="*/ 1489816 w 4173281"/>
                <a:gd name="connsiteY2204" fmla="*/ 2842070 h 5477157"/>
                <a:gd name="connsiteX2205" fmla="*/ 1463861 w 4173281"/>
                <a:gd name="connsiteY2205" fmla="*/ 2836879 h 5477157"/>
                <a:gd name="connsiteX2206" fmla="*/ 1466457 w 4173281"/>
                <a:gd name="connsiteY2206" fmla="*/ 2849858 h 5477157"/>
                <a:gd name="connsiteX2207" fmla="*/ 1409356 w 4173281"/>
                <a:gd name="connsiteY2207" fmla="*/ 2927723 h 5477157"/>
                <a:gd name="connsiteX2208" fmla="*/ 1373020 w 4173281"/>
                <a:gd name="connsiteY2208" fmla="*/ 2969250 h 5477157"/>
                <a:gd name="connsiteX2209" fmla="*/ 1380805 w 4173281"/>
                <a:gd name="connsiteY2209" fmla="*/ 2979633 h 5477157"/>
                <a:gd name="connsiteX2210" fmla="*/ 1388593 w 4173281"/>
                <a:gd name="connsiteY2210" fmla="*/ 2977036 h 5477157"/>
                <a:gd name="connsiteX2211" fmla="*/ 1404165 w 4173281"/>
                <a:gd name="connsiteY2211" fmla="*/ 2992609 h 5477157"/>
                <a:gd name="connsiteX2212" fmla="*/ 1391187 w 4173281"/>
                <a:gd name="connsiteY2212" fmla="*/ 3008182 h 5477157"/>
                <a:gd name="connsiteX2213" fmla="*/ 1393784 w 4173281"/>
                <a:gd name="connsiteY2213" fmla="*/ 3028945 h 5477157"/>
                <a:gd name="connsiteX2214" fmla="*/ 1365232 w 4173281"/>
                <a:gd name="connsiteY2214" fmla="*/ 3096429 h 5477157"/>
                <a:gd name="connsiteX2215" fmla="*/ 1393784 w 4173281"/>
                <a:gd name="connsiteY2215" fmla="*/ 3088644 h 5477157"/>
                <a:gd name="connsiteX2216" fmla="*/ 1453479 w 4173281"/>
                <a:gd name="connsiteY2216" fmla="*/ 3148339 h 5477157"/>
                <a:gd name="connsiteX2217" fmla="*/ 1453479 w 4173281"/>
                <a:gd name="connsiteY2217" fmla="*/ 3156127 h 5477157"/>
                <a:gd name="connsiteX2218" fmla="*/ 1502795 w 4173281"/>
                <a:gd name="connsiteY2218" fmla="*/ 3200249 h 5477157"/>
                <a:gd name="connsiteX2219" fmla="*/ 1510580 w 4173281"/>
                <a:gd name="connsiteY2219" fmla="*/ 3197655 h 5477157"/>
                <a:gd name="connsiteX2220" fmla="*/ 1497604 w 4173281"/>
                <a:gd name="connsiteY2220" fmla="*/ 3174294 h 5477157"/>
                <a:gd name="connsiteX2221" fmla="*/ 1500198 w 4173281"/>
                <a:gd name="connsiteY2221" fmla="*/ 3166509 h 5477157"/>
                <a:gd name="connsiteX2222" fmla="*/ 1497604 w 4173281"/>
                <a:gd name="connsiteY2222" fmla="*/ 3166509 h 5477157"/>
                <a:gd name="connsiteX2223" fmla="*/ 1453479 w 4173281"/>
                <a:gd name="connsiteY2223" fmla="*/ 3122384 h 5477157"/>
                <a:gd name="connsiteX2224" fmla="*/ 1497604 w 4173281"/>
                <a:gd name="connsiteY2224" fmla="*/ 3078261 h 5477157"/>
                <a:gd name="connsiteX2225" fmla="*/ 1541726 w 4173281"/>
                <a:gd name="connsiteY2225" fmla="*/ 3122384 h 5477157"/>
                <a:gd name="connsiteX2226" fmla="*/ 1533941 w 4173281"/>
                <a:gd name="connsiteY2226" fmla="*/ 3148339 h 5477157"/>
                <a:gd name="connsiteX2227" fmla="*/ 1552107 w 4173281"/>
                <a:gd name="connsiteY2227" fmla="*/ 3174294 h 5477157"/>
                <a:gd name="connsiteX2228" fmla="*/ 1528750 w 4173281"/>
                <a:gd name="connsiteY2228" fmla="*/ 3200249 h 5477157"/>
                <a:gd name="connsiteX2229" fmla="*/ 1539132 w 4173281"/>
                <a:gd name="connsiteY2229" fmla="*/ 3218418 h 5477157"/>
                <a:gd name="connsiteX2230" fmla="*/ 1515771 w 4173281"/>
                <a:gd name="connsiteY2230" fmla="*/ 3241777 h 5477157"/>
                <a:gd name="connsiteX2231" fmla="*/ 1510580 w 4173281"/>
                <a:gd name="connsiteY2231" fmla="*/ 3241777 h 5477157"/>
                <a:gd name="connsiteX2232" fmla="*/ 1497604 w 4173281"/>
                <a:gd name="connsiteY2232" fmla="*/ 3275519 h 5477157"/>
                <a:gd name="connsiteX2233" fmla="*/ 1497604 w 4173281"/>
                <a:gd name="connsiteY2233" fmla="*/ 3278113 h 5477157"/>
                <a:gd name="connsiteX2234" fmla="*/ 1461266 w 4173281"/>
                <a:gd name="connsiteY2234" fmla="*/ 3314451 h 5477157"/>
                <a:gd name="connsiteX2235" fmla="*/ 1443097 w 4173281"/>
                <a:gd name="connsiteY2235" fmla="*/ 3309260 h 5477157"/>
                <a:gd name="connsiteX2236" fmla="*/ 1437905 w 4173281"/>
                <a:gd name="connsiteY2236" fmla="*/ 3309260 h 5477157"/>
                <a:gd name="connsiteX2237" fmla="*/ 1450885 w 4173281"/>
                <a:gd name="connsiteY2237" fmla="*/ 3330023 h 5477157"/>
                <a:gd name="connsiteX2238" fmla="*/ 1427524 w 4173281"/>
                <a:gd name="connsiteY2238" fmla="*/ 3353384 h 5477157"/>
                <a:gd name="connsiteX2239" fmla="*/ 1404165 w 4173281"/>
                <a:gd name="connsiteY2239" fmla="*/ 3330023 h 5477157"/>
                <a:gd name="connsiteX2240" fmla="*/ 1417142 w 4173281"/>
                <a:gd name="connsiteY2240" fmla="*/ 3309260 h 5477157"/>
                <a:gd name="connsiteX2241" fmla="*/ 1349659 w 4173281"/>
                <a:gd name="connsiteY2241" fmla="*/ 3231395 h 5477157"/>
                <a:gd name="connsiteX2242" fmla="*/ 1357447 w 4173281"/>
                <a:gd name="connsiteY2242" fmla="*/ 3197655 h 5477157"/>
                <a:gd name="connsiteX2243" fmla="*/ 1331492 w 4173281"/>
                <a:gd name="connsiteY2243" fmla="*/ 3148339 h 5477157"/>
                <a:gd name="connsiteX2244" fmla="*/ 1331492 w 4173281"/>
                <a:gd name="connsiteY2244" fmla="*/ 3145745 h 5477157"/>
                <a:gd name="connsiteX2245" fmla="*/ 1328894 w 4173281"/>
                <a:gd name="connsiteY2245" fmla="*/ 3145745 h 5477157"/>
                <a:gd name="connsiteX2246" fmla="*/ 1305537 w 4173281"/>
                <a:gd name="connsiteY2246" fmla="*/ 3122384 h 5477157"/>
                <a:gd name="connsiteX2247" fmla="*/ 1295154 w 4173281"/>
                <a:gd name="connsiteY2247" fmla="*/ 3122384 h 5477157"/>
                <a:gd name="connsiteX2248" fmla="*/ 1276985 w 4173281"/>
                <a:gd name="connsiteY2248" fmla="*/ 3119790 h 5477157"/>
                <a:gd name="connsiteX2249" fmla="*/ 1336683 w 4173281"/>
                <a:gd name="connsiteY2249" fmla="*/ 3200249 h 5477157"/>
                <a:gd name="connsiteX2250" fmla="*/ 1308131 w 4173281"/>
                <a:gd name="connsiteY2250" fmla="*/ 3262541 h 5477157"/>
                <a:gd name="connsiteX2251" fmla="*/ 1326300 w 4173281"/>
                <a:gd name="connsiteY2251" fmla="*/ 3288496 h 5477157"/>
                <a:gd name="connsiteX2252" fmla="*/ 1302939 w 4173281"/>
                <a:gd name="connsiteY2252" fmla="*/ 3317048 h 5477157"/>
                <a:gd name="connsiteX2253" fmla="*/ 1308131 w 4173281"/>
                <a:gd name="connsiteY2253" fmla="*/ 3340406 h 5477157"/>
                <a:gd name="connsiteX2254" fmla="*/ 1271794 w 4173281"/>
                <a:gd name="connsiteY2254" fmla="*/ 3384530 h 5477157"/>
                <a:gd name="connsiteX2255" fmla="*/ 1261412 w 4173281"/>
                <a:gd name="connsiteY2255" fmla="*/ 3394913 h 5477157"/>
                <a:gd name="connsiteX2256" fmla="*/ 1264009 w 4173281"/>
                <a:gd name="connsiteY2256" fmla="*/ 3400104 h 5477157"/>
                <a:gd name="connsiteX2257" fmla="*/ 1326300 w 4173281"/>
                <a:gd name="connsiteY2257" fmla="*/ 3464990 h 5477157"/>
                <a:gd name="connsiteX2258" fmla="*/ 1306185 w 4173281"/>
                <a:gd name="connsiteY2258" fmla="*/ 3513332 h 5477157"/>
                <a:gd name="connsiteX2259" fmla="*/ 1291115 w 4173281"/>
                <a:gd name="connsiteY2259" fmla="*/ 3523198 h 5477157"/>
                <a:gd name="connsiteX2260" fmla="*/ 1296859 w 4173281"/>
                <a:gd name="connsiteY2260" fmla="*/ 3525577 h 5477157"/>
                <a:gd name="connsiteX2261" fmla="*/ 1302941 w 4173281"/>
                <a:gd name="connsiteY2261" fmla="*/ 3540260 h 5477157"/>
                <a:gd name="connsiteX2262" fmla="*/ 1282177 w 4173281"/>
                <a:gd name="connsiteY2262" fmla="*/ 3561024 h 5477157"/>
                <a:gd name="connsiteX2263" fmla="*/ 1261413 w 4173281"/>
                <a:gd name="connsiteY2263" fmla="*/ 3540260 h 5477157"/>
                <a:gd name="connsiteX2264" fmla="*/ 1265152 w 4173281"/>
                <a:gd name="connsiteY2264" fmla="*/ 3531232 h 5477157"/>
                <a:gd name="connsiteX2265" fmla="*/ 1258818 w 4173281"/>
                <a:gd name="connsiteY2265" fmla="*/ 3532473 h 5477157"/>
                <a:gd name="connsiteX2266" fmla="*/ 1253627 w 4173281"/>
                <a:gd name="connsiteY2266" fmla="*/ 3532473 h 5477157"/>
                <a:gd name="connsiteX2267" fmla="*/ 1256221 w 4173281"/>
                <a:gd name="connsiteY2267" fmla="*/ 3545451 h 5477157"/>
                <a:gd name="connsiteX2268" fmla="*/ 1225075 w 4173281"/>
                <a:gd name="connsiteY2268" fmla="*/ 3623317 h 5477157"/>
                <a:gd name="connsiteX2269" fmla="*/ 1245839 w 4173281"/>
                <a:gd name="connsiteY2269" fmla="*/ 3615529 h 5477157"/>
                <a:gd name="connsiteX2270" fmla="*/ 1253627 w 4173281"/>
                <a:gd name="connsiteY2270" fmla="*/ 3618126 h 5477157"/>
                <a:gd name="connsiteX2271" fmla="*/ 1295154 w 4173281"/>
                <a:gd name="connsiteY2271" fmla="*/ 3602552 h 5477157"/>
                <a:gd name="connsiteX2272" fmla="*/ 1326300 w 4173281"/>
                <a:gd name="connsiteY2272" fmla="*/ 3612935 h 5477157"/>
                <a:gd name="connsiteX2273" fmla="*/ 1326300 w 4173281"/>
                <a:gd name="connsiteY2273" fmla="*/ 3610337 h 5477157"/>
                <a:gd name="connsiteX2274" fmla="*/ 1357447 w 4173281"/>
                <a:gd name="connsiteY2274" fmla="*/ 3579191 h 5477157"/>
                <a:gd name="connsiteX2275" fmla="*/ 1388593 w 4173281"/>
                <a:gd name="connsiteY2275" fmla="*/ 3607743 h 5477157"/>
                <a:gd name="connsiteX2276" fmla="*/ 1406760 w 4173281"/>
                <a:gd name="connsiteY2276" fmla="*/ 3610337 h 5477157"/>
                <a:gd name="connsiteX2277" fmla="*/ 1424930 w 4173281"/>
                <a:gd name="connsiteY2277" fmla="*/ 3607743 h 5477157"/>
                <a:gd name="connsiteX2278" fmla="*/ 1531344 w 4173281"/>
                <a:gd name="connsiteY2278" fmla="*/ 3714158 h 5477157"/>
                <a:gd name="connsiteX2279" fmla="*/ 1528750 w 4173281"/>
                <a:gd name="connsiteY2279" fmla="*/ 3734922 h 5477157"/>
                <a:gd name="connsiteX2280" fmla="*/ 1536535 w 4173281"/>
                <a:gd name="connsiteY2280" fmla="*/ 3750495 h 5477157"/>
                <a:gd name="connsiteX2281" fmla="*/ 1518367 w 4173281"/>
                <a:gd name="connsiteY2281" fmla="*/ 3771258 h 5477157"/>
                <a:gd name="connsiteX2282" fmla="*/ 1515771 w 4173281"/>
                <a:gd name="connsiteY2282" fmla="*/ 3771258 h 5477157"/>
                <a:gd name="connsiteX2283" fmla="*/ 1424930 w 4173281"/>
                <a:gd name="connsiteY2283" fmla="*/ 3823169 h 5477157"/>
                <a:gd name="connsiteX2284" fmla="*/ 1328894 w 4173281"/>
                <a:gd name="connsiteY2284" fmla="*/ 3763473 h 5477157"/>
                <a:gd name="connsiteX2285" fmla="*/ 1326300 w 4173281"/>
                <a:gd name="connsiteY2285" fmla="*/ 3763473 h 5477157"/>
                <a:gd name="connsiteX2286" fmla="*/ 1318513 w 4173281"/>
                <a:gd name="connsiteY2286" fmla="*/ 3763473 h 5477157"/>
                <a:gd name="connsiteX2287" fmla="*/ 1243244 w 4173281"/>
                <a:gd name="connsiteY2287" fmla="*/ 3810193 h 5477157"/>
                <a:gd name="connsiteX2288" fmla="*/ 1188738 w 4173281"/>
                <a:gd name="connsiteY2288" fmla="*/ 3789429 h 5477157"/>
                <a:gd name="connsiteX2289" fmla="*/ 1196526 w 4173281"/>
                <a:gd name="connsiteY2289" fmla="*/ 3812787 h 5477157"/>
                <a:gd name="connsiteX2290" fmla="*/ 1152401 w 4173281"/>
                <a:gd name="connsiteY2290" fmla="*/ 3856912 h 5477157"/>
                <a:gd name="connsiteX2291" fmla="*/ 1147210 w 4173281"/>
                <a:gd name="connsiteY2291" fmla="*/ 3856912 h 5477157"/>
                <a:gd name="connsiteX2292" fmla="*/ 1113470 w 4173281"/>
                <a:gd name="connsiteY2292" fmla="*/ 3875079 h 5477157"/>
                <a:gd name="connsiteX2293" fmla="*/ 1007053 w 4173281"/>
                <a:gd name="connsiteY2293" fmla="*/ 3968516 h 5477157"/>
                <a:gd name="connsiteX2294" fmla="*/ 939570 w 4173281"/>
                <a:gd name="connsiteY2294" fmla="*/ 3945159 h 5477157"/>
                <a:gd name="connsiteX2295" fmla="*/ 916212 w 4173281"/>
                <a:gd name="connsiteY2295" fmla="*/ 3950350 h 5477157"/>
                <a:gd name="connsiteX2296" fmla="*/ 864302 w 4173281"/>
                <a:gd name="connsiteY2296" fmla="*/ 3898440 h 5477157"/>
                <a:gd name="connsiteX2297" fmla="*/ 898042 w 4173281"/>
                <a:gd name="connsiteY2297" fmla="*/ 3851720 h 5477157"/>
                <a:gd name="connsiteX2298" fmla="*/ 918807 w 4173281"/>
                <a:gd name="connsiteY2298" fmla="*/ 3797213 h 5477157"/>
                <a:gd name="connsiteX2299" fmla="*/ 918807 w 4173281"/>
                <a:gd name="connsiteY2299" fmla="*/ 3794619 h 5477157"/>
                <a:gd name="connsiteX2300" fmla="*/ 934379 w 4173281"/>
                <a:gd name="connsiteY2300" fmla="*/ 3779047 h 5477157"/>
                <a:gd name="connsiteX2301" fmla="*/ 936976 w 4173281"/>
                <a:gd name="connsiteY2301" fmla="*/ 3779047 h 5477157"/>
                <a:gd name="connsiteX2302" fmla="*/ 1007053 w 4173281"/>
                <a:gd name="connsiteY2302" fmla="*/ 3753092 h 5477157"/>
                <a:gd name="connsiteX2303" fmla="*/ 1092706 w 4173281"/>
                <a:gd name="connsiteY2303" fmla="*/ 3797213 h 5477157"/>
                <a:gd name="connsiteX2304" fmla="*/ 1113470 w 4173281"/>
                <a:gd name="connsiteY2304" fmla="*/ 3792023 h 5477157"/>
                <a:gd name="connsiteX2305" fmla="*/ 1116064 w 4173281"/>
                <a:gd name="connsiteY2305" fmla="*/ 3792023 h 5477157"/>
                <a:gd name="connsiteX2306" fmla="*/ 1154998 w 4173281"/>
                <a:gd name="connsiteY2306" fmla="*/ 3768664 h 5477157"/>
                <a:gd name="connsiteX2307" fmla="*/ 1180953 w 4173281"/>
                <a:gd name="connsiteY2307" fmla="*/ 3776449 h 5477157"/>
                <a:gd name="connsiteX2308" fmla="*/ 1162783 w 4173281"/>
                <a:gd name="connsiteY2308" fmla="*/ 3724540 h 5477157"/>
                <a:gd name="connsiteX2309" fmla="*/ 1217289 w 4173281"/>
                <a:gd name="connsiteY2309" fmla="*/ 3646675 h 5477157"/>
                <a:gd name="connsiteX2310" fmla="*/ 1225075 w 4173281"/>
                <a:gd name="connsiteY2310" fmla="*/ 3625911 h 5477157"/>
                <a:gd name="connsiteX2311" fmla="*/ 1149807 w 4173281"/>
                <a:gd name="connsiteY2311" fmla="*/ 3654462 h 5477157"/>
                <a:gd name="connsiteX2312" fmla="*/ 1045987 w 4173281"/>
                <a:gd name="connsiteY2312" fmla="*/ 3584383 h 5477157"/>
                <a:gd name="connsiteX2313" fmla="*/ 1007053 w 4173281"/>
                <a:gd name="connsiteY2313" fmla="*/ 3599956 h 5477157"/>
                <a:gd name="connsiteX2314" fmla="*/ 955143 w 4173281"/>
                <a:gd name="connsiteY2314" fmla="*/ 3548046 h 5477157"/>
                <a:gd name="connsiteX2315" fmla="*/ 1007053 w 4173281"/>
                <a:gd name="connsiteY2315" fmla="*/ 3496135 h 5477157"/>
                <a:gd name="connsiteX2316" fmla="*/ 1020032 w 4173281"/>
                <a:gd name="connsiteY2316" fmla="*/ 3498733 h 5477157"/>
                <a:gd name="connsiteX2317" fmla="*/ 1020032 w 4173281"/>
                <a:gd name="connsiteY2317" fmla="*/ 3496135 h 5477157"/>
                <a:gd name="connsiteX2318" fmla="*/ 1020032 w 4173281"/>
                <a:gd name="connsiteY2318" fmla="*/ 3488350 h 5477157"/>
                <a:gd name="connsiteX2319" fmla="*/ 1056369 w 4173281"/>
                <a:gd name="connsiteY2319" fmla="*/ 3452014 h 5477157"/>
                <a:gd name="connsiteX2320" fmla="*/ 1077132 w 4173281"/>
                <a:gd name="connsiteY2320" fmla="*/ 3459799 h 5477157"/>
                <a:gd name="connsiteX2321" fmla="*/ 1147210 w 4173281"/>
                <a:gd name="connsiteY2321" fmla="*/ 3433844 h 5477157"/>
                <a:gd name="connsiteX2322" fmla="*/ 1199120 w 4173281"/>
                <a:gd name="connsiteY2322" fmla="*/ 3446823 h 5477157"/>
                <a:gd name="connsiteX2323" fmla="*/ 1227672 w 4173281"/>
                <a:gd name="connsiteY2323" fmla="*/ 3407889 h 5477157"/>
                <a:gd name="connsiteX2324" fmla="*/ 1227672 w 4173281"/>
                <a:gd name="connsiteY2324" fmla="*/ 3405294 h 5477157"/>
                <a:gd name="connsiteX2325" fmla="*/ 1225075 w 4173281"/>
                <a:gd name="connsiteY2325" fmla="*/ 3405294 h 5477157"/>
                <a:gd name="connsiteX2326" fmla="*/ 1160188 w 4173281"/>
                <a:gd name="connsiteY2326" fmla="*/ 3363767 h 5477157"/>
                <a:gd name="connsiteX2327" fmla="*/ 1118661 w 4173281"/>
                <a:gd name="connsiteY2327" fmla="*/ 3397507 h 5477157"/>
                <a:gd name="connsiteX2328" fmla="*/ 1074536 w 4173281"/>
                <a:gd name="connsiteY2328" fmla="*/ 3353384 h 5477157"/>
                <a:gd name="connsiteX2329" fmla="*/ 1108279 w 4173281"/>
                <a:gd name="connsiteY2329" fmla="*/ 3311857 h 5477157"/>
                <a:gd name="connsiteX2330" fmla="*/ 1077132 w 4173281"/>
                <a:gd name="connsiteY2330" fmla="*/ 3278113 h 5477157"/>
                <a:gd name="connsiteX2331" fmla="*/ 1077132 w 4173281"/>
                <a:gd name="connsiteY2331" fmla="*/ 3275519 h 5477157"/>
                <a:gd name="connsiteX2332" fmla="*/ 1045987 w 4173281"/>
                <a:gd name="connsiteY2332" fmla="*/ 3213227 h 5477157"/>
                <a:gd name="connsiteX2333" fmla="*/ 1123852 w 4173281"/>
                <a:gd name="connsiteY2333" fmla="*/ 3135362 h 5477157"/>
                <a:gd name="connsiteX2334" fmla="*/ 1180953 w 4173281"/>
                <a:gd name="connsiteY2334" fmla="*/ 3158721 h 5477157"/>
                <a:gd name="connsiteX2335" fmla="*/ 1258818 w 4173281"/>
                <a:gd name="connsiteY2335" fmla="*/ 3109407 h 5477157"/>
                <a:gd name="connsiteX2336" fmla="*/ 1274391 w 4173281"/>
                <a:gd name="connsiteY2336" fmla="*/ 3112001 h 5477157"/>
                <a:gd name="connsiteX2337" fmla="*/ 1206908 w 4173281"/>
                <a:gd name="connsiteY2337" fmla="*/ 3021160 h 5477157"/>
                <a:gd name="connsiteX2338" fmla="*/ 1214693 w 4173281"/>
                <a:gd name="connsiteY2338" fmla="*/ 2987418 h 5477157"/>
                <a:gd name="connsiteX2339" fmla="*/ 1162783 w 4173281"/>
                <a:gd name="connsiteY2339" fmla="*/ 2925126 h 5477157"/>
                <a:gd name="connsiteX2340" fmla="*/ 1219883 w 4173281"/>
                <a:gd name="connsiteY2340" fmla="*/ 2862835 h 5477157"/>
                <a:gd name="connsiteX2341" fmla="*/ 1245839 w 4173281"/>
                <a:gd name="connsiteY2341" fmla="*/ 2855048 h 5477157"/>
                <a:gd name="connsiteX2342" fmla="*/ 1287367 w 4173281"/>
                <a:gd name="connsiteY2342" fmla="*/ 2896577 h 5477157"/>
                <a:gd name="connsiteX2343" fmla="*/ 1284773 w 4173281"/>
                <a:gd name="connsiteY2343" fmla="*/ 2909553 h 5477157"/>
                <a:gd name="connsiteX2344" fmla="*/ 1287367 w 4173281"/>
                <a:gd name="connsiteY2344" fmla="*/ 2925126 h 5477157"/>
                <a:gd name="connsiteX2345" fmla="*/ 1287367 w 4173281"/>
                <a:gd name="connsiteY2345" fmla="*/ 2927723 h 5477157"/>
                <a:gd name="connsiteX2346" fmla="*/ 1297749 w 4173281"/>
                <a:gd name="connsiteY2346" fmla="*/ 2927723 h 5477157"/>
                <a:gd name="connsiteX2347" fmla="*/ 1292558 w 4173281"/>
                <a:gd name="connsiteY2347" fmla="*/ 2906959 h 5477157"/>
                <a:gd name="connsiteX2348" fmla="*/ 1310728 w 4173281"/>
                <a:gd name="connsiteY2348" fmla="*/ 2862835 h 5477157"/>
                <a:gd name="connsiteX2349" fmla="*/ 1308131 w 4173281"/>
                <a:gd name="connsiteY2349" fmla="*/ 2844667 h 5477157"/>
                <a:gd name="connsiteX2350" fmla="*/ 1310728 w 4173281"/>
                <a:gd name="connsiteY2350" fmla="*/ 2829093 h 5477157"/>
                <a:gd name="connsiteX2351" fmla="*/ 1295154 w 4173281"/>
                <a:gd name="connsiteY2351" fmla="*/ 2795351 h 5477157"/>
                <a:gd name="connsiteX2352" fmla="*/ 1341874 w 4173281"/>
                <a:gd name="connsiteY2352" fmla="*/ 2748632 h 5477157"/>
                <a:gd name="connsiteX2353" fmla="*/ 1378210 w 4173281"/>
                <a:gd name="connsiteY2353" fmla="*/ 2766802 h 5477157"/>
                <a:gd name="connsiteX2354" fmla="*/ 1391187 w 4173281"/>
                <a:gd name="connsiteY2354" fmla="*/ 2764205 h 5477157"/>
                <a:gd name="connsiteX2355" fmla="*/ 1409356 w 4173281"/>
                <a:gd name="connsiteY2355" fmla="*/ 2766802 h 5477157"/>
                <a:gd name="connsiteX2356" fmla="*/ 1406760 w 4173281"/>
                <a:gd name="connsiteY2356" fmla="*/ 2746038 h 5477157"/>
                <a:gd name="connsiteX2357" fmla="*/ 1432715 w 4173281"/>
                <a:gd name="connsiteY2357" fmla="*/ 2683746 h 5477157"/>
                <a:gd name="connsiteX2358" fmla="*/ 1424930 w 4173281"/>
                <a:gd name="connsiteY2358" fmla="*/ 2660385 h 5477157"/>
                <a:gd name="connsiteX2359" fmla="*/ 1471649 w 4173281"/>
                <a:gd name="connsiteY2359" fmla="*/ 2613667 h 5477157"/>
                <a:gd name="connsiteX2360" fmla="*/ 1518367 w 4173281"/>
                <a:gd name="connsiteY2360" fmla="*/ 2657791 h 5477157"/>
                <a:gd name="connsiteX2361" fmla="*/ 1546916 w 4173281"/>
                <a:gd name="connsiteY2361" fmla="*/ 2668173 h 5477157"/>
                <a:gd name="connsiteX2362" fmla="*/ 1554705 w 4173281"/>
                <a:gd name="connsiteY2362" fmla="*/ 2650003 h 5477157"/>
                <a:gd name="connsiteX2363" fmla="*/ 1539132 w 4173281"/>
                <a:gd name="connsiteY2363" fmla="*/ 2624048 h 5477157"/>
                <a:gd name="connsiteX2364" fmla="*/ 1567681 w 4173281"/>
                <a:gd name="connsiteY2364" fmla="*/ 2595499 h 5477157"/>
                <a:gd name="connsiteX2365" fmla="*/ 1596232 w 4173281"/>
                <a:gd name="connsiteY2365" fmla="*/ 2624048 h 5477157"/>
                <a:gd name="connsiteX2366" fmla="*/ 1601423 w 4173281"/>
                <a:gd name="connsiteY2366" fmla="*/ 2624048 h 5477157"/>
                <a:gd name="connsiteX2367" fmla="*/ 1611806 w 4173281"/>
                <a:gd name="connsiteY2367" fmla="*/ 2624048 h 5477157"/>
                <a:gd name="connsiteX2368" fmla="*/ 1588445 w 4173281"/>
                <a:gd name="connsiteY2368" fmla="*/ 2577329 h 5477157"/>
                <a:gd name="connsiteX2369" fmla="*/ 1578062 w 4173281"/>
                <a:gd name="connsiteY2369" fmla="*/ 2579925 h 5477157"/>
                <a:gd name="connsiteX2370" fmla="*/ 1572872 w 4173281"/>
                <a:gd name="connsiteY2370" fmla="*/ 2579925 h 5477157"/>
                <a:gd name="connsiteX2371" fmla="*/ 1539132 w 4173281"/>
                <a:gd name="connsiteY2371" fmla="*/ 2590308 h 5477157"/>
                <a:gd name="connsiteX2372" fmla="*/ 1502795 w 4173281"/>
                <a:gd name="connsiteY2372" fmla="*/ 2579925 h 5477157"/>
                <a:gd name="connsiteX2373" fmla="*/ 1492412 w 4173281"/>
                <a:gd name="connsiteY2373" fmla="*/ 2582520 h 5477157"/>
                <a:gd name="connsiteX2374" fmla="*/ 1466457 w 4173281"/>
                <a:gd name="connsiteY2374" fmla="*/ 2564353 h 5477157"/>
                <a:gd name="connsiteX2375" fmla="*/ 1422333 w 4173281"/>
                <a:gd name="connsiteY2375" fmla="*/ 2582520 h 5477157"/>
                <a:gd name="connsiteX2376" fmla="*/ 1388593 w 4173281"/>
                <a:gd name="connsiteY2376" fmla="*/ 2587710 h 5477157"/>
                <a:gd name="connsiteX2377" fmla="*/ 1370423 w 4173281"/>
                <a:gd name="connsiteY2377" fmla="*/ 2585117 h 5477157"/>
                <a:gd name="connsiteX2378" fmla="*/ 1357447 w 4173281"/>
                <a:gd name="connsiteY2378" fmla="*/ 2590308 h 5477157"/>
                <a:gd name="connsiteX2379" fmla="*/ 1354850 w 4173281"/>
                <a:gd name="connsiteY2379" fmla="*/ 2590308 h 5477157"/>
                <a:gd name="connsiteX2380" fmla="*/ 1349517 w 4173281"/>
                <a:gd name="connsiteY2380" fmla="*/ 2600490 h 5477157"/>
                <a:gd name="connsiteX2381" fmla="*/ 1367827 w 4173281"/>
                <a:gd name="connsiteY2381" fmla="*/ 2592905 h 5477157"/>
                <a:gd name="connsiteX2382" fmla="*/ 1396379 w 4173281"/>
                <a:gd name="connsiteY2382" fmla="*/ 2621454 h 5477157"/>
                <a:gd name="connsiteX2383" fmla="*/ 1367827 w 4173281"/>
                <a:gd name="connsiteY2383" fmla="*/ 2650006 h 5477157"/>
                <a:gd name="connsiteX2384" fmla="*/ 1339278 w 4173281"/>
                <a:gd name="connsiteY2384" fmla="*/ 2621454 h 5477157"/>
                <a:gd name="connsiteX2385" fmla="*/ 1342084 w 4173281"/>
                <a:gd name="connsiteY2385" fmla="*/ 2614680 h 5477157"/>
                <a:gd name="connsiteX2386" fmla="*/ 1340575 w 4173281"/>
                <a:gd name="connsiteY2386" fmla="*/ 2617560 h 5477157"/>
                <a:gd name="connsiteX2387" fmla="*/ 1310728 w 4173281"/>
                <a:gd name="connsiteY2387" fmla="*/ 2629239 h 5477157"/>
                <a:gd name="connsiteX2388" fmla="*/ 1266603 w 4173281"/>
                <a:gd name="connsiteY2388" fmla="*/ 2585117 h 5477157"/>
                <a:gd name="connsiteX2389" fmla="*/ 1295154 w 4173281"/>
                <a:gd name="connsiteY2389" fmla="*/ 2543589 h 5477157"/>
                <a:gd name="connsiteX2390" fmla="*/ 1264009 w 4173281"/>
                <a:gd name="connsiteY2390" fmla="*/ 2463127 h 5477157"/>
                <a:gd name="connsiteX2391" fmla="*/ 1284773 w 4173281"/>
                <a:gd name="connsiteY2391" fmla="*/ 2393050 h 5477157"/>
                <a:gd name="connsiteX2392" fmla="*/ 1230266 w 4173281"/>
                <a:gd name="connsiteY2392" fmla="*/ 2320376 h 5477157"/>
                <a:gd name="connsiteX2393" fmla="*/ 1248436 w 4173281"/>
                <a:gd name="connsiteY2393" fmla="*/ 2271060 h 5477157"/>
                <a:gd name="connsiteX2394" fmla="*/ 1227672 w 4173281"/>
                <a:gd name="connsiteY2394" fmla="*/ 2276251 h 5477157"/>
                <a:gd name="connsiteX2395" fmla="*/ 1188738 w 4173281"/>
                <a:gd name="connsiteY2395" fmla="*/ 2260679 h 5477157"/>
                <a:gd name="connsiteX2396" fmla="*/ 1167974 w 4173281"/>
                <a:gd name="connsiteY2396" fmla="*/ 2265869 h 5477157"/>
                <a:gd name="connsiteX2397" fmla="*/ 1113470 w 4173281"/>
                <a:gd name="connsiteY2397" fmla="*/ 2211365 h 5477157"/>
                <a:gd name="connsiteX2398" fmla="*/ 1147210 w 4173281"/>
                <a:gd name="connsiteY2398" fmla="*/ 2162049 h 5477157"/>
                <a:gd name="connsiteX2399" fmla="*/ 1173165 w 4173281"/>
                <a:gd name="connsiteY2399" fmla="*/ 2146477 h 5477157"/>
                <a:gd name="connsiteX2400" fmla="*/ 1201717 w 4173281"/>
                <a:gd name="connsiteY2400" fmla="*/ 2172432 h 5477157"/>
                <a:gd name="connsiteX2401" fmla="*/ 1227672 w 4173281"/>
                <a:gd name="connsiteY2401" fmla="*/ 2167240 h 5477157"/>
                <a:gd name="connsiteX2402" fmla="*/ 1274391 w 4173281"/>
                <a:gd name="connsiteY2402" fmla="*/ 2193195 h 5477157"/>
                <a:gd name="connsiteX2403" fmla="*/ 1328894 w 4173281"/>
                <a:gd name="connsiteY2403" fmla="*/ 2167240 h 5477157"/>
                <a:gd name="connsiteX2404" fmla="*/ 1352255 w 4173281"/>
                <a:gd name="connsiteY2404" fmla="*/ 2169837 h 5477157"/>
                <a:gd name="connsiteX2405" fmla="*/ 1347065 w 4173281"/>
                <a:gd name="connsiteY2405" fmla="*/ 2149073 h 5477157"/>
                <a:gd name="connsiteX2406" fmla="*/ 1404165 w 4173281"/>
                <a:gd name="connsiteY2406" fmla="*/ 2091972 h 5477157"/>
                <a:gd name="connsiteX2407" fmla="*/ 1461266 w 4173281"/>
                <a:gd name="connsiteY2407" fmla="*/ 2149073 h 5477157"/>
                <a:gd name="connsiteX2408" fmla="*/ 1404165 w 4173281"/>
                <a:gd name="connsiteY2408" fmla="*/ 2206174 h 5477157"/>
                <a:gd name="connsiteX2409" fmla="*/ 1391187 w 4173281"/>
                <a:gd name="connsiteY2409" fmla="*/ 2203577 h 5477157"/>
                <a:gd name="connsiteX2410" fmla="*/ 1398975 w 4173281"/>
                <a:gd name="connsiteY2410" fmla="*/ 2234723 h 5477157"/>
                <a:gd name="connsiteX2411" fmla="*/ 1385995 w 4173281"/>
                <a:gd name="connsiteY2411" fmla="*/ 2276251 h 5477157"/>
                <a:gd name="connsiteX2412" fmla="*/ 1375614 w 4173281"/>
                <a:gd name="connsiteY2412" fmla="*/ 2294421 h 5477157"/>
                <a:gd name="connsiteX2413" fmla="*/ 1380805 w 4173281"/>
                <a:gd name="connsiteY2413" fmla="*/ 2325567 h 5477157"/>
                <a:gd name="connsiteX2414" fmla="*/ 1391187 w 4173281"/>
                <a:gd name="connsiteY2414" fmla="*/ 2322970 h 5477157"/>
                <a:gd name="connsiteX2415" fmla="*/ 1427524 w 4173281"/>
                <a:gd name="connsiteY2415" fmla="*/ 2351522 h 5477157"/>
                <a:gd name="connsiteX2416" fmla="*/ 1435311 w 4173281"/>
                <a:gd name="connsiteY2416" fmla="*/ 2356713 h 5477157"/>
                <a:gd name="connsiteX2417" fmla="*/ 1453479 w 4173281"/>
                <a:gd name="connsiteY2417" fmla="*/ 2354116 h 5477157"/>
                <a:gd name="connsiteX2418" fmla="*/ 1463861 w 4173281"/>
                <a:gd name="connsiteY2418" fmla="*/ 2354116 h 5477157"/>
                <a:gd name="connsiteX2419" fmla="*/ 1440503 w 4173281"/>
                <a:gd name="connsiteY2419" fmla="*/ 2315185 h 5477157"/>
                <a:gd name="connsiteX2420" fmla="*/ 1484625 w 4173281"/>
                <a:gd name="connsiteY2420" fmla="*/ 2271060 h 5477157"/>
                <a:gd name="connsiteX2421" fmla="*/ 1528750 w 4173281"/>
                <a:gd name="connsiteY2421" fmla="*/ 2315185 h 5477157"/>
                <a:gd name="connsiteX2422" fmla="*/ 1484625 w 4173281"/>
                <a:gd name="connsiteY2422" fmla="*/ 2359307 h 5477157"/>
                <a:gd name="connsiteX2423" fmla="*/ 1531344 w 4173281"/>
                <a:gd name="connsiteY2423" fmla="*/ 2424196 h 5477157"/>
                <a:gd name="connsiteX2424" fmla="*/ 1544322 w 4173281"/>
                <a:gd name="connsiteY2424" fmla="*/ 2421600 h 5477157"/>
                <a:gd name="connsiteX2425" fmla="*/ 1611806 w 4173281"/>
                <a:gd name="connsiteY2425" fmla="*/ 2489082 h 5477157"/>
                <a:gd name="connsiteX2426" fmla="*/ 1611806 w 4173281"/>
                <a:gd name="connsiteY2426" fmla="*/ 2491679 h 5477157"/>
                <a:gd name="connsiteX2427" fmla="*/ 1674098 w 4173281"/>
                <a:gd name="connsiteY2427" fmla="*/ 2468318 h 5477157"/>
                <a:gd name="connsiteX2428" fmla="*/ 1726008 w 4173281"/>
                <a:gd name="connsiteY2428" fmla="*/ 2483891 h 5477157"/>
                <a:gd name="connsiteX2429" fmla="*/ 1749366 w 4173281"/>
                <a:gd name="connsiteY2429" fmla="*/ 2455342 h 5477157"/>
                <a:gd name="connsiteX2430" fmla="*/ 1746772 w 4173281"/>
                <a:gd name="connsiteY2430" fmla="*/ 2442363 h 5477157"/>
                <a:gd name="connsiteX2431" fmla="*/ 1783109 w 4173281"/>
                <a:gd name="connsiteY2431" fmla="*/ 2406026 h 5477157"/>
                <a:gd name="connsiteX2432" fmla="*/ 1819445 w 4173281"/>
                <a:gd name="connsiteY2432" fmla="*/ 2442363 h 5477157"/>
                <a:gd name="connsiteX2433" fmla="*/ 1798682 w 4173281"/>
                <a:gd name="connsiteY2433" fmla="*/ 2476107 h 5477157"/>
                <a:gd name="connsiteX2434" fmla="*/ 1801276 w 4173281"/>
                <a:gd name="connsiteY2434" fmla="*/ 2483891 h 5477157"/>
                <a:gd name="connsiteX2435" fmla="*/ 1866164 w 4173281"/>
                <a:gd name="connsiteY2435" fmla="*/ 2561756 h 5477157"/>
                <a:gd name="connsiteX2436" fmla="*/ 1785703 w 4173281"/>
                <a:gd name="connsiteY2436" fmla="*/ 2642218 h 5477157"/>
                <a:gd name="connsiteX2437" fmla="*/ 1738983 w 4173281"/>
                <a:gd name="connsiteY2437" fmla="*/ 2626645 h 5477157"/>
                <a:gd name="connsiteX2438" fmla="*/ 1710435 w 4173281"/>
                <a:gd name="connsiteY2438" fmla="*/ 2647409 h 5477157"/>
                <a:gd name="connsiteX2439" fmla="*/ 1697456 w 4173281"/>
                <a:gd name="connsiteY2439" fmla="*/ 2670766 h 5477157"/>
                <a:gd name="connsiteX2440" fmla="*/ 1744175 w 4173281"/>
                <a:gd name="connsiteY2440" fmla="*/ 2720082 h 5477157"/>
                <a:gd name="connsiteX2441" fmla="*/ 1723411 w 4173281"/>
                <a:gd name="connsiteY2441" fmla="*/ 2761611 h 5477157"/>
                <a:gd name="connsiteX2442" fmla="*/ 1723411 w 4173281"/>
                <a:gd name="connsiteY2442" fmla="*/ 2764205 h 5477157"/>
                <a:gd name="connsiteX2443" fmla="*/ 1736389 w 4173281"/>
                <a:gd name="connsiteY2443" fmla="*/ 2769396 h 5477157"/>
                <a:gd name="connsiteX2444" fmla="*/ 1764938 w 4173281"/>
                <a:gd name="connsiteY2444" fmla="*/ 2756420 h 5477157"/>
                <a:gd name="connsiteX2445" fmla="*/ 1801276 w 4173281"/>
                <a:gd name="connsiteY2445" fmla="*/ 2792757 h 5477157"/>
                <a:gd name="connsiteX2446" fmla="*/ 1777918 w 4173281"/>
                <a:gd name="connsiteY2446" fmla="*/ 2826497 h 5477157"/>
                <a:gd name="connsiteX2447" fmla="*/ 1780512 w 4173281"/>
                <a:gd name="connsiteY2447" fmla="*/ 2842070 h 5477157"/>
                <a:gd name="connsiteX2448" fmla="*/ 1697456 w 4173281"/>
                <a:gd name="connsiteY2448" fmla="*/ 2925126 h 5477157"/>
                <a:gd name="connsiteX2449" fmla="*/ 1692265 w 4173281"/>
                <a:gd name="connsiteY2449" fmla="*/ 2925126 h 5477157"/>
                <a:gd name="connsiteX2450" fmla="*/ 1681883 w 4173281"/>
                <a:gd name="connsiteY2450" fmla="*/ 2943295 h 5477157"/>
                <a:gd name="connsiteX2451" fmla="*/ 1694862 w 4173281"/>
                <a:gd name="connsiteY2451" fmla="*/ 2940699 h 5477157"/>
                <a:gd name="connsiteX2452" fmla="*/ 1733793 w 4173281"/>
                <a:gd name="connsiteY2452" fmla="*/ 2979633 h 5477157"/>
                <a:gd name="connsiteX2453" fmla="*/ 1726008 w 4173281"/>
                <a:gd name="connsiteY2453" fmla="*/ 3000397 h 5477157"/>
                <a:gd name="connsiteX2454" fmla="*/ 1728602 w 4173281"/>
                <a:gd name="connsiteY2454" fmla="*/ 3000397 h 5477157"/>
                <a:gd name="connsiteX2455" fmla="*/ 1738983 w 4173281"/>
                <a:gd name="connsiteY2455" fmla="*/ 2997800 h 5477157"/>
                <a:gd name="connsiteX2456" fmla="*/ 1736389 w 4173281"/>
                <a:gd name="connsiteY2456" fmla="*/ 2990015 h 5477157"/>
                <a:gd name="connsiteX2457" fmla="*/ 1762344 w 4173281"/>
                <a:gd name="connsiteY2457" fmla="*/ 2964060 h 5477157"/>
                <a:gd name="connsiteX2458" fmla="*/ 1767536 w 4173281"/>
                <a:gd name="connsiteY2458" fmla="*/ 2964060 h 5477157"/>
                <a:gd name="connsiteX2459" fmla="*/ 1754557 w 4173281"/>
                <a:gd name="connsiteY2459" fmla="*/ 2930317 h 5477157"/>
                <a:gd name="connsiteX2460" fmla="*/ 1809064 w 4173281"/>
                <a:gd name="connsiteY2460" fmla="*/ 2875813 h 5477157"/>
                <a:gd name="connsiteX2461" fmla="*/ 1835019 w 4173281"/>
                <a:gd name="connsiteY2461" fmla="*/ 2883598 h 5477157"/>
                <a:gd name="connsiteX2462" fmla="*/ 1832422 w 4173281"/>
                <a:gd name="connsiteY2462" fmla="*/ 2870622 h 5477157"/>
                <a:gd name="connsiteX2463" fmla="*/ 1866164 w 4173281"/>
                <a:gd name="connsiteY2463" fmla="*/ 2836879 h 5477157"/>
                <a:gd name="connsiteX2464" fmla="*/ 1868759 w 4173281"/>
                <a:gd name="connsiteY2464" fmla="*/ 2836879 h 5477157"/>
                <a:gd name="connsiteX2465" fmla="*/ 1884332 w 4173281"/>
                <a:gd name="connsiteY2465" fmla="*/ 2831688 h 5477157"/>
                <a:gd name="connsiteX2466" fmla="*/ 1907693 w 4173281"/>
                <a:gd name="connsiteY2466" fmla="*/ 2855048 h 5477157"/>
                <a:gd name="connsiteX2467" fmla="*/ 1902501 w 4173281"/>
                <a:gd name="connsiteY2467" fmla="*/ 2870622 h 5477157"/>
                <a:gd name="connsiteX2468" fmla="*/ 1868759 w 4173281"/>
                <a:gd name="connsiteY2468" fmla="*/ 2904362 h 5477157"/>
                <a:gd name="connsiteX2469" fmla="*/ 1858377 w 4173281"/>
                <a:gd name="connsiteY2469" fmla="*/ 2901768 h 5477157"/>
                <a:gd name="connsiteX2470" fmla="*/ 1866164 w 4173281"/>
                <a:gd name="connsiteY2470" fmla="*/ 2930317 h 5477157"/>
                <a:gd name="connsiteX2471" fmla="*/ 1858377 w 4173281"/>
                <a:gd name="connsiteY2471" fmla="*/ 2958869 h 5477157"/>
                <a:gd name="connsiteX2472" fmla="*/ 1873949 w 4173281"/>
                <a:gd name="connsiteY2472" fmla="*/ 2953678 h 5477157"/>
                <a:gd name="connsiteX2473" fmla="*/ 1905095 w 4173281"/>
                <a:gd name="connsiteY2473" fmla="*/ 2974442 h 5477157"/>
                <a:gd name="connsiteX2474" fmla="*/ 1905095 w 4173281"/>
                <a:gd name="connsiteY2474" fmla="*/ 2969250 h 5477157"/>
                <a:gd name="connsiteX2475" fmla="*/ 1969985 w 4173281"/>
                <a:gd name="connsiteY2475" fmla="*/ 2904362 h 5477157"/>
                <a:gd name="connsiteX2476" fmla="*/ 2003725 w 4173281"/>
                <a:gd name="connsiteY2476" fmla="*/ 2914744 h 5477157"/>
                <a:gd name="connsiteX2477" fmla="*/ 2001131 w 4173281"/>
                <a:gd name="connsiteY2477" fmla="*/ 2899171 h 5477157"/>
                <a:gd name="connsiteX2478" fmla="*/ 2063422 w 4173281"/>
                <a:gd name="connsiteY2478" fmla="*/ 2836879 h 5477157"/>
                <a:gd name="connsiteX2479" fmla="*/ 2078996 w 4173281"/>
                <a:gd name="connsiteY2479" fmla="*/ 2821306 h 5477157"/>
                <a:gd name="connsiteX2480" fmla="*/ 2063422 w 4173281"/>
                <a:gd name="connsiteY2480" fmla="*/ 2805733 h 5477157"/>
                <a:gd name="connsiteX2481" fmla="*/ 2050444 w 4173281"/>
                <a:gd name="connsiteY2481" fmla="*/ 2808330 h 5477157"/>
                <a:gd name="connsiteX2482" fmla="*/ 2055635 w 4173281"/>
                <a:gd name="connsiteY2482" fmla="*/ 2821306 h 5477157"/>
                <a:gd name="connsiteX2483" fmla="*/ 2034871 w 4173281"/>
                <a:gd name="connsiteY2483" fmla="*/ 2842070 h 5477157"/>
                <a:gd name="connsiteX2484" fmla="*/ 2014106 w 4173281"/>
                <a:gd name="connsiteY2484" fmla="*/ 2821306 h 5477157"/>
                <a:gd name="connsiteX2485" fmla="*/ 2024489 w 4173281"/>
                <a:gd name="connsiteY2485" fmla="*/ 2803138 h 5477157"/>
                <a:gd name="connsiteX2486" fmla="*/ 2001131 w 4173281"/>
                <a:gd name="connsiteY2486" fmla="*/ 2777183 h 5477157"/>
                <a:gd name="connsiteX2487" fmla="*/ 1993343 w 4173281"/>
                <a:gd name="connsiteY2487" fmla="*/ 2771993 h 5477157"/>
                <a:gd name="connsiteX2488" fmla="*/ 1985557 w 4173281"/>
                <a:gd name="connsiteY2488" fmla="*/ 2782375 h 5477157"/>
                <a:gd name="connsiteX2489" fmla="*/ 1985557 w 4173281"/>
                <a:gd name="connsiteY2489" fmla="*/ 2784969 h 5477157"/>
                <a:gd name="connsiteX2490" fmla="*/ 1959603 w 4173281"/>
                <a:gd name="connsiteY2490" fmla="*/ 2810924 h 5477157"/>
                <a:gd name="connsiteX2491" fmla="*/ 1946624 w 4173281"/>
                <a:gd name="connsiteY2491" fmla="*/ 2808330 h 5477157"/>
                <a:gd name="connsiteX2492" fmla="*/ 1915478 w 4173281"/>
                <a:gd name="connsiteY2492" fmla="*/ 2813521 h 5477157"/>
                <a:gd name="connsiteX2493" fmla="*/ 1824637 w 4173281"/>
                <a:gd name="connsiteY2493" fmla="*/ 2722677 h 5477157"/>
                <a:gd name="connsiteX2494" fmla="*/ 1915478 w 4173281"/>
                <a:gd name="connsiteY2494" fmla="*/ 2631836 h 5477157"/>
                <a:gd name="connsiteX2495" fmla="*/ 1933647 w 4173281"/>
                <a:gd name="connsiteY2495" fmla="*/ 2634430 h 5477157"/>
                <a:gd name="connsiteX2496" fmla="*/ 1949220 w 4173281"/>
                <a:gd name="connsiteY2496" fmla="*/ 2579925 h 5477157"/>
                <a:gd name="connsiteX2497" fmla="*/ 1938839 w 4173281"/>
                <a:gd name="connsiteY2497" fmla="*/ 2579925 h 5477157"/>
                <a:gd name="connsiteX2498" fmla="*/ 1899904 w 4173281"/>
                <a:gd name="connsiteY2498" fmla="*/ 2540992 h 5477157"/>
                <a:gd name="connsiteX2499" fmla="*/ 1938839 w 4173281"/>
                <a:gd name="connsiteY2499" fmla="*/ 2502061 h 5477157"/>
                <a:gd name="connsiteX2500" fmla="*/ 1977770 w 4173281"/>
                <a:gd name="connsiteY2500" fmla="*/ 2540992 h 5477157"/>
                <a:gd name="connsiteX2501" fmla="*/ 1977770 w 4173281"/>
                <a:gd name="connsiteY2501" fmla="*/ 2548780 h 5477157"/>
                <a:gd name="connsiteX2502" fmla="*/ 2040061 w 4173281"/>
                <a:gd name="connsiteY2502" fmla="*/ 2528015 h 5477157"/>
                <a:gd name="connsiteX2503" fmla="*/ 2068613 w 4173281"/>
                <a:gd name="connsiteY2503" fmla="*/ 2533207 h 5477157"/>
                <a:gd name="connsiteX2504" fmla="*/ 2084186 w 4173281"/>
                <a:gd name="connsiteY2504" fmla="*/ 2530611 h 5477157"/>
                <a:gd name="connsiteX2505" fmla="*/ 2068613 w 4173281"/>
                <a:gd name="connsiteY2505" fmla="*/ 2494273 h 5477157"/>
                <a:gd name="connsiteX2506" fmla="*/ 2071207 w 4173281"/>
                <a:gd name="connsiteY2506" fmla="*/ 2481297 h 5477157"/>
                <a:gd name="connsiteX2507" fmla="*/ 2063422 w 4173281"/>
                <a:gd name="connsiteY2507" fmla="*/ 2478700 h 5477157"/>
                <a:gd name="connsiteX2508" fmla="*/ 2032276 w 4173281"/>
                <a:gd name="connsiteY2508" fmla="*/ 2499464 h 5477157"/>
                <a:gd name="connsiteX2509" fmla="*/ 2019297 w 4173281"/>
                <a:gd name="connsiteY2509" fmla="*/ 2496870 h 5477157"/>
                <a:gd name="connsiteX2510" fmla="*/ 2003725 w 4173281"/>
                <a:gd name="connsiteY2510" fmla="*/ 2504654 h 5477157"/>
                <a:gd name="connsiteX2511" fmla="*/ 1982960 w 4173281"/>
                <a:gd name="connsiteY2511" fmla="*/ 2489082 h 5477157"/>
                <a:gd name="connsiteX2512" fmla="*/ 1897310 w 4173281"/>
                <a:gd name="connsiteY2512" fmla="*/ 2431981 h 5477157"/>
                <a:gd name="connsiteX2513" fmla="*/ 1863568 w 4173281"/>
                <a:gd name="connsiteY2513" fmla="*/ 2413814 h 5477157"/>
                <a:gd name="connsiteX2514" fmla="*/ 1868759 w 4173281"/>
                <a:gd name="connsiteY2514" fmla="*/ 2429387 h 5477157"/>
                <a:gd name="connsiteX2515" fmla="*/ 1845400 w 4173281"/>
                <a:gd name="connsiteY2515" fmla="*/ 2452745 h 5477157"/>
                <a:gd name="connsiteX2516" fmla="*/ 1822039 w 4173281"/>
                <a:gd name="connsiteY2516" fmla="*/ 2429387 h 5477157"/>
                <a:gd name="connsiteX2517" fmla="*/ 1845400 w 4173281"/>
                <a:gd name="connsiteY2517" fmla="*/ 2406026 h 5477157"/>
                <a:gd name="connsiteX2518" fmla="*/ 1860974 w 4173281"/>
                <a:gd name="connsiteY2518" fmla="*/ 2411217 h 5477157"/>
                <a:gd name="connsiteX2519" fmla="*/ 1858377 w 4173281"/>
                <a:gd name="connsiteY2519" fmla="*/ 2406026 h 5477157"/>
                <a:gd name="connsiteX2520" fmla="*/ 1847994 w 4173281"/>
                <a:gd name="connsiteY2520" fmla="*/ 2393050 h 5477157"/>
                <a:gd name="connsiteX2521" fmla="*/ 1845400 w 4173281"/>
                <a:gd name="connsiteY2521" fmla="*/ 2393050 h 5477157"/>
                <a:gd name="connsiteX2522" fmla="*/ 1806467 w 4173281"/>
                <a:gd name="connsiteY2522" fmla="*/ 2354116 h 5477157"/>
                <a:gd name="connsiteX2523" fmla="*/ 1809064 w 4173281"/>
                <a:gd name="connsiteY2523" fmla="*/ 2343734 h 5477157"/>
                <a:gd name="connsiteX2524" fmla="*/ 1803873 w 4173281"/>
                <a:gd name="connsiteY2524" fmla="*/ 2343734 h 5477157"/>
                <a:gd name="connsiteX2525" fmla="*/ 1772727 w 4173281"/>
                <a:gd name="connsiteY2525" fmla="*/ 2351522 h 5477157"/>
                <a:gd name="connsiteX2526" fmla="*/ 1702647 w 4173281"/>
                <a:gd name="connsiteY2526" fmla="*/ 2281443 h 5477157"/>
                <a:gd name="connsiteX2527" fmla="*/ 1749366 w 4173281"/>
                <a:gd name="connsiteY2527" fmla="*/ 2216556 h 5477157"/>
                <a:gd name="connsiteX2528" fmla="*/ 1738983 w 4173281"/>
                <a:gd name="connsiteY2528" fmla="*/ 2182813 h 5477157"/>
                <a:gd name="connsiteX2529" fmla="*/ 1738983 w 4173281"/>
                <a:gd name="connsiteY2529" fmla="*/ 2177622 h 5477157"/>
                <a:gd name="connsiteX2530" fmla="*/ 1697456 w 4173281"/>
                <a:gd name="connsiteY2530" fmla="*/ 2195793 h 5477157"/>
                <a:gd name="connsiteX2531" fmla="*/ 1642952 w 4173281"/>
                <a:gd name="connsiteY2531" fmla="*/ 2141285 h 5477157"/>
                <a:gd name="connsiteX2532" fmla="*/ 1661119 w 4173281"/>
                <a:gd name="connsiteY2532" fmla="*/ 2099757 h 5477157"/>
                <a:gd name="connsiteX2533" fmla="*/ 1687073 w 4173281"/>
                <a:gd name="connsiteY2533" fmla="*/ 2084184 h 5477157"/>
                <a:gd name="connsiteX2534" fmla="*/ 1700053 w 4173281"/>
                <a:gd name="connsiteY2534" fmla="*/ 2086781 h 5477157"/>
                <a:gd name="connsiteX2535" fmla="*/ 1751963 w 4173281"/>
                <a:gd name="connsiteY2535" fmla="*/ 2141285 h 5477157"/>
                <a:gd name="connsiteX2536" fmla="*/ 1751963 w 4173281"/>
                <a:gd name="connsiteY2536" fmla="*/ 2146477 h 5477157"/>
                <a:gd name="connsiteX2537" fmla="*/ 1777918 w 4173281"/>
                <a:gd name="connsiteY2537" fmla="*/ 2128309 h 5477157"/>
                <a:gd name="connsiteX2538" fmla="*/ 1770129 w 4173281"/>
                <a:gd name="connsiteY2538" fmla="*/ 2091972 h 5477157"/>
                <a:gd name="connsiteX2539" fmla="*/ 1775321 w 4173281"/>
                <a:gd name="connsiteY2539" fmla="*/ 2066017 h 5477157"/>
                <a:gd name="connsiteX2540" fmla="*/ 1754557 w 4173281"/>
                <a:gd name="connsiteY2540" fmla="*/ 2076399 h 5477157"/>
                <a:gd name="connsiteX2541" fmla="*/ 1728602 w 4173281"/>
                <a:gd name="connsiteY2541" fmla="*/ 2050444 h 5477157"/>
                <a:gd name="connsiteX2542" fmla="*/ 1754557 w 4173281"/>
                <a:gd name="connsiteY2542" fmla="*/ 2024489 h 5477157"/>
                <a:gd name="connsiteX2543" fmla="*/ 1738983 w 4173281"/>
                <a:gd name="connsiteY2543" fmla="*/ 2006320 h 5477157"/>
                <a:gd name="connsiteX2544" fmla="*/ 1707838 w 4173281"/>
                <a:gd name="connsiteY2544" fmla="*/ 2019298 h 5477157"/>
                <a:gd name="connsiteX2545" fmla="*/ 1663716 w 4173281"/>
                <a:gd name="connsiteY2545" fmla="*/ 1975173 h 5477157"/>
                <a:gd name="connsiteX2546" fmla="*/ 1707838 w 4173281"/>
                <a:gd name="connsiteY2546" fmla="*/ 1931051 h 5477157"/>
                <a:gd name="connsiteX2547" fmla="*/ 1736389 w 4173281"/>
                <a:gd name="connsiteY2547" fmla="*/ 1941433 h 5477157"/>
                <a:gd name="connsiteX2548" fmla="*/ 1741581 w 4173281"/>
                <a:gd name="connsiteY2548" fmla="*/ 1931051 h 5477157"/>
                <a:gd name="connsiteX2549" fmla="*/ 1741581 w 4173281"/>
                <a:gd name="connsiteY2549" fmla="*/ 1925860 h 5477157"/>
                <a:gd name="connsiteX2550" fmla="*/ 1783109 w 4173281"/>
                <a:gd name="connsiteY2550" fmla="*/ 1884332 h 5477157"/>
                <a:gd name="connsiteX2551" fmla="*/ 1785703 w 4173281"/>
                <a:gd name="connsiteY2551" fmla="*/ 1884332 h 5477157"/>
                <a:gd name="connsiteX2552" fmla="*/ 1777918 w 4173281"/>
                <a:gd name="connsiteY2552" fmla="*/ 1860971 h 5477157"/>
                <a:gd name="connsiteX2553" fmla="*/ 1764938 w 4173281"/>
                <a:gd name="connsiteY2553" fmla="*/ 1840208 h 5477157"/>
                <a:gd name="connsiteX2554" fmla="*/ 1738983 w 4173281"/>
                <a:gd name="connsiteY2554" fmla="*/ 1832422 h 5477157"/>
                <a:gd name="connsiteX2555" fmla="*/ 1741581 w 4173281"/>
                <a:gd name="connsiteY2555" fmla="*/ 1847995 h 5477157"/>
                <a:gd name="connsiteX2556" fmla="*/ 1687073 w 4173281"/>
                <a:gd name="connsiteY2556" fmla="*/ 1902499 h 5477157"/>
                <a:gd name="connsiteX2557" fmla="*/ 1632570 w 4173281"/>
                <a:gd name="connsiteY2557" fmla="*/ 1847995 h 5477157"/>
                <a:gd name="connsiteX2558" fmla="*/ 1635164 w 4173281"/>
                <a:gd name="connsiteY2558" fmla="*/ 1829825 h 5477157"/>
                <a:gd name="connsiteX2559" fmla="*/ 1596232 w 4173281"/>
                <a:gd name="connsiteY2559" fmla="*/ 1790894 h 5477157"/>
                <a:gd name="connsiteX2560" fmla="*/ 1635164 w 4173281"/>
                <a:gd name="connsiteY2560" fmla="*/ 1751960 h 5477157"/>
                <a:gd name="connsiteX2561" fmla="*/ 1674098 w 4173281"/>
                <a:gd name="connsiteY2561" fmla="*/ 1790894 h 5477157"/>
                <a:gd name="connsiteX2562" fmla="*/ 1674098 w 4173281"/>
                <a:gd name="connsiteY2562" fmla="*/ 1796085 h 5477157"/>
                <a:gd name="connsiteX2563" fmla="*/ 1684480 w 4173281"/>
                <a:gd name="connsiteY2563" fmla="*/ 1793489 h 5477157"/>
                <a:gd name="connsiteX2564" fmla="*/ 1697456 w 4173281"/>
                <a:gd name="connsiteY2564" fmla="*/ 1796085 h 5477157"/>
                <a:gd name="connsiteX2565" fmla="*/ 1689671 w 4173281"/>
                <a:gd name="connsiteY2565" fmla="*/ 1759748 h 5477157"/>
                <a:gd name="connsiteX2566" fmla="*/ 1692265 w 4173281"/>
                <a:gd name="connsiteY2566" fmla="*/ 1738984 h 5477157"/>
                <a:gd name="connsiteX2567" fmla="*/ 1689671 w 4173281"/>
                <a:gd name="connsiteY2567" fmla="*/ 1738984 h 5477157"/>
                <a:gd name="connsiteX2568" fmla="*/ 1655927 w 4173281"/>
                <a:gd name="connsiteY2568" fmla="*/ 1751960 h 5477157"/>
                <a:gd name="connsiteX2569" fmla="*/ 1604017 w 4173281"/>
                <a:gd name="connsiteY2569" fmla="*/ 1700051 h 5477157"/>
                <a:gd name="connsiteX2570" fmla="*/ 1609209 w 4173281"/>
                <a:gd name="connsiteY2570" fmla="*/ 1679287 h 5477157"/>
                <a:gd name="connsiteX2571" fmla="*/ 1606615 w 4173281"/>
                <a:gd name="connsiteY2571" fmla="*/ 1663713 h 5477157"/>
                <a:gd name="connsiteX2572" fmla="*/ 1648142 w 4173281"/>
                <a:gd name="connsiteY2572" fmla="*/ 1622186 h 5477157"/>
                <a:gd name="connsiteX2573" fmla="*/ 1689671 w 4173281"/>
                <a:gd name="connsiteY2573" fmla="*/ 1661119 h 5477157"/>
                <a:gd name="connsiteX2574" fmla="*/ 1707838 w 4173281"/>
                <a:gd name="connsiteY2574" fmla="*/ 1700051 h 5477157"/>
                <a:gd name="connsiteX2575" fmla="*/ 1707838 w 4173281"/>
                <a:gd name="connsiteY2575" fmla="*/ 1707838 h 5477157"/>
                <a:gd name="connsiteX2576" fmla="*/ 1728602 w 4173281"/>
                <a:gd name="connsiteY2576" fmla="*/ 1689668 h 5477157"/>
                <a:gd name="connsiteX2577" fmla="*/ 1728602 w 4173281"/>
                <a:gd name="connsiteY2577" fmla="*/ 1684477 h 5477157"/>
                <a:gd name="connsiteX2578" fmla="*/ 1793491 w 4173281"/>
                <a:gd name="connsiteY2578" fmla="*/ 1614401 h 5477157"/>
                <a:gd name="connsiteX2579" fmla="*/ 1783109 w 4173281"/>
                <a:gd name="connsiteY2579" fmla="*/ 1609209 h 5477157"/>
                <a:gd name="connsiteX2580" fmla="*/ 1759748 w 4173281"/>
                <a:gd name="connsiteY2580" fmla="*/ 1619591 h 5477157"/>
                <a:gd name="connsiteX2581" fmla="*/ 1728602 w 4173281"/>
                <a:gd name="connsiteY2581" fmla="*/ 1588446 h 5477157"/>
                <a:gd name="connsiteX2582" fmla="*/ 1759748 w 4173281"/>
                <a:gd name="connsiteY2582" fmla="*/ 1557300 h 5477157"/>
                <a:gd name="connsiteX2583" fmla="*/ 1777918 w 4173281"/>
                <a:gd name="connsiteY2583" fmla="*/ 1562491 h 5477157"/>
                <a:gd name="connsiteX2584" fmla="*/ 1801276 w 4173281"/>
                <a:gd name="connsiteY2584" fmla="*/ 1552108 h 5477157"/>
                <a:gd name="connsiteX2585" fmla="*/ 1832422 w 4173281"/>
                <a:gd name="connsiteY2585" fmla="*/ 1583254 h 5477157"/>
                <a:gd name="connsiteX2586" fmla="*/ 1827231 w 4173281"/>
                <a:gd name="connsiteY2586" fmla="*/ 1598827 h 5477157"/>
                <a:gd name="connsiteX2587" fmla="*/ 1853185 w 4173281"/>
                <a:gd name="connsiteY2587" fmla="*/ 1596231 h 5477157"/>
                <a:gd name="connsiteX2588" fmla="*/ 1967388 w 4173281"/>
                <a:gd name="connsiteY2588" fmla="*/ 1710432 h 5477157"/>
                <a:gd name="connsiteX2589" fmla="*/ 1962196 w 4173281"/>
                <a:gd name="connsiteY2589" fmla="*/ 1744175 h 5477157"/>
                <a:gd name="connsiteX2590" fmla="*/ 1959603 w 4173281"/>
                <a:gd name="connsiteY2590" fmla="*/ 1751960 h 5477157"/>
                <a:gd name="connsiteX2591" fmla="*/ 1938839 w 4173281"/>
                <a:gd name="connsiteY2591" fmla="*/ 1783107 h 5477157"/>
                <a:gd name="connsiteX2592" fmla="*/ 1946624 w 4173281"/>
                <a:gd name="connsiteY2592" fmla="*/ 1803870 h 5477157"/>
                <a:gd name="connsiteX2593" fmla="*/ 1962196 w 4173281"/>
                <a:gd name="connsiteY2593" fmla="*/ 1801276 h 5477157"/>
                <a:gd name="connsiteX2594" fmla="*/ 2019297 w 4173281"/>
                <a:gd name="connsiteY2594" fmla="*/ 1832422 h 5477157"/>
                <a:gd name="connsiteX2595" fmla="*/ 2037467 w 4173281"/>
                <a:gd name="connsiteY2595" fmla="*/ 1863569 h 5477157"/>
                <a:gd name="connsiteX2596" fmla="*/ 2024489 w 4173281"/>
                <a:gd name="connsiteY2596" fmla="*/ 1892117 h 5477157"/>
                <a:gd name="connsiteX2597" fmla="*/ 2006321 w 4173281"/>
                <a:gd name="connsiteY2597" fmla="*/ 1918072 h 5477157"/>
                <a:gd name="connsiteX2598" fmla="*/ 2032276 w 4173281"/>
                <a:gd name="connsiteY2598" fmla="*/ 1928455 h 5477157"/>
                <a:gd name="connsiteX2599" fmla="*/ 2099759 w 4173281"/>
                <a:gd name="connsiteY2599" fmla="*/ 1892117 h 5477157"/>
                <a:gd name="connsiteX2600" fmla="*/ 2169837 w 4173281"/>
                <a:gd name="connsiteY2600" fmla="*/ 1931051 h 5477157"/>
                <a:gd name="connsiteX2601" fmla="*/ 2169837 w 4173281"/>
                <a:gd name="connsiteY2601" fmla="*/ 1923264 h 5477157"/>
                <a:gd name="connsiteX2602" fmla="*/ 2175027 w 4173281"/>
                <a:gd name="connsiteY2602" fmla="*/ 1889524 h 5477157"/>
                <a:gd name="connsiteX2603" fmla="*/ 2164646 w 4173281"/>
                <a:gd name="connsiteY2603" fmla="*/ 1876544 h 5477157"/>
                <a:gd name="connsiteX2604" fmla="*/ 2156861 w 4173281"/>
                <a:gd name="connsiteY2604" fmla="*/ 1879141 h 5477157"/>
                <a:gd name="connsiteX2605" fmla="*/ 2125715 w 4173281"/>
                <a:gd name="connsiteY2605" fmla="*/ 1847995 h 5477157"/>
                <a:gd name="connsiteX2606" fmla="*/ 2156861 w 4173281"/>
                <a:gd name="connsiteY2606" fmla="*/ 1816849 h 5477157"/>
                <a:gd name="connsiteX2607" fmla="*/ 2172433 w 4173281"/>
                <a:gd name="connsiteY2607" fmla="*/ 1822040 h 5477157"/>
                <a:gd name="connsiteX2608" fmla="*/ 2203579 w 4173281"/>
                <a:gd name="connsiteY2608" fmla="*/ 1809061 h 5477157"/>
                <a:gd name="connsiteX2609" fmla="*/ 2239917 w 4173281"/>
                <a:gd name="connsiteY2609" fmla="*/ 1829825 h 5477157"/>
                <a:gd name="connsiteX2610" fmla="*/ 2245108 w 4173281"/>
                <a:gd name="connsiteY2610" fmla="*/ 1827231 h 5477157"/>
                <a:gd name="connsiteX2611" fmla="*/ 2239917 w 4173281"/>
                <a:gd name="connsiteY2611" fmla="*/ 1801276 h 5477157"/>
                <a:gd name="connsiteX2612" fmla="*/ 2239917 w 4173281"/>
                <a:gd name="connsiteY2612" fmla="*/ 1798679 h 5477157"/>
                <a:gd name="connsiteX2613" fmla="*/ 2237319 w 4173281"/>
                <a:gd name="connsiteY2613" fmla="*/ 1790894 h 5477157"/>
                <a:gd name="connsiteX2614" fmla="*/ 2216556 w 4173281"/>
                <a:gd name="connsiteY2614" fmla="*/ 1785704 h 5477157"/>
                <a:gd name="connsiteX2615" fmla="*/ 2203579 w 4173281"/>
                <a:gd name="connsiteY2615" fmla="*/ 1788298 h 5477157"/>
                <a:gd name="connsiteX2616" fmla="*/ 2164646 w 4173281"/>
                <a:gd name="connsiteY2616" fmla="*/ 1801276 h 5477157"/>
                <a:gd name="connsiteX2617" fmla="*/ 2097162 w 4173281"/>
                <a:gd name="connsiteY2617" fmla="*/ 1733793 h 5477157"/>
                <a:gd name="connsiteX2618" fmla="*/ 2071207 w 4173281"/>
                <a:gd name="connsiteY2618" fmla="*/ 1707838 h 5477157"/>
                <a:gd name="connsiteX2619" fmla="*/ 2086781 w 4173281"/>
                <a:gd name="connsiteY2619" fmla="*/ 1684477 h 5477157"/>
                <a:gd name="connsiteX2620" fmla="*/ 2084186 w 4173281"/>
                <a:gd name="connsiteY2620" fmla="*/ 1671502 h 5477157"/>
                <a:gd name="connsiteX2621" fmla="*/ 2141287 w 4173281"/>
                <a:gd name="connsiteY2621" fmla="*/ 1614401 h 5477157"/>
                <a:gd name="connsiteX2622" fmla="*/ 2172433 w 4173281"/>
                <a:gd name="connsiteY2622" fmla="*/ 1624782 h 5477157"/>
                <a:gd name="connsiteX2623" fmla="*/ 2177624 w 4173281"/>
                <a:gd name="connsiteY2623" fmla="*/ 1622186 h 5477157"/>
                <a:gd name="connsiteX2624" fmla="*/ 2200982 w 4173281"/>
                <a:gd name="connsiteY2624" fmla="*/ 1601421 h 5477157"/>
                <a:gd name="connsiteX2625" fmla="*/ 2224343 w 4173281"/>
                <a:gd name="connsiteY2625" fmla="*/ 1616995 h 5477157"/>
                <a:gd name="connsiteX2626" fmla="*/ 2239917 w 4173281"/>
                <a:gd name="connsiteY2626" fmla="*/ 1614401 h 5477157"/>
                <a:gd name="connsiteX2627" fmla="*/ 2250298 w 4173281"/>
                <a:gd name="connsiteY2627" fmla="*/ 1614401 h 5477157"/>
                <a:gd name="connsiteX2628" fmla="*/ 2242511 w 4173281"/>
                <a:gd name="connsiteY2628" fmla="*/ 1583254 h 5477157"/>
                <a:gd name="connsiteX2629" fmla="*/ 2245108 w 4173281"/>
                <a:gd name="connsiteY2629" fmla="*/ 1570276 h 5477157"/>
                <a:gd name="connsiteX2630" fmla="*/ 2229534 w 4173281"/>
                <a:gd name="connsiteY2630" fmla="*/ 1572872 h 5477157"/>
                <a:gd name="connsiteX2631" fmla="*/ 2180218 w 4173281"/>
                <a:gd name="connsiteY2631" fmla="*/ 1523556 h 5477157"/>
                <a:gd name="connsiteX2632" fmla="*/ 2229534 w 4173281"/>
                <a:gd name="connsiteY2632" fmla="*/ 1474244 h 5477157"/>
                <a:gd name="connsiteX2633" fmla="*/ 2278848 w 4173281"/>
                <a:gd name="connsiteY2633" fmla="*/ 1523556 h 5477157"/>
                <a:gd name="connsiteX2634" fmla="*/ 2278848 w 4173281"/>
                <a:gd name="connsiteY2634" fmla="*/ 1528747 h 5477157"/>
                <a:gd name="connsiteX2635" fmla="*/ 2284038 w 4173281"/>
                <a:gd name="connsiteY2635" fmla="*/ 1526153 h 5477157"/>
                <a:gd name="connsiteX2636" fmla="*/ 2325567 w 4173281"/>
                <a:gd name="connsiteY2636" fmla="*/ 1507984 h 5477157"/>
                <a:gd name="connsiteX2637" fmla="*/ 2335948 w 4173281"/>
                <a:gd name="connsiteY2637" fmla="*/ 1507984 h 5477157"/>
                <a:gd name="connsiteX2638" fmla="*/ 2335948 w 4173281"/>
                <a:gd name="connsiteY2638" fmla="*/ 1502792 h 5477157"/>
                <a:gd name="connsiteX2639" fmla="*/ 2382668 w 4173281"/>
                <a:gd name="connsiteY2639" fmla="*/ 1456074 h 5477157"/>
                <a:gd name="connsiteX2640" fmla="*/ 2429386 w 4173281"/>
                <a:gd name="connsiteY2640" fmla="*/ 1502792 h 5477157"/>
                <a:gd name="connsiteX2641" fmla="*/ 2424195 w 4173281"/>
                <a:gd name="connsiteY2641" fmla="*/ 1526153 h 5477157"/>
                <a:gd name="connsiteX2642" fmla="*/ 2455341 w 4173281"/>
                <a:gd name="connsiteY2642" fmla="*/ 1515771 h 5477157"/>
                <a:gd name="connsiteX2643" fmla="*/ 2515039 w 4173281"/>
                <a:gd name="connsiteY2643" fmla="*/ 1575466 h 5477157"/>
                <a:gd name="connsiteX2644" fmla="*/ 2511342 w 4173281"/>
                <a:gd name="connsiteY2644" fmla="*/ 1594473 h 5477157"/>
                <a:gd name="connsiteX2645" fmla="*/ 2518931 w 4173281"/>
                <a:gd name="connsiteY2645" fmla="*/ 1576766 h 5477157"/>
                <a:gd name="connsiteX2646" fmla="*/ 2546183 w 4173281"/>
                <a:gd name="connsiteY2646" fmla="*/ 1565087 h 5477157"/>
                <a:gd name="connsiteX2647" fmla="*/ 2585117 w 4173281"/>
                <a:gd name="connsiteY2647" fmla="*/ 1604018 h 5477157"/>
                <a:gd name="connsiteX2648" fmla="*/ 2546183 w 4173281"/>
                <a:gd name="connsiteY2648" fmla="*/ 1642952 h 5477157"/>
                <a:gd name="connsiteX2649" fmla="*/ 2507252 w 4173281"/>
                <a:gd name="connsiteY2649" fmla="*/ 1604018 h 5477157"/>
                <a:gd name="connsiteX2650" fmla="*/ 2507465 w 4173281"/>
                <a:gd name="connsiteY2650" fmla="*/ 1603522 h 5477157"/>
                <a:gd name="connsiteX2651" fmla="*/ 2497844 w 4173281"/>
                <a:gd name="connsiteY2651" fmla="*/ 1617969 h 5477157"/>
                <a:gd name="connsiteX2652" fmla="*/ 2455341 w 4173281"/>
                <a:gd name="connsiteY2652" fmla="*/ 1635164 h 5477157"/>
                <a:gd name="connsiteX2653" fmla="*/ 2395646 w 4173281"/>
                <a:gd name="connsiteY2653" fmla="*/ 1575466 h 5477157"/>
                <a:gd name="connsiteX2654" fmla="*/ 2406029 w 4173281"/>
                <a:gd name="connsiteY2654" fmla="*/ 1544320 h 5477157"/>
                <a:gd name="connsiteX2655" fmla="*/ 2382668 w 4173281"/>
                <a:gd name="connsiteY2655" fmla="*/ 1549511 h 5477157"/>
                <a:gd name="connsiteX2656" fmla="*/ 2380074 w 4173281"/>
                <a:gd name="connsiteY2656" fmla="*/ 1549511 h 5477157"/>
                <a:gd name="connsiteX2657" fmla="*/ 2380074 w 4173281"/>
                <a:gd name="connsiteY2657" fmla="*/ 1559893 h 5477157"/>
                <a:gd name="connsiteX2658" fmla="*/ 2361904 w 4173281"/>
                <a:gd name="connsiteY2658" fmla="*/ 1598827 h 5477157"/>
                <a:gd name="connsiteX2659" fmla="*/ 2307399 w 4173281"/>
                <a:gd name="connsiteY2659" fmla="*/ 1640356 h 5477157"/>
                <a:gd name="connsiteX2660" fmla="*/ 2317781 w 4173281"/>
                <a:gd name="connsiteY2660" fmla="*/ 1658522 h 5477157"/>
                <a:gd name="connsiteX2661" fmla="*/ 2322973 w 4173281"/>
                <a:gd name="connsiteY2661" fmla="*/ 1661119 h 5477157"/>
                <a:gd name="connsiteX2662" fmla="*/ 2382668 w 4173281"/>
                <a:gd name="connsiteY2662" fmla="*/ 1629973 h 5477157"/>
                <a:gd name="connsiteX2663" fmla="*/ 2444959 w 4173281"/>
                <a:gd name="connsiteY2663" fmla="*/ 1663713 h 5477157"/>
                <a:gd name="connsiteX2664" fmla="*/ 2470915 w 4173281"/>
                <a:gd name="connsiteY2664" fmla="*/ 1648141 h 5477157"/>
                <a:gd name="connsiteX2665" fmla="*/ 2504657 w 4173281"/>
                <a:gd name="connsiteY2665" fmla="*/ 1681883 h 5477157"/>
                <a:gd name="connsiteX2666" fmla="*/ 2517633 w 4173281"/>
                <a:gd name="connsiteY2666" fmla="*/ 1679287 h 5477157"/>
                <a:gd name="connsiteX2667" fmla="*/ 2520230 w 4173281"/>
                <a:gd name="connsiteY2667" fmla="*/ 1679287 h 5477157"/>
                <a:gd name="connsiteX2668" fmla="*/ 2574735 w 4173281"/>
                <a:gd name="connsiteY2668" fmla="*/ 1663713 h 5477157"/>
                <a:gd name="connsiteX2669" fmla="*/ 2579926 w 4173281"/>
                <a:gd name="connsiteY2669" fmla="*/ 1663713 h 5477157"/>
                <a:gd name="connsiteX2670" fmla="*/ 2577331 w 4173281"/>
                <a:gd name="connsiteY2670" fmla="*/ 1655928 h 5477157"/>
                <a:gd name="connsiteX2671" fmla="*/ 2608477 w 4173281"/>
                <a:gd name="connsiteY2671" fmla="*/ 1624782 h 5477157"/>
                <a:gd name="connsiteX2672" fmla="*/ 2634432 w 4173281"/>
                <a:gd name="connsiteY2672" fmla="*/ 1637758 h 5477157"/>
                <a:gd name="connsiteX2673" fmla="*/ 2634432 w 4173281"/>
                <a:gd name="connsiteY2673" fmla="*/ 1629973 h 5477157"/>
                <a:gd name="connsiteX2674" fmla="*/ 2611071 w 4173281"/>
                <a:gd name="connsiteY2674" fmla="*/ 1609209 h 5477157"/>
                <a:gd name="connsiteX2675" fmla="*/ 2595498 w 4173281"/>
                <a:gd name="connsiteY2675" fmla="*/ 1585848 h 5477157"/>
                <a:gd name="connsiteX2676" fmla="*/ 2616262 w 4173281"/>
                <a:gd name="connsiteY2676" fmla="*/ 1559893 h 5477157"/>
                <a:gd name="connsiteX2677" fmla="*/ 2608477 w 4173281"/>
                <a:gd name="connsiteY2677" fmla="*/ 1544320 h 5477157"/>
                <a:gd name="connsiteX2678" fmla="*/ 2611071 w 4173281"/>
                <a:gd name="connsiteY2678" fmla="*/ 1533939 h 5477157"/>
                <a:gd name="connsiteX2679" fmla="*/ 2605881 w 4173281"/>
                <a:gd name="connsiteY2679" fmla="*/ 1528747 h 5477157"/>
                <a:gd name="connsiteX2680" fmla="*/ 2590307 w 4173281"/>
                <a:gd name="connsiteY2680" fmla="*/ 1531345 h 5477157"/>
                <a:gd name="connsiteX2681" fmla="*/ 2587713 w 4173281"/>
                <a:gd name="connsiteY2681" fmla="*/ 1531345 h 5477157"/>
                <a:gd name="connsiteX2682" fmla="*/ 2587713 w 4173281"/>
                <a:gd name="connsiteY2682" fmla="*/ 1536535 h 5477157"/>
                <a:gd name="connsiteX2683" fmla="*/ 2572141 w 4173281"/>
                <a:gd name="connsiteY2683" fmla="*/ 1552108 h 5477157"/>
                <a:gd name="connsiteX2684" fmla="*/ 2556567 w 4173281"/>
                <a:gd name="connsiteY2684" fmla="*/ 1536535 h 5477157"/>
                <a:gd name="connsiteX2685" fmla="*/ 2564352 w 4173281"/>
                <a:gd name="connsiteY2685" fmla="*/ 1523556 h 5477157"/>
                <a:gd name="connsiteX2686" fmla="*/ 2553970 w 4173281"/>
                <a:gd name="connsiteY2686" fmla="*/ 1507984 h 5477157"/>
                <a:gd name="connsiteX2687" fmla="*/ 2520230 w 4173281"/>
                <a:gd name="connsiteY2687" fmla="*/ 1541726 h 5477157"/>
                <a:gd name="connsiteX2688" fmla="*/ 2486487 w 4173281"/>
                <a:gd name="connsiteY2688" fmla="*/ 1507984 h 5477157"/>
                <a:gd name="connsiteX2689" fmla="*/ 2520230 w 4173281"/>
                <a:gd name="connsiteY2689" fmla="*/ 1474244 h 5477157"/>
                <a:gd name="connsiteX2690" fmla="*/ 2551376 w 4173281"/>
                <a:gd name="connsiteY2690" fmla="*/ 1495007 h 5477157"/>
                <a:gd name="connsiteX2691" fmla="*/ 2551376 w 4173281"/>
                <a:gd name="connsiteY2691" fmla="*/ 1492410 h 5477157"/>
                <a:gd name="connsiteX2692" fmla="*/ 2572141 w 4173281"/>
                <a:gd name="connsiteY2692" fmla="*/ 1458670 h 5477157"/>
                <a:gd name="connsiteX2693" fmla="*/ 2569543 w 4173281"/>
                <a:gd name="connsiteY2693" fmla="*/ 1448289 h 5477157"/>
                <a:gd name="connsiteX2694" fmla="*/ 2598095 w 4173281"/>
                <a:gd name="connsiteY2694" fmla="*/ 1411951 h 5477157"/>
                <a:gd name="connsiteX2695" fmla="*/ 2566949 w 4173281"/>
                <a:gd name="connsiteY2695" fmla="*/ 1404164 h 5477157"/>
                <a:gd name="connsiteX2696" fmla="*/ 2512442 w 4173281"/>
                <a:gd name="connsiteY2696" fmla="*/ 1458670 h 5477157"/>
                <a:gd name="connsiteX2697" fmla="*/ 2476105 w 4173281"/>
                <a:gd name="connsiteY2697" fmla="*/ 1443097 h 5477157"/>
                <a:gd name="connsiteX2698" fmla="*/ 2470915 w 4173281"/>
                <a:gd name="connsiteY2698" fmla="*/ 1445691 h 5477157"/>
                <a:gd name="connsiteX2699" fmla="*/ 2442365 w 4173281"/>
                <a:gd name="connsiteY2699" fmla="*/ 1463861 h 5477157"/>
                <a:gd name="connsiteX2700" fmla="*/ 2411219 w 4173281"/>
                <a:gd name="connsiteY2700" fmla="*/ 1432715 h 5477157"/>
                <a:gd name="connsiteX2701" fmla="*/ 2411219 w 4173281"/>
                <a:gd name="connsiteY2701" fmla="*/ 1430119 h 5477157"/>
                <a:gd name="connsiteX2702" fmla="*/ 2400837 w 4173281"/>
                <a:gd name="connsiteY2702" fmla="*/ 1406760 h 5477157"/>
                <a:gd name="connsiteX2703" fmla="*/ 2408623 w 4173281"/>
                <a:gd name="connsiteY2703" fmla="*/ 1385996 h 5477157"/>
                <a:gd name="connsiteX2704" fmla="*/ 2387859 w 4173281"/>
                <a:gd name="connsiteY2704" fmla="*/ 1391188 h 5477157"/>
                <a:gd name="connsiteX2705" fmla="*/ 2338545 w 4173281"/>
                <a:gd name="connsiteY2705" fmla="*/ 1341872 h 5477157"/>
                <a:gd name="connsiteX2706" fmla="*/ 2348927 w 4173281"/>
                <a:gd name="connsiteY2706" fmla="*/ 1310725 h 5477157"/>
                <a:gd name="connsiteX2707" fmla="*/ 2348927 w 4173281"/>
                <a:gd name="connsiteY2707" fmla="*/ 1308132 h 5477157"/>
                <a:gd name="connsiteX2708" fmla="*/ 2372285 w 4173281"/>
                <a:gd name="connsiteY2708" fmla="*/ 1253624 h 5477157"/>
                <a:gd name="connsiteX2709" fmla="*/ 2372285 w 4173281"/>
                <a:gd name="connsiteY2709" fmla="*/ 1245839 h 5477157"/>
                <a:gd name="connsiteX2710" fmla="*/ 2385264 w 4173281"/>
                <a:gd name="connsiteY2710" fmla="*/ 1219884 h 5477157"/>
                <a:gd name="connsiteX2711" fmla="*/ 2380074 w 4173281"/>
                <a:gd name="connsiteY2711" fmla="*/ 1212097 h 5477157"/>
                <a:gd name="connsiteX2712" fmla="*/ 2364500 w 4173281"/>
                <a:gd name="connsiteY2712" fmla="*/ 1214693 h 5477157"/>
                <a:gd name="connsiteX2713" fmla="*/ 2341139 w 4173281"/>
                <a:gd name="connsiteY2713" fmla="*/ 1209502 h 5477157"/>
                <a:gd name="connsiteX2714" fmla="*/ 2317781 w 4173281"/>
                <a:gd name="connsiteY2714" fmla="*/ 1230267 h 5477157"/>
                <a:gd name="connsiteX2715" fmla="*/ 2294420 w 4173281"/>
                <a:gd name="connsiteY2715" fmla="*/ 1206906 h 5477157"/>
                <a:gd name="connsiteX2716" fmla="*/ 2315184 w 4173281"/>
                <a:gd name="connsiteY2716" fmla="*/ 1183548 h 5477157"/>
                <a:gd name="connsiteX2717" fmla="*/ 2309993 w 4173281"/>
                <a:gd name="connsiteY2717" fmla="*/ 1162784 h 5477157"/>
                <a:gd name="connsiteX2718" fmla="*/ 2273657 w 4173281"/>
                <a:gd name="connsiteY2718" fmla="*/ 1188739 h 5477157"/>
                <a:gd name="connsiteX2719" fmla="*/ 2237319 w 4173281"/>
                <a:gd name="connsiteY2719" fmla="*/ 1152402 h 5477157"/>
                <a:gd name="connsiteX2720" fmla="*/ 2239917 w 4173281"/>
                <a:gd name="connsiteY2720" fmla="*/ 1139423 h 5477157"/>
                <a:gd name="connsiteX2721" fmla="*/ 2224343 w 4173281"/>
                <a:gd name="connsiteY2721" fmla="*/ 1095302 h 5477157"/>
                <a:gd name="connsiteX2722" fmla="*/ 2239917 w 4173281"/>
                <a:gd name="connsiteY2722" fmla="*/ 1051176 h 5477157"/>
                <a:gd name="connsiteX2723" fmla="*/ 2239917 w 4173281"/>
                <a:gd name="connsiteY2723" fmla="*/ 1045986 h 5477157"/>
                <a:gd name="connsiteX2724" fmla="*/ 2281444 w 4173281"/>
                <a:gd name="connsiteY2724" fmla="*/ 1004458 h 5477157"/>
                <a:gd name="connsiteX2725" fmla="*/ 2320375 w 4173281"/>
                <a:gd name="connsiteY2725" fmla="*/ 1030412 h 5477157"/>
                <a:gd name="connsiteX2726" fmla="*/ 2351521 w 4173281"/>
                <a:gd name="connsiteY2726" fmla="*/ 1058964 h 5477157"/>
                <a:gd name="connsiteX2727" fmla="*/ 2348927 w 4173281"/>
                <a:gd name="connsiteY2727" fmla="*/ 1035603 h 5477157"/>
                <a:gd name="connsiteX2728" fmla="*/ 2442365 w 4173281"/>
                <a:gd name="connsiteY2728" fmla="*/ 942165 h 5477157"/>
                <a:gd name="connsiteX2729" fmla="*/ 2509848 w 4173281"/>
                <a:gd name="connsiteY2729" fmla="*/ 970717 h 5477157"/>
                <a:gd name="connsiteX2730" fmla="*/ 2520230 w 4173281"/>
                <a:gd name="connsiteY2730" fmla="*/ 947356 h 5477157"/>
                <a:gd name="connsiteX2731" fmla="*/ 2489085 w 4173281"/>
                <a:gd name="connsiteY2731" fmla="*/ 905829 h 5477157"/>
                <a:gd name="connsiteX2732" fmla="*/ 2489085 w 4173281"/>
                <a:gd name="connsiteY2732" fmla="*/ 900638 h 5477157"/>
                <a:gd name="connsiteX2733" fmla="*/ 2468320 w 4173281"/>
                <a:gd name="connsiteY2733" fmla="*/ 856515 h 5477157"/>
                <a:gd name="connsiteX2734" fmla="*/ 2470915 w 4173281"/>
                <a:gd name="connsiteY2734" fmla="*/ 835752 h 5477157"/>
                <a:gd name="connsiteX2735" fmla="*/ 2470915 w 4173281"/>
                <a:gd name="connsiteY2735" fmla="*/ 830560 h 5477157"/>
                <a:gd name="connsiteX2736" fmla="*/ 2470915 w 4173281"/>
                <a:gd name="connsiteY2736" fmla="*/ 827963 h 5477157"/>
                <a:gd name="connsiteX2737" fmla="*/ 2439769 w 4173281"/>
                <a:gd name="connsiteY2737" fmla="*/ 783842 h 5477157"/>
                <a:gd name="connsiteX2738" fmla="*/ 2437175 w 4173281"/>
                <a:gd name="connsiteY2738" fmla="*/ 783842 h 5477157"/>
                <a:gd name="connsiteX2739" fmla="*/ 2431983 w 4173281"/>
                <a:gd name="connsiteY2739" fmla="*/ 786435 h 5477157"/>
                <a:gd name="connsiteX2740" fmla="*/ 2341139 w 4173281"/>
                <a:gd name="connsiteY2740" fmla="*/ 848728 h 5477157"/>
                <a:gd name="connsiteX2741" fmla="*/ 2317781 w 4173281"/>
                <a:gd name="connsiteY2741" fmla="*/ 846134 h 5477157"/>
                <a:gd name="connsiteX2742" fmla="*/ 2291827 w 4173281"/>
                <a:gd name="connsiteY2742" fmla="*/ 851324 h 5477157"/>
                <a:gd name="connsiteX2743" fmla="*/ 2216556 w 4173281"/>
                <a:gd name="connsiteY2743" fmla="*/ 776053 h 5477157"/>
                <a:gd name="connsiteX2744" fmla="*/ 2247702 w 4173281"/>
                <a:gd name="connsiteY2744" fmla="*/ 716358 h 5477157"/>
                <a:gd name="connsiteX2745" fmla="*/ 2289229 w 4173281"/>
                <a:gd name="connsiteY2745" fmla="*/ 664448 h 5477157"/>
                <a:gd name="connsiteX2746" fmla="*/ 2289229 w 4173281"/>
                <a:gd name="connsiteY2746" fmla="*/ 659257 h 5477157"/>
                <a:gd name="connsiteX2747" fmla="*/ 2297018 w 4173281"/>
                <a:gd name="connsiteY2747" fmla="*/ 633302 h 5477157"/>
                <a:gd name="connsiteX2748" fmla="*/ 2258083 w 4173281"/>
                <a:gd name="connsiteY2748" fmla="*/ 552840 h 5477157"/>
                <a:gd name="connsiteX2749" fmla="*/ 2258083 w 4173281"/>
                <a:gd name="connsiteY2749" fmla="*/ 545056 h 5477157"/>
                <a:gd name="connsiteX2750" fmla="*/ 2242511 w 4173281"/>
                <a:gd name="connsiteY2750" fmla="*/ 547650 h 5477157"/>
                <a:gd name="connsiteX2751" fmla="*/ 2200982 w 4173281"/>
                <a:gd name="connsiteY2751" fmla="*/ 506121 h 5477157"/>
                <a:gd name="connsiteX2752" fmla="*/ 2242511 w 4173281"/>
                <a:gd name="connsiteY2752" fmla="*/ 464594 h 5477157"/>
                <a:gd name="connsiteX2753" fmla="*/ 2278848 w 4173281"/>
                <a:gd name="connsiteY2753" fmla="*/ 487955 h 5477157"/>
                <a:gd name="connsiteX2754" fmla="*/ 2364500 w 4173281"/>
                <a:gd name="connsiteY2754" fmla="*/ 446426 h 5477157"/>
                <a:gd name="connsiteX2755" fmla="*/ 2419004 w 4173281"/>
                <a:gd name="connsiteY2755" fmla="*/ 461999 h 5477157"/>
                <a:gd name="connsiteX2756" fmla="*/ 2416410 w 4173281"/>
                <a:gd name="connsiteY2756" fmla="*/ 446426 h 5477157"/>
                <a:gd name="connsiteX2757" fmla="*/ 2429386 w 4173281"/>
                <a:gd name="connsiteY2757" fmla="*/ 399707 h 5477157"/>
                <a:gd name="connsiteX2758" fmla="*/ 2421601 w 4173281"/>
                <a:gd name="connsiteY2758" fmla="*/ 399707 h 5477157"/>
                <a:gd name="connsiteX2759" fmla="*/ 2361904 w 4173281"/>
                <a:gd name="connsiteY2759" fmla="*/ 363370 h 5477157"/>
                <a:gd name="connsiteX2760" fmla="*/ 2320375 w 4173281"/>
                <a:gd name="connsiteY2760" fmla="*/ 381538 h 5477157"/>
                <a:gd name="connsiteX2761" fmla="*/ 2260680 w 4173281"/>
                <a:gd name="connsiteY2761" fmla="*/ 321843 h 5477157"/>
                <a:gd name="connsiteX2762" fmla="*/ 2320375 w 4173281"/>
                <a:gd name="connsiteY2762" fmla="*/ 262144 h 5477157"/>
                <a:gd name="connsiteX2763" fmla="*/ 2369691 w 4173281"/>
                <a:gd name="connsiteY2763" fmla="*/ 290697 h 5477157"/>
                <a:gd name="connsiteX2764" fmla="*/ 2419004 w 4173281"/>
                <a:gd name="connsiteY2764" fmla="*/ 267335 h 5477157"/>
                <a:gd name="connsiteX2765" fmla="*/ 2431983 w 4173281"/>
                <a:gd name="connsiteY2765" fmla="*/ 269933 h 5477157"/>
                <a:gd name="connsiteX2766" fmla="*/ 2398240 w 4173281"/>
                <a:gd name="connsiteY2766" fmla="*/ 207640 h 5477157"/>
                <a:gd name="connsiteX2767" fmla="*/ 2400837 w 4173281"/>
                <a:gd name="connsiteY2767" fmla="*/ 184279 h 5477157"/>
                <a:gd name="connsiteX2768" fmla="*/ 2364500 w 4173281"/>
                <a:gd name="connsiteY2768" fmla="*/ 197258 h 5477157"/>
                <a:gd name="connsiteX2769" fmla="*/ 2307399 w 4173281"/>
                <a:gd name="connsiteY2769" fmla="*/ 140157 h 5477157"/>
                <a:gd name="connsiteX2770" fmla="*/ 2364500 w 4173281"/>
                <a:gd name="connsiteY2770" fmla="*/ 83056 h 5477157"/>
                <a:gd name="connsiteX2771" fmla="*/ 2421601 w 4173281"/>
                <a:gd name="connsiteY2771" fmla="*/ 140157 h 5477157"/>
                <a:gd name="connsiteX2772" fmla="*/ 2421601 w 4173281"/>
                <a:gd name="connsiteY2772" fmla="*/ 150539 h 5477157"/>
                <a:gd name="connsiteX2773" fmla="*/ 2476105 w 4173281"/>
                <a:gd name="connsiteY2773" fmla="*/ 127178 h 5477157"/>
                <a:gd name="connsiteX2774" fmla="*/ 2535803 w 4173281"/>
                <a:gd name="connsiteY2774" fmla="*/ 155731 h 5477157"/>
                <a:gd name="connsiteX2775" fmla="*/ 2564352 w 4173281"/>
                <a:gd name="connsiteY2775" fmla="*/ 140157 h 5477157"/>
                <a:gd name="connsiteX2776" fmla="*/ 2600689 w 4173281"/>
                <a:gd name="connsiteY2776" fmla="*/ 176494 h 5477157"/>
                <a:gd name="connsiteX2777" fmla="*/ 2564352 w 4173281"/>
                <a:gd name="connsiteY2777" fmla="*/ 212832 h 5477157"/>
                <a:gd name="connsiteX2778" fmla="*/ 2551376 w 4173281"/>
                <a:gd name="connsiteY2778" fmla="*/ 210234 h 5477157"/>
                <a:gd name="connsiteX2779" fmla="*/ 2476105 w 4173281"/>
                <a:gd name="connsiteY2779" fmla="*/ 275123 h 5477157"/>
                <a:gd name="connsiteX2780" fmla="*/ 2457939 w 4173281"/>
                <a:gd name="connsiteY2780" fmla="*/ 272527 h 5477157"/>
                <a:gd name="connsiteX2781" fmla="*/ 2478702 w 4173281"/>
                <a:gd name="connsiteY2781" fmla="*/ 298481 h 5477157"/>
                <a:gd name="connsiteX2782" fmla="*/ 2499466 w 4173281"/>
                <a:gd name="connsiteY2782" fmla="*/ 285505 h 5477157"/>
                <a:gd name="connsiteX2783" fmla="*/ 2525421 w 4173281"/>
                <a:gd name="connsiteY2783" fmla="*/ 311460 h 5477157"/>
                <a:gd name="connsiteX2784" fmla="*/ 2499466 w 4173281"/>
                <a:gd name="connsiteY2784" fmla="*/ 337415 h 5477157"/>
                <a:gd name="connsiteX2785" fmla="*/ 2483893 w 4173281"/>
                <a:gd name="connsiteY2785" fmla="*/ 332224 h 5477157"/>
                <a:gd name="connsiteX2786" fmla="*/ 2481296 w 4173281"/>
                <a:gd name="connsiteY2786" fmla="*/ 350392 h 5477157"/>
                <a:gd name="connsiteX2787" fmla="*/ 2499466 w 4173281"/>
                <a:gd name="connsiteY2787" fmla="*/ 347797 h 5477157"/>
                <a:gd name="connsiteX2788" fmla="*/ 2515039 w 4173281"/>
                <a:gd name="connsiteY2788" fmla="*/ 342606 h 5477157"/>
                <a:gd name="connsiteX2789" fmla="*/ 2533206 w 4173281"/>
                <a:gd name="connsiteY2789" fmla="*/ 350392 h 5477157"/>
                <a:gd name="connsiteX2790" fmla="*/ 2605881 w 4173281"/>
                <a:gd name="connsiteY2790" fmla="*/ 443829 h 5477157"/>
                <a:gd name="connsiteX2791" fmla="*/ 2590307 w 4173281"/>
                <a:gd name="connsiteY2791" fmla="*/ 495740 h 5477157"/>
                <a:gd name="connsiteX2792" fmla="*/ 2600689 w 4173281"/>
                <a:gd name="connsiteY2792" fmla="*/ 519100 h 5477157"/>
                <a:gd name="connsiteX2793" fmla="*/ 2569543 w 4173281"/>
                <a:gd name="connsiteY2793" fmla="*/ 550246 h 5477157"/>
                <a:gd name="connsiteX2794" fmla="*/ 2543588 w 4173281"/>
                <a:gd name="connsiteY2794" fmla="*/ 534673 h 5477157"/>
                <a:gd name="connsiteX2795" fmla="*/ 2517633 w 4173281"/>
                <a:gd name="connsiteY2795" fmla="*/ 539864 h 5477157"/>
                <a:gd name="connsiteX2796" fmla="*/ 2553970 w 4173281"/>
                <a:gd name="connsiteY2796" fmla="*/ 589177 h 5477157"/>
                <a:gd name="connsiteX2797" fmla="*/ 2574735 w 4173281"/>
                <a:gd name="connsiteY2797" fmla="*/ 596966 h 5477157"/>
                <a:gd name="connsiteX2798" fmla="*/ 2590307 w 4173281"/>
                <a:gd name="connsiteY2798" fmla="*/ 573605 h 5477157"/>
                <a:gd name="connsiteX2799" fmla="*/ 2587713 w 4173281"/>
                <a:gd name="connsiteY2799" fmla="*/ 563222 h 5477157"/>
                <a:gd name="connsiteX2800" fmla="*/ 2611071 w 4173281"/>
                <a:gd name="connsiteY2800" fmla="*/ 539864 h 5477157"/>
                <a:gd name="connsiteX2801" fmla="*/ 2629241 w 4173281"/>
                <a:gd name="connsiteY2801" fmla="*/ 547650 h 5477157"/>
                <a:gd name="connsiteX2802" fmla="*/ 2642217 w 4173281"/>
                <a:gd name="connsiteY2802" fmla="*/ 545056 h 5477157"/>
                <a:gd name="connsiteX2803" fmla="*/ 2637026 w 4173281"/>
                <a:gd name="connsiteY2803" fmla="*/ 524291 h 5477157"/>
                <a:gd name="connsiteX2804" fmla="*/ 2662981 w 4173281"/>
                <a:gd name="connsiteY2804" fmla="*/ 472381 h 5477157"/>
                <a:gd name="connsiteX2805" fmla="*/ 2644814 w 4173281"/>
                <a:gd name="connsiteY2805" fmla="*/ 451617 h 5477157"/>
                <a:gd name="connsiteX2806" fmla="*/ 2665578 w 4173281"/>
                <a:gd name="connsiteY2806" fmla="*/ 430853 h 5477157"/>
                <a:gd name="connsiteX2807" fmla="*/ 2686342 w 4173281"/>
                <a:gd name="connsiteY2807" fmla="*/ 451617 h 5477157"/>
                <a:gd name="connsiteX2808" fmla="*/ 2681151 w 4173281"/>
                <a:gd name="connsiteY2808" fmla="*/ 461999 h 5477157"/>
                <a:gd name="connsiteX2809" fmla="*/ 2699318 w 4173281"/>
                <a:gd name="connsiteY2809" fmla="*/ 459402 h 5477157"/>
                <a:gd name="connsiteX2810" fmla="*/ 2730464 w 4173281"/>
                <a:gd name="connsiteY2810" fmla="*/ 467190 h 5477157"/>
                <a:gd name="connsiteX2811" fmla="*/ 2784971 w 4173281"/>
                <a:gd name="connsiteY2811" fmla="*/ 451617 h 5477157"/>
                <a:gd name="connsiteX2812" fmla="*/ 2797948 w 4173281"/>
                <a:gd name="connsiteY2812" fmla="*/ 454211 h 5477157"/>
                <a:gd name="connsiteX2813" fmla="*/ 2808329 w 4173281"/>
                <a:gd name="connsiteY2813" fmla="*/ 430853 h 5477157"/>
                <a:gd name="connsiteX2814" fmla="*/ 2805735 w 4173281"/>
                <a:gd name="connsiteY2814" fmla="*/ 423065 h 5477157"/>
                <a:gd name="connsiteX2815" fmla="*/ 2831690 w 4173281"/>
                <a:gd name="connsiteY2815" fmla="*/ 397110 h 5477157"/>
                <a:gd name="connsiteX2816" fmla="*/ 2849857 w 4173281"/>
                <a:gd name="connsiteY2816" fmla="*/ 404898 h 5477157"/>
                <a:gd name="connsiteX2817" fmla="*/ 2857645 w 4173281"/>
                <a:gd name="connsiteY2817" fmla="*/ 404898 h 5477157"/>
                <a:gd name="connsiteX2818" fmla="*/ 2892035 w 4173281"/>
                <a:gd name="connsiteY2818" fmla="*/ 415281 h 5477157"/>
                <a:gd name="connsiteX2819" fmla="*/ 2894424 w 4173281"/>
                <a:gd name="connsiteY2819" fmla="*/ 418010 h 5477157"/>
                <a:gd name="connsiteX2820" fmla="*/ 2902662 w 4173281"/>
                <a:gd name="connsiteY2820" fmla="*/ 406731 h 5477157"/>
                <a:gd name="connsiteX2821" fmla="*/ 2916378 w 4173281"/>
                <a:gd name="connsiteY2821" fmla="*/ 399479 h 5477157"/>
                <a:gd name="connsiteX2822" fmla="*/ 2910527 w 4173281"/>
                <a:gd name="connsiteY2822" fmla="*/ 394840 h 5477157"/>
                <a:gd name="connsiteX2823" fmla="*/ 2906959 w 4173281"/>
                <a:gd name="connsiteY2823" fmla="*/ 381538 h 5477157"/>
                <a:gd name="connsiteX2824" fmla="*/ 2930318 w 4173281"/>
                <a:gd name="connsiteY2824" fmla="*/ 358179 h 5477157"/>
                <a:gd name="connsiteX2825" fmla="*/ 2953677 w 4173281"/>
                <a:gd name="connsiteY2825" fmla="*/ 376346 h 5477157"/>
                <a:gd name="connsiteX2826" fmla="*/ 2966656 w 4173281"/>
                <a:gd name="connsiteY2826" fmla="*/ 363370 h 5477157"/>
                <a:gd name="connsiteX2827" fmla="*/ 2943295 w 4173281"/>
                <a:gd name="connsiteY2827" fmla="*/ 342606 h 5477157"/>
                <a:gd name="connsiteX2828" fmla="*/ 2925128 w 4173281"/>
                <a:gd name="connsiteY2828" fmla="*/ 337415 h 5477157"/>
                <a:gd name="connsiteX2829" fmla="*/ 2857645 w 4173281"/>
                <a:gd name="connsiteY2829" fmla="*/ 378944 h 5477157"/>
                <a:gd name="connsiteX2830" fmla="*/ 2784971 w 4173281"/>
                <a:gd name="connsiteY2830" fmla="*/ 314054 h 5477157"/>
                <a:gd name="connsiteX2831" fmla="*/ 2769398 w 4173281"/>
                <a:gd name="connsiteY2831" fmla="*/ 290697 h 5477157"/>
                <a:gd name="connsiteX2832" fmla="*/ 2769398 w 4173281"/>
                <a:gd name="connsiteY2832" fmla="*/ 285505 h 5477157"/>
                <a:gd name="connsiteX2833" fmla="*/ 2751228 w 4173281"/>
                <a:gd name="connsiteY2833" fmla="*/ 280314 h 5477157"/>
                <a:gd name="connsiteX2834" fmla="*/ 2704509 w 4173281"/>
                <a:gd name="connsiteY2834" fmla="*/ 321843 h 5477157"/>
                <a:gd name="connsiteX2835" fmla="*/ 2701915 w 4173281"/>
                <a:gd name="connsiteY2835" fmla="*/ 321843 h 5477157"/>
                <a:gd name="connsiteX2836" fmla="*/ 2696724 w 4173281"/>
                <a:gd name="connsiteY2836" fmla="*/ 342606 h 5477157"/>
                <a:gd name="connsiteX2837" fmla="*/ 2712297 w 4173281"/>
                <a:gd name="connsiteY2837" fmla="*/ 340009 h 5477157"/>
                <a:gd name="connsiteX2838" fmla="*/ 2748634 w 4173281"/>
                <a:gd name="connsiteY2838" fmla="*/ 376346 h 5477157"/>
                <a:gd name="connsiteX2839" fmla="*/ 2712297 w 4173281"/>
                <a:gd name="connsiteY2839" fmla="*/ 412684 h 5477157"/>
                <a:gd name="connsiteX2840" fmla="*/ 2675960 w 4173281"/>
                <a:gd name="connsiteY2840" fmla="*/ 376346 h 5477157"/>
                <a:gd name="connsiteX2841" fmla="*/ 2678554 w 4173281"/>
                <a:gd name="connsiteY2841" fmla="*/ 363370 h 5477157"/>
                <a:gd name="connsiteX2842" fmla="*/ 2668172 w 4173281"/>
                <a:gd name="connsiteY2842" fmla="*/ 368561 h 5477157"/>
                <a:gd name="connsiteX2843" fmla="*/ 2670769 w 4173281"/>
                <a:gd name="connsiteY2843" fmla="*/ 378944 h 5477157"/>
                <a:gd name="connsiteX2844" fmla="*/ 2642217 w 4173281"/>
                <a:gd name="connsiteY2844" fmla="*/ 407493 h 5477157"/>
                <a:gd name="connsiteX2845" fmla="*/ 2613668 w 4173281"/>
                <a:gd name="connsiteY2845" fmla="*/ 378944 h 5477157"/>
                <a:gd name="connsiteX2846" fmla="*/ 2618859 w 4173281"/>
                <a:gd name="connsiteY2846" fmla="*/ 363370 h 5477157"/>
                <a:gd name="connsiteX2847" fmla="*/ 2590307 w 4173281"/>
                <a:gd name="connsiteY2847" fmla="*/ 314054 h 5477157"/>
                <a:gd name="connsiteX2848" fmla="*/ 2647408 w 4173281"/>
                <a:gd name="connsiteY2848" fmla="*/ 256953 h 5477157"/>
                <a:gd name="connsiteX2849" fmla="*/ 2650005 w 4173281"/>
                <a:gd name="connsiteY2849" fmla="*/ 256953 h 5477157"/>
                <a:gd name="connsiteX2850" fmla="*/ 2647408 w 4173281"/>
                <a:gd name="connsiteY2850" fmla="*/ 238787 h 5477157"/>
                <a:gd name="connsiteX2851" fmla="*/ 2660387 w 4173281"/>
                <a:gd name="connsiteY2851" fmla="*/ 207640 h 5477157"/>
                <a:gd name="connsiteX2852" fmla="*/ 2655197 w 4173281"/>
                <a:gd name="connsiteY2852" fmla="*/ 199852 h 5477157"/>
                <a:gd name="connsiteX2853" fmla="*/ 2624051 w 4173281"/>
                <a:gd name="connsiteY2853" fmla="*/ 158324 h 5477157"/>
                <a:gd name="connsiteX2854" fmla="*/ 2662981 w 4173281"/>
                <a:gd name="connsiteY2854" fmla="*/ 116796 h 5477157"/>
                <a:gd name="connsiteX2855" fmla="*/ 2681151 w 4173281"/>
                <a:gd name="connsiteY2855" fmla="*/ 103820 h 5477157"/>
                <a:gd name="connsiteX2856" fmla="*/ 2675960 w 4173281"/>
                <a:gd name="connsiteY2856" fmla="*/ 88247 h 5477157"/>
                <a:gd name="connsiteX2857" fmla="*/ 2662981 w 4173281"/>
                <a:gd name="connsiteY2857" fmla="*/ 90841 h 5477157"/>
                <a:gd name="connsiteX2858" fmla="*/ 2639623 w 4173281"/>
                <a:gd name="connsiteY2858" fmla="*/ 80460 h 5477157"/>
                <a:gd name="connsiteX2859" fmla="*/ 2624051 w 4173281"/>
                <a:gd name="connsiteY2859" fmla="*/ 83056 h 5477157"/>
                <a:gd name="connsiteX2860" fmla="*/ 2582522 w 4173281"/>
                <a:gd name="connsiteY2860" fmla="*/ 41529 h 5477157"/>
                <a:gd name="connsiteX2861" fmla="*/ 2624051 w 4173281"/>
                <a:gd name="connsiteY2861" fmla="*/ 0 h 54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</a:cxnLst>
              <a:rect l="l" t="t" r="r" b="b"/>
              <a:pathLst>
                <a:path w="4173281" h="5477157">
                  <a:moveTo>
                    <a:pt x="3136599" y="5293155"/>
                  </a:moveTo>
                  <a:cubicBezTo>
                    <a:pt x="3136599" y="5293155"/>
                    <a:pt x="3136599" y="5295752"/>
                    <a:pt x="3136599" y="5295752"/>
                  </a:cubicBezTo>
                  <a:cubicBezTo>
                    <a:pt x="3139193" y="5295752"/>
                    <a:pt x="3139193" y="5295752"/>
                    <a:pt x="3141790" y="5295752"/>
                  </a:cubicBezTo>
                  <a:cubicBezTo>
                    <a:pt x="3139193" y="5295752"/>
                    <a:pt x="3139193" y="5293155"/>
                    <a:pt x="3136599" y="5293155"/>
                  </a:cubicBezTo>
                  <a:close/>
                  <a:moveTo>
                    <a:pt x="1437907" y="5188401"/>
                  </a:moveTo>
                  <a:cubicBezTo>
                    <a:pt x="1437907" y="5188401"/>
                    <a:pt x="1437907" y="5190998"/>
                    <a:pt x="1437907" y="5190998"/>
                  </a:cubicBezTo>
                  <a:cubicBezTo>
                    <a:pt x="1440501" y="5190998"/>
                    <a:pt x="1440501" y="5190998"/>
                    <a:pt x="1443098" y="5190998"/>
                  </a:cubicBezTo>
                  <a:cubicBezTo>
                    <a:pt x="1440501" y="5190998"/>
                    <a:pt x="1440501" y="5188401"/>
                    <a:pt x="1437907" y="5188401"/>
                  </a:cubicBezTo>
                  <a:close/>
                  <a:moveTo>
                    <a:pt x="3850353" y="5181928"/>
                  </a:moveTo>
                  <a:lnTo>
                    <a:pt x="3849443" y="5185050"/>
                  </a:lnTo>
                  <a:cubicBezTo>
                    <a:pt x="3844378" y="5195573"/>
                    <a:pt x="3835782" y="5202958"/>
                    <a:pt x="3825822" y="5206445"/>
                  </a:cubicBezTo>
                  <a:lnTo>
                    <a:pt x="3822806" y="5206257"/>
                  </a:lnTo>
                  <a:lnTo>
                    <a:pt x="3840912" y="5225158"/>
                  </a:lnTo>
                  <a:lnTo>
                    <a:pt x="3841062" y="5224845"/>
                  </a:lnTo>
                  <a:cubicBezTo>
                    <a:pt x="3844438" y="5217830"/>
                    <a:pt x="3850155" y="5211940"/>
                    <a:pt x="3858209" y="5207176"/>
                  </a:cubicBezTo>
                  <a:cubicBezTo>
                    <a:pt x="3856996" y="5203710"/>
                    <a:pt x="3858121" y="5201372"/>
                    <a:pt x="3856910" y="5197907"/>
                  </a:cubicBezTo>
                  <a:close/>
                  <a:moveTo>
                    <a:pt x="3646336" y="5137614"/>
                  </a:moveTo>
                  <a:cubicBezTo>
                    <a:pt x="3646336" y="5137614"/>
                    <a:pt x="3642965" y="5139065"/>
                    <a:pt x="3642006" y="5141478"/>
                  </a:cubicBezTo>
                  <a:lnTo>
                    <a:pt x="3649242" y="5144355"/>
                  </a:lnTo>
                  <a:close/>
                  <a:moveTo>
                    <a:pt x="2856995" y="5117460"/>
                  </a:moveTo>
                  <a:lnTo>
                    <a:pt x="2856746" y="5117609"/>
                  </a:lnTo>
                  <a:lnTo>
                    <a:pt x="2856950" y="5118879"/>
                  </a:lnTo>
                  <a:lnTo>
                    <a:pt x="2856927" y="5118256"/>
                  </a:lnTo>
                  <a:lnTo>
                    <a:pt x="2857187" y="5117558"/>
                  </a:lnTo>
                  <a:close/>
                  <a:moveTo>
                    <a:pt x="2541443" y="5115197"/>
                  </a:moveTo>
                  <a:lnTo>
                    <a:pt x="2525669" y="5120092"/>
                  </a:lnTo>
                  <a:cubicBezTo>
                    <a:pt x="2530145" y="5130803"/>
                    <a:pt x="2530958" y="5141784"/>
                    <a:pt x="2531774" y="5152765"/>
                  </a:cubicBezTo>
                  <a:cubicBezTo>
                    <a:pt x="2533197" y="5147138"/>
                    <a:pt x="2538279" y="5141241"/>
                    <a:pt x="2541668" y="5137309"/>
                  </a:cubicBezTo>
                  <a:lnTo>
                    <a:pt x="2562979" y="5125628"/>
                  </a:lnTo>
                  <a:lnTo>
                    <a:pt x="2562844" y="5125389"/>
                  </a:lnTo>
                  <a:lnTo>
                    <a:pt x="2557773" y="5124277"/>
                  </a:lnTo>
                  <a:close/>
                  <a:moveTo>
                    <a:pt x="3747508" y="5102039"/>
                  </a:moveTo>
                  <a:cubicBezTo>
                    <a:pt x="3747508" y="5102039"/>
                    <a:pt x="3744043" y="5103250"/>
                    <a:pt x="3742917" y="5105590"/>
                  </a:cubicBezTo>
                  <a:lnTo>
                    <a:pt x="3749934" y="5108967"/>
                  </a:lnTo>
                  <a:close/>
                  <a:moveTo>
                    <a:pt x="3023300" y="5030912"/>
                  </a:moveTo>
                  <a:cubicBezTo>
                    <a:pt x="3019456" y="5042537"/>
                    <a:pt x="3012630" y="5052885"/>
                    <a:pt x="3003613" y="5061097"/>
                  </a:cubicBezTo>
                  <a:lnTo>
                    <a:pt x="2972353" y="5077627"/>
                  </a:lnTo>
                  <a:lnTo>
                    <a:pt x="2962499" y="5099966"/>
                  </a:lnTo>
                  <a:lnTo>
                    <a:pt x="2967741" y="5111591"/>
                  </a:lnTo>
                  <a:lnTo>
                    <a:pt x="2986060" y="5103685"/>
                  </a:lnTo>
                  <a:cubicBezTo>
                    <a:pt x="3009418" y="5103685"/>
                    <a:pt x="3030182" y="5124449"/>
                    <a:pt x="3030182" y="5147807"/>
                  </a:cubicBezTo>
                  <a:cubicBezTo>
                    <a:pt x="3030182" y="5165977"/>
                    <a:pt x="3022397" y="5178953"/>
                    <a:pt x="3009418" y="5186741"/>
                  </a:cubicBezTo>
                  <a:cubicBezTo>
                    <a:pt x="3012015" y="5186741"/>
                    <a:pt x="3012015" y="5189335"/>
                    <a:pt x="3012015" y="5189335"/>
                  </a:cubicBezTo>
                  <a:cubicBezTo>
                    <a:pt x="3014609" y="5189335"/>
                    <a:pt x="3019800" y="5191932"/>
                    <a:pt x="3022397" y="5191932"/>
                  </a:cubicBezTo>
                  <a:cubicBezTo>
                    <a:pt x="3026290" y="5180252"/>
                    <a:pt x="3032129" y="5169870"/>
                    <a:pt x="3039591" y="5161110"/>
                  </a:cubicBezTo>
                  <a:lnTo>
                    <a:pt x="3048346" y="5154254"/>
                  </a:lnTo>
                  <a:lnTo>
                    <a:pt x="3042186" y="5141186"/>
                  </a:lnTo>
                  <a:cubicBezTo>
                    <a:pt x="3039726" y="5131100"/>
                    <a:pt x="3039940" y="5121028"/>
                    <a:pt x="3042669" y="5111680"/>
                  </a:cubicBezTo>
                  <a:lnTo>
                    <a:pt x="3051986" y="5096615"/>
                  </a:lnTo>
                  <a:lnTo>
                    <a:pt x="3054191" y="5091356"/>
                  </a:lnTo>
                  <a:lnTo>
                    <a:pt x="3055604" y="5090763"/>
                  </a:lnTo>
                  <a:lnTo>
                    <a:pt x="3058236" y="5086508"/>
                  </a:lnTo>
                  <a:cubicBezTo>
                    <a:pt x="3043166" y="5079498"/>
                    <a:pt x="3028775" y="5064309"/>
                    <a:pt x="3023853" y="5044137"/>
                  </a:cubicBezTo>
                  <a:cubicBezTo>
                    <a:pt x="3022623" y="5039094"/>
                    <a:pt x="3024531" y="5035955"/>
                    <a:pt x="3023300" y="5030912"/>
                  </a:cubicBezTo>
                  <a:close/>
                  <a:moveTo>
                    <a:pt x="4036252" y="5024364"/>
                  </a:moveTo>
                  <a:cubicBezTo>
                    <a:pt x="4025945" y="5033807"/>
                    <a:pt x="4012088" y="5038659"/>
                    <a:pt x="4000482" y="5038833"/>
                  </a:cubicBezTo>
                  <a:cubicBezTo>
                    <a:pt x="4004209" y="5055028"/>
                    <a:pt x="4005596" y="5070100"/>
                    <a:pt x="4003519" y="5086384"/>
                  </a:cubicBezTo>
                  <a:lnTo>
                    <a:pt x="4010534" y="5089761"/>
                  </a:lnTo>
                  <a:lnTo>
                    <a:pt x="4017550" y="5093138"/>
                  </a:lnTo>
                  <a:cubicBezTo>
                    <a:pt x="4018677" y="5090798"/>
                    <a:pt x="4021015" y="5091924"/>
                    <a:pt x="4022140" y="5089586"/>
                  </a:cubicBezTo>
                  <a:lnTo>
                    <a:pt x="4023267" y="5087246"/>
                  </a:lnTo>
                  <a:cubicBezTo>
                    <a:pt x="4026643" y="5080231"/>
                    <a:pt x="4032360" y="5074341"/>
                    <a:pt x="4040414" y="5069577"/>
                  </a:cubicBezTo>
                  <a:cubicBezTo>
                    <a:pt x="4039201" y="5066111"/>
                    <a:pt x="4040326" y="5063773"/>
                    <a:pt x="4039115" y="5060308"/>
                  </a:cubicBezTo>
                  <a:cubicBezTo>
                    <a:pt x="4032012" y="5051129"/>
                    <a:pt x="4029497" y="5038396"/>
                    <a:pt x="4036252" y="5024364"/>
                  </a:cubicBezTo>
                  <a:close/>
                  <a:moveTo>
                    <a:pt x="4054353" y="4992749"/>
                  </a:moveTo>
                  <a:lnTo>
                    <a:pt x="4049849" y="5002104"/>
                  </a:lnTo>
                  <a:lnTo>
                    <a:pt x="4046472" y="5009121"/>
                  </a:lnTo>
                  <a:cubicBezTo>
                    <a:pt x="4052276" y="5009032"/>
                    <a:pt x="4056864" y="5005481"/>
                    <a:pt x="4062667" y="5005394"/>
                  </a:cubicBezTo>
                  <a:cubicBezTo>
                    <a:pt x="4059116" y="5000803"/>
                    <a:pt x="4056778" y="4999678"/>
                    <a:pt x="4054353" y="4992749"/>
                  </a:cubicBezTo>
                  <a:close/>
                  <a:moveTo>
                    <a:pt x="1375615" y="4978167"/>
                  </a:moveTo>
                  <a:cubicBezTo>
                    <a:pt x="1391188" y="4978167"/>
                    <a:pt x="1404164" y="4991143"/>
                    <a:pt x="1404164" y="5006716"/>
                  </a:cubicBezTo>
                  <a:cubicBezTo>
                    <a:pt x="1404164" y="5014504"/>
                    <a:pt x="1401570" y="5022289"/>
                    <a:pt x="1396379" y="5027480"/>
                  </a:cubicBezTo>
                  <a:cubicBezTo>
                    <a:pt x="1396379" y="5027480"/>
                    <a:pt x="1398973" y="5027480"/>
                    <a:pt x="1401570" y="5027480"/>
                  </a:cubicBezTo>
                  <a:cubicBezTo>
                    <a:pt x="1417143" y="5027480"/>
                    <a:pt x="1430119" y="5032671"/>
                    <a:pt x="1440501" y="5037862"/>
                  </a:cubicBezTo>
                  <a:cubicBezTo>
                    <a:pt x="1450883" y="5032671"/>
                    <a:pt x="1463862" y="5030077"/>
                    <a:pt x="1476838" y="5030077"/>
                  </a:cubicBezTo>
                  <a:cubicBezTo>
                    <a:pt x="1523557" y="5030077"/>
                    <a:pt x="1562491" y="5069008"/>
                    <a:pt x="1559894" y="5113133"/>
                  </a:cubicBezTo>
                  <a:cubicBezTo>
                    <a:pt x="1559894" y="5157255"/>
                    <a:pt x="1523557" y="5193592"/>
                    <a:pt x="1479435" y="5196189"/>
                  </a:cubicBezTo>
                  <a:cubicBezTo>
                    <a:pt x="1495008" y="5203974"/>
                    <a:pt x="1505390" y="5222144"/>
                    <a:pt x="1505390" y="5240311"/>
                  </a:cubicBezTo>
                  <a:cubicBezTo>
                    <a:pt x="1505390" y="5271457"/>
                    <a:pt x="1479435" y="5294818"/>
                    <a:pt x="1450883" y="5294818"/>
                  </a:cubicBezTo>
                  <a:cubicBezTo>
                    <a:pt x="1424928" y="5294818"/>
                    <a:pt x="1404164" y="5279245"/>
                    <a:pt x="1398973" y="5255884"/>
                  </a:cubicBezTo>
                  <a:cubicBezTo>
                    <a:pt x="1398973" y="5250693"/>
                    <a:pt x="1396379" y="5248099"/>
                    <a:pt x="1396379" y="5242908"/>
                  </a:cubicBezTo>
                  <a:cubicBezTo>
                    <a:pt x="1396379" y="5237717"/>
                    <a:pt x="1396379" y="5235120"/>
                    <a:pt x="1398973" y="5232526"/>
                  </a:cubicBezTo>
                  <a:cubicBezTo>
                    <a:pt x="1398973" y="5227335"/>
                    <a:pt x="1401570" y="5222144"/>
                    <a:pt x="1404164" y="5216953"/>
                  </a:cubicBezTo>
                  <a:cubicBezTo>
                    <a:pt x="1404164" y="5216953"/>
                    <a:pt x="1401570" y="5216953"/>
                    <a:pt x="1401570" y="5216953"/>
                  </a:cubicBezTo>
                  <a:cubicBezTo>
                    <a:pt x="1396379" y="5245502"/>
                    <a:pt x="1370424" y="5268863"/>
                    <a:pt x="1339278" y="5268863"/>
                  </a:cubicBezTo>
                  <a:cubicBezTo>
                    <a:pt x="1302941" y="5268863"/>
                    <a:pt x="1274389" y="5240311"/>
                    <a:pt x="1274389" y="5203974"/>
                  </a:cubicBezTo>
                  <a:cubicBezTo>
                    <a:pt x="1274389" y="5201380"/>
                    <a:pt x="1274389" y="5198783"/>
                    <a:pt x="1274389" y="5196189"/>
                  </a:cubicBezTo>
                  <a:cubicBezTo>
                    <a:pt x="1261413" y="5190998"/>
                    <a:pt x="1253625" y="5180616"/>
                    <a:pt x="1248434" y="5167637"/>
                  </a:cubicBezTo>
                  <a:cubicBezTo>
                    <a:pt x="1219885" y="5165043"/>
                    <a:pt x="1199121" y="5139088"/>
                    <a:pt x="1199121" y="5110536"/>
                  </a:cubicBezTo>
                  <a:cubicBezTo>
                    <a:pt x="1199121" y="5081987"/>
                    <a:pt x="1217288" y="5058626"/>
                    <a:pt x="1243243" y="5053435"/>
                  </a:cubicBezTo>
                  <a:cubicBezTo>
                    <a:pt x="1243243" y="5050841"/>
                    <a:pt x="1243243" y="5045650"/>
                    <a:pt x="1243243" y="5043053"/>
                  </a:cubicBezTo>
                  <a:cubicBezTo>
                    <a:pt x="1243243" y="5019695"/>
                    <a:pt x="1264007" y="4998931"/>
                    <a:pt x="1287368" y="4998931"/>
                  </a:cubicBezTo>
                  <a:cubicBezTo>
                    <a:pt x="1310726" y="4998931"/>
                    <a:pt x="1331490" y="5019695"/>
                    <a:pt x="1331490" y="5043053"/>
                  </a:cubicBezTo>
                  <a:cubicBezTo>
                    <a:pt x="1331490" y="5061223"/>
                    <a:pt x="1323705" y="5074199"/>
                    <a:pt x="1310726" y="5081987"/>
                  </a:cubicBezTo>
                  <a:cubicBezTo>
                    <a:pt x="1313323" y="5081987"/>
                    <a:pt x="1313323" y="5084581"/>
                    <a:pt x="1313323" y="5084581"/>
                  </a:cubicBezTo>
                  <a:cubicBezTo>
                    <a:pt x="1315917" y="5084581"/>
                    <a:pt x="1321108" y="5087178"/>
                    <a:pt x="1323705" y="5087178"/>
                  </a:cubicBezTo>
                  <a:cubicBezTo>
                    <a:pt x="1331490" y="5063817"/>
                    <a:pt x="1347063" y="5045650"/>
                    <a:pt x="1367827" y="5035268"/>
                  </a:cubicBezTo>
                  <a:cubicBezTo>
                    <a:pt x="1357445" y="5030077"/>
                    <a:pt x="1347063" y="5019695"/>
                    <a:pt x="1347063" y="5006716"/>
                  </a:cubicBezTo>
                  <a:cubicBezTo>
                    <a:pt x="1347063" y="4991143"/>
                    <a:pt x="1360042" y="4978167"/>
                    <a:pt x="1375615" y="4978167"/>
                  </a:cubicBezTo>
                  <a:close/>
                  <a:moveTo>
                    <a:pt x="2352924" y="4974643"/>
                  </a:moveTo>
                  <a:lnTo>
                    <a:pt x="2345603" y="4975185"/>
                  </a:lnTo>
                  <a:lnTo>
                    <a:pt x="2351502" y="4980269"/>
                  </a:lnTo>
                  <a:cubicBezTo>
                    <a:pt x="2353197" y="4978302"/>
                    <a:pt x="2352924" y="4974643"/>
                    <a:pt x="2352924" y="4974643"/>
                  </a:cubicBezTo>
                  <a:close/>
                  <a:moveTo>
                    <a:pt x="2555483" y="4966417"/>
                  </a:moveTo>
                  <a:lnTo>
                    <a:pt x="2551995" y="4968892"/>
                  </a:lnTo>
                  <a:cubicBezTo>
                    <a:pt x="2559356" y="4983791"/>
                    <a:pt x="2564182" y="4998137"/>
                    <a:pt x="2565916" y="5014461"/>
                  </a:cubicBezTo>
                  <a:lnTo>
                    <a:pt x="2573521" y="5016129"/>
                  </a:lnTo>
                  <a:lnTo>
                    <a:pt x="2581127" y="5017797"/>
                  </a:lnTo>
                  <a:lnTo>
                    <a:pt x="2581328" y="5017549"/>
                  </a:lnTo>
                  <a:lnTo>
                    <a:pt x="2569977" y="5001094"/>
                  </a:lnTo>
                  <a:cubicBezTo>
                    <a:pt x="2566764" y="4991900"/>
                    <a:pt x="2566017" y="4981833"/>
                    <a:pt x="2568016" y="4971562"/>
                  </a:cubicBezTo>
                  <a:close/>
                  <a:moveTo>
                    <a:pt x="3929713" y="4964440"/>
                  </a:moveTo>
                  <a:cubicBezTo>
                    <a:pt x="3929713" y="4964440"/>
                    <a:pt x="3926248" y="4965651"/>
                    <a:pt x="3925122" y="4967991"/>
                  </a:cubicBezTo>
                  <a:lnTo>
                    <a:pt x="3932139" y="4971368"/>
                  </a:lnTo>
                  <a:close/>
                  <a:moveTo>
                    <a:pt x="3797194" y="4952500"/>
                  </a:moveTo>
                  <a:lnTo>
                    <a:pt x="3793817" y="4959515"/>
                  </a:lnTo>
                  <a:cubicBezTo>
                    <a:pt x="3788188" y="4971208"/>
                    <a:pt x="3779333" y="4980628"/>
                    <a:pt x="3768983" y="4987169"/>
                  </a:cubicBezTo>
                  <a:lnTo>
                    <a:pt x="3758614" y="4990352"/>
                  </a:lnTo>
                  <a:lnTo>
                    <a:pt x="3798119" y="5037853"/>
                  </a:lnTo>
                  <a:lnTo>
                    <a:pt x="3786132" y="5045737"/>
                  </a:lnTo>
                  <a:cubicBezTo>
                    <a:pt x="3785093" y="5053877"/>
                    <a:pt x="3784055" y="5062021"/>
                    <a:pt x="3779552" y="5071375"/>
                  </a:cubicBezTo>
                  <a:lnTo>
                    <a:pt x="3804700" y="5059880"/>
                  </a:lnTo>
                  <a:lnTo>
                    <a:pt x="3811147" y="5031229"/>
                  </a:lnTo>
                  <a:cubicBezTo>
                    <a:pt x="3820153" y="5012520"/>
                    <a:pt x="3832710" y="4998401"/>
                    <a:pt x="3848818" y="4988873"/>
                  </a:cubicBezTo>
                  <a:cubicBezTo>
                    <a:pt x="3843016" y="4988959"/>
                    <a:pt x="3838339" y="4986707"/>
                    <a:pt x="3833661" y="4984456"/>
                  </a:cubicBezTo>
                  <a:cubicBezTo>
                    <a:pt x="3819630" y="4977701"/>
                    <a:pt x="3805510" y="4965143"/>
                    <a:pt x="3797194" y="4952500"/>
                  </a:cubicBezTo>
                  <a:close/>
                  <a:moveTo>
                    <a:pt x="3385249" y="4947114"/>
                  </a:moveTo>
                  <a:lnTo>
                    <a:pt x="3382319" y="4951624"/>
                  </a:lnTo>
                  <a:lnTo>
                    <a:pt x="3383776" y="4952851"/>
                  </a:lnTo>
                  <a:close/>
                  <a:moveTo>
                    <a:pt x="1245840" y="4947021"/>
                  </a:moveTo>
                  <a:cubicBezTo>
                    <a:pt x="1256222" y="4947021"/>
                    <a:pt x="1264010" y="4954806"/>
                    <a:pt x="1264010" y="4965188"/>
                  </a:cubicBezTo>
                  <a:cubicBezTo>
                    <a:pt x="1264010" y="4975570"/>
                    <a:pt x="1256222" y="4983358"/>
                    <a:pt x="1245840" y="4983358"/>
                  </a:cubicBezTo>
                  <a:cubicBezTo>
                    <a:pt x="1235458" y="4983358"/>
                    <a:pt x="1227673" y="4975570"/>
                    <a:pt x="1227673" y="4965188"/>
                  </a:cubicBezTo>
                  <a:cubicBezTo>
                    <a:pt x="1227673" y="4954806"/>
                    <a:pt x="1235458" y="4947021"/>
                    <a:pt x="1245840" y="4947021"/>
                  </a:cubicBezTo>
                  <a:close/>
                  <a:moveTo>
                    <a:pt x="2583464" y="4946564"/>
                  </a:moveTo>
                  <a:lnTo>
                    <a:pt x="2571635" y="4954957"/>
                  </a:lnTo>
                  <a:lnTo>
                    <a:pt x="2584001" y="4958552"/>
                  </a:lnTo>
                  <a:close/>
                  <a:moveTo>
                    <a:pt x="2203192" y="4937387"/>
                  </a:moveTo>
                  <a:lnTo>
                    <a:pt x="2202973" y="4937920"/>
                  </a:lnTo>
                  <a:lnTo>
                    <a:pt x="2201278" y="4939887"/>
                  </a:lnTo>
                  <a:cubicBezTo>
                    <a:pt x="2199584" y="4941852"/>
                    <a:pt x="2201550" y="4943546"/>
                    <a:pt x="2199854" y="4945514"/>
                  </a:cubicBezTo>
                  <a:lnTo>
                    <a:pt x="2205753" y="4950598"/>
                  </a:lnTo>
                  <a:lnTo>
                    <a:pt x="2208055" y="4952581"/>
                  </a:lnTo>
                  <a:lnTo>
                    <a:pt x="2203293" y="4942896"/>
                  </a:lnTo>
                  <a:close/>
                  <a:moveTo>
                    <a:pt x="1557299" y="4931448"/>
                  </a:moveTo>
                  <a:lnTo>
                    <a:pt x="1552107" y="4947022"/>
                  </a:lnTo>
                  <a:cubicBezTo>
                    <a:pt x="1557299" y="4941831"/>
                    <a:pt x="1562490" y="4939234"/>
                    <a:pt x="1570277" y="4934042"/>
                  </a:cubicBezTo>
                  <a:cubicBezTo>
                    <a:pt x="1570277" y="4934042"/>
                    <a:pt x="1567681" y="4934042"/>
                    <a:pt x="1567681" y="4931448"/>
                  </a:cubicBezTo>
                  <a:close/>
                  <a:moveTo>
                    <a:pt x="3259953" y="4927761"/>
                  </a:moveTo>
                  <a:cubicBezTo>
                    <a:pt x="3259953" y="4927761"/>
                    <a:pt x="3258046" y="4930896"/>
                    <a:pt x="3258661" y="4933418"/>
                  </a:cubicBezTo>
                  <a:lnTo>
                    <a:pt x="3266227" y="4931573"/>
                  </a:lnTo>
                  <a:close/>
                  <a:moveTo>
                    <a:pt x="3389492" y="4923220"/>
                  </a:moveTo>
                  <a:lnTo>
                    <a:pt x="3389507" y="4930523"/>
                  </a:lnTo>
                  <a:lnTo>
                    <a:pt x="3389692" y="4929800"/>
                  </a:lnTo>
                  <a:lnTo>
                    <a:pt x="3392928" y="4925684"/>
                  </a:lnTo>
                  <a:lnTo>
                    <a:pt x="3389968" y="4924092"/>
                  </a:lnTo>
                  <a:close/>
                  <a:moveTo>
                    <a:pt x="2593786" y="4911627"/>
                  </a:moveTo>
                  <a:lnTo>
                    <a:pt x="2591561" y="4921768"/>
                  </a:lnTo>
                  <a:lnTo>
                    <a:pt x="2589893" y="4929375"/>
                  </a:lnTo>
                  <a:lnTo>
                    <a:pt x="2594176" y="4927259"/>
                  </a:lnTo>
                  <a:lnTo>
                    <a:pt x="2594050" y="4916214"/>
                  </a:lnTo>
                  <a:lnTo>
                    <a:pt x="2595599" y="4913338"/>
                  </a:lnTo>
                  <a:close/>
                  <a:moveTo>
                    <a:pt x="3589695" y="4894284"/>
                  </a:moveTo>
                  <a:lnTo>
                    <a:pt x="3586635" y="4923157"/>
                  </a:lnTo>
                  <a:lnTo>
                    <a:pt x="3578576" y="4933721"/>
                  </a:lnTo>
                  <a:lnTo>
                    <a:pt x="3595558" y="4954043"/>
                  </a:lnTo>
                  <a:cubicBezTo>
                    <a:pt x="3600714" y="4962512"/>
                    <a:pt x="3604673" y="4971898"/>
                    <a:pt x="3607134" y="4981984"/>
                  </a:cubicBezTo>
                  <a:lnTo>
                    <a:pt x="3607198" y="4982478"/>
                  </a:lnTo>
                  <a:lnTo>
                    <a:pt x="3615583" y="4975163"/>
                  </a:lnTo>
                  <a:cubicBezTo>
                    <a:pt x="3625845" y="4962820"/>
                    <a:pt x="3639093" y="4953533"/>
                    <a:pt x="3653739" y="4947756"/>
                  </a:cubicBezTo>
                  <a:lnTo>
                    <a:pt x="3670006" y="4945536"/>
                  </a:lnTo>
                  <a:lnTo>
                    <a:pt x="3667174" y="4933121"/>
                  </a:lnTo>
                  <a:lnTo>
                    <a:pt x="3671998" y="4910962"/>
                  </a:lnTo>
                  <a:lnTo>
                    <a:pt x="3664428" y="4903615"/>
                  </a:lnTo>
                  <a:cubicBezTo>
                    <a:pt x="3647193" y="4915484"/>
                    <a:pt x="3626317" y="4916958"/>
                    <a:pt x="3607608" y="4907952"/>
                  </a:cubicBezTo>
                  <a:cubicBezTo>
                    <a:pt x="3600592" y="4904575"/>
                    <a:pt x="3594572" y="4899877"/>
                    <a:pt x="3589699" y="4894291"/>
                  </a:cubicBezTo>
                  <a:close/>
                  <a:moveTo>
                    <a:pt x="3681388" y="4893873"/>
                  </a:moveTo>
                  <a:lnTo>
                    <a:pt x="3679002" y="4894624"/>
                  </a:lnTo>
                  <a:lnTo>
                    <a:pt x="3679956" y="4895771"/>
                  </a:lnTo>
                  <a:close/>
                  <a:moveTo>
                    <a:pt x="2938690" y="4874091"/>
                  </a:moveTo>
                  <a:lnTo>
                    <a:pt x="2912037" y="4887675"/>
                  </a:lnTo>
                  <a:lnTo>
                    <a:pt x="2919025" y="4892925"/>
                  </a:lnTo>
                  <a:lnTo>
                    <a:pt x="2920214" y="4893094"/>
                  </a:lnTo>
                  <a:lnTo>
                    <a:pt x="2921329" y="4894656"/>
                  </a:lnTo>
                  <a:lnTo>
                    <a:pt x="2945283" y="4912653"/>
                  </a:lnTo>
                  <a:lnTo>
                    <a:pt x="2939756" y="4914981"/>
                  </a:lnTo>
                  <a:lnTo>
                    <a:pt x="2939200" y="4917514"/>
                  </a:lnTo>
                  <a:cubicBezTo>
                    <a:pt x="2938644" y="4920051"/>
                    <a:pt x="2941178" y="4920607"/>
                    <a:pt x="2940622" y="4923141"/>
                  </a:cubicBezTo>
                  <a:lnTo>
                    <a:pt x="2948453" y="4930012"/>
                  </a:lnTo>
                  <a:lnTo>
                    <a:pt x="2963757" y="4931269"/>
                  </a:lnTo>
                  <a:cubicBezTo>
                    <a:pt x="2989479" y="4938142"/>
                    <a:pt x="3010964" y="4958449"/>
                    <a:pt x="3017885" y="4986818"/>
                  </a:cubicBezTo>
                  <a:cubicBezTo>
                    <a:pt x="3019115" y="4991860"/>
                    <a:pt x="3020960" y="4999423"/>
                    <a:pt x="3019668" y="5005082"/>
                  </a:cubicBezTo>
                  <a:cubicBezTo>
                    <a:pt x="3025389" y="4995673"/>
                    <a:pt x="3031106" y="4986262"/>
                    <a:pt x="3039963" y="4978758"/>
                  </a:cubicBezTo>
                  <a:cubicBezTo>
                    <a:pt x="3031169" y="4975560"/>
                    <a:pt x="3024280" y="4969227"/>
                    <a:pt x="3022435" y="4961662"/>
                  </a:cubicBezTo>
                  <a:lnTo>
                    <a:pt x="3022862" y="4958214"/>
                  </a:lnTo>
                  <a:lnTo>
                    <a:pt x="3009252" y="4940055"/>
                  </a:lnTo>
                  <a:cubicBezTo>
                    <a:pt x="2988102" y="4927444"/>
                    <a:pt x="2976228" y="4908896"/>
                    <a:pt x="2967445" y="4888371"/>
                  </a:cubicBezTo>
                  <a:lnTo>
                    <a:pt x="2962374" y="4887259"/>
                  </a:lnTo>
                  <a:cubicBezTo>
                    <a:pt x="2954767" y="4885590"/>
                    <a:pt x="2945182" y="4880829"/>
                    <a:pt x="2938690" y="4874091"/>
                  </a:cubicBezTo>
                  <a:close/>
                  <a:moveTo>
                    <a:pt x="3374220" y="4870494"/>
                  </a:moveTo>
                  <a:lnTo>
                    <a:pt x="3376681" y="4880580"/>
                  </a:lnTo>
                  <a:lnTo>
                    <a:pt x="3378527" y="4888146"/>
                  </a:lnTo>
                  <a:cubicBezTo>
                    <a:pt x="3382955" y="4884392"/>
                    <a:pt x="3384245" y="4878735"/>
                    <a:pt x="3388673" y="4874984"/>
                  </a:cubicBezTo>
                  <a:cubicBezTo>
                    <a:pt x="3383014" y="4873692"/>
                    <a:pt x="3380494" y="4874307"/>
                    <a:pt x="3374220" y="4870494"/>
                  </a:cubicBezTo>
                  <a:close/>
                  <a:moveTo>
                    <a:pt x="2037467" y="4848392"/>
                  </a:moveTo>
                  <a:lnTo>
                    <a:pt x="2036271" y="4854353"/>
                  </a:lnTo>
                  <a:lnTo>
                    <a:pt x="2045844" y="4848392"/>
                  </a:lnTo>
                  <a:close/>
                  <a:moveTo>
                    <a:pt x="2562317" y="4842825"/>
                  </a:moveTo>
                  <a:lnTo>
                    <a:pt x="2560649" y="4850430"/>
                  </a:lnTo>
                  <a:lnTo>
                    <a:pt x="2547689" y="4874210"/>
                  </a:lnTo>
                  <a:lnTo>
                    <a:pt x="2596801" y="4911108"/>
                  </a:lnTo>
                  <a:lnTo>
                    <a:pt x="2620938" y="4866312"/>
                  </a:lnTo>
                  <a:cubicBezTo>
                    <a:pt x="2615312" y="4867734"/>
                    <a:pt x="2610242" y="4866622"/>
                    <a:pt x="2605171" y="4865509"/>
                  </a:cubicBezTo>
                  <a:cubicBezTo>
                    <a:pt x="2589960" y="4862173"/>
                    <a:pt x="2573324" y="4853210"/>
                    <a:pt x="2562317" y="4842825"/>
                  </a:cubicBezTo>
                  <a:close/>
                  <a:moveTo>
                    <a:pt x="2694017" y="4823882"/>
                  </a:moveTo>
                  <a:cubicBezTo>
                    <a:pt x="2694017" y="4823882"/>
                    <a:pt x="2690925" y="4825860"/>
                    <a:pt x="2690369" y="4828396"/>
                  </a:cubicBezTo>
                  <a:lnTo>
                    <a:pt x="2697976" y="4830064"/>
                  </a:lnTo>
                  <a:close/>
                  <a:moveTo>
                    <a:pt x="2217542" y="4813814"/>
                  </a:moveTo>
                  <a:lnTo>
                    <a:pt x="2223565" y="4831547"/>
                  </a:lnTo>
                  <a:lnTo>
                    <a:pt x="2222799" y="4853550"/>
                  </a:lnTo>
                  <a:lnTo>
                    <a:pt x="2238861" y="4858220"/>
                  </a:lnTo>
                  <a:lnTo>
                    <a:pt x="2238955" y="4850958"/>
                  </a:lnTo>
                  <a:lnTo>
                    <a:pt x="2238794" y="4850705"/>
                  </a:lnTo>
                  <a:cubicBezTo>
                    <a:pt x="2237340" y="4846733"/>
                    <a:pt x="2236906" y="4842652"/>
                    <a:pt x="2237740" y="4838849"/>
                  </a:cubicBezTo>
                  <a:lnTo>
                    <a:pt x="2241392" y="4833257"/>
                  </a:lnTo>
                  <a:lnTo>
                    <a:pt x="2242507" y="4830754"/>
                  </a:lnTo>
                  <a:close/>
                  <a:moveTo>
                    <a:pt x="1759748" y="4806865"/>
                  </a:moveTo>
                  <a:cubicBezTo>
                    <a:pt x="1754557" y="4809459"/>
                    <a:pt x="1749366" y="4812055"/>
                    <a:pt x="1741581" y="4812055"/>
                  </a:cubicBezTo>
                  <a:cubicBezTo>
                    <a:pt x="1736389" y="4812055"/>
                    <a:pt x="1731198" y="4812055"/>
                    <a:pt x="1726008" y="4809459"/>
                  </a:cubicBezTo>
                  <a:cubicBezTo>
                    <a:pt x="1723411" y="4814650"/>
                    <a:pt x="1723411" y="4819840"/>
                    <a:pt x="1720817" y="4825031"/>
                  </a:cubicBezTo>
                  <a:cubicBezTo>
                    <a:pt x="1726008" y="4827629"/>
                    <a:pt x="1728602" y="4830223"/>
                    <a:pt x="1733793" y="4835414"/>
                  </a:cubicBezTo>
                  <a:cubicBezTo>
                    <a:pt x="1736389" y="4835414"/>
                    <a:pt x="1738983" y="4838011"/>
                    <a:pt x="1741581" y="4840605"/>
                  </a:cubicBezTo>
                  <a:lnTo>
                    <a:pt x="1746772" y="4840605"/>
                  </a:lnTo>
                  <a:cubicBezTo>
                    <a:pt x="1749366" y="4827629"/>
                    <a:pt x="1754557" y="4817246"/>
                    <a:pt x="1759748" y="4806865"/>
                  </a:cubicBezTo>
                  <a:close/>
                  <a:moveTo>
                    <a:pt x="3314999" y="4790782"/>
                  </a:moveTo>
                  <a:cubicBezTo>
                    <a:pt x="3315492" y="4796564"/>
                    <a:pt x="3314532" y="4798978"/>
                    <a:pt x="3312614" y="4803801"/>
                  </a:cubicBezTo>
                  <a:cubicBezTo>
                    <a:pt x="3308778" y="4813448"/>
                    <a:pt x="3301077" y="4818764"/>
                    <a:pt x="3294336" y="4821670"/>
                  </a:cubicBezTo>
                  <a:cubicBezTo>
                    <a:pt x="3294831" y="4827453"/>
                    <a:pt x="3292912" y="4832277"/>
                    <a:pt x="3290995" y="4837100"/>
                  </a:cubicBezTo>
                  <a:cubicBezTo>
                    <a:pt x="3286679" y="4847953"/>
                    <a:pt x="3278622" y="4855922"/>
                    <a:pt x="3268930" y="4860099"/>
                  </a:cubicBezTo>
                  <a:lnTo>
                    <a:pt x="3254265" y="4860212"/>
                  </a:lnTo>
                  <a:lnTo>
                    <a:pt x="3265240" y="4883725"/>
                  </a:lnTo>
                  <a:cubicBezTo>
                    <a:pt x="3267823" y="4872408"/>
                    <a:pt x="3272757" y="4862522"/>
                    <a:pt x="3279490" y="4854534"/>
                  </a:cubicBezTo>
                  <a:lnTo>
                    <a:pt x="3284412" y="4851037"/>
                  </a:lnTo>
                  <a:lnTo>
                    <a:pt x="3438429" y="4880518"/>
                  </a:lnTo>
                  <a:lnTo>
                    <a:pt x="3435712" y="4873095"/>
                  </a:lnTo>
                  <a:lnTo>
                    <a:pt x="3437322" y="4866093"/>
                  </a:lnTo>
                  <a:lnTo>
                    <a:pt x="3420189" y="4849370"/>
                  </a:lnTo>
                  <a:cubicBezTo>
                    <a:pt x="3417775" y="4848410"/>
                    <a:pt x="3414405" y="4849864"/>
                    <a:pt x="3411034" y="4851315"/>
                  </a:cubicBezTo>
                  <a:cubicBezTo>
                    <a:pt x="3399496" y="4866282"/>
                    <a:pt x="3380231" y="4872584"/>
                    <a:pt x="3360936" y="4864912"/>
                  </a:cubicBezTo>
                  <a:cubicBezTo>
                    <a:pt x="3341642" y="4857240"/>
                    <a:pt x="3331473" y="4833646"/>
                    <a:pt x="3336732" y="4813392"/>
                  </a:cubicBezTo>
                  <a:cubicBezTo>
                    <a:pt x="3333827" y="4806650"/>
                    <a:pt x="3330922" y="4799908"/>
                    <a:pt x="3331388" y="4791712"/>
                  </a:cubicBezTo>
                  <a:cubicBezTo>
                    <a:pt x="3325606" y="4792208"/>
                    <a:pt x="3319823" y="4792700"/>
                    <a:pt x="3314999" y="4790782"/>
                  </a:cubicBezTo>
                  <a:close/>
                  <a:moveTo>
                    <a:pt x="1302940" y="4760145"/>
                  </a:moveTo>
                  <a:cubicBezTo>
                    <a:pt x="1336680" y="4760145"/>
                    <a:pt x="1362635" y="4786100"/>
                    <a:pt x="1362635" y="4819840"/>
                  </a:cubicBezTo>
                  <a:cubicBezTo>
                    <a:pt x="1362635" y="4853583"/>
                    <a:pt x="1336680" y="4879538"/>
                    <a:pt x="1302940" y="4879538"/>
                  </a:cubicBezTo>
                  <a:cubicBezTo>
                    <a:pt x="1284770" y="4879538"/>
                    <a:pt x="1269197" y="4871750"/>
                    <a:pt x="1256221" y="4853583"/>
                  </a:cubicBezTo>
                  <a:cubicBezTo>
                    <a:pt x="1253624" y="4856177"/>
                    <a:pt x="1251030" y="4856177"/>
                    <a:pt x="1248433" y="4856177"/>
                  </a:cubicBezTo>
                  <a:cubicBezTo>
                    <a:pt x="1230266" y="4856177"/>
                    <a:pt x="1214693" y="4840604"/>
                    <a:pt x="1214693" y="4822437"/>
                  </a:cubicBezTo>
                  <a:cubicBezTo>
                    <a:pt x="1214693" y="4804267"/>
                    <a:pt x="1230266" y="4788694"/>
                    <a:pt x="1248433" y="4788694"/>
                  </a:cubicBezTo>
                  <a:cubicBezTo>
                    <a:pt x="1251030" y="4788694"/>
                    <a:pt x="1251030" y="4788694"/>
                    <a:pt x="1251030" y="4788694"/>
                  </a:cubicBezTo>
                  <a:cubicBezTo>
                    <a:pt x="1261412" y="4773121"/>
                    <a:pt x="1282176" y="4760145"/>
                    <a:pt x="1302940" y="4760145"/>
                  </a:cubicBezTo>
                  <a:close/>
                  <a:moveTo>
                    <a:pt x="2190601" y="4749764"/>
                  </a:moveTo>
                  <a:lnTo>
                    <a:pt x="2179863" y="4755132"/>
                  </a:lnTo>
                  <a:lnTo>
                    <a:pt x="2180655" y="4759900"/>
                  </a:lnTo>
                  <a:cubicBezTo>
                    <a:pt x="2179543" y="4764971"/>
                    <a:pt x="2178987" y="4767505"/>
                    <a:pt x="2175338" y="4772019"/>
                  </a:cubicBezTo>
                  <a:lnTo>
                    <a:pt x="2197348" y="4785127"/>
                  </a:lnTo>
                  <a:lnTo>
                    <a:pt x="2190601" y="4752358"/>
                  </a:lnTo>
                  <a:close/>
                  <a:moveTo>
                    <a:pt x="3441296" y="4732836"/>
                  </a:moveTo>
                  <a:cubicBezTo>
                    <a:pt x="3441382" y="4738638"/>
                    <a:pt x="3440255" y="4740979"/>
                    <a:pt x="3438004" y="4745656"/>
                  </a:cubicBezTo>
                  <a:cubicBezTo>
                    <a:pt x="3433501" y="4755010"/>
                    <a:pt x="3425447" y="4759773"/>
                    <a:pt x="3418519" y="4762200"/>
                  </a:cubicBezTo>
                  <a:cubicBezTo>
                    <a:pt x="3418607" y="4768003"/>
                    <a:pt x="3416355" y="4772681"/>
                    <a:pt x="3414104" y="4777357"/>
                  </a:cubicBezTo>
                  <a:lnTo>
                    <a:pt x="3412959" y="4778394"/>
                  </a:lnTo>
                  <a:lnTo>
                    <a:pt x="3469746" y="4837677"/>
                  </a:lnTo>
                  <a:lnTo>
                    <a:pt x="3488164" y="4838934"/>
                  </a:lnTo>
                  <a:lnTo>
                    <a:pt x="3501406" y="4853388"/>
                  </a:lnTo>
                  <a:lnTo>
                    <a:pt x="3516384" y="4844692"/>
                  </a:lnTo>
                  <a:cubicBezTo>
                    <a:pt x="3530242" y="4839841"/>
                    <a:pt x="3545919" y="4840186"/>
                    <a:pt x="3559951" y="4846940"/>
                  </a:cubicBezTo>
                  <a:lnTo>
                    <a:pt x="3569306" y="4851443"/>
                  </a:lnTo>
                  <a:lnTo>
                    <a:pt x="3564961" y="4823985"/>
                  </a:lnTo>
                  <a:lnTo>
                    <a:pt x="3564555" y="4823856"/>
                  </a:lnTo>
                  <a:cubicBezTo>
                    <a:pt x="3552860" y="4818226"/>
                    <a:pt x="3545757" y="4809046"/>
                    <a:pt x="3542120" y="4798653"/>
                  </a:cubicBezTo>
                  <a:cubicBezTo>
                    <a:pt x="3539780" y="4797526"/>
                    <a:pt x="3536316" y="4798740"/>
                    <a:pt x="3532851" y="4799951"/>
                  </a:cubicBezTo>
                  <a:cubicBezTo>
                    <a:pt x="3520293" y="4814073"/>
                    <a:pt x="3500633" y="4819009"/>
                    <a:pt x="3481924" y="4810004"/>
                  </a:cubicBezTo>
                  <a:cubicBezTo>
                    <a:pt x="3463215" y="4800998"/>
                    <a:pt x="3454725" y="4776749"/>
                    <a:pt x="3461390" y="4756914"/>
                  </a:cubicBezTo>
                  <a:cubicBezTo>
                    <a:pt x="3458965" y="4749985"/>
                    <a:pt x="3456539" y="4743056"/>
                    <a:pt x="3457579" y="4734913"/>
                  </a:cubicBezTo>
                  <a:cubicBezTo>
                    <a:pt x="3451776" y="4735002"/>
                    <a:pt x="3445974" y="4735087"/>
                    <a:pt x="3441296" y="4732836"/>
                  </a:cubicBezTo>
                  <a:close/>
                  <a:moveTo>
                    <a:pt x="1147210" y="4721214"/>
                  </a:moveTo>
                  <a:cubicBezTo>
                    <a:pt x="1183547" y="4721214"/>
                    <a:pt x="1214693" y="4749763"/>
                    <a:pt x="1214693" y="4788697"/>
                  </a:cubicBezTo>
                  <a:cubicBezTo>
                    <a:pt x="1214693" y="4825034"/>
                    <a:pt x="1183547" y="4856180"/>
                    <a:pt x="1147210" y="4856180"/>
                  </a:cubicBezTo>
                  <a:cubicBezTo>
                    <a:pt x="1110873" y="4856180"/>
                    <a:pt x="1079727" y="4825034"/>
                    <a:pt x="1079727" y="4788697"/>
                  </a:cubicBezTo>
                  <a:cubicBezTo>
                    <a:pt x="1079727" y="4752360"/>
                    <a:pt x="1110873" y="4721214"/>
                    <a:pt x="1147210" y="4721214"/>
                  </a:cubicBezTo>
                  <a:close/>
                  <a:moveTo>
                    <a:pt x="2988065" y="4709546"/>
                  </a:moveTo>
                  <a:cubicBezTo>
                    <a:pt x="2980214" y="4721111"/>
                    <a:pt x="2967849" y="4729028"/>
                    <a:pt x="2956596" y="4731874"/>
                  </a:cubicBezTo>
                  <a:cubicBezTo>
                    <a:pt x="2963957" y="4746773"/>
                    <a:pt x="2968783" y="4761119"/>
                    <a:pt x="2970517" y="4777443"/>
                  </a:cubicBezTo>
                  <a:lnTo>
                    <a:pt x="2978122" y="4779111"/>
                  </a:lnTo>
                  <a:lnTo>
                    <a:pt x="2985728" y="4780779"/>
                  </a:lnTo>
                  <a:cubicBezTo>
                    <a:pt x="2986285" y="4778242"/>
                    <a:pt x="2988820" y="4778798"/>
                    <a:pt x="2989375" y="4776264"/>
                  </a:cubicBezTo>
                  <a:lnTo>
                    <a:pt x="2989932" y="4773727"/>
                  </a:lnTo>
                  <a:cubicBezTo>
                    <a:pt x="2991600" y="4766123"/>
                    <a:pt x="2995804" y="4759073"/>
                    <a:pt x="3002542" y="4752580"/>
                  </a:cubicBezTo>
                  <a:cubicBezTo>
                    <a:pt x="3000562" y="4749487"/>
                    <a:pt x="3001118" y="4746953"/>
                    <a:pt x="2999140" y="4743861"/>
                  </a:cubicBezTo>
                  <a:cubicBezTo>
                    <a:pt x="2990112" y="4736567"/>
                    <a:pt x="2984729" y="4724757"/>
                    <a:pt x="2988065" y="4709546"/>
                  </a:cubicBezTo>
                  <a:close/>
                  <a:moveTo>
                    <a:pt x="2738878" y="4694750"/>
                  </a:moveTo>
                  <a:lnTo>
                    <a:pt x="2737210" y="4702355"/>
                  </a:lnTo>
                  <a:cubicBezTo>
                    <a:pt x="2734430" y="4715031"/>
                    <a:pt x="2727986" y="4726240"/>
                    <a:pt x="2719423" y="4734991"/>
                  </a:cubicBezTo>
                  <a:lnTo>
                    <a:pt x="2713464" y="4738486"/>
                  </a:lnTo>
                  <a:lnTo>
                    <a:pt x="2728462" y="4749754"/>
                  </a:lnTo>
                  <a:lnTo>
                    <a:pt x="2718616" y="4760190"/>
                  </a:lnTo>
                  <a:cubicBezTo>
                    <a:pt x="2719482" y="4768350"/>
                    <a:pt x="2720350" y="4776514"/>
                    <a:pt x="2718126" y="4786654"/>
                  </a:cubicBezTo>
                  <a:cubicBezTo>
                    <a:pt x="2725421" y="4777625"/>
                    <a:pt x="2734199" y="4770915"/>
                    <a:pt x="2743759" y="4766701"/>
                  </a:cubicBezTo>
                  <a:lnTo>
                    <a:pt x="2748442" y="4765933"/>
                  </a:lnTo>
                  <a:lnTo>
                    <a:pt x="2763621" y="4754971"/>
                  </a:lnTo>
                  <a:lnTo>
                    <a:pt x="2776401" y="4757393"/>
                  </a:lnTo>
                  <a:lnTo>
                    <a:pt x="2797499" y="4718237"/>
                  </a:lnTo>
                  <a:cubicBezTo>
                    <a:pt x="2791873" y="4719659"/>
                    <a:pt x="2786803" y="4718547"/>
                    <a:pt x="2781732" y="4717434"/>
                  </a:cubicBezTo>
                  <a:cubicBezTo>
                    <a:pt x="2766521" y="4714098"/>
                    <a:pt x="2749885" y="4705135"/>
                    <a:pt x="2738878" y="4694750"/>
                  </a:cubicBezTo>
                  <a:close/>
                  <a:moveTo>
                    <a:pt x="2870578" y="4675807"/>
                  </a:moveTo>
                  <a:cubicBezTo>
                    <a:pt x="2870578" y="4675807"/>
                    <a:pt x="2867486" y="4677785"/>
                    <a:pt x="2866930" y="4680321"/>
                  </a:cubicBezTo>
                  <a:lnTo>
                    <a:pt x="2874537" y="4681989"/>
                  </a:lnTo>
                  <a:close/>
                  <a:moveTo>
                    <a:pt x="2595256" y="4674796"/>
                  </a:moveTo>
                  <a:lnTo>
                    <a:pt x="2581720" y="4682866"/>
                  </a:lnTo>
                  <a:cubicBezTo>
                    <a:pt x="2570011" y="4686277"/>
                    <a:pt x="2557274" y="4686805"/>
                    <a:pt x="2544598" y="4684025"/>
                  </a:cubicBezTo>
                  <a:lnTo>
                    <a:pt x="2543332" y="4683596"/>
                  </a:lnTo>
                  <a:lnTo>
                    <a:pt x="2534189" y="4733928"/>
                  </a:lnTo>
                  <a:lnTo>
                    <a:pt x="2536389" y="4730851"/>
                  </a:lnTo>
                  <a:cubicBezTo>
                    <a:pt x="2543528" y="4716473"/>
                    <a:pt x="2554276" y="4704382"/>
                    <a:pt x="2567196" y="4695383"/>
                  </a:cubicBezTo>
                  <a:lnTo>
                    <a:pt x="2600286" y="4682612"/>
                  </a:lnTo>
                  <a:close/>
                  <a:moveTo>
                    <a:pt x="2998387" y="4674609"/>
                  </a:moveTo>
                  <a:lnTo>
                    <a:pt x="2996162" y="4684750"/>
                  </a:lnTo>
                  <a:lnTo>
                    <a:pt x="2994494" y="4692357"/>
                  </a:lnTo>
                  <a:cubicBezTo>
                    <a:pt x="3000121" y="4690932"/>
                    <a:pt x="3003767" y="4686418"/>
                    <a:pt x="3009393" y="4684996"/>
                  </a:cubicBezTo>
                  <a:cubicBezTo>
                    <a:pt x="3004879" y="4681347"/>
                    <a:pt x="3002345" y="4680792"/>
                    <a:pt x="2998387" y="4674609"/>
                  </a:cubicBezTo>
                  <a:close/>
                  <a:moveTo>
                    <a:pt x="1217287" y="4671898"/>
                  </a:moveTo>
                  <a:cubicBezTo>
                    <a:pt x="1230266" y="4671898"/>
                    <a:pt x="1240648" y="4682280"/>
                    <a:pt x="1240648" y="4695256"/>
                  </a:cubicBezTo>
                  <a:cubicBezTo>
                    <a:pt x="1240648" y="4705638"/>
                    <a:pt x="1230266" y="4716020"/>
                    <a:pt x="1217287" y="4718617"/>
                  </a:cubicBezTo>
                  <a:cubicBezTo>
                    <a:pt x="1204311" y="4718617"/>
                    <a:pt x="1193929" y="4708235"/>
                    <a:pt x="1193929" y="4695256"/>
                  </a:cubicBezTo>
                  <a:cubicBezTo>
                    <a:pt x="1193929" y="4682280"/>
                    <a:pt x="1204311" y="4671898"/>
                    <a:pt x="1217287" y="4671898"/>
                  </a:cubicBezTo>
                  <a:close/>
                  <a:moveTo>
                    <a:pt x="1572872" y="4645943"/>
                  </a:moveTo>
                  <a:cubicBezTo>
                    <a:pt x="1585848" y="4645943"/>
                    <a:pt x="1593636" y="4658919"/>
                    <a:pt x="1593636" y="4669301"/>
                  </a:cubicBezTo>
                  <a:cubicBezTo>
                    <a:pt x="1593636" y="4679683"/>
                    <a:pt x="1583254" y="4690065"/>
                    <a:pt x="1572872" y="4690065"/>
                  </a:cubicBezTo>
                  <a:cubicBezTo>
                    <a:pt x="1567681" y="4690065"/>
                    <a:pt x="1559893" y="4687471"/>
                    <a:pt x="1557299" y="4682280"/>
                  </a:cubicBezTo>
                  <a:cubicBezTo>
                    <a:pt x="1557299" y="4692662"/>
                    <a:pt x="1549511" y="4703044"/>
                    <a:pt x="1536535" y="4703044"/>
                  </a:cubicBezTo>
                  <a:cubicBezTo>
                    <a:pt x="1526153" y="4703044"/>
                    <a:pt x="1515771" y="4695256"/>
                    <a:pt x="1515771" y="4682280"/>
                  </a:cubicBezTo>
                  <a:cubicBezTo>
                    <a:pt x="1515771" y="4669301"/>
                    <a:pt x="1523556" y="4658919"/>
                    <a:pt x="1536535" y="4658919"/>
                  </a:cubicBezTo>
                  <a:cubicBezTo>
                    <a:pt x="1541726" y="4658919"/>
                    <a:pt x="1546917" y="4661516"/>
                    <a:pt x="1552108" y="4666707"/>
                  </a:cubicBezTo>
                  <a:cubicBezTo>
                    <a:pt x="1552108" y="4656325"/>
                    <a:pt x="1562490" y="4645943"/>
                    <a:pt x="1572872" y="4645943"/>
                  </a:cubicBezTo>
                  <a:close/>
                  <a:moveTo>
                    <a:pt x="1689671" y="4643349"/>
                  </a:moveTo>
                  <a:cubicBezTo>
                    <a:pt x="1707838" y="4643349"/>
                    <a:pt x="1723411" y="4658922"/>
                    <a:pt x="1723411" y="4677089"/>
                  </a:cubicBezTo>
                  <a:cubicBezTo>
                    <a:pt x="1723411" y="4695259"/>
                    <a:pt x="1707838" y="4710832"/>
                    <a:pt x="1689671" y="4710832"/>
                  </a:cubicBezTo>
                  <a:cubicBezTo>
                    <a:pt x="1674098" y="4710832"/>
                    <a:pt x="1663716" y="4700450"/>
                    <a:pt x="1658525" y="4690068"/>
                  </a:cubicBezTo>
                  <a:cubicBezTo>
                    <a:pt x="1655928" y="4697853"/>
                    <a:pt x="1648143" y="4703044"/>
                    <a:pt x="1640355" y="4703044"/>
                  </a:cubicBezTo>
                  <a:cubicBezTo>
                    <a:pt x="1629973" y="4703044"/>
                    <a:pt x="1622188" y="4695259"/>
                    <a:pt x="1622188" y="4684877"/>
                  </a:cubicBezTo>
                  <a:cubicBezTo>
                    <a:pt x="1622188" y="4674495"/>
                    <a:pt x="1629973" y="4664113"/>
                    <a:pt x="1640355" y="4666707"/>
                  </a:cubicBezTo>
                  <a:cubicBezTo>
                    <a:pt x="1648143" y="4666707"/>
                    <a:pt x="1653334" y="4669304"/>
                    <a:pt x="1655928" y="4674495"/>
                  </a:cubicBezTo>
                  <a:cubicBezTo>
                    <a:pt x="1658525" y="4656325"/>
                    <a:pt x="1671501" y="4643349"/>
                    <a:pt x="1689671" y="4643349"/>
                  </a:cubicBezTo>
                  <a:close/>
                  <a:moveTo>
                    <a:pt x="1744176" y="4635562"/>
                  </a:moveTo>
                  <a:cubicBezTo>
                    <a:pt x="1757152" y="4635562"/>
                    <a:pt x="1764940" y="4643347"/>
                    <a:pt x="1764940" y="4656326"/>
                  </a:cubicBezTo>
                  <a:cubicBezTo>
                    <a:pt x="1764940" y="4669302"/>
                    <a:pt x="1757152" y="4677090"/>
                    <a:pt x="1744176" y="4677090"/>
                  </a:cubicBezTo>
                  <a:cubicBezTo>
                    <a:pt x="1731197" y="4677090"/>
                    <a:pt x="1723412" y="4666708"/>
                    <a:pt x="1723412" y="4656326"/>
                  </a:cubicBezTo>
                  <a:cubicBezTo>
                    <a:pt x="1723412" y="4645944"/>
                    <a:pt x="1731197" y="4635562"/>
                    <a:pt x="1744176" y="4635562"/>
                  </a:cubicBezTo>
                  <a:close/>
                  <a:moveTo>
                    <a:pt x="1611806" y="4596630"/>
                  </a:moveTo>
                  <a:cubicBezTo>
                    <a:pt x="1627379" y="4596630"/>
                    <a:pt x="1637761" y="4609606"/>
                    <a:pt x="1637761" y="4622585"/>
                  </a:cubicBezTo>
                  <a:cubicBezTo>
                    <a:pt x="1637761" y="4635561"/>
                    <a:pt x="1627379" y="4648540"/>
                    <a:pt x="1611806" y="4648540"/>
                  </a:cubicBezTo>
                  <a:cubicBezTo>
                    <a:pt x="1598827" y="4648540"/>
                    <a:pt x="1585851" y="4635561"/>
                    <a:pt x="1585851" y="4622585"/>
                  </a:cubicBezTo>
                  <a:cubicBezTo>
                    <a:pt x="1585851" y="4609606"/>
                    <a:pt x="1596233" y="4596630"/>
                    <a:pt x="1611806" y="4596630"/>
                  </a:cubicBezTo>
                  <a:close/>
                  <a:moveTo>
                    <a:pt x="2628097" y="4596487"/>
                  </a:moveTo>
                  <a:lnTo>
                    <a:pt x="2628030" y="4598438"/>
                  </a:lnTo>
                  <a:lnTo>
                    <a:pt x="2631997" y="4598438"/>
                  </a:lnTo>
                  <a:close/>
                  <a:moveTo>
                    <a:pt x="2707900" y="4589837"/>
                  </a:moveTo>
                  <a:lnTo>
                    <a:pt x="2699520" y="4595761"/>
                  </a:lnTo>
                  <a:lnTo>
                    <a:pt x="2690565" y="4598020"/>
                  </a:lnTo>
                  <a:lnTo>
                    <a:pt x="2693046" y="4612952"/>
                  </a:lnTo>
                  <a:lnTo>
                    <a:pt x="2687347" y="4622509"/>
                  </a:lnTo>
                  <a:lnTo>
                    <a:pt x="2689050" y="4628701"/>
                  </a:lnTo>
                  <a:lnTo>
                    <a:pt x="2701828" y="4633480"/>
                  </a:lnTo>
                  <a:cubicBezTo>
                    <a:pt x="2702941" y="4628410"/>
                    <a:pt x="2702075" y="4620247"/>
                    <a:pt x="2703187" y="4615177"/>
                  </a:cubicBezTo>
                  <a:cubicBezTo>
                    <a:pt x="2701763" y="4609550"/>
                    <a:pt x="2700341" y="4603923"/>
                    <a:pt x="2701453" y="4598853"/>
                  </a:cubicBezTo>
                  <a:close/>
                  <a:moveTo>
                    <a:pt x="1728602" y="4555102"/>
                  </a:moveTo>
                  <a:cubicBezTo>
                    <a:pt x="1744175" y="4555102"/>
                    <a:pt x="1757154" y="4568078"/>
                    <a:pt x="1757154" y="4583651"/>
                  </a:cubicBezTo>
                  <a:cubicBezTo>
                    <a:pt x="1757154" y="4599224"/>
                    <a:pt x="1744175" y="4612203"/>
                    <a:pt x="1728602" y="4612203"/>
                  </a:cubicBezTo>
                  <a:cubicBezTo>
                    <a:pt x="1713029" y="4612203"/>
                    <a:pt x="1700053" y="4599224"/>
                    <a:pt x="1700053" y="4583651"/>
                  </a:cubicBezTo>
                  <a:cubicBezTo>
                    <a:pt x="1700053" y="4568078"/>
                    <a:pt x="1713029" y="4555102"/>
                    <a:pt x="1728602" y="4555102"/>
                  </a:cubicBezTo>
                  <a:close/>
                  <a:moveTo>
                    <a:pt x="1663713" y="4542123"/>
                  </a:moveTo>
                  <a:cubicBezTo>
                    <a:pt x="1671501" y="4542123"/>
                    <a:pt x="1676692" y="4547314"/>
                    <a:pt x="1676692" y="4555099"/>
                  </a:cubicBezTo>
                  <a:cubicBezTo>
                    <a:pt x="1676692" y="4562887"/>
                    <a:pt x="1671501" y="4568078"/>
                    <a:pt x="1663713" y="4568078"/>
                  </a:cubicBezTo>
                  <a:cubicBezTo>
                    <a:pt x="1655928" y="4568078"/>
                    <a:pt x="1650737" y="4562887"/>
                    <a:pt x="1650737" y="4555099"/>
                  </a:cubicBezTo>
                  <a:cubicBezTo>
                    <a:pt x="1650737" y="4547314"/>
                    <a:pt x="1655928" y="4542123"/>
                    <a:pt x="1663713" y="4542123"/>
                  </a:cubicBezTo>
                  <a:close/>
                  <a:moveTo>
                    <a:pt x="1362638" y="4534338"/>
                  </a:moveTo>
                  <a:cubicBezTo>
                    <a:pt x="1388593" y="4534338"/>
                    <a:pt x="1406760" y="4552505"/>
                    <a:pt x="1411951" y="4575866"/>
                  </a:cubicBezTo>
                  <a:cubicBezTo>
                    <a:pt x="1424930" y="4575866"/>
                    <a:pt x="1437906" y="4588842"/>
                    <a:pt x="1437906" y="4604415"/>
                  </a:cubicBezTo>
                  <a:cubicBezTo>
                    <a:pt x="1437906" y="4619988"/>
                    <a:pt x="1424930" y="4632967"/>
                    <a:pt x="1409357" y="4632967"/>
                  </a:cubicBezTo>
                  <a:cubicBezTo>
                    <a:pt x="1401569" y="4632967"/>
                    <a:pt x="1396378" y="4630370"/>
                    <a:pt x="1388593" y="4619988"/>
                  </a:cubicBezTo>
                  <a:cubicBezTo>
                    <a:pt x="1380805" y="4627776"/>
                    <a:pt x="1370423" y="4630370"/>
                    <a:pt x="1360041" y="4630370"/>
                  </a:cubicBezTo>
                  <a:cubicBezTo>
                    <a:pt x="1347065" y="4630370"/>
                    <a:pt x="1334086" y="4625179"/>
                    <a:pt x="1326301" y="4617394"/>
                  </a:cubicBezTo>
                  <a:cubicBezTo>
                    <a:pt x="1323704" y="4619988"/>
                    <a:pt x="1321110" y="4622585"/>
                    <a:pt x="1315919" y="4622585"/>
                  </a:cubicBezTo>
                  <a:cubicBezTo>
                    <a:pt x="1308131" y="4622585"/>
                    <a:pt x="1300346" y="4617394"/>
                    <a:pt x="1300346" y="4607012"/>
                  </a:cubicBezTo>
                  <a:cubicBezTo>
                    <a:pt x="1300346" y="4599224"/>
                    <a:pt x="1305537" y="4594033"/>
                    <a:pt x="1313322" y="4591439"/>
                  </a:cubicBezTo>
                  <a:cubicBezTo>
                    <a:pt x="1313322" y="4588842"/>
                    <a:pt x="1313322" y="4586248"/>
                    <a:pt x="1313322" y="4583651"/>
                  </a:cubicBezTo>
                  <a:cubicBezTo>
                    <a:pt x="1313322" y="4557696"/>
                    <a:pt x="1334086" y="4534338"/>
                    <a:pt x="1362638" y="4534338"/>
                  </a:cubicBezTo>
                  <a:close/>
                  <a:moveTo>
                    <a:pt x="3624164" y="4513822"/>
                  </a:moveTo>
                  <a:cubicBezTo>
                    <a:pt x="3634123" y="4510335"/>
                    <a:pt x="3645448" y="4510745"/>
                    <a:pt x="3655972" y="4515811"/>
                  </a:cubicBezTo>
                  <a:cubicBezTo>
                    <a:pt x="3665328" y="4520314"/>
                    <a:pt x="3672430" y="4529494"/>
                    <a:pt x="3676069" y="4539886"/>
                  </a:cubicBezTo>
                  <a:lnTo>
                    <a:pt x="3679981" y="4539115"/>
                  </a:lnTo>
                  <a:lnTo>
                    <a:pt x="3879079" y="4778514"/>
                  </a:lnTo>
                  <a:lnTo>
                    <a:pt x="3858413" y="4777448"/>
                  </a:lnTo>
                  <a:cubicBezTo>
                    <a:pt x="3853736" y="4775197"/>
                    <a:pt x="3850184" y="4770608"/>
                    <a:pt x="3846633" y="4766016"/>
                  </a:cubicBezTo>
                  <a:cubicBezTo>
                    <a:pt x="3829398" y="4777885"/>
                    <a:pt x="3808522" y="4779359"/>
                    <a:pt x="3789813" y="4770353"/>
                  </a:cubicBezTo>
                  <a:cubicBezTo>
                    <a:pt x="3761749" y="4756844"/>
                    <a:pt x="3749620" y="4722200"/>
                    <a:pt x="3763129" y="4694136"/>
                  </a:cubicBezTo>
                  <a:lnTo>
                    <a:pt x="3764255" y="4691796"/>
                  </a:lnTo>
                  <a:cubicBezTo>
                    <a:pt x="3758451" y="4691885"/>
                    <a:pt x="3751436" y="4688508"/>
                    <a:pt x="3746760" y="4686257"/>
                  </a:cubicBezTo>
                  <a:cubicBezTo>
                    <a:pt x="3735065" y="4680627"/>
                    <a:pt x="3727962" y="4671447"/>
                    <a:pt x="3724325" y="4661054"/>
                  </a:cubicBezTo>
                  <a:cubicBezTo>
                    <a:pt x="3721985" y="4659927"/>
                    <a:pt x="3718521" y="4661141"/>
                    <a:pt x="3715056" y="4662352"/>
                  </a:cubicBezTo>
                  <a:cubicBezTo>
                    <a:pt x="3702498" y="4676474"/>
                    <a:pt x="3682838" y="4681410"/>
                    <a:pt x="3664129" y="4672405"/>
                  </a:cubicBezTo>
                  <a:cubicBezTo>
                    <a:pt x="3645420" y="4663399"/>
                    <a:pt x="3636930" y="4639150"/>
                    <a:pt x="3643595" y="4619315"/>
                  </a:cubicBezTo>
                  <a:cubicBezTo>
                    <a:pt x="3641170" y="4612386"/>
                    <a:pt x="3638744" y="4605457"/>
                    <a:pt x="3639784" y="4597314"/>
                  </a:cubicBezTo>
                  <a:cubicBezTo>
                    <a:pt x="3633981" y="4597403"/>
                    <a:pt x="3628179" y="4597488"/>
                    <a:pt x="3623501" y="4595237"/>
                  </a:cubicBezTo>
                  <a:cubicBezTo>
                    <a:pt x="3623587" y="4601039"/>
                    <a:pt x="3622460" y="4603380"/>
                    <a:pt x="3620209" y="4608057"/>
                  </a:cubicBezTo>
                  <a:cubicBezTo>
                    <a:pt x="3615706" y="4617411"/>
                    <a:pt x="3607652" y="4622174"/>
                    <a:pt x="3600724" y="4624601"/>
                  </a:cubicBezTo>
                  <a:cubicBezTo>
                    <a:pt x="3600812" y="4630404"/>
                    <a:pt x="3598560" y="4635082"/>
                    <a:pt x="3596309" y="4639758"/>
                  </a:cubicBezTo>
                  <a:cubicBezTo>
                    <a:pt x="3586177" y="4660808"/>
                    <a:pt x="3561925" y="4669297"/>
                    <a:pt x="3540879" y="4659166"/>
                  </a:cubicBezTo>
                  <a:cubicBezTo>
                    <a:pt x="3519829" y="4649033"/>
                    <a:pt x="3511339" y="4624784"/>
                    <a:pt x="3521472" y="4603735"/>
                  </a:cubicBezTo>
                  <a:cubicBezTo>
                    <a:pt x="3529351" y="4587366"/>
                    <a:pt x="3545461" y="4577836"/>
                    <a:pt x="3561743" y="4579914"/>
                  </a:cubicBezTo>
                  <a:cubicBezTo>
                    <a:pt x="3568498" y="4565882"/>
                    <a:pt x="3582356" y="4561030"/>
                    <a:pt x="3597426" y="4559641"/>
                  </a:cubicBezTo>
                  <a:cubicBezTo>
                    <a:pt x="3595000" y="4552712"/>
                    <a:pt x="3597166" y="4542233"/>
                    <a:pt x="3600542" y="4535218"/>
                  </a:cubicBezTo>
                  <a:cubicBezTo>
                    <a:pt x="3605608" y="4524694"/>
                    <a:pt x="3614204" y="4517309"/>
                    <a:pt x="3624164" y="4513822"/>
                  </a:cubicBezTo>
                  <a:close/>
                  <a:moveTo>
                    <a:pt x="1567681" y="4500596"/>
                  </a:moveTo>
                  <a:cubicBezTo>
                    <a:pt x="1575466" y="4500596"/>
                    <a:pt x="1583254" y="4508381"/>
                    <a:pt x="1583254" y="4516169"/>
                  </a:cubicBezTo>
                  <a:cubicBezTo>
                    <a:pt x="1583254" y="4523954"/>
                    <a:pt x="1575466" y="4531742"/>
                    <a:pt x="1567681" y="4531742"/>
                  </a:cubicBezTo>
                  <a:cubicBezTo>
                    <a:pt x="1559893" y="4531742"/>
                    <a:pt x="1552108" y="4523954"/>
                    <a:pt x="1552108" y="4516169"/>
                  </a:cubicBezTo>
                  <a:cubicBezTo>
                    <a:pt x="1552108" y="4508381"/>
                    <a:pt x="1559893" y="4500596"/>
                    <a:pt x="1567681" y="4500596"/>
                  </a:cubicBezTo>
                  <a:close/>
                  <a:moveTo>
                    <a:pt x="1689671" y="4474641"/>
                  </a:moveTo>
                  <a:cubicBezTo>
                    <a:pt x="1687073" y="4477235"/>
                    <a:pt x="1687073" y="4479831"/>
                    <a:pt x="1687073" y="4482426"/>
                  </a:cubicBezTo>
                  <a:cubicBezTo>
                    <a:pt x="1689671" y="4479831"/>
                    <a:pt x="1692265" y="4479831"/>
                    <a:pt x="1692265" y="4477235"/>
                  </a:cubicBezTo>
                  <a:close/>
                  <a:moveTo>
                    <a:pt x="2600760" y="4427965"/>
                  </a:moveTo>
                  <a:cubicBezTo>
                    <a:pt x="2598223" y="4427409"/>
                    <a:pt x="2595133" y="4429389"/>
                    <a:pt x="2592041" y="4431366"/>
                  </a:cubicBezTo>
                  <a:lnTo>
                    <a:pt x="2588539" y="4434741"/>
                  </a:lnTo>
                  <a:lnTo>
                    <a:pt x="2588506" y="4434920"/>
                  </a:lnTo>
                  <a:lnTo>
                    <a:pt x="2590469" y="4434920"/>
                  </a:lnTo>
                  <a:lnTo>
                    <a:pt x="2623144" y="4443634"/>
                  </a:lnTo>
                  <a:close/>
                  <a:moveTo>
                    <a:pt x="1326302" y="4399372"/>
                  </a:moveTo>
                  <a:cubicBezTo>
                    <a:pt x="1341875" y="4399372"/>
                    <a:pt x="1354851" y="4412348"/>
                    <a:pt x="1354851" y="4427921"/>
                  </a:cubicBezTo>
                  <a:cubicBezTo>
                    <a:pt x="1354851" y="4440900"/>
                    <a:pt x="1344469" y="4451282"/>
                    <a:pt x="1334087" y="4453876"/>
                  </a:cubicBezTo>
                  <a:cubicBezTo>
                    <a:pt x="1334087" y="4456473"/>
                    <a:pt x="1334087" y="4459067"/>
                    <a:pt x="1334087" y="4461664"/>
                  </a:cubicBezTo>
                  <a:cubicBezTo>
                    <a:pt x="1334087" y="4485022"/>
                    <a:pt x="1313323" y="4505786"/>
                    <a:pt x="1289965" y="4505786"/>
                  </a:cubicBezTo>
                  <a:cubicBezTo>
                    <a:pt x="1287368" y="4505786"/>
                    <a:pt x="1287368" y="4505786"/>
                    <a:pt x="1287368" y="4505786"/>
                  </a:cubicBezTo>
                  <a:cubicBezTo>
                    <a:pt x="1297750" y="4523956"/>
                    <a:pt x="1305538" y="4544720"/>
                    <a:pt x="1305538" y="4565484"/>
                  </a:cubicBezTo>
                  <a:cubicBezTo>
                    <a:pt x="1305538" y="4625179"/>
                    <a:pt x="1258819" y="4671898"/>
                    <a:pt x="1199121" y="4671898"/>
                  </a:cubicBezTo>
                  <a:cubicBezTo>
                    <a:pt x="1139426" y="4671898"/>
                    <a:pt x="1092707" y="4625179"/>
                    <a:pt x="1092707" y="4565484"/>
                  </a:cubicBezTo>
                  <a:cubicBezTo>
                    <a:pt x="1092707" y="4560293"/>
                    <a:pt x="1095301" y="4552505"/>
                    <a:pt x="1095301" y="4547314"/>
                  </a:cubicBezTo>
                  <a:cubicBezTo>
                    <a:pt x="1077134" y="4547314"/>
                    <a:pt x="1056370" y="4529147"/>
                    <a:pt x="1056370" y="4508383"/>
                  </a:cubicBezTo>
                  <a:cubicBezTo>
                    <a:pt x="1056370" y="4487619"/>
                    <a:pt x="1071943" y="4472046"/>
                    <a:pt x="1092707" y="4472046"/>
                  </a:cubicBezTo>
                  <a:cubicBezTo>
                    <a:pt x="1105683" y="4472046"/>
                    <a:pt x="1116065" y="4477237"/>
                    <a:pt x="1123853" y="4487619"/>
                  </a:cubicBezTo>
                  <a:cubicBezTo>
                    <a:pt x="1144617" y="4469449"/>
                    <a:pt x="1170572" y="4456473"/>
                    <a:pt x="1199121" y="4456473"/>
                  </a:cubicBezTo>
                  <a:cubicBezTo>
                    <a:pt x="1217291" y="4456473"/>
                    <a:pt x="1232864" y="4459067"/>
                    <a:pt x="1245840" y="4466855"/>
                  </a:cubicBezTo>
                  <a:cubicBezTo>
                    <a:pt x="1245840" y="4464258"/>
                    <a:pt x="1245840" y="4461664"/>
                    <a:pt x="1245840" y="4459067"/>
                  </a:cubicBezTo>
                  <a:cubicBezTo>
                    <a:pt x="1245840" y="4435709"/>
                    <a:pt x="1266604" y="4414945"/>
                    <a:pt x="1289965" y="4414945"/>
                  </a:cubicBezTo>
                  <a:cubicBezTo>
                    <a:pt x="1292559" y="4414945"/>
                    <a:pt x="1297750" y="4417539"/>
                    <a:pt x="1300347" y="4417539"/>
                  </a:cubicBezTo>
                  <a:cubicBezTo>
                    <a:pt x="1305538" y="4407157"/>
                    <a:pt x="1315920" y="4399372"/>
                    <a:pt x="1326302" y="4399372"/>
                  </a:cubicBezTo>
                  <a:close/>
                  <a:moveTo>
                    <a:pt x="2029680" y="4337078"/>
                  </a:moveTo>
                  <a:cubicBezTo>
                    <a:pt x="2032276" y="4342269"/>
                    <a:pt x="2032276" y="4344865"/>
                    <a:pt x="2032276" y="4350056"/>
                  </a:cubicBezTo>
                  <a:cubicBezTo>
                    <a:pt x="2042659" y="4352650"/>
                    <a:pt x="2050444" y="4357842"/>
                    <a:pt x="2058231" y="4365630"/>
                  </a:cubicBezTo>
                  <a:cubicBezTo>
                    <a:pt x="2063422" y="4363033"/>
                    <a:pt x="2068613" y="4360439"/>
                    <a:pt x="2076399" y="4357842"/>
                  </a:cubicBezTo>
                  <a:cubicBezTo>
                    <a:pt x="2073805" y="4355248"/>
                    <a:pt x="2073805" y="4352650"/>
                    <a:pt x="2071207" y="4350056"/>
                  </a:cubicBezTo>
                  <a:lnTo>
                    <a:pt x="2068613" y="4350056"/>
                  </a:lnTo>
                  <a:cubicBezTo>
                    <a:pt x="2053041" y="4350056"/>
                    <a:pt x="2040061" y="4344865"/>
                    <a:pt x="2029680" y="4337078"/>
                  </a:cubicBezTo>
                  <a:close/>
                  <a:moveTo>
                    <a:pt x="1030412" y="4331889"/>
                  </a:moveTo>
                  <a:cubicBezTo>
                    <a:pt x="1053773" y="4331889"/>
                    <a:pt x="1074537" y="4352653"/>
                    <a:pt x="1074537" y="4376011"/>
                  </a:cubicBezTo>
                  <a:cubicBezTo>
                    <a:pt x="1074537" y="4399372"/>
                    <a:pt x="1053773" y="4420136"/>
                    <a:pt x="1030412" y="4420136"/>
                  </a:cubicBezTo>
                  <a:cubicBezTo>
                    <a:pt x="1007054" y="4420136"/>
                    <a:pt x="986290" y="4399372"/>
                    <a:pt x="986290" y="4376011"/>
                  </a:cubicBezTo>
                  <a:cubicBezTo>
                    <a:pt x="986290" y="4352653"/>
                    <a:pt x="1007054" y="4331889"/>
                    <a:pt x="1030412" y="4331889"/>
                  </a:cubicBezTo>
                  <a:close/>
                  <a:moveTo>
                    <a:pt x="996672" y="4277383"/>
                  </a:moveTo>
                  <a:cubicBezTo>
                    <a:pt x="1009651" y="4277383"/>
                    <a:pt x="1020033" y="4287765"/>
                    <a:pt x="1020033" y="4300741"/>
                  </a:cubicBezTo>
                  <a:cubicBezTo>
                    <a:pt x="1020033" y="4311123"/>
                    <a:pt x="1009651" y="4321505"/>
                    <a:pt x="996672" y="4324102"/>
                  </a:cubicBezTo>
                  <a:cubicBezTo>
                    <a:pt x="983696" y="4324102"/>
                    <a:pt x="973314" y="4313720"/>
                    <a:pt x="973314" y="4300741"/>
                  </a:cubicBezTo>
                  <a:cubicBezTo>
                    <a:pt x="973314" y="4287765"/>
                    <a:pt x="983696" y="4277383"/>
                    <a:pt x="996672" y="4277383"/>
                  </a:cubicBezTo>
                  <a:close/>
                  <a:moveTo>
                    <a:pt x="1993343" y="4272192"/>
                  </a:moveTo>
                  <a:lnTo>
                    <a:pt x="1993343" y="4277383"/>
                  </a:lnTo>
                  <a:cubicBezTo>
                    <a:pt x="1993343" y="4287764"/>
                    <a:pt x="1990749" y="4298147"/>
                    <a:pt x="1988151" y="4305932"/>
                  </a:cubicBezTo>
                  <a:lnTo>
                    <a:pt x="1990749" y="4305932"/>
                  </a:lnTo>
                  <a:cubicBezTo>
                    <a:pt x="1998534" y="4305932"/>
                    <a:pt x="2003725" y="4311123"/>
                    <a:pt x="2006321" y="4318910"/>
                  </a:cubicBezTo>
                  <a:cubicBezTo>
                    <a:pt x="2008916" y="4318910"/>
                    <a:pt x="2011512" y="4318910"/>
                    <a:pt x="2016703" y="4321504"/>
                  </a:cubicBezTo>
                  <a:cubicBezTo>
                    <a:pt x="2008916" y="4311123"/>
                    <a:pt x="2006321" y="4300741"/>
                    <a:pt x="2006321" y="4287764"/>
                  </a:cubicBezTo>
                  <a:lnTo>
                    <a:pt x="2006321" y="4279977"/>
                  </a:lnTo>
                  <a:cubicBezTo>
                    <a:pt x="2003725" y="4277383"/>
                    <a:pt x="1998534" y="4274786"/>
                    <a:pt x="1995940" y="4272192"/>
                  </a:cubicBezTo>
                  <a:close/>
                  <a:moveTo>
                    <a:pt x="939571" y="4150204"/>
                  </a:moveTo>
                  <a:cubicBezTo>
                    <a:pt x="948171" y="4150204"/>
                    <a:pt x="955144" y="4157175"/>
                    <a:pt x="955144" y="4165777"/>
                  </a:cubicBezTo>
                  <a:cubicBezTo>
                    <a:pt x="955144" y="4174377"/>
                    <a:pt x="948171" y="4181350"/>
                    <a:pt x="939571" y="4181350"/>
                  </a:cubicBezTo>
                  <a:cubicBezTo>
                    <a:pt x="930968" y="4181350"/>
                    <a:pt x="923998" y="4174377"/>
                    <a:pt x="923998" y="4165777"/>
                  </a:cubicBezTo>
                  <a:cubicBezTo>
                    <a:pt x="923998" y="4157175"/>
                    <a:pt x="930968" y="4150204"/>
                    <a:pt x="939571" y="4150204"/>
                  </a:cubicBezTo>
                  <a:close/>
                  <a:moveTo>
                    <a:pt x="2078996" y="4113865"/>
                  </a:moveTo>
                  <a:lnTo>
                    <a:pt x="2076399" y="4116462"/>
                  </a:lnTo>
                  <a:lnTo>
                    <a:pt x="2078996" y="4119056"/>
                  </a:lnTo>
                  <a:lnTo>
                    <a:pt x="2084186" y="4116462"/>
                  </a:lnTo>
                  <a:cubicBezTo>
                    <a:pt x="2081590" y="4116462"/>
                    <a:pt x="2081590" y="4113865"/>
                    <a:pt x="2078996" y="4113865"/>
                  </a:cubicBezTo>
                  <a:close/>
                  <a:moveTo>
                    <a:pt x="781246" y="4059361"/>
                  </a:moveTo>
                  <a:cubicBezTo>
                    <a:pt x="789031" y="4059361"/>
                    <a:pt x="796819" y="4067146"/>
                    <a:pt x="796819" y="4074934"/>
                  </a:cubicBezTo>
                  <a:cubicBezTo>
                    <a:pt x="796819" y="4082719"/>
                    <a:pt x="789031" y="4090507"/>
                    <a:pt x="781246" y="4090507"/>
                  </a:cubicBezTo>
                  <a:cubicBezTo>
                    <a:pt x="773458" y="4090507"/>
                    <a:pt x="765673" y="4082719"/>
                    <a:pt x="765673" y="4074934"/>
                  </a:cubicBezTo>
                  <a:cubicBezTo>
                    <a:pt x="765673" y="4067146"/>
                    <a:pt x="773458" y="4059361"/>
                    <a:pt x="781246" y="4059361"/>
                  </a:cubicBezTo>
                  <a:close/>
                  <a:moveTo>
                    <a:pt x="1858377" y="4054170"/>
                  </a:moveTo>
                  <a:cubicBezTo>
                    <a:pt x="1868759" y="4054170"/>
                    <a:pt x="1879141" y="4061955"/>
                    <a:pt x="1879141" y="4074934"/>
                  </a:cubicBezTo>
                  <a:cubicBezTo>
                    <a:pt x="1879141" y="4087910"/>
                    <a:pt x="1868759" y="4095698"/>
                    <a:pt x="1858377" y="4095698"/>
                  </a:cubicBezTo>
                  <a:cubicBezTo>
                    <a:pt x="1847995" y="4095698"/>
                    <a:pt x="1837613" y="4085316"/>
                    <a:pt x="1837613" y="4074934"/>
                  </a:cubicBezTo>
                  <a:cubicBezTo>
                    <a:pt x="1837613" y="4064552"/>
                    <a:pt x="1847995" y="4054170"/>
                    <a:pt x="1858377" y="4054170"/>
                  </a:cubicBezTo>
                  <a:close/>
                  <a:moveTo>
                    <a:pt x="1995940" y="4025617"/>
                  </a:moveTo>
                  <a:lnTo>
                    <a:pt x="1995940" y="4030809"/>
                  </a:lnTo>
                  <a:cubicBezTo>
                    <a:pt x="1995940" y="4041191"/>
                    <a:pt x="1990749" y="4048978"/>
                    <a:pt x="1985557" y="4054170"/>
                  </a:cubicBezTo>
                  <a:cubicBezTo>
                    <a:pt x="1985557" y="4059361"/>
                    <a:pt x="1988151" y="4061955"/>
                    <a:pt x="1988151" y="4067146"/>
                  </a:cubicBezTo>
                  <a:cubicBezTo>
                    <a:pt x="1988151" y="4077527"/>
                    <a:pt x="1982960" y="4087910"/>
                    <a:pt x="1972579" y="4090507"/>
                  </a:cubicBezTo>
                  <a:cubicBezTo>
                    <a:pt x="1977770" y="4095697"/>
                    <a:pt x="1980366" y="4103482"/>
                    <a:pt x="1980366" y="4111271"/>
                  </a:cubicBezTo>
                  <a:cubicBezTo>
                    <a:pt x="1980366" y="4116462"/>
                    <a:pt x="1977770" y="4119056"/>
                    <a:pt x="1977770" y="4121652"/>
                  </a:cubicBezTo>
                  <a:cubicBezTo>
                    <a:pt x="1985557" y="4119056"/>
                    <a:pt x="1995940" y="4116462"/>
                    <a:pt x="2003725" y="4116462"/>
                  </a:cubicBezTo>
                  <a:cubicBezTo>
                    <a:pt x="2008916" y="4116462"/>
                    <a:pt x="2016703" y="4116462"/>
                    <a:pt x="2021895" y="4119056"/>
                  </a:cubicBezTo>
                  <a:cubicBezTo>
                    <a:pt x="2021895" y="4119056"/>
                    <a:pt x="2024489" y="4119056"/>
                    <a:pt x="2029680" y="4111271"/>
                  </a:cubicBezTo>
                  <a:cubicBezTo>
                    <a:pt x="2021895" y="4103482"/>
                    <a:pt x="2016703" y="4093101"/>
                    <a:pt x="2016703" y="4082719"/>
                  </a:cubicBezTo>
                  <a:cubicBezTo>
                    <a:pt x="2016703" y="4067146"/>
                    <a:pt x="2024489" y="4056764"/>
                    <a:pt x="2034871" y="4048978"/>
                  </a:cubicBezTo>
                  <a:cubicBezTo>
                    <a:pt x="2034871" y="4046381"/>
                    <a:pt x="2032276" y="4043787"/>
                    <a:pt x="2032276" y="4041191"/>
                  </a:cubicBezTo>
                  <a:cubicBezTo>
                    <a:pt x="2029680" y="4043787"/>
                    <a:pt x="2024489" y="4043787"/>
                    <a:pt x="2021895" y="4043787"/>
                  </a:cubicBezTo>
                  <a:cubicBezTo>
                    <a:pt x="2011512" y="4043787"/>
                    <a:pt x="2001131" y="4036000"/>
                    <a:pt x="1995940" y="4025617"/>
                  </a:cubicBezTo>
                  <a:close/>
                  <a:moveTo>
                    <a:pt x="2050444" y="3932180"/>
                  </a:moveTo>
                  <a:cubicBezTo>
                    <a:pt x="2045252" y="3937370"/>
                    <a:pt x="2040061" y="3939968"/>
                    <a:pt x="2037467" y="3945159"/>
                  </a:cubicBezTo>
                  <a:cubicBezTo>
                    <a:pt x="2045252" y="3952944"/>
                    <a:pt x="2053041" y="3963325"/>
                    <a:pt x="2055635" y="3973708"/>
                  </a:cubicBezTo>
                  <a:cubicBezTo>
                    <a:pt x="2060826" y="3965922"/>
                    <a:pt x="2066016" y="3960731"/>
                    <a:pt x="2073805" y="3955540"/>
                  </a:cubicBezTo>
                  <a:cubicBezTo>
                    <a:pt x="2063422" y="3950350"/>
                    <a:pt x="2055635" y="3942561"/>
                    <a:pt x="2050444" y="3932180"/>
                  </a:cubicBezTo>
                  <a:close/>
                  <a:moveTo>
                    <a:pt x="1681883" y="3911419"/>
                  </a:moveTo>
                  <a:cubicBezTo>
                    <a:pt x="1702647" y="3911419"/>
                    <a:pt x="1718220" y="3926992"/>
                    <a:pt x="1718220" y="3947756"/>
                  </a:cubicBezTo>
                  <a:cubicBezTo>
                    <a:pt x="1718220" y="3968520"/>
                    <a:pt x="1702647" y="3984093"/>
                    <a:pt x="1681883" y="3984093"/>
                  </a:cubicBezTo>
                  <a:cubicBezTo>
                    <a:pt x="1666310" y="3984093"/>
                    <a:pt x="1653334" y="3973711"/>
                    <a:pt x="1648143" y="3960732"/>
                  </a:cubicBezTo>
                  <a:cubicBezTo>
                    <a:pt x="1645546" y="3960732"/>
                    <a:pt x="1645546" y="3960732"/>
                    <a:pt x="1642952" y="3960732"/>
                  </a:cubicBezTo>
                  <a:cubicBezTo>
                    <a:pt x="1629973" y="3960732"/>
                    <a:pt x="1622188" y="3950350"/>
                    <a:pt x="1622188" y="3939968"/>
                  </a:cubicBezTo>
                  <a:cubicBezTo>
                    <a:pt x="1622188" y="3929586"/>
                    <a:pt x="1632570" y="3919204"/>
                    <a:pt x="1642952" y="3921801"/>
                  </a:cubicBezTo>
                  <a:cubicBezTo>
                    <a:pt x="1645546" y="3921801"/>
                    <a:pt x="1650737" y="3921801"/>
                    <a:pt x="1653334" y="3924395"/>
                  </a:cubicBezTo>
                  <a:cubicBezTo>
                    <a:pt x="1661119" y="3916610"/>
                    <a:pt x="1671501" y="3911419"/>
                    <a:pt x="1681883" y="3911419"/>
                  </a:cubicBezTo>
                  <a:close/>
                  <a:moveTo>
                    <a:pt x="1186142" y="3885464"/>
                  </a:moveTo>
                  <a:cubicBezTo>
                    <a:pt x="1217288" y="3885464"/>
                    <a:pt x="1245840" y="3906228"/>
                    <a:pt x="1258816" y="3932183"/>
                  </a:cubicBezTo>
                  <a:cubicBezTo>
                    <a:pt x="1266604" y="3916610"/>
                    <a:pt x="1282177" y="3906228"/>
                    <a:pt x="1300344" y="3906228"/>
                  </a:cubicBezTo>
                  <a:cubicBezTo>
                    <a:pt x="1315917" y="3906228"/>
                    <a:pt x="1331490" y="3914013"/>
                    <a:pt x="1339278" y="3926992"/>
                  </a:cubicBezTo>
                  <a:cubicBezTo>
                    <a:pt x="1354851" y="3929586"/>
                    <a:pt x="1367827" y="3937374"/>
                    <a:pt x="1380806" y="3945159"/>
                  </a:cubicBezTo>
                  <a:cubicBezTo>
                    <a:pt x="1383400" y="3942565"/>
                    <a:pt x="1383400" y="3942565"/>
                    <a:pt x="1385997" y="3942565"/>
                  </a:cubicBezTo>
                  <a:cubicBezTo>
                    <a:pt x="1385997" y="3939968"/>
                    <a:pt x="1383400" y="3937374"/>
                    <a:pt x="1383400" y="3932183"/>
                  </a:cubicBezTo>
                  <a:cubicBezTo>
                    <a:pt x="1383400" y="3921801"/>
                    <a:pt x="1391188" y="3914013"/>
                    <a:pt x="1401570" y="3914013"/>
                  </a:cubicBezTo>
                  <a:cubicBezTo>
                    <a:pt x="1411952" y="3914013"/>
                    <a:pt x="1419737" y="3921801"/>
                    <a:pt x="1419737" y="3932183"/>
                  </a:cubicBezTo>
                  <a:cubicBezTo>
                    <a:pt x="1419737" y="3934777"/>
                    <a:pt x="1419737" y="3937374"/>
                    <a:pt x="1417143" y="3939968"/>
                  </a:cubicBezTo>
                  <a:cubicBezTo>
                    <a:pt x="1435310" y="3942565"/>
                    <a:pt x="1448289" y="3952947"/>
                    <a:pt x="1458671" y="3965923"/>
                  </a:cubicBezTo>
                  <a:cubicBezTo>
                    <a:pt x="1474244" y="3968520"/>
                    <a:pt x="1487220" y="3981496"/>
                    <a:pt x="1487220" y="3997069"/>
                  </a:cubicBezTo>
                  <a:cubicBezTo>
                    <a:pt x="1487220" y="4010048"/>
                    <a:pt x="1479435" y="4020430"/>
                    <a:pt x="1469053" y="4025621"/>
                  </a:cubicBezTo>
                  <a:cubicBezTo>
                    <a:pt x="1479435" y="4028215"/>
                    <a:pt x="1484626" y="4038597"/>
                    <a:pt x="1484626" y="4048979"/>
                  </a:cubicBezTo>
                  <a:cubicBezTo>
                    <a:pt x="1484626" y="4064552"/>
                    <a:pt x="1471647" y="4077531"/>
                    <a:pt x="1456074" y="4077531"/>
                  </a:cubicBezTo>
                  <a:cubicBezTo>
                    <a:pt x="1445692" y="4077531"/>
                    <a:pt x="1437907" y="4072340"/>
                    <a:pt x="1432716" y="4064552"/>
                  </a:cubicBezTo>
                  <a:cubicBezTo>
                    <a:pt x="1430119" y="4064552"/>
                    <a:pt x="1427525" y="4067149"/>
                    <a:pt x="1422334" y="4067149"/>
                  </a:cubicBezTo>
                  <a:cubicBezTo>
                    <a:pt x="1406761" y="4106080"/>
                    <a:pt x="1367827" y="4134632"/>
                    <a:pt x="1323705" y="4134632"/>
                  </a:cubicBezTo>
                  <a:cubicBezTo>
                    <a:pt x="1271795" y="4134632"/>
                    <a:pt x="1227670" y="4095698"/>
                    <a:pt x="1219885" y="4043788"/>
                  </a:cubicBezTo>
                  <a:cubicBezTo>
                    <a:pt x="1214694" y="4043788"/>
                    <a:pt x="1212097" y="4046385"/>
                    <a:pt x="1209503" y="4046385"/>
                  </a:cubicBezTo>
                  <a:cubicBezTo>
                    <a:pt x="1217288" y="4059361"/>
                    <a:pt x="1222479" y="4074934"/>
                    <a:pt x="1222479" y="4090507"/>
                  </a:cubicBezTo>
                  <a:cubicBezTo>
                    <a:pt x="1222479" y="4139823"/>
                    <a:pt x="1180951" y="4181351"/>
                    <a:pt x="1131638" y="4181351"/>
                  </a:cubicBezTo>
                  <a:cubicBezTo>
                    <a:pt x="1110874" y="4181351"/>
                    <a:pt x="1092704" y="4173563"/>
                    <a:pt x="1077131" y="4163181"/>
                  </a:cubicBezTo>
                  <a:cubicBezTo>
                    <a:pt x="1071940" y="4165778"/>
                    <a:pt x="1066749" y="4165778"/>
                    <a:pt x="1061558" y="4165778"/>
                  </a:cubicBezTo>
                  <a:cubicBezTo>
                    <a:pt x="1038200" y="4165778"/>
                    <a:pt x="1017436" y="4147608"/>
                    <a:pt x="1017436" y="4121653"/>
                  </a:cubicBezTo>
                  <a:cubicBezTo>
                    <a:pt x="1017436" y="4106080"/>
                    <a:pt x="1027818" y="4090507"/>
                    <a:pt x="1040794" y="4082722"/>
                  </a:cubicBezTo>
                  <a:cubicBezTo>
                    <a:pt x="1043391" y="4041194"/>
                    <a:pt x="1074537" y="4010048"/>
                    <a:pt x="1110874" y="4004857"/>
                  </a:cubicBezTo>
                  <a:cubicBezTo>
                    <a:pt x="1105683" y="3991878"/>
                    <a:pt x="1103086" y="3981496"/>
                    <a:pt x="1103086" y="3968520"/>
                  </a:cubicBezTo>
                  <a:cubicBezTo>
                    <a:pt x="1103086" y="3921801"/>
                    <a:pt x="1142020" y="3885464"/>
                    <a:pt x="1186142" y="3885464"/>
                  </a:cubicBezTo>
                  <a:close/>
                  <a:moveTo>
                    <a:pt x="1388591" y="3843935"/>
                  </a:moveTo>
                  <a:cubicBezTo>
                    <a:pt x="1398973" y="3843935"/>
                    <a:pt x="1406761" y="3851720"/>
                    <a:pt x="1406761" y="3862102"/>
                  </a:cubicBezTo>
                  <a:cubicBezTo>
                    <a:pt x="1406761" y="3872484"/>
                    <a:pt x="1398973" y="3880272"/>
                    <a:pt x="1388591" y="3880272"/>
                  </a:cubicBezTo>
                  <a:cubicBezTo>
                    <a:pt x="1378209" y="3880272"/>
                    <a:pt x="1370424" y="3872484"/>
                    <a:pt x="1370424" y="3862102"/>
                  </a:cubicBezTo>
                  <a:cubicBezTo>
                    <a:pt x="1370424" y="3851720"/>
                    <a:pt x="1378209" y="3843935"/>
                    <a:pt x="1388591" y="3843935"/>
                  </a:cubicBezTo>
                  <a:close/>
                  <a:moveTo>
                    <a:pt x="1668907" y="3825765"/>
                  </a:moveTo>
                  <a:cubicBezTo>
                    <a:pt x="1689671" y="3825765"/>
                    <a:pt x="1705244" y="3841338"/>
                    <a:pt x="1705244" y="3862102"/>
                  </a:cubicBezTo>
                  <a:cubicBezTo>
                    <a:pt x="1705244" y="3882866"/>
                    <a:pt x="1687074" y="3898439"/>
                    <a:pt x="1668907" y="3898439"/>
                  </a:cubicBezTo>
                  <a:cubicBezTo>
                    <a:pt x="1648143" y="3898439"/>
                    <a:pt x="1632570" y="3882866"/>
                    <a:pt x="1632570" y="3862102"/>
                  </a:cubicBezTo>
                  <a:cubicBezTo>
                    <a:pt x="1632570" y="3841338"/>
                    <a:pt x="1650737" y="3825765"/>
                    <a:pt x="1668907" y="3825765"/>
                  </a:cubicBezTo>
                  <a:close/>
                  <a:moveTo>
                    <a:pt x="1554705" y="3781643"/>
                  </a:moveTo>
                  <a:cubicBezTo>
                    <a:pt x="1578063" y="3781643"/>
                    <a:pt x="1598827" y="3802407"/>
                    <a:pt x="1598827" y="3825765"/>
                  </a:cubicBezTo>
                  <a:cubicBezTo>
                    <a:pt x="1598827" y="3849126"/>
                    <a:pt x="1578063" y="3869890"/>
                    <a:pt x="1554705" y="3869890"/>
                  </a:cubicBezTo>
                  <a:cubicBezTo>
                    <a:pt x="1546917" y="3869890"/>
                    <a:pt x="1541726" y="3869890"/>
                    <a:pt x="1536535" y="3867293"/>
                  </a:cubicBezTo>
                  <a:cubicBezTo>
                    <a:pt x="1531344" y="3885463"/>
                    <a:pt x="1515771" y="3898439"/>
                    <a:pt x="1495007" y="3898439"/>
                  </a:cubicBezTo>
                  <a:cubicBezTo>
                    <a:pt x="1471649" y="3898439"/>
                    <a:pt x="1450885" y="3877675"/>
                    <a:pt x="1450885" y="3854317"/>
                  </a:cubicBezTo>
                  <a:cubicBezTo>
                    <a:pt x="1450885" y="3830956"/>
                    <a:pt x="1471649" y="3810192"/>
                    <a:pt x="1495007" y="3810192"/>
                  </a:cubicBezTo>
                  <a:cubicBezTo>
                    <a:pt x="1502795" y="3810192"/>
                    <a:pt x="1507986" y="3810192"/>
                    <a:pt x="1513177" y="3815383"/>
                  </a:cubicBezTo>
                  <a:cubicBezTo>
                    <a:pt x="1518368" y="3794619"/>
                    <a:pt x="1533941" y="3781643"/>
                    <a:pt x="1554705" y="3781643"/>
                  </a:cubicBezTo>
                  <a:close/>
                  <a:moveTo>
                    <a:pt x="2252893" y="3716754"/>
                  </a:moveTo>
                  <a:lnTo>
                    <a:pt x="2252893" y="3721946"/>
                  </a:lnTo>
                  <a:lnTo>
                    <a:pt x="2258083" y="3716754"/>
                  </a:lnTo>
                  <a:close/>
                  <a:moveTo>
                    <a:pt x="669638" y="3688206"/>
                  </a:moveTo>
                  <a:cubicBezTo>
                    <a:pt x="687805" y="3688206"/>
                    <a:pt x="700784" y="3701182"/>
                    <a:pt x="700784" y="3719352"/>
                  </a:cubicBezTo>
                  <a:cubicBezTo>
                    <a:pt x="700784" y="3727137"/>
                    <a:pt x="695593" y="3734925"/>
                    <a:pt x="690402" y="3742710"/>
                  </a:cubicBezTo>
                  <a:cubicBezTo>
                    <a:pt x="708569" y="3758283"/>
                    <a:pt x="721548" y="3781644"/>
                    <a:pt x="721548" y="3807599"/>
                  </a:cubicBezTo>
                  <a:cubicBezTo>
                    <a:pt x="721548" y="3854318"/>
                    <a:pt x="682614" y="3893249"/>
                    <a:pt x="635895" y="3893249"/>
                  </a:cubicBezTo>
                  <a:cubicBezTo>
                    <a:pt x="589177" y="3893249"/>
                    <a:pt x="550246" y="3854318"/>
                    <a:pt x="550246" y="3807599"/>
                  </a:cubicBezTo>
                  <a:cubicBezTo>
                    <a:pt x="550246" y="3760880"/>
                    <a:pt x="589177" y="3721946"/>
                    <a:pt x="635895" y="3721946"/>
                  </a:cubicBezTo>
                  <a:cubicBezTo>
                    <a:pt x="635895" y="3721946"/>
                    <a:pt x="638492" y="3721946"/>
                    <a:pt x="638492" y="3721946"/>
                  </a:cubicBezTo>
                  <a:cubicBezTo>
                    <a:pt x="638492" y="3719352"/>
                    <a:pt x="638492" y="3719352"/>
                    <a:pt x="638492" y="3719352"/>
                  </a:cubicBezTo>
                  <a:cubicBezTo>
                    <a:pt x="638492" y="3701182"/>
                    <a:pt x="651468" y="3688206"/>
                    <a:pt x="669638" y="3688206"/>
                  </a:cubicBezTo>
                  <a:close/>
                  <a:moveTo>
                    <a:pt x="918807" y="3675227"/>
                  </a:moveTo>
                  <a:cubicBezTo>
                    <a:pt x="931709" y="3675227"/>
                    <a:pt x="942168" y="3685685"/>
                    <a:pt x="942168" y="3698585"/>
                  </a:cubicBezTo>
                  <a:cubicBezTo>
                    <a:pt x="942168" y="3711488"/>
                    <a:pt x="931709" y="3721946"/>
                    <a:pt x="918807" y="3721946"/>
                  </a:cubicBezTo>
                  <a:cubicBezTo>
                    <a:pt x="905907" y="3721946"/>
                    <a:pt x="895449" y="3711488"/>
                    <a:pt x="895449" y="3698585"/>
                  </a:cubicBezTo>
                  <a:cubicBezTo>
                    <a:pt x="895449" y="3685685"/>
                    <a:pt x="905907" y="3675227"/>
                    <a:pt x="918807" y="3675227"/>
                  </a:cubicBezTo>
                  <a:close/>
                  <a:moveTo>
                    <a:pt x="674830" y="3605150"/>
                  </a:moveTo>
                  <a:cubicBezTo>
                    <a:pt x="685212" y="3605150"/>
                    <a:pt x="695594" y="3615532"/>
                    <a:pt x="695594" y="3625914"/>
                  </a:cubicBezTo>
                  <a:cubicBezTo>
                    <a:pt x="695594" y="3638890"/>
                    <a:pt x="685212" y="3646678"/>
                    <a:pt x="674830" y="3646678"/>
                  </a:cubicBezTo>
                  <a:cubicBezTo>
                    <a:pt x="664448" y="3646678"/>
                    <a:pt x="654066" y="3636296"/>
                    <a:pt x="654066" y="3625914"/>
                  </a:cubicBezTo>
                  <a:cubicBezTo>
                    <a:pt x="654066" y="3612935"/>
                    <a:pt x="664448" y="3605150"/>
                    <a:pt x="674830" y="3605150"/>
                  </a:cubicBezTo>
                  <a:close/>
                  <a:moveTo>
                    <a:pt x="2037467" y="3535070"/>
                  </a:moveTo>
                  <a:cubicBezTo>
                    <a:pt x="2047849" y="3535070"/>
                    <a:pt x="2058231" y="3545452"/>
                    <a:pt x="2058231" y="3555834"/>
                  </a:cubicBezTo>
                  <a:cubicBezTo>
                    <a:pt x="2058231" y="3566216"/>
                    <a:pt x="2047849" y="3576598"/>
                    <a:pt x="2037467" y="3576598"/>
                  </a:cubicBezTo>
                  <a:cubicBezTo>
                    <a:pt x="2024489" y="3576598"/>
                    <a:pt x="2014107" y="3566216"/>
                    <a:pt x="2016703" y="3555834"/>
                  </a:cubicBezTo>
                  <a:cubicBezTo>
                    <a:pt x="2016703" y="3545452"/>
                    <a:pt x="2024489" y="3535070"/>
                    <a:pt x="2037467" y="3535070"/>
                  </a:cubicBezTo>
                  <a:close/>
                  <a:moveTo>
                    <a:pt x="1738983" y="3529879"/>
                  </a:moveTo>
                  <a:lnTo>
                    <a:pt x="1728107" y="3545451"/>
                  </a:lnTo>
                  <a:lnTo>
                    <a:pt x="1728603" y="3545451"/>
                  </a:lnTo>
                  <a:lnTo>
                    <a:pt x="1749776" y="3539101"/>
                  </a:lnTo>
                  <a:close/>
                  <a:moveTo>
                    <a:pt x="1591042" y="3527285"/>
                  </a:moveTo>
                  <a:cubicBezTo>
                    <a:pt x="1606615" y="3527285"/>
                    <a:pt x="1622188" y="3540261"/>
                    <a:pt x="1622188" y="3558431"/>
                  </a:cubicBezTo>
                  <a:cubicBezTo>
                    <a:pt x="1622188" y="3576598"/>
                    <a:pt x="1609209" y="3592171"/>
                    <a:pt x="1591042" y="3592171"/>
                  </a:cubicBezTo>
                  <a:cubicBezTo>
                    <a:pt x="1572872" y="3592171"/>
                    <a:pt x="1559896" y="3574004"/>
                    <a:pt x="1559896" y="3558431"/>
                  </a:cubicBezTo>
                  <a:cubicBezTo>
                    <a:pt x="1559896" y="3542858"/>
                    <a:pt x="1572872" y="3527285"/>
                    <a:pt x="1591042" y="3527285"/>
                  </a:cubicBezTo>
                  <a:close/>
                  <a:moveTo>
                    <a:pt x="721549" y="3519496"/>
                  </a:moveTo>
                  <a:cubicBezTo>
                    <a:pt x="744910" y="3519496"/>
                    <a:pt x="765674" y="3540260"/>
                    <a:pt x="765674" y="3563618"/>
                  </a:cubicBezTo>
                  <a:cubicBezTo>
                    <a:pt x="765674" y="3586979"/>
                    <a:pt x="747504" y="3607743"/>
                    <a:pt x="721549" y="3607743"/>
                  </a:cubicBezTo>
                  <a:cubicBezTo>
                    <a:pt x="698191" y="3607743"/>
                    <a:pt x="677427" y="3586979"/>
                    <a:pt x="677427" y="3563618"/>
                  </a:cubicBezTo>
                  <a:cubicBezTo>
                    <a:pt x="677427" y="3540260"/>
                    <a:pt x="695594" y="3519496"/>
                    <a:pt x="721549" y="3519496"/>
                  </a:cubicBezTo>
                  <a:close/>
                  <a:moveTo>
                    <a:pt x="1450884" y="3467586"/>
                  </a:moveTo>
                  <a:cubicBezTo>
                    <a:pt x="1458669" y="3467586"/>
                    <a:pt x="1463860" y="3472777"/>
                    <a:pt x="1463860" y="3480562"/>
                  </a:cubicBezTo>
                  <a:cubicBezTo>
                    <a:pt x="1463860" y="3488350"/>
                    <a:pt x="1458669" y="3493541"/>
                    <a:pt x="1450884" y="3493541"/>
                  </a:cubicBezTo>
                  <a:cubicBezTo>
                    <a:pt x="1450884" y="3493541"/>
                    <a:pt x="1448287" y="3493541"/>
                    <a:pt x="1448287" y="3493541"/>
                  </a:cubicBezTo>
                  <a:cubicBezTo>
                    <a:pt x="1461266" y="3498732"/>
                    <a:pt x="1471648" y="3506517"/>
                    <a:pt x="1479433" y="3519496"/>
                  </a:cubicBezTo>
                  <a:cubicBezTo>
                    <a:pt x="1484624" y="3516899"/>
                    <a:pt x="1492412" y="3514305"/>
                    <a:pt x="1500197" y="3514305"/>
                  </a:cubicBezTo>
                  <a:cubicBezTo>
                    <a:pt x="1528749" y="3514305"/>
                    <a:pt x="1549513" y="3537663"/>
                    <a:pt x="1549513" y="3563618"/>
                  </a:cubicBezTo>
                  <a:cubicBezTo>
                    <a:pt x="1549513" y="3579191"/>
                    <a:pt x="1544322" y="3592169"/>
                    <a:pt x="1533940" y="3599955"/>
                  </a:cubicBezTo>
                  <a:cubicBezTo>
                    <a:pt x="1536534" y="3597360"/>
                    <a:pt x="1539131" y="3597360"/>
                    <a:pt x="1541725" y="3597360"/>
                  </a:cubicBezTo>
                  <a:cubicBezTo>
                    <a:pt x="1557298" y="3597360"/>
                    <a:pt x="1570277" y="3610337"/>
                    <a:pt x="1570277" y="3625909"/>
                  </a:cubicBezTo>
                  <a:cubicBezTo>
                    <a:pt x="1570277" y="3641482"/>
                    <a:pt x="1557298" y="3654461"/>
                    <a:pt x="1541725" y="3654461"/>
                  </a:cubicBezTo>
                  <a:cubicBezTo>
                    <a:pt x="1526152" y="3654461"/>
                    <a:pt x="1513176" y="3641482"/>
                    <a:pt x="1513176" y="3625909"/>
                  </a:cubicBezTo>
                  <a:cubicBezTo>
                    <a:pt x="1513176" y="3618124"/>
                    <a:pt x="1515770" y="3612933"/>
                    <a:pt x="1520961" y="3607742"/>
                  </a:cubicBezTo>
                  <a:cubicBezTo>
                    <a:pt x="1515770" y="3607742"/>
                    <a:pt x="1507985" y="3610337"/>
                    <a:pt x="1502794" y="3610337"/>
                  </a:cubicBezTo>
                  <a:cubicBezTo>
                    <a:pt x="1484624" y="3610337"/>
                    <a:pt x="1469051" y="3599955"/>
                    <a:pt x="1461266" y="3586979"/>
                  </a:cubicBezTo>
                  <a:cubicBezTo>
                    <a:pt x="1453478" y="3592169"/>
                    <a:pt x="1443096" y="3594764"/>
                    <a:pt x="1435311" y="3594764"/>
                  </a:cubicBezTo>
                  <a:cubicBezTo>
                    <a:pt x="1406760" y="3594764"/>
                    <a:pt x="1383402" y="3571406"/>
                    <a:pt x="1383402" y="3542854"/>
                  </a:cubicBezTo>
                  <a:cubicBezTo>
                    <a:pt x="1383402" y="3514305"/>
                    <a:pt x="1406760" y="3490944"/>
                    <a:pt x="1435311" y="3490944"/>
                  </a:cubicBezTo>
                  <a:cubicBezTo>
                    <a:pt x="1437905" y="3490944"/>
                    <a:pt x="1443096" y="3493541"/>
                    <a:pt x="1445693" y="3493541"/>
                  </a:cubicBezTo>
                  <a:cubicBezTo>
                    <a:pt x="1440502" y="3490944"/>
                    <a:pt x="1437905" y="3485753"/>
                    <a:pt x="1437905" y="3480562"/>
                  </a:cubicBezTo>
                  <a:cubicBezTo>
                    <a:pt x="1437905" y="3472777"/>
                    <a:pt x="1443096" y="3467586"/>
                    <a:pt x="1450884" y="3467586"/>
                  </a:cubicBezTo>
                  <a:close/>
                  <a:moveTo>
                    <a:pt x="334817" y="3418274"/>
                  </a:moveTo>
                  <a:cubicBezTo>
                    <a:pt x="390722" y="3418274"/>
                    <a:pt x="436043" y="3463593"/>
                    <a:pt x="436043" y="3519497"/>
                  </a:cubicBezTo>
                  <a:cubicBezTo>
                    <a:pt x="436043" y="3575402"/>
                    <a:pt x="390722" y="3620723"/>
                    <a:pt x="334817" y="3620723"/>
                  </a:cubicBezTo>
                  <a:cubicBezTo>
                    <a:pt x="278913" y="3620723"/>
                    <a:pt x="233595" y="3575402"/>
                    <a:pt x="233595" y="3519497"/>
                  </a:cubicBezTo>
                  <a:cubicBezTo>
                    <a:pt x="233595" y="3463593"/>
                    <a:pt x="278913" y="3418274"/>
                    <a:pt x="334817" y="3418274"/>
                  </a:cubicBezTo>
                  <a:close/>
                  <a:moveTo>
                    <a:pt x="451617" y="3400104"/>
                  </a:moveTo>
                  <a:cubicBezTo>
                    <a:pt x="464596" y="3400104"/>
                    <a:pt x="474978" y="3407889"/>
                    <a:pt x="474978" y="3423462"/>
                  </a:cubicBezTo>
                  <a:cubicBezTo>
                    <a:pt x="474978" y="3436441"/>
                    <a:pt x="464596" y="3446823"/>
                    <a:pt x="451617" y="3446823"/>
                  </a:cubicBezTo>
                  <a:cubicBezTo>
                    <a:pt x="438641" y="3446823"/>
                    <a:pt x="428259" y="3436441"/>
                    <a:pt x="428259" y="3423462"/>
                  </a:cubicBezTo>
                  <a:cubicBezTo>
                    <a:pt x="428259" y="3410486"/>
                    <a:pt x="438641" y="3400104"/>
                    <a:pt x="451617" y="3400104"/>
                  </a:cubicBezTo>
                  <a:close/>
                  <a:moveTo>
                    <a:pt x="1030415" y="3363767"/>
                  </a:moveTo>
                  <a:cubicBezTo>
                    <a:pt x="1041881" y="3363767"/>
                    <a:pt x="1051179" y="3373062"/>
                    <a:pt x="1051179" y="3384531"/>
                  </a:cubicBezTo>
                  <a:cubicBezTo>
                    <a:pt x="1051179" y="3395998"/>
                    <a:pt x="1041881" y="3405295"/>
                    <a:pt x="1030415" y="3405295"/>
                  </a:cubicBezTo>
                  <a:cubicBezTo>
                    <a:pt x="1018945" y="3405295"/>
                    <a:pt x="1009651" y="3395998"/>
                    <a:pt x="1009651" y="3384531"/>
                  </a:cubicBezTo>
                  <a:cubicBezTo>
                    <a:pt x="1009651" y="3373062"/>
                    <a:pt x="1018945" y="3363767"/>
                    <a:pt x="1030415" y="3363767"/>
                  </a:cubicBezTo>
                  <a:close/>
                  <a:moveTo>
                    <a:pt x="2424195" y="3322239"/>
                  </a:moveTo>
                  <a:cubicBezTo>
                    <a:pt x="2421601" y="3327429"/>
                    <a:pt x="2416410" y="3330023"/>
                    <a:pt x="2411219" y="3335215"/>
                  </a:cubicBezTo>
                  <a:cubicBezTo>
                    <a:pt x="2413814" y="3332621"/>
                    <a:pt x="2419004" y="3332621"/>
                    <a:pt x="2424195" y="3330023"/>
                  </a:cubicBezTo>
                  <a:close/>
                  <a:moveTo>
                    <a:pt x="142751" y="3319644"/>
                  </a:moveTo>
                  <a:cubicBezTo>
                    <a:pt x="184279" y="3319644"/>
                    <a:pt x="218022" y="3350790"/>
                    <a:pt x="218022" y="3394912"/>
                  </a:cubicBezTo>
                  <a:cubicBezTo>
                    <a:pt x="218022" y="3436440"/>
                    <a:pt x="184279" y="3470183"/>
                    <a:pt x="142751" y="3470183"/>
                  </a:cubicBezTo>
                  <a:cubicBezTo>
                    <a:pt x="101223" y="3470183"/>
                    <a:pt x="67483" y="3436440"/>
                    <a:pt x="67483" y="3394912"/>
                  </a:cubicBezTo>
                  <a:cubicBezTo>
                    <a:pt x="67483" y="3353384"/>
                    <a:pt x="101223" y="3319644"/>
                    <a:pt x="142751" y="3319644"/>
                  </a:cubicBezTo>
                  <a:close/>
                  <a:moveTo>
                    <a:pt x="659257" y="3304072"/>
                  </a:moveTo>
                  <a:cubicBezTo>
                    <a:pt x="682615" y="3304072"/>
                    <a:pt x="700785" y="3322239"/>
                    <a:pt x="700785" y="3345600"/>
                  </a:cubicBezTo>
                  <a:cubicBezTo>
                    <a:pt x="700785" y="3368958"/>
                    <a:pt x="682615" y="3387128"/>
                    <a:pt x="659257" y="3387128"/>
                  </a:cubicBezTo>
                  <a:cubicBezTo>
                    <a:pt x="635896" y="3387128"/>
                    <a:pt x="617729" y="3368958"/>
                    <a:pt x="617729" y="3345600"/>
                  </a:cubicBezTo>
                  <a:cubicBezTo>
                    <a:pt x="617729" y="3322239"/>
                    <a:pt x="635896" y="3304072"/>
                    <a:pt x="659257" y="3304072"/>
                  </a:cubicBezTo>
                  <a:close/>
                  <a:moveTo>
                    <a:pt x="578795" y="3285902"/>
                  </a:moveTo>
                  <a:cubicBezTo>
                    <a:pt x="594368" y="3285902"/>
                    <a:pt x="604750" y="3298878"/>
                    <a:pt x="607347" y="3314451"/>
                  </a:cubicBezTo>
                  <a:cubicBezTo>
                    <a:pt x="607347" y="3330024"/>
                    <a:pt x="594368" y="3343003"/>
                    <a:pt x="578795" y="3343003"/>
                  </a:cubicBezTo>
                  <a:cubicBezTo>
                    <a:pt x="563222" y="3343003"/>
                    <a:pt x="550246" y="3330024"/>
                    <a:pt x="550246" y="3314451"/>
                  </a:cubicBezTo>
                  <a:cubicBezTo>
                    <a:pt x="550246" y="3298878"/>
                    <a:pt x="563222" y="3285902"/>
                    <a:pt x="578795" y="3285902"/>
                  </a:cubicBezTo>
                  <a:close/>
                  <a:moveTo>
                    <a:pt x="846133" y="3270328"/>
                  </a:moveTo>
                  <a:cubicBezTo>
                    <a:pt x="859112" y="3270328"/>
                    <a:pt x="869494" y="3280710"/>
                    <a:pt x="869494" y="3293686"/>
                  </a:cubicBezTo>
                  <a:cubicBezTo>
                    <a:pt x="869494" y="3296283"/>
                    <a:pt x="866897" y="3298877"/>
                    <a:pt x="866897" y="3301474"/>
                  </a:cubicBezTo>
                  <a:cubicBezTo>
                    <a:pt x="874685" y="3288495"/>
                    <a:pt x="890258" y="3280710"/>
                    <a:pt x="905831" y="3280710"/>
                  </a:cubicBezTo>
                  <a:cubicBezTo>
                    <a:pt x="931786" y="3280710"/>
                    <a:pt x="952550" y="3301474"/>
                    <a:pt x="952550" y="3327429"/>
                  </a:cubicBezTo>
                  <a:cubicBezTo>
                    <a:pt x="952550" y="3348193"/>
                    <a:pt x="936977" y="3366360"/>
                    <a:pt x="918807" y="3371551"/>
                  </a:cubicBezTo>
                  <a:cubicBezTo>
                    <a:pt x="931786" y="3384530"/>
                    <a:pt x="939571" y="3400103"/>
                    <a:pt x="939571" y="3418270"/>
                  </a:cubicBezTo>
                  <a:cubicBezTo>
                    <a:pt x="939571" y="3452013"/>
                    <a:pt x="911022" y="3480562"/>
                    <a:pt x="874685" y="3480562"/>
                  </a:cubicBezTo>
                  <a:cubicBezTo>
                    <a:pt x="840942" y="3480562"/>
                    <a:pt x="812393" y="3452013"/>
                    <a:pt x="812393" y="3418270"/>
                  </a:cubicBezTo>
                  <a:cubicBezTo>
                    <a:pt x="812393" y="3384530"/>
                    <a:pt x="838348" y="3358575"/>
                    <a:pt x="869494" y="3355978"/>
                  </a:cubicBezTo>
                  <a:cubicBezTo>
                    <a:pt x="861706" y="3348193"/>
                    <a:pt x="859112" y="3337811"/>
                    <a:pt x="859112" y="3327429"/>
                  </a:cubicBezTo>
                  <a:cubicBezTo>
                    <a:pt x="859112" y="3322238"/>
                    <a:pt x="859112" y="3314450"/>
                    <a:pt x="861706" y="3309259"/>
                  </a:cubicBezTo>
                  <a:cubicBezTo>
                    <a:pt x="859112" y="3314450"/>
                    <a:pt x="851324" y="3319641"/>
                    <a:pt x="843539" y="3319641"/>
                  </a:cubicBezTo>
                  <a:cubicBezTo>
                    <a:pt x="830560" y="3319641"/>
                    <a:pt x="820178" y="3309259"/>
                    <a:pt x="820178" y="3296283"/>
                  </a:cubicBezTo>
                  <a:cubicBezTo>
                    <a:pt x="820178" y="3280710"/>
                    <a:pt x="833157" y="3270328"/>
                    <a:pt x="846133" y="3270328"/>
                  </a:cubicBezTo>
                  <a:close/>
                  <a:moveTo>
                    <a:pt x="1253627" y="3267732"/>
                  </a:moveTo>
                  <a:lnTo>
                    <a:pt x="1258818" y="3272923"/>
                  </a:lnTo>
                  <a:lnTo>
                    <a:pt x="1258818" y="3267732"/>
                  </a:lnTo>
                  <a:close/>
                  <a:moveTo>
                    <a:pt x="1030411" y="3262543"/>
                  </a:moveTo>
                  <a:cubicBezTo>
                    <a:pt x="1051175" y="3262543"/>
                    <a:pt x="1069345" y="3278116"/>
                    <a:pt x="1069345" y="3301474"/>
                  </a:cubicBezTo>
                  <a:cubicBezTo>
                    <a:pt x="1069345" y="3324835"/>
                    <a:pt x="1051175" y="3340408"/>
                    <a:pt x="1030411" y="3340408"/>
                  </a:cubicBezTo>
                  <a:cubicBezTo>
                    <a:pt x="1009647" y="3340408"/>
                    <a:pt x="991480" y="3324835"/>
                    <a:pt x="991480" y="3301474"/>
                  </a:cubicBezTo>
                  <a:cubicBezTo>
                    <a:pt x="991480" y="3280710"/>
                    <a:pt x="1009647" y="3262543"/>
                    <a:pt x="1030411" y="3262543"/>
                  </a:cubicBezTo>
                  <a:close/>
                  <a:moveTo>
                    <a:pt x="2213962" y="3244373"/>
                  </a:moveTo>
                  <a:cubicBezTo>
                    <a:pt x="2216556" y="3249565"/>
                    <a:pt x="2219153" y="3254756"/>
                    <a:pt x="2219153" y="3259947"/>
                  </a:cubicBezTo>
                  <a:cubicBezTo>
                    <a:pt x="2219153" y="3272923"/>
                    <a:pt x="2211364" y="3283305"/>
                    <a:pt x="2200982" y="3288496"/>
                  </a:cubicBezTo>
                  <a:cubicBezTo>
                    <a:pt x="2206173" y="3293687"/>
                    <a:pt x="2211364" y="3298878"/>
                    <a:pt x="2216556" y="3306666"/>
                  </a:cubicBezTo>
                  <a:lnTo>
                    <a:pt x="2219153" y="3306666"/>
                  </a:lnTo>
                  <a:cubicBezTo>
                    <a:pt x="2239917" y="3306666"/>
                    <a:pt x="2260680" y="3317048"/>
                    <a:pt x="2273657" y="3332621"/>
                  </a:cubicBezTo>
                  <a:lnTo>
                    <a:pt x="2278848" y="3332621"/>
                  </a:lnTo>
                  <a:lnTo>
                    <a:pt x="2286635" y="3324833"/>
                  </a:lnTo>
                  <a:cubicBezTo>
                    <a:pt x="2260680" y="3306666"/>
                    <a:pt x="2242511" y="3278113"/>
                    <a:pt x="2239917" y="3244373"/>
                  </a:cubicBezTo>
                  <a:cubicBezTo>
                    <a:pt x="2234725" y="3246968"/>
                    <a:pt x="2232128" y="3246968"/>
                    <a:pt x="2226938" y="3246968"/>
                  </a:cubicBezTo>
                  <a:cubicBezTo>
                    <a:pt x="2221747" y="3246968"/>
                    <a:pt x="2219153" y="3246968"/>
                    <a:pt x="2213962" y="3244373"/>
                  </a:cubicBezTo>
                  <a:close/>
                  <a:moveTo>
                    <a:pt x="1178356" y="3239183"/>
                  </a:moveTo>
                  <a:cubicBezTo>
                    <a:pt x="1167974" y="3257350"/>
                    <a:pt x="1149807" y="3272923"/>
                    <a:pt x="1129043" y="3278113"/>
                  </a:cubicBezTo>
                  <a:cubicBezTo>
                    <a:pt x="1126446" y="3288496"/>
                    <a:pt x="1116064" y="3296283"/>
                    <a:pt x="1105682" y="3298878"/>
                  </a:cubicBezTo>
                  <a:cubicBezTo>
                    <a:pt x="1121255" y="3301474"/>
                    <a:pt x="1134233" y="3309260"/>
                    <a:pt x="1142019" y="3319642"/>
                  </a:cubicBezTo>
                  <a:cubicBezTo>
                    <a:pt x="1144616" y="3288496"/>
                    <a:pt x="1167974" y="3262541"/>
                    <a:pt x="1196526" y="3254756"/>
                  </a:cubicBezTo>
                  <a:cubicBezTo>
                    <a:pt x="1188738" y="3249565"/>
                    <a:pt x="1183547" y="3244373"/>
                    <a:pt x="1178356" y="3239183"/>
                  </a:cubicBezTo>
                  <a:close/>
                  <a:moveTo>
                    <a:pt x="1998534" y="3200249"/>
                  </a:moveTo>
                  <a:cubicBezTo>
                    <a:pt x="1998534" y="3205440"/>
                    <a:pt x="1995940" y="3213227"/>
                    <a:pt x="1993343" y="3218418"/>
                  </a:cubicBezTo>
                  <a:cubicBezTo>
                    <a:pt x="1993343" y="3215822"/>
                    <a:pt x="1995940" y="3215822"/>
                    <a:pt x="1998534" y="3215822"/>
                  </a:cubicBezTo>
                  <a:cubicBezTo>
                    <a:pt x="2003725" y="3213227"/>
                    <a:pt x="2008916" y="3210631"/>
                    <a:pt x="2016703" y="3210631"/>
                  </a:cubicBezTo>
                  <a:cubicBezTo>
                    <a:pt x="2011512" y="3208037"/>
                    <a:pt x="2008916" y="3205440"/>
                    <a:pt x="2006321" y="3202846"/>
                  </a:cubicBezTo>
                  <a:cubicBezTo>
                    <a:pt x="2003725" y="3202846"/>
                    <a:pt x="2001131" y="3200249"/>
                    <a:pt x="1998534" y="3200249"/>
                  </a:cubicBezTo>
                  <a:close/>
                  <a:moveTo>
                    <a:pt x="1847995" y="3195061"/>
                  </a:moveTo>
                  <a:cubicBezTo>
                    <a:pt x="1860971" y="3195061"/>
                    <a:pt x="1873950" y="3205443"/>
                    <a:pt x="1873950" y="3221016"/>
                  </a:cubicBezTo>
                  <a:cubicBezTo>
                    <a:pt x="1873950" y="3236589"/>
                    <a:pt x="1863568" y="3246971"/>
                    <a:pt x="1847995" y="3246971"/>
                  </a:cubicBezTo>
                  <a:cubicBezTo>
                    <a:pt x="1832422" y="3246971"/>
                    <a:pt x="1822040" y="3236589"/>
                    <a:pt x="1822040" y="3221016"/>
                  </a:cubicBezTo>
                  <a:cubicBezTo>
                    <a:pt x="1822040" y="3205443"/>
                    <a:pt x="1835016" y="3195061"/>
                    <a:pt x="1847995" y="3195061"/>
                  </a:cubicBezTo>
                  <a:close/>
                  <a:moveTo>
                    <a:pt x="599561" y="3184678"/>
                  </a:moveTo>
                  <a:cubicBezTo>
                    <a:pt x="612537" y="3184678"/>
                    <a:pt x="620325" y="3195060"/>
                    <a:pt x="620325" y="3205442"/>
                  </a:cubicBezTo>
                  <a:cubicBezTo>
                    <a:pt x="620325" y="3215824"/>
                    <a:pt x="612537" y="3223609"/>
                    <a:pt x="599561" y="3226206"/>
                  </a:cubicBezTo>
                  <a:cubicBezTo>
                    <a:pt x="586582" y="3226206"/>
                    <a:pt x="578797" y="3215824"/>
                    <a:pt x="578797" y="3205442"/>
                  </a:cubicBezTo>
                  <a:cubicBezTo>
                    <a:pt x="578797" y="3192463"/>
                    <a:pt x="589179" y="3184678"/>
                    <a:pt x="599561" y="3184678"/>
                  </a:cubicBezTo>
                  <a:close/>
                  <a:moveTo>
                    <a:pt x="2255489" y="3114599"/>
                  </a:moveTo>
                  <a:cubicBezTo>
                    <a:pt x="2252893" y="3119790"/>
                    <a:pt x="2247702" y="3124981"/>
                    <a:pt x="2242511" y="3130171"/>
                  </a:cubicBezTo>
                  <a:cubicBezTo>
                    <a:pt x="2245108" y="3132766"/>
                    <a:pt x="2245108" y="3135362"/>
                    <a:pt x="2245108" y="3137956"/>
                  </a:cubicBezTo>
                  <a:cubicBezTo>
                    <a:pt x="2245108" y="3148339"/>
                    <a:pt x="2237319" y="3156127"/>
                    <a:pt x="2226938" y="3156127"/>
                  </a:cubicBezTo>
                  <a:cubicBezTo>
                    <a:pt x="2221747" y="3156127"/>
                    <a:pt x="2216556" y="3153530"/>
                    <a:pt x="2213962" y="3148339"/>
                  </a:cubicBezTo>
                  <a:cubicBezTo>
                    <a:pt x="2203579" y="3153530"/>
                    <a:pt x="2193197" y="3156127"/>
                    <a:pt x="2182815" y="3156127"/>
                  </a:cubicBezTo>
                  <a:cubicBezTo>
                    <a:pt x="2169837" y="3163912"/>
                    <a:pt x="2156861" y="3169103"/>
                    <a:pt x="2141287" y="3169103"/>
                  </a:cubicBezTo>
                  <a:cubicBezTo>
                    <a:pt x="2128308" y="3169103"/>
                    <a:pt x="2115332" y="3166509"/>
                    <a:pt x="2104951" y="3161317"/>
                  </a:cubicBezTo>
                  <a:cubicBezTo>
                    <a:pt x="2110142" y="3171700"/>
                    <a:pt x="2115332" y="3182082"/>
                    <a:pt x="2115332" y="3192463"/>
                  </a:cubicBezTo>
                  <a:cubicBezTo>
                    <a:pt x="2115332" y="3202846"/>
                    <a:pt x="2112736" y="3213227"/>
                    <a:pt x="2104951" y="3221012"/>
                  </a:cubicBezTo>
                  <a:lnTo>
                    <a:pt x="2112736" y="3228801"/>
                  </a:lnTo>
                  <a:lnTo>
                    <a:pt x="2123117" y="3228801"/>
                  </a:lnTo>
                  <a:cubicBezTo>
                    <a:pt x="2136097" y="3228801"/>
                    <a:pt x="2151669" y="3233992"/>
                    <a:pt x="2162052" y="3241777"/>
                  </a:cubicBezTo>
                  <a:cubicBezTo>
                    <a:pt x="2167242" y="3233992"/>
                    <a:pt x="2177624" y="3228801"/>
                    <a:pt x="2185409" y="3223610"/>
                  </a:cubicBezTo>
                  <a:cubicBezTo>
                    <a:pt x="2190601" y="3223610"/>
                    <a:pt x="2195792" y="3226204"/>
                    <a:pt x="2200982" y="3228801"/>
                  </a:cubicBezTo>
                  <a:cubicBezTo>
                    <a:pt x="2198388" y="3223610"/>
                    <a:pt x="2195792" y="3218418"/>
                    <a:pt x="2195792" y="3213227"/>
                  </a:cubicBezTo>
                  <a:cubicBezTo>
                    <a:pt x="2195792" y="3195057"/>
                    <a:pt x="2208771" y="3182082"/>
                    <a:pt x="2226938" y="3182082"/>
                  </a:cubicBezTo>
                  <a:cubicBezTo>
                    <a:pt x="2234725" y="3182082"/>
                    <a:pt x="2242511" y="3184676"/>
                    <a:pt x="2247702" y="3189867"/>
                  </a:cubicBezTo>
                  <a:cubicBezTo>
                    <a:pt x="2255489" y="3171700"/>
                    <a:pt x="2265871" y="3158721"/>
                    <a:pt x="2278848" y="3145745"/>
                  </a:cubicBezTo>
                  <a:lnTo>
                    <a:pt x="2278848" y="3143148"/>
                  </a:lnTo>
                  <a:cubicBezTo>
                    <a:pt x="2278848" y="3135362"/>
                    <a:pt x="2281444" y="3127575"/>
                    <a:pt x="2284038" y="3119790"/>
                  </a:cubicBezTo>
                  <a:cubicBezTo>
                    <a:pt x="2281444" y="3122384"/>
                    <a:pt x="2278848" y="3122384"/>
                    <a:pt x="2276253" y="3122384"/>
                  </a:cubicBezTo>
                  <a:cubicBezTo>
                    <a:pt x="2268465" y="3122384"/>
                    <a:pt x="2260680" y="3119790"/>
                    <a:pt x="2255489" y="3114599"/>
                  </a:cubicBezTo>
                  <a:close/>
                  <a:moveTo>
                    <a:pt x="1541726" y="3039330"/>
                  </a:moveTo>
                  <a:cubicBezTo>
                    <a:pt x="1549511" y="3039330"/>
                    <a:pt x="1557299" y="3047115"/>
                    <a:pt x="1557299" y="3054903"/>
                  </a:cubicBezTo>
                  <a:cubicBezTo>
                    <a:pt x="1557299" y="3062688"/>
                    <a:pt x="1549511" y="3070476"/>
                    <a:pt x="1541726" y="3070476"/>
                  </a:cubicBezTo>
                  <a:cubicBezTo>
                    <a:pt x="1533938" y="3070476"/>
                    <a:pt x="1526153" y="3062688"/>
                    <a:pt x="1526153" y="3054903"/>
                  </a:cubicBezTo>
                  <a:cubicBezTo>
                    <a:pt x="1526153" y="3047115"/>
                    <a:pt x="1533938" y="3039330"/>
                    <a:pt x="1541726" y="3039330"/>
                  </a:cubicBezTo>
                  <a:close/>
                  <a:moveTo>
                    <a:pt x="376348" y="3021160"/>
                  </a:moveTo>
                  <a:cubicBezTo>
                    <a:pt x="415279" y="3021160"/>
                    <a:pt x="446425" y="3052306"/>
                    <a:pt x="449022" y="3093834"/>
                  </a:cubicBezTo>
                  <a:cubicBezTo>
                    <a:pt x="449022" y="3135362"/>
                    <a:pt x="415279" y="3166508"/>
                    <a:pt x="376348" y="3166508"/>
                  </a:cubicBezTo>
                  <a:cubicBezTo>
                    <a:pt x="334820" y="3166508"/>
                    <a:pt x="303674" y="3132765"/>
                    <a:pt x="303674" y="3093834"/>
                  </a:cubicBezTo>
                  <a:cubicBezTo>
                    <a:pt x="303674" y="3052306"/>
                    <a:pt x="337414" y="3021160"/>
                    <a:pt x="376348" y="3021160"/>
                  </a:cubicBezTo>
                  <a:close/>
                  <a:moveTo>
                    <a:pt x="72675" y="2995205"/>
                  </a:moveTo>
                  <a:cubicBezTo>
                    <a:pt x="96036" y="2995205"/>
                    <a:pt x="116800" y="3013372"/>
                    <a:pt x="116800" y="3039327"/>
                  </a:cubicBezTo>
                  <a:cubicBezTo>
                    <a:pt x="116800" y="3065282"/>
                    <a:pt x="96036" y="3086046"/>
                    <a:pt x="72675" y="3083452"/>
                  </a:cubicBezTo>
                  <a:cubicBezTo>
                    <a:pt x="49317" y="3083452"/>
                    <a:pt x="28553" y="3065282"/>
                    <a:pt x="28553" y="3039327"/>
                  </a:cubicBezTo>
                  <a:cubicBezTo>
                    <a:pt x="28553" y="3015969"/>
                    <a:pt x="46720" y="2995205"/>
                    <a:pt x="72675" y="2995205"/>
                  </a:cubicBezTo>
                  <a:close/>
                  <a:moveTo>
                    <a:pt x="1126447" y="2990014"/>
                  </a:moveTo>
                  <a:cubicBezTo>
                    <a:pt x="1162784" y="2990014"/>
                    <a:pt x="1191336" y="3018563"/>
                    <a:pt x="1191336" y="3054900"/>
                  </a:cubicBezTo>
                  <a:cubicBezTo>
                    <a:pt x="1191336" y="3091237"/>
                    <a:pt x="1162784" y="3119789"/>
                    <a:pt x="1126447" y="3119789"/>
                  </a:cubicBezTo>
                  <a:cubicBezTo>
                    <a:pt x="1090110" y="3119789"/>
                    <a:pt x="1061561" y="3091237"/>
                    <a:pt x="1061561" y="3054900"/>
                  </a:cubicBezTo>
                  <a:cubicBezTo>
                    <a:pt x="1061561" y="3018563"/>
                    <a:pt x="1090110" y="2990014"/>
                    <a:pt x="1126447" y="2990014"/>
                  </a:cubicBezTo>
                  <a:close/>
                  <a:moveTo>
                    <a:pt x="602156" y="2966657"/>
                  </a:moveTo>
                  <a:cubicBezTo>
                    <a:pt x="641087" y="2966657"/>
                    <a:pt x="669639" y="2997803"/>
                    <a:pt x="669639" y="3034140"/>
                  </a:cubicBezTo>
                  <a:cubicBezTo>
                    <a:pt x="669639" y="3073071"/>
                    <a:pt x="638493" y="3101623"/>
                    <a:pt x="602156" y="3101623"/>
                  </a:cubicBezTo>
                  <a:cubicBezTo>
                    <a:pt x="565819" y="3101623"/>
                    <a:pt x="534673" y="3073071"/>
                    <a:pt x="534673" y="3034140"/>
                  </a:cubicBezTo>
                  <a:cubicBezTo>
                    <a:pt x="534673" y="2995206"/>
                    <a:pt x="565819" y="2966657"/>
                    <a:pt x="602156" y="2966657"/>
                  </a:cubicBezTo>
                  <a:close/>
                  <a:moveTo>
                    <a:pt x="1565084" y="2940702"/>
                  </a:moveTo>
                  <a:cubicBezTo>
                    <a:pt x="1580657" y="2940702"/>
                    <a:pt x="1593636" y="2953678"/>
                    <a:pt x="1593636" y="2969251"/>
                  </a:cubicBezTo>
                  <a:cubicBezTo>
                    <a:pt x="1593636" y="2984824"/>
                    <a:pt x="1580657" y="2997803"/>
                    <a:pt x="1565084" y="2997803"/>
                  </a:cubicBezTo>
                  <a:cubicBezTo>
                    <a:pt x="1549511" y="2997803"/>
                    <a:pt x="1536535" y="2984824"/>
                    <a:pt x="1536535" y="2969251"/>
                  </a:cubicBezTo>
                  <a:cubicBezTo>
                    <a:pt x="1536535" y="2953678"/>
                    <a:pt x="1549511" y="2940702"/>
                    <a:pt x="1565084" y="2940702"/>
                  </a:cubicBezTo>
                  <a:close/>
                  <a:moveTo>
                    <a:pt x="2115332" y="2906959"/>
                  </a:moveTo>
                  <a:cubicBezTo>
                    <a:pt x="2107545" y="2919935"/>
                    <a:pt x="2097162" y="2930317"/>
                    <a:pt x="2084186" y="2935508"/>
                  </a:cubicBezTo>
                  <a:cubicBezTo>
                    <a:pt x="2089377" y="2940699"/>
                    <a:pt x="2091971" y="2945889"/>
                    <a:pt x="2091971" y="2951081"/>
                  </a:cubicBezTo>
                  <a:cubicBezTo>
                    <a:pt x="2091971" y="2961463"/>
                    <a:pt x="2081590" y="2971845"/>
                    <a:pt x="2071207" y="2971845"/>
                  </a:cubicBezTo>
                  <a:cubicBezTo>
                    <a:pt x="2060826" y="2971845"/>
                    <a:pt x="2050444" y="2961463"/>
                    <a:pt x="2050444" y="2951081"/>
                  </a:cubicBezTo>
                  <a:cubicBezTo>
                    <a:pt x="2050444" y="2948487"/>
                    <a:pt x="2050444" y="2943295"/>
                    <a:pt x="2053041" y="2940699"/>
                  </a:cubicBezTo>
                  <a:cubicBezTo>
                    <a:pt x="2042659" y="2940699"/>
                    <a:pt x="2034871" y="2938104"/>
                    <a:pt x="2027086" y="2932914"/>
                  </a:cubicBezTo>
                  <a:cubicBezTo>
                    <a:pt x="2027086" y="2938104"/>
                    <a:pt x="2029680" y="2943295"/>
                    <a:pt x="2029680" y="2951081"/>
                  </a:cubicBezTo>
                  <a:cubicBezTo>
                    <a:pt x="2029680" y="2987418"/>
                    <a:pt x="2001131" y="3015970"/>
                    <a:pt x="1964794" y="3015970"/>
                  </a:cubicBezTo>
                  <a:cubicBezTo>
                    <a:pt x="1941433" y="3015970"/>
                    <a:pt x="1918075" y="3000397"/>
                    <a:pt x="1907693" y="2979633"/>
                  </a:cubicBezTo>
                  <a:cubicBezTo>
                    <a:pt x="1907693" y="2982227"/>
                    <a:pt x="1905095" y="2982227"/>
                    <a:pt x="1902501" y="2982227"/>
                  </a:cubicBezTo>
                  <a:cubicBezTo>
                    <a:pt x="1897310" y="2992609"/>
                    <a:pt x="1886929" y="3000397"/>
                    <a:pt x="1876547" y="3002991"/>
                  </a:cubicBezTo>
                  <a:cubicBezTo>
                    <a:pt x="1886929" y="3010779"/>
                    <a:pt x="1894714" y="3023755"/>
                    <a:pt x="1894714" y="3039328"/>
                  </a:cubicBezTo>
                  <a:cubicBezTo>
                    <a:pt x="1894714" y="3044519"/>
                    <a:pt x="1892120" y="3052306"/>
                    <a:pt x="1889523" y="3057498"/>
                  </a:cubicBezTo>
                  <a:cubicBezTo>
                    <a:pt x="1892120" y="3060092"/>
                    <a:pt x="1892120" y="3065283"/>
                    <a:pt x="1892120" y="3070474"/>
                  </a:cubicBezTo>
                  <a:cubicBezTo>
                    <a:pt x="1892120" y="3067880"/>
                    <a:pt x="1894714" y="3067880"/>
                    <a:pt x="1897310" y="3067880"/>
                  </a:cubicBezTo>
                  <a:cubicBezTo>
                    <a:pt x="1905095" y="3067880"/>
                    <a:pt x="1910287" y="3073071"/>
                    <a:pt x="1910287" y="3080856"/>
                  </a:cubicBezTo>
                  <a:cubicBezTo>
                    <a:pt x="1910287" y="3088644"/>
                    <a:pt x="1905095" y="3093835"/>
                    <a:pt x="1897310" y="3093835"/>
                  </a:cubicBezTo>
                  <a:cubicBezTo>
                    <a:pt x="1892120" y="3093835"/>
                    <a:pt x="1889523" y="3091238"/>
                    <a:pt x="1886929" y="3088644"/>
                  </a:cubicBezTo>
                  <a:cubicBezTo>
                    <a:pt x="1881738" y="3104216"/>
                    <a:pt x="1863568" y="3117193"/>
                    <a:pt x="1842804" y="3117193"/>
                  </a:cubicBezTo>
                  <a:cubicBezTo>
                    <a:pt x="1829828" y="3117193"/>
                    <a:pt x="1816849" y="3112001"/>
                    <a:pt x="1809064" y="3104216"/>
                  </a:cubicBezTo>
                  <a:cubicBezTo>
                    <a:pt x="1801276" y="3112001"/>
                    <a:pt x="1793491" y="3119790"/>
                    <a:pt x="1785703" y="3124981"/>
                  </a:cubicBezTo>
                  <a:cubicBezTo>
                    <a:pt x="1788299" y="3127575"/>
                    <a:pt x="1788299" y="3132766"/>
                    <a:pt x="1788299" y="3135362"/>
                  </a:cubicBezTo>
                  <a:cubicBezTo>
                    <a:pt x="1788299" y="3150936"/>
                    <a:pt x="1775321" y="3163912"/>
                    <a:pt x="1759748" y="3163912"/>
                  </a:cubicBezTo>
                  <a:cubicBezTo>
                    <a:pt x="1754557" y="3163912"/>
                    <a:pt x="1749366" y="3161317"/>
                    <a:pt x="1744175" y="3158721"/>
                  </a:cubicBezTo>
                  <a:lnTo>
                    <a:pt x="1738983" y="3158721"/>
                  </a:lnTo>
                  <a:cubicBezTo>
                    <a:pt x="1731198" y="3158721"/>
                    <a:pt x="1723411" y="3150936"/>
                    <a:pt x="1723411" y="3143148"/>
                  </a:cubicBezTo>
                  <a:cubicBezTo>
                    <a:pt x="1723411" y="3140554"/>
                    <a:pt x="1723411" y="3137956"/>
                    <a:pt x="1726008" y="3135362"/>
                  </a:cubicBezTo>
                  <a:cubicBezTo>
                    <a:pt x="1723411" y="3135362"/>
                    <a:pt x="1720817" y="3132766"/>
                    <a:pt x="1718220" y="3132766"/>
                  </a:cubicBezTo>
                  <a:cubicBezTo>
                    <a:pt x="1715626" y="3137956"/>
                    <a:pt x="1713028" y="3140554"/>
                    <a:pt x="1707838" y="3143148"/>
                  </a:cubicBezTo>
                  <a:lnTo>
                    <a:pt x="1707838" y="3145745"/>
                  </a:lnTo>
                  <a:cubicBezTo>
                    <a:pt x="1731198" y="3158721"/>
                    <a:pt x="1749366" y="3182082"/>
                    <a:pt x="1749366" y="3213227"/>
                  </a:cubicBezTo>
                  <a:cubicBezTo>
                    <a:pt x="1749366" y="3249565"/>
                    <a:pt x="1723411" y="3278113"/>
                    <a:pt x="1692265" y="3288496"/>
                  </a:cubicBezTo>
                  <a:cubicBezTo>
                    <a:pt x="1700053" y="3298878"/>
                    <a:pt x="1705243" y="3314451"/>
                    <a:pt x="1705243" y="3330023"/>
                  </a:cubicBezTo>
                  <a:lnTo>
                    <a:pt x="1705243" y="3335215"/>
                  </a:lnTo>
                  <a:cubicBezTo>
                    <a:pt x="1707838" y="3337812"/>
                    <a:pt x="1707838" y="3340406"/>
                    <a:pt x="1707838" y="3343003"/>
                  </a:cubicBezTo>
                  <a:cubicBezTo>
                    <a:pt x="1715626" y="3317048"/>
                    <a:pt x="1741581" y="3296283"/>
                    <a:pt x="1770129" y="3296283"/>
                  </a:cubicBezTo>
                  <a:cubicBezTo>
                    <a:pt x="1772727" y="3291093"/>
                    <a:pt x="1777918" y="3288496"/>
                    <a:pt x="1780512" y="3283305"/>
                  </a:cubicBezTo>
                  <a:cubicBezTo>
                    <a:pt x="1788299" y="3262541"/>
                    <a:pt x="1809064" y="3249565"/>
                    <a:pt x="1832422" y="3249565"/>
                  </a:cubicBezTo>
                  <a:cubicBezTo>
                    <a:pt x="1850592" y="3249565"/>
                    <a:pt x="1866164" y="3257350"/>
                    <a:pt x="1876547" y="3270328"/>
                  </a:cubicBezTo>
                  <a:cubicBezTo>
                    <a:pt x="1886929" y="3278113"/>
                    <a:pt x="1897310" y="3288496"/>
                    <a:pt x="1902501" y="3298878"/>
                  </a:cubicBezTo>
                  <a:cubicBezTo>
                    <a:pt x="1915478" y="3304068"/>
                    <a:pt x="1925860" y="3317048"/>
                    <a:pt x="1925860" y="3332621"/>
                  </a:cubicBezTo>
                  <a:cubicBezTo>
                    <a:pt x="1925860" y="3345597"/>
                    <a:pt x="1918075" y="3358575"/>
                    <a:pt x="1907693" y="3363767"/>
                  </a:cubicBezTo>
                  <a:cubicBezTo>
                    <a:pt x="1905095" y="3368958"/>
                    <a:pt x="1905095" y="3371552"/>
                    <a:pt x="1902501" y="3374149"/>
                  </a:cubicBezTo>
                  <a:cubicBezTo>
                    <a:pt x="1905095" y="3379339"/>
                    <a:pt x="1907693" y="3384530"/>
                    <a:pt x="1907693" y="3389722"/>
                  </a:cubicBezTo>
                  <a:cubicBezTo>
                    <a:pt x="1910287" y="3387124"/>
                    <a:pt x="1912884" y="3387124"/>
                    <a:pt x="1915478" y="3387124"/>
                  </a:cubicBezTo>
                  <a:cubicBezTo>
                    <a:pt x="1920669" y="3363767"/>
                    <a:pt x="1938839" y="3345597"/>
                    <a:pt x="1959603" y="3335215"/>
                  </a:cubicBezTo>
                  <a:cubicBezTo>
                    <a:pt x="1946624" y="3332621"/>
                    <a:pt x="1936241" y="3322239"/>
                    <a:pt x="1933647" y="3309260"/>
                  </a:cubicBezTo>
                  <a:cubicBezTo>
                    <a:pt x="1915478" y="3301474"/>
                    <a:pt x="1905095" y="3285902"/>
                    <a:pt x="1905095" y="3267732"/>
                  </a:cubicBezTo>
                  <a:cubicBezTo>
                    <a:pt x="1905095" y="3254756"/>
                    <a:pt x="1910287" y="3241777"/>
                    <a:pt x="1920669" y="3233992"/>
                  </a:cubicBezTo>
                  <a:cubicBezTo>
                    <a:pt x="1907693" y="3226204"/>
                    <a:pt x="1899904" y="3210631"/>
                    <a:pt x="1899904" y="3195057"/>
                  </a:cubicBezTo>
                  <a:cubicBezTo>
                    <a:pt x="1899904" y="3171700"/>
                    <a:pt x="1918075" y="3150936"/>
                    <a:pt x="1944030" y="3148339"/>
                  </a:cubicBezTo>
                  <a:cubicBezTo>
                    <a:pt x="1938839" y="3137956"/>
                    <a:pt x="1936241" y="3124981"/>
                    <a:pt x="1936241" y="3112001"/>
                  </a:cubicBezTo>
                  <a:cubicBezTo>
                    <a:pt x="1936241" y="3062689"/>
                    <a:pt x="1977770" y="3021160"/>
                    <a:pt x="2027086" y="3021160"/>
                  </a:cubicBezTo>
                  <a:cubicBezTo>
                    <a:pt x="2037467" y="3021160"/>
                    <a:pt x="2045252" y="3023755"/>
                    <a:pt x="2053041" y="3026351"/>
                  </a:cubicBezTo>
                  <a:cubicBezTo>
                    <a:pt x="2058231" y="3010779"/>
                    <a:pt x="2071207" y="3000397"/>
                    <a:pt x="2086781" y="2995205"/>
                  </a:cubicBezTo>
                  <a:cubicBezTo>
                    <a:pt x="2104951" y="2969250"/>
                    <a:pt x="2136097" y="2951081"/>
                    <a:pt x="2169837" y="2943295"/>
                  </a:cubicBezTo>
                  <a:cubicBezTo>
                    <a:pt x="2206173" y="2943295"/>
                    <a:pt x="2239917" y="2961463"/>
                    <a:pt x="2258083" y="2990015"/>
                  </a:cubicBezTo>
                  <a:cubicBezTo>
                    <a:pt x="2284038" y="2990015"/>
                    <a:pt x="2304803" y="3008182"/>
                    <a:pt x="2312590" y="3031543"/>
                  </a:cubicBezTo>
                  <a:cubicBezTo>
                    <a:pt x="2315184" y="3031543"/>
                    <a:pt x="2320375" y="3028945"/>
                    <a:pt x="2322973" y="3028945"/>
                  </a:cubicBezTo>
                  <a:cubicBezTo>
                    <a:pt x="2328164" y="3028945"/>
                    <a:pt x="2333354" y="3031543"/>
                    <a:pt x="2335948" y="3034137"/>
                  </a:cubicBezTo>
                  <a:cubicBezTo>
                    <a:pt x="2343736" y="3031543"/>
                    <a:pt x="2354119" y="3028945"/>
                    <a:pt x="2364500" y="3028945"/>
                  </a:cubicBezTo>
                  <a:lnTo>
                    <a:pt x="2369691" y="3028945"/>
                  </a:lnTo>
                  <a:cubicBezTo>
                    <a:pt x="2372285" y="3023755"/>
                    <a:pt x="2374883" y="3018564"/>
                    <a:pt x="2380074" y="3015970"/>
                  </a:cubicBezTo>
                  <a:cubicBezTo>
                    <a:pt x="2369691" y="3013373"/>
                    <a:pt x="2359309" y="3005588"/>
                    <a:pt x="2354119" y="2995205"/>
                  </a:cubicBezTo>
                  <a:cubicBezTo>
                    <a:pt x="2348927" y="2992609"/>
                    <a:pt x="2343736" y="2990015"/>
                    <a:pt x="2341139" y="2987418"/>
                  </a:cubicBezTo>
                  <a:cubicBezTo>
                    <a:pt x="2333354" y="2992609"/>
                    <a:pt x="2322973" y="2997800"/>
                    <a:pt x="2312590" y="2997800"/>
                  </a:cubicBezTo>
                  <a:cubicBezTo>
                    <a:pt x="2286635" y="2997800"/>
                    <a:pt x="2265871" y="2977036"/>
                    <a:pt x="2265871" y="2951081"/>
                  </a:cubicBezTo>
                  <a:lnTo>
                    <a:pt x="2265871" y="2943295"/>
                  </a:lnTo>
                  <a:cubicBezTo>
                    <a:pt x="2263274" y="2938104"/>
                    <a:pt x="2260680" y="2935508"/>
                    <a:pt x="2258083" y="2932914"/>
                  </a:cubicBezTo>
                  <a:cubicBezTo>
                    <a:pt x="2255489" y="2935508"/>
                    <a:pt x="2252893" y="2935508"/>
                    <a:pt x="2250298" y="2935508"/>
                  </a:cubicBezTo>
                  <a:cubicBezTo>
                    <a:pt x="2237319" y="2935508"/>
                    <a:pt x="2226938" y="2927723"/>
                    <a:pt x="2221747" y="2917341"/>
                  </a:cubicBezTo>
                  <a:cubicBezTo>
                    <a:pt x="2219153" y="2917341"/>
                    <a:pt x="2213962" y="2919935"/>
                    <a:pt x="2208771" y="2919935"/>
                  </a:cubicBezTo>
                  <a:cubicBezTo>
                    <a:pt x="2203579" y="2930317"/>
                    <a:pt x="2195792" y="2938104"/>
                    <a:pt x="2182815" y="2938104"/>
                  </a:cubicBezTo>
                  <a:cubicBezTo>
                    <a:pt x="2167242" y="2938104"/>
                    <a:pt x="2156861" y="2927723"/>
                    <a:pt x="2154263" y="2912149"/>
                  </a:cubicBezTo>
                  <a:lnTo>
                    <a:pt x="2151669" y="2909553"/>
                  </a:lnTo>
                  <a:cubicBezTo>
                    <a:pt x="2146478" y="2912149"/>
                    <a:pt x="2141287" y="2914744"/>
                    <a:pt x="2136097" y="2914744"/>
                  </a:cubicBezTo>
                  <a:cubicBezTo>
                    <a:pt x="2128308" y="2914744"/>
                    <a:pt x="2120523" y="2912149"/>
                    <a:pt x="2115332" y="2906959"/>
                  </a:cubicBezTo>
                  <a:close/>
                  <a:moveTo>
                    <a:pt x="532076" y="2896577"/>
                  </a:moveTo>
                  <a:cubicBezTo>
                    <a:pt x="552840" y="2896577"/>
                    <a:pt x="571010" y="2914744"/>
                    <a:pt x="571010" y="2935508"/>
                  </a:cubicBezTo>
                  <a:cubicBezTo>
                    <a:pt x="571010" y="2956272"/>
                    <a:pt x="552840" y="2974442"/>
                    <a:pt x="532076" y="2974442"/>
                  </a:cubicBezTo>
                  <a:cubicBezTo>
                    <a:pt x="511312" y="2974442"/>
                    <a:pt x="493145" y="2956272"/>
                    <a:pt x="493145" y="2935508"/>
                  </a:cubicBezTo>
                  <a:cubicBezTo>
                    <a:pt x="493145" y="2914744"/>
                    <a:pt x="511312" y="2896577"/>
                    <a:pt x="532076" y="2896577"/>
                  </a:cubicBezTo>
                  <a:close/>
                  <a:moveTo>
                    <a:pt x="241383" y="2808330"/>
                  </a:moveTo>
                  <a:cubicBezTo>
                    <a:pt x="249168" y="2808330"/>
                    <a:pt x="256956" y="2816115"/>
                    <a:pt x="256956" y="2823903"/>
                  </a:cubicBezTo>
                  <a:cubicBezTo>
                    <a:pt x="256956" y="2831688"/>
                    <a:pt x="249168" y="2839476"/>
                    <a:pt x="241383" y="2839476"/>
                  </a:cubicBezTo>
                  <a:cubicBezTo>
                    <a:pt x="233595" y="2839476"/>
                    <a:pt x="225810" y="2831688"/>
                    <a:pt x="225810" y="2823903"/>
                  </a:cubicBezTo>
                  <a:cubicBezTo>
                    <a:pt x="225810" y="2816115"/>
                    <a:pt x="233595" y="2808330"/>
                    <a:pt x="241383" y="2808330"/>
                  </a:cubicBezTo>
                  <a:close/>
                  <a:moveTo>
                    <a:pt x="176494" y="2782375"/>
                  </a:moveTo>
                  <a:cubicBezTo>
                    <a:pt x="200863" y="2782375"/>
                    <a:pt x="220619" y="2802128"/>
                    <a:pt x="220619" y="2826497"/>
                  </a:cubicBezTo>
                  <a:cubicBezTo>
                    <a:pt x="220619" y="2850866"/>
                    <a:pt x="200863" y="2870622"/>
                    <a:pt x="176494" y="2870622"/>
                  </a:cubicBezTo>
                  <a:cubicBezTo>
                    <a:pt x="152125" y="2870622"/>
                    <a:pt x="132372" y="2850866"/>
                    <a:pt x="132372" y="2826497"/>
                  </a:cubicBezTo>
                  <a:cubicBezTo>
                    <a:pt x="132372" y="2802128"/>
                    <a:pt x="152125" y="2782375"/>
                    <a:pt x="176494" y="2782375"/>
                  </a:cubicBezTo>
                  <a:close/>
                  <a:moveTo>
                    <a:pt x="2335948" y="2756420"/>
                  </a:moveTo>
                  <a:cubicBezTo>
                    <a:pt x="2330758" y="2774587"/>
                    <a:pt x="2317781" y="2790160"/>
                    <a:pt x="2302208" y="2795351"/>
                  </a:cubicBezTo>
                  <a:cubicBezTo>
                    <a:pt x="2304803" y="2800542"/>
                    <a:pt x="2304803" y="2803138"/>
                    <a:pt x="2304803" y="2805733"/>
                  </a:cubicBezTo>
                  <a:cubicBezTo>
                    <a:pt x="2304803" y="2818712"/>
                    <a:pt x="2299612" y="2826497"/>
                    <a:pt x="2291827" y="2834286"/>
                  </a:cubicBezTo>
                  <a:lnTo>
                    <a:pt x="2291827" y="2836879"/>
                  </a:lnTo>
                  <a:lnTo>
                    <a:pt x="2297018" y="2836879"/>
                  </a:lnTo>
                  <a:lnTo>
                    <a:pt x="2307399" y="2836879"/>
                  </a:lnTo>
                  <a:cubicBezTo>
                    <a:pt x="2315184" y="2818712"/>
                    <a:pt x="2325567" y="2805733"/>
                    <a:pt x="2341139" y="2795351"/>
                  </a:cubicBezTo>
                  <a:cubicBezTo>
                    <a:pt x="2338545" y="2790160"/>
                    <a:pt x="2338545" y="2784969"/>
                    <a:pt x="2335948" y="2777183"/>
                  </a:cubicBezTo>
                  <a:cubicBezTo>
                    <a:pt x="2335948" y="2771993"/>
                    <a:pt x="2335948" y="2764205"/>
                    <a:pt x="2338545" y="2759014"/>
                  </a:cubicBezTo>
                  <a:close/>
                  <a:moveTo>
                    <a:pt x="1009648" y="2668173"/>
                  </a:moveTo>
                  <a:cubicBezTo>
                    <a:pt x="1030412" y="2668173"/>
                    <a:pt x="1048582" y="2681149"/>
                    <a:pt x="1051176" y="2701913"/>
                  </a:cubicBezTo>
                  <a:cubicBezTo>
                    <a:pt x="1056367" y="2699319"/>
                    <a:pt x="1064155" y="2699319"/>
                    <a:pt x="1069346" y="2699319"/>
                  </a:cubicBezTo>
                  <a:cubicBezTo>
                    <a:pt x="1108277" y="2699319"/>
                    <a:pt x="1142020" y="2733059"/>
                    <a:pt x="1142020" y="2771993"/>
                  </a:cubicBezTo>
                  <a:cubicBezTo>
                    <a:pt x="1142020" y="2810924"/>
                    <a:pt x="1110874" y="2844667"/>
                    <a:pt x="1069346" y="2844667"/>
                  </a:cubicBezTo>
                  <a:cubicBezTo>
                    <a:pt x="1061558" y="2844667"/>
                    <a:pt x="1053773" y="2842070"/>
                    <a:pt x="1045985" y="2839476"/>
                  </a:cubicBezTo>
                  <a:cubicBezTo>
                    <a:pt x="1038200" y="2878407"/>
                    <a:pt x="1004457" y="2906959"/>
                    <a:pt x="962929" y="2906959"/>
                  </a:cubicBezTo>
                  <a:cubicBezTo>
                    <a:pt x="960335" y="2906959"/>
                    <a:pt x="955144" y="2906959"/>
                    <a:pt x="952547" y="2906959"/>
                  </a:cubicBezTo>
                  <a:cubicBezTo>
                    <a:pt x="955144" y="2914744"/>
                    <a:pt x="955144" y="2919935"/>
                    <a:pt x="955144" y="2927723"/>
                  </a:cubicBezTo>
                  <a:cubicBezTo>
                    <a:pt x="955144" y="2935508"/>
                    <a:pt x="955144" y="2943296"/>
                    <a:pt x="952547" y="2951081"/>
                  </a:cubicBezTo>
                  <a:cubicBezTo>
                    <a:pt x="965526" y="2966654"/>
                    <a:pt x="973311" y="2987418"/>
                    <a:pt x="973311" y="3008182"/>
                  </a:cubicBezTo>
                  <a:cubicBezTo>
                    <a:pt x="973311" y="3049710"/>
                    <a:pt x="947356" y="3083453"/>
                    <a:pt x="911019" y="3096429"/>
                  </a:cubicBezTo>
                  <a:cubicBezTo>
                    <a:pt x="916210" y="3101620"/>
                    <a:pt x="918807" y="3109408"/>
                    <a:pt x="918807" y="3119790"/>
                  </a:cubicBezTo>
                  <a:cubicBezTo>
                    <a:pt x="918807" y="3143148"/>
                    <a:pt x="900637" y="3161318"/>
                    <a:pt x="877279" y="3161318"/>
                  </a:cubicBezTo>
                  <a:cubicBezTo>
                    <a:pt x="853918" y="3161318"/>
                    <a:pt x="835751" y="3143148"/>
                    <a:pt x="835751" y="3119790"/>
                  </a:cubicBezTo>
                  <a:cubicBezTo>
                    <a:pt x="835751" y="3109408"/>
                    <a:pt x="838345" y="3101620"/>
                    <a:pt x="840942" y="3096429"/>
                  </a:cubicBezTo>
                  <a:cubicBezTo>
                    <a:pt x="812390" y="3086047"/>
                    <a:pt x="791626" y="3062689"/>
                    <a:pt x="783841" y="3031543"/>
                  </a:cubicBezTo>
                  <a:cubicBezTo>
                    <a:pt x="763077" y="3023755"/>
                    <a:pt x="747504" y="3005588"/>
                    <a:pt x="742313" y="2984824"/>
                  </a:cubicBezTo>
                  <a:cubicBezTo>
                    <a:pt x="737122" y="2990015"/>
                    <a:pt x="729334" y="2992609"/>
                    <a:pt x="721549" y="2992609"/>
                  </a:cubicBezTo>
                  <a:cubicBezTo>
                    <a:pt x="703379" y="2992609"/>
                    <a:pt x="690403" y="2977036"/>
                    <a:pt x="690403" y="2961463"/>
                  </a:cubicBezTo>
                  <a:cubicBezTo>
                    <a:pt x="690403" y="2943296"/>
                    <a:pt x="705976" y="2930317"/>
                    <a:pt x="721549" y="2930317"/>
                  </a:cubicBezTo>
                  <a:cubicBezTo>
                    <a:pt x="726740" y="2930317"/>
                    <a:pt x="731931" y="2932914"/>
                    <a:pt x="737122" y="2935508"/>
                  </a:cubicBezTo>
                  <a:cubicBezTo>
                    <a:pt x="737122" y="2932914"/>
                    <a:pt x="737122" y="2930317"/>
                    <a:pt x="737122" y="2925126"/>
                  </a:cubicBezTo>
                  <a:cubicBezTo>
                    <a:pt x="737122" y="2891386"/>
                    <a:pt x="752695" y="2862834"/>
                    <a:pt x="778650" y="2842070"/>
                  </a:cubicBezTo>
                  <a:cubicBezTo>
                    <a:pt x="765671" y="2826497"/>
                    <a:pt x="757886" y="2808330"/>
                    <a:pt x="757886" y="2787566"/>
                  </a:cubicBezTo>
                  <a:cubicBezTo>
                    <a:pt x="757886" y="2740847"/>
                    <a:pt x="796817" y="2701913"/>
                    <a:pt x="843536" y="2701913"/>
                  </a:cubicBezTo>
                  <a:cubicBezTo>
                    <a:pt x="877279" y="2701913"/>
                    <a:pt x="903234" y="2722677"/>
                    <a:pt x="918807" y="2748632"/>
                  </a:cubicBezTo>
                  <a:cubicBezTo>
                    <a:pt x="931783" y="2743441"/>
                    <a:pt x="944762" y="2738250"/>
                    <a:pt x="960335" y="2738250"/>
                  </a:cubicBezTo>
                  <a:cubicBezTo>
                    <a:pt x="965526" y="2738250"/>
                    <a:pt x="970717" y="2740847"/>
                    <a:pt x="975908" y="2740847"/>
                  </a:cubicBezTo>
                  <a:cubicBezTo>
                    <a:pt x="970717" y="2733059"/>
                    <a:pt x="965526" y="2722677"/>
                    <a:pt x="965526" y="2712295"/>
                  </a:cubicBezTo>
                  <a:cubicBezTo>
                    <a:pt x="965526" y="2686340"/>
                    <a:pt x="986290" y="2668173"/>
                    <a:pt x="1009648" y="2668173"/>
                  </a:cubicBezTo>
                  <a:close/>
                  <a:moveTo>
                    <a:pt x="1640355" y="2668173"/>
                  </a:moveTo>
                  <a:cubicBezTo>
                    <a:pt x="1640355" y="2675958"/>
                    <a:pt x="1640355" y="2681149"/>
                    <a:pt x="1637761" y="2686340"/>
                  </a:cubicBezTo>
                  <a:cubicBezTo>
                    <a:pt x="1640355" y="2681149"/>
                    <a:pt x="1645546" y="2675958"/>
                    <a:pt x="1648142" y="2670766"/>
                  </a:cubicBezTo>
                  <a:cubicBezTo>
                    <a:pt x="1645546" y="2670766"/>
                    <a:pt x="1642952" y="2668173"/>
                    <a:pt x="1640355" y="2668173"/>
                  </a:cubicBezTo>
                  <a:close/>
                  <a:moveTo>
                    <a:pt x="555437" y="2662981"/>
                  </a:moveTo>
                  <a:cubicBezTo>
                    <a:pt x="571009" y="2662981"/>
                    <a:pt x="581391" y="2668172"/>
                    <a:pt x="591773" y="2678554"/>
                  </a:cubicBezTo>
                  <a:cubicBezTo>
                    <a:pt x="591773" y="2678554"/>
                    <a:pt x="594370" y="2678554"/>
                    <a:pt x="594370" y="2678554"/>
                  </a:cubicBezTo>
                  <a:cubicBezTo>
                    <a:pt x="622919" y="2678554"/>
                    <a:pt x="648874" y="2701912"/>
                    <a:pt x="648874" y="2733058"/>
                  </a:cubicBezTo>
                  <a:cubicBezTo>
                    <a:pt x="648874" y="2740846"/>
                    <a:pt x="648874" y="2746037"/>
                    <a:pt x="646280" y="2751228"/>
                  </a:cubicBezTo>
                  <a:cubicBezTo>
                    <a:pt x="690402" y="2751228"/>
                    <a:pt x="726739" y="2787565"/>
                    <a:pt x="724145" y="2829093"/>
                  </a:cubicBezTo>
                  <a:cubicBezTo>
                    <a:pt x="724145" y="2870621"/>
                    <a:pt x="690402" y="2906958"/>
                    <a:pt x="646280" y="2906958"/>
                  </a:cubicBezTo>
                  <a:cubicBezTo>
                    <a:pt x="604752" y="2906958"/>
                    <a:pt x="568415" y="2873215"/>
                    <a:pt x="568415" y="2829093"/>
                  </a:cubicBezTo>
                  <a:cubicBezTo>
                    <a:pt x="568415" y="2813520"/>
                    <a:pt x="573606" y="2800541"/>
                    <a:pt x="581391" y="2787565"/>
                  </a:cubicBezTo>
                  <a:cubicBezTo>
                    <a:pt x="568415" y="2782374"/>
                    <a:pt x="555437" y="2774586"/>
                    <a:pt x="547651" y="2761610"/>
                  </a:cubicBezTo>
                  <a:cubicBezTo>
                    <a:pt x="524291" y="2756419"/>
                    <a:pt x="506124" y="2735655"/>
                    <a:pt x="506124" y="2712294"/>
                  </a:cubicBezTo>
                  <a:cubicBezTo>
                    <a:pt x="506124" y="2686339"/>
                    <a:pt x="526888" y="2662981"/>
                    <a:pt x="555437" y="2662981"/>
                  </a:cubicBezTo>
                  <a:close/>
                  <a:moveTo>
                    <a:pt x="786438" y="2637027"/>
                  </a:moveTo>
                  <a:cubicBezTo>
                    <a:pt x="804605" y="2637027"/>
                    <a:pt x="817584" y="2650003"/>
                    <a:pt x="817584" y="2668173"/>
                  </a:cubicBezTo>
                  <a:cubicBezTo>
                    <a:pt x="817584" y="2686340"/>
                    <a:pt x="804605" y="2699319"/>
                    <a:pt x="786438" y="2699319"/>
                  </a:cubicBezTo>
                  <a:cubicBezTo>
                    <a:pt x="768268" y="2699319"/>
                    <a:pt x="755292" y="2686340"/>
                    <a:pt x="755292" y="2668173"/>
                  </a:cubicBezTo>
                  <a:cubicBezTo>
                    <a:pt x="755292" y="2650003"/>
                    <a:pt x="768268" y="2637027"/>
                    <a:pt x="786438" y="2637027"/>
                  </a:cubicBezTo>
                  <a:close/>
                  <a:moveTo>
                    <a:pt x="1897308" y="2582523"/>
                  </a:moveTo>
                  <a:cubicBezTo>
                    <a:pt x="1905096" y="2582523"/>
                    <a:pt x="1910287" y="2587714"/>
                    <a:pt x="1910287" y="2595499"/>
                  </a:cubicBezTo>
                  <a:cubicBezTo>
                    <a:pt x="1910287" y="2603287"/>
                    <a:pt x="1905096" y="2611072"/>
                    <a:pt x="1897308" y="2608478"/>
                  </a:cubicBezTo>
                  <a:cubicBezTo>
                    <a:pt x="1889523" y="2608478"/>
                    <a:pt x="1884332" y="2603287"/>
                    <a:pt x="1884332" y="2595499"/>
                  </a:cubicBezTo>
                  <a:cubicBezTo>
                    <a:pt x="1884332" y="2587714"/>
                    <a:pt x="1889523" y="2582523"/>
                    <a:pt x="1897308" y="2582523"/>
                  </a:cubicBezTo>
                  <a:close/>
                  <a:moveTo>
                    <a:pt x="160921" y="2574734"/>
                  </a:moveTo>
                  <a:cubicBezTo>
                    <a:pt x="183856" y="2574734"/>
                    <a:pt x="202449" y="2593326"/>
                    <a:pt x="202449" y="2616262"/>
                  </a:cubicBezTo>
                  <a:cubicBezTo>
                    <a:pt x="202449" y="2639198"/>
                    <a:pt x="183856" y="2657790"/>
                    <a:pt x="160921" y="2657790"/>
                  </a:cubicBezTo>
                  <a:cubicBezTo>
                    <a:pt x="137985" y="2657790"/>
                    <a:pt x="119393" y="2639198"/>
                    <a:pt x="119393" y="2616262"/>
                  </a:cubicBezTo>
                  <a:cubicBezTo>
                    <a:pt x="119393" y="2593326"/>
                    <a:pt x="137985" y="2574734"/>
                    <a:pt x="160921" y="2574734"/>
                  </a:cubicBezTo>
                  <a:close/>
                  <a:moveTo>
                    <a:pt x="2400837" y="2538398"/>
                  </a:moveTo>
                  <a:cubicBezTo>
                    <a:pt x="2403431" y="2543589"/>
                    <a:pt x="2408623" y="2551374"/>
                    <a:pt x="2413814" y="2559162"/>
                  </a:cubicBezTo>
                  <a:cubicBezTo>
                    <a:pt x="2413814" y="2556565"/>
                    <a:pt x="2416410" y="2553970"/>
                    <a:pt x="2419004" y="2551374"/>
                  </a:cubicBezTo>
                  <a:cubicBezTo>
                    <a:pt x="2411219" y="2548780"/>
                    <a:pt x="2406029" y="2546183"/>
                    <a:pt x="2400837" y="2538398"/>
                  </a:cubicBezTo>
                  <a:close/>
                  <a:moveTo>
                    <a:pt x="2136097" y="2530611"/>
                  </a:moveTo>
                  <a:cubicBezTo>
                    <a:pt x="2133500" y="2530611"/>
                    <a:pt x="2128308" y="2533207"/>
                    <a:pt x="2125715" y="2533207"/>
                  </a:cubicBezTo>
                  <a:lnTo>
                    <a:pt x="2140219" y="2547986"/>
                  </a:lnTo>
                  <a:lnTo>
                    <a:pt x="2140638" y="2549752"/>
                  </a:lnTo>
                  <a:lnTo>
                    <a:pt x="2143171" y="2551221"/>
                  </a:lnTo>
                  <a:lnTo>
                    <a:pt x="2154263" y="2572138"/>
                  </a:lnTo>
                  <a:cubicBezTo>
                    <a:pt x="2154263" y="2569544"/>
                    <a:pt x="2154263" y="2564353"/>
                    <a:pt x="2156861" y="2559162"/>
                  </a:cubicBezTo>
                  <a:lnTo>
                    <a:pt x="2143171" y="2551221"/>
                  </a:lnTo>
                  <a:lnTo>
                    <a:pt x="2142908" y="2550726"/>
                  </a:lnTo>
                  <a:lnTo>
                    <a:pt x="2140219" y="2547986"/>
                  </a:lnTo>
                  <a:close/>
                  <a:moveTo>
                    <a:pt x="1180949" y="2522824"/>
                  </a:moveTo>
                  <a:cubicBezTo>
                    <a:pt x="1206904" y="2522824"/>
                    <a:pt x="1230265" y="2546182"/>
                    <a:pt x="1227668" y="2572137"/>
                  </a:cubicBezTo>
                  <a:cubicBezTo>
                    <a:pt x="1227668" y="2579925"/>
                    <a:pt x="1225074" y="2587710"/>
                    <a:pt x="1222477" y="2595498"/>
                  </a:cubicBezTo>
                  <a:cubicBezTo>
                    <a:pt x="1240647" y="2598092"/>
                    <a:pt x="1253623" y="2611071"/>
                    <a:pt x="1261411" y="2629238"/>
                  </a:cubicBezTo>
                  <a:cubicBezTo>
                    <a:pt x="1266602" y="2624047"/>
                    <a:pt x="1271793" y="2621453"/>
                    <a:pt x="1279578" y="2621453"/>
                  </a:cubicBezTo>
                  <a:cubicBezTo>
                    <a:pt x="1295151" y="2621453"/>
                    <a:pt x="1308130" y="2634429"/>
                    <a:pt x="1308130" y="2650002"/>
                  </a:cubicBezTo>
                  <a:cubicBezTo>
                    <a:pt x="1308130" y="2665575"/>
                    <a:pt x="1295151" y="2678554"/>
                    <a:pt x="1279578" y="2678554"/>
                  </a:cubicBezTo>
                  <a:cubicBezTo>
                    <a:pt x="1274387" y="2678554"/>
                    <a:pt x="1266602" y="2675957"/>
                    <a:pt x="1261411" y="2670766"/>
                  </a:cubicBezTo>
                  <a:cubicBezTo>
                    <a:pt x="1258814" y="2678554"/>
                    <a:pt x="1256220" y="2683745"/>
                    <a:pt x="1251029" y="2688936"/>
                  </a:cubicBezTo>
                  <a:cubicBezTo>
                    <a:pt x="1251029" y="2694127"/>
                    <a:pt x="1251029" y="2696721"/>
                    <a:pt x="1251029" y="2699318"/>
                  </a:cubicBezTo>
                  <a:cubicBezTo>
                    <a:pt x="1251029" y="2733058"/>
                    <a:pt x="1225074" y="2759013"/>
                    <a:pt x="1191331" y="2759013"/>
                  </a:cubicBezTo>
                  <a:cubicBezTo>
                    <a:pt x="1157591" y="2759013"/>
                    <a:pt x="1131637" y="2733058"/>
                    <a:pt x="1131637" y="2699318"/>
                  </a:cubicBezTo>
                  <a:cubicBezTo>
                    <a:pt x="1131637" y="2681148"/>
                    <a:pt x="1139422" y="2665575"/>
                    <a:pt x="1152400" y="2655193"/>
                  </a:cubicBezTo>
                  <a:cubicBezTo>
                    <a:pt x="1152400" y="2655193"/>
                    <a:pt x="1152400" y="2655193"/>
                    <a:pt x="1152400" y="2652599"/>
                  </a:cubicBezTo>
                  <a:cubicBezTo>
                    <a:pt x="1152400" y="2639620"/>
                    <a:pt x="1154995" y="2629238"/>
                    <a:pt x="1162782" y="2618856"/>
                  </a:cubicBezTo>
                  <a:cubicBezTo>
                    <a:pt x="1144613" y="2611071"/>
                    <a:pt x="1131637" y="2592901"/>
                    <a:pt x="1131637" y="2572137"/>
                  </a:cubicBezTo>
                  <a:cubicBezTo>
                    <a:pt x="1131637" y="2546182"/>
                    <a:pt x="1152400" y="2522824"/>
                    <a:pt x="1180949" y="2522824"/>
                  </a:cubicBezTo>
                  <a:close/>
                  <a:moveTo>
                    <a:pt x="903233" y="2517634"/>
                  </a:moveTo>
                  <a:cubicBezTo>
                    <a:pt x="929188" y="2517634"/>
                    <a:pt x="952549" y="2538398"/>
                    <a:pt x="952549" y="2566947"/>
                  </a:cubicBezTo>
                  <a:cubicBezTo>
                    <a:pt x="952549" y="2592902"/>
                    <a:pt x="929188" y="2616263"/>
                    <a:pt x="903233" y="2616263"/>
                  </a:cubicBezTo>
                  <a:cubicBezTo>
                    <a:pt x="877278" y="2616263"/>
                    <a:pt x="853920" y="2595499"/>
                    <a:pt x="853920" y="2566947"/>
                  </a:cubicBezTo>
                  <a:cubicBezTo>
                    <a:pt x="853920" y="2538398"/>
                    <a:pt x="877278" y="2517634"/>
                    <a:pt x="903233" y="2517634"/>
                  </a:cubicBezTo>
                  <a:close/>
                  <a:moveTo>
                    <a:pt x="36337" y="2515039"/>
                  </a:moveTo>
                  <a:cubicBezTo>
                    <a:pt x="44125" y="2515039"/>
                    <a:pt x="49316" y="2520230"/>
                    <a:pt x="49316" y="2528015"/>
                  </a:cubicBezTo>
                  <a:cubicBezTo>
                    <a:pt x="49316" y="2535803"/>
                    <a:pt x="44125" y="2540994"/>
                    <a:pt x="36337" y="2540994"/>
                  </a:cubicBezTo>
                  <a:cubicBezTo>
                    <a:pt x="31146" y="2540994"/>
                    <a:pt x="23361" y="2535803"/>
                    <a:pt x="23361" y="2528015"/>
                  </a:cubicBezTo>
                  <a:cubicBezTo>
                    <a:pt x="23361" y="2520230"/>
                    <a:pt x="28552" y="2515039"/>
                    <a:pt x="36337" y="2515039"/>
                  </a:cubicBezTo>
                  <a:close/>
                  <a:moveTo>
                    <a:pt x="903234" y="2434578"/>
                  </a:moveTo>
                  <a:cubicBezTo>
                    <a:pt x="921401" y="2434578"/>
                    <a:pt x="934380" y="2450151"/>
                    <a:pt x="934380" y="2465724"/>
                  </a:cubicBezTo>
                  <a:cubicBezTo>
                    <a:pt x="934380" y="2483891"/>
                    <a:pt x="921401" y="2496870"/>
                    <a:pt x="903234" y="2496870"/>
                  </a:cubicBezTo>
                  <a:cubicBezTo>
                    <a:pt x="885064" y="2496870"/>
                    <a:pt x="872088" y="2481297"/>
                    <a:pt x="872088" y="2465724"/>
                  </a:cubicBezTo>
                  <a:cubicBezTo>
                    <a:pt x="872088" y="2447554"/>
                    <a:pt x="887661" y="2434578"/>
                    <a:pt x="903234" y="2434578"/>
                  </a:cubicBezTo>
                  <a:close/>
                  <a:moveTo>
                    <a:pt x="2188007" y="2416408"/>
                  </a:moveTo>
                  <a:cubicBezTo>
                    <a:pt x="2182815" y="2424196"/>
                    <a:pt x="2177624" y="2431981"/>
                    <a:pt x="2169837" y="2437172"/>
                  </a:cubicBezTo>
                  <a:cubicBezTo>
                    <a:pt x="2172433" y="2442363"/>
                    <a:pt x="2175027" y="2444959"/>
                    <a:pt x="2175027" y="2450151"/>
                  </a:cubicBezTo>
                  <a:cubicBezTo>
                    <a:pt x="2175027" y="2457936"/>
                    <a:pt x="2172433" y="2463127"/>
                    <a:pt x="2167242" y="2468318"/>
                  </a:cubicBezTo>
                  <a:cubicBezTo>
                    <a:pt x="2169837" y="2473509"/>
                    <a:pt x="2169837" y="2476107"/>
                    <a:pt x="2169837" y="2481297"/>
                  </a:cubicBezTo>
                  <a:cubicBezTo>
                    <a:pt x="2169837" y="2489082"/>
                    <a:pt x="2167242" y="2496870"/>
                    <a:pt x="2164646" y="2502061"/>
                  </a:cubicBezTo>
                  <a:cubicBezTo>
                    <a:pt x="2175027" y="2504654"/>
                    <a:pt x="2185409" y="2512443"/>
                    <a:pt x="2188007" y="2522825"/>
                  </a:cubicBezTo>
                  <a:cubicBezTo>
                    <a:pt x="2195792" y="2520228"/>
                    <a:pt x="2200982" y="2517634"/>
                    <a:pt x="2208771" y="2517634"/>
                  </a:cubicBezTo>
                  <a:cubicBezTo>
                    <a:pt x="2239917" y="2517634"/>
                    <a:pt x="2263274" y="2543589"/>
                    <a:pt x="2263274" y="2572138"/>
                  </a:cubicBezTo>
                  <a:cubicBezTo>
                    <a:pt x="2263274" y="2574735"/>
                    <a:pt x="2260680" y="2579925"/>
                    <a:pt x="2260680" y="2582520"/>
                  </a:cubicBezTo>
                  <a:cubicBezTo>
                    <a:pt x="2265871" y="2572138"/>
                    <a:pt x="2276253" y="2566947"/>
                    <a:pt x="2286635" y="2566947"/>
                  </a:cubicBezTo>
                  <a:cubicBezTo>
                    <a:pt x="2304803" y="2566947"/>
                    <a:pt x="2320375" y="2582520"/>
                    <a:pt x="2320375" y="2600690"/>
                  </a:cubicBezTo>
                  <a:cubicBezTo>
                    <a:pt x="2320375" y="2618858"/>
                    <a:pt x="2304803" y="2634430"/>
                    <a:pt x="2286635" y="2634430"/>
                  </a:cubicBezTo>
                  <a:cubicBezTo>
                    <a:pt x="2281444" y="2634430"/>
                    <a:pt x="2276253" y="2634430"/>
                    <a:pt x="2273657" y="2631836"/>
                  </a:cubicBezTo>
                  <a:lnTo>
                    <a:pt x="2273657" y="2634430"/>
                  </a:lnTo>
                  <a:cubicBezTo>
                    <a:pt x="2273657" y="2668173"/>
                    <a:pt x="2247702" y="2694127"/>
                    <a:pt x="2213962" y="2694127"/>
                  </a:cubicBezTo>
                  <a:lnTo>
                    <a:pt x="2211364" y="2694127"/>
                  </a:lnTo>
                  <a:cubicBezTo>
                    <a:pt x="2213962" y="2696723"/>
                    <a:pt x="2216556" y="2701913"/>
                    <a:pt x="2216556" y="2707104"/>
                  </a:cubicBezTo>
                  <a:lnTo>
                    <a:pt x="2219153" y="2707104"/>
                  </a:lnTo>
                  <a:cubicBezTo>
                    <a:pt x="2226938" y="2707104"/>
                    <a:pt x="2232128" y="2712295"/>
                    <a:pt x="2237319" y="2717486"/>
                  </a:cubicBezTo>
                  <a:cubicBezTo>
                    <a:pt x="2245108" y="2704510"/>
                    <a:pt x="2258083" y="2694127"/>
                    <a:pt x="2273657" y="2688937"/>
                  </a:cubicBezTo>
                  <a:lnTo>
                    <a:pt x="2273657" y="2683746"/>
                  </a:lnTo>
                  <a:cubicBezTo>
                    <a:pt x="2273657" y="2673364"/>
                    <a:pt x="2281444" y="2665576"/>
                    <a:pt x="2291827" y="2665576"/>
                  </a:cubicBezTo>
                  <a:cubicBezTo>
                    <a:pt x="2302208" y="2665576"/>
                    <a:pt x="2309993" y="2673364"/>
                    <a:pt x="2309993" y="2683746"/>
                  </a:cubicBezTo>
                  <a:cubicBezTo>
                    <a:pt x="2309993" y="2686340"/>
                    <a:pt x="2307399" y="2688937"/>
                    <a:pt x="2307399" y="2691531"/>
                  </a:cubicBezTo>
                  <a:cubicBezTo>
                    <a:pt x="2315184" y="2694127"/>
                    <a:pt x="2325567" y="2701913"/>
                    <a:pt x="2330758" y="2709701"/>
                  </a:cubicBezTo>
                  <a:cubicBezTo>
                    <a:pt x="2333354" y="2704510"/>
                    <a:pt x="2335948" y="2699319"/>
                    <a:pt x="2338545" y="2696723"/>
                  </a:cubicBezTo>
                  <a:cubicBezTo>
                    <a:pt x="2343736" y="2686340"/>
                    <a:pt x="2354119" y="2675958"/>
                    <a:pt x="2369691" y="2675958"/>
                  </a:cubicBezTo>
                  <a:cubicBezTo>
                    <a:pt x="2377476" y="2675958"/>
                    <a:pt x="2385264" y="2678555"/>
                    <a:pt x="2390455" y="2683746"/>
                  </a:cubicBezTo>
                  <a:cubicBezTo>
                    <a:pt x="2393049" y="2683746"/>
                    <a:pt x="2398240" y="2681149"/>
                    <a:pt x="2400837" y="2681149"/>
                  </a:cubicBezTo>
                  <a:cubicBezTo>
                    <a:pt x="2395646" y="2673364"/>
                    <a:pt x="2393049" y="2662981"/>
                    <a:pt x="2390455" y="2652600"/>
                  </a:cubicBezTo>
                  <a:cubicBezTo>
                    <a:pt x="2382668" y="2650003"/>
                    <a:pt x="2377476" y="2642218"/>
                    <a:pt x="2377476" y="2634430"/>
                  </a:cubicBezTo>
                  <a:cubicBezTo>
                    <a:pt x="2377476" y="2631836"/>
                    <a:pt x="2380074" y="2629239"/>
                    <a:pt x="2380074" y="2626645"/>
                  </a:cubicBezTo>
                  <a:cubicBezTo>
                    <a:pt x="2374883" y="2629239"/>
                    <a:pt x="2372285" y="2629239"/>
                    <a:pt x="2367094" y="2629239"/>
                  </a:cubicBezTo>
                  <a:cubicBezTo>
                    <a:pt x="2364500" y="2634430"/>
                    <a:pt x="2359309" y="2639621"/>
                    <a:pt x="2351521" y="2639621"/>
                  </a:cubicBezTo>
                  <a:cubicBezTo>
                    <a:pt x="2343736" y="2639621"/>
                    <a:pt x="2335948" y="2631836"/>
                    <a:pt x="2335948" y="2624048"/>
                  </a:cubicBezTo>
                  <a:lnTo>
                    <a:pt x="2335948" y="2618858"/>
                  </a:lnTo>
                  <a:cubicBezTo>
                    <a:pt x="2322973" y="2608475"/>
                    <a:pt x="2315184" y="2595499"/>
                    <a:pt x="2315184" y="2574735"/>
                  </a:cubicBezTo>
                  <a:lnTo>
                    <a:pt x="2315184" y="2564353"/>
                  </a:lnTo>
                  <a:lnTo>
                    <a:pt x="2312590" y="2561756"/>
                  </a:lnTo>
                  <a:lnTo>
                    <a:pt x="2309993" y="2561756"/>
                  </a:lnTo>
                  <a:cubicBezTo>
                    <a:pt x="2297018" y="2561756"/>
                    <a:pt x="2284038" y="2556565"/>
                    <a:pt x="2276253" y="2546183"/>
                  </a:cubicBezTo>
                  <a:cubicBezTo>
                    <a:pt x="2242511" y="2528015"/>
                    <a:pt x="2221747" y="2491679"/>
                    <a:pt x="2221747" y="2452745"/>
                  </a:cubicBezTo>
                  <a:cubicBezTo>
                    <a:pt x="2208771" y="2444959"/>
                    <a:pt x="2195792" y="2431981"/>
                    <a:pt x="2188007" y="2416408"/>
                  </a:cubicBezTo>
                  <a:close/>
                  <a:moveTo>
                    <a:pt x="763076" y="2369692"/>
                  </a:moveTo>
                  <a:cubicBezTo>
                    <a:pt x="786437" y="2369692"/>
                    <a:pt x="807201" y="2390456"/>
                    <a:pt x="807201" y="2413814"/>
                  </a:cubicBezTo>
                  <a:cubicBezTo>
                    <a:pt x="807201" y="2437175"/>
                    <a:pt x="786437" y="2457939"/>
                    <a:pt x="763076" y="2457939"/>
                  </a:cubicBezTo>
                  <a:cubicBezTo>
                    <a:pt x="739718" y="2457939"/>
                    <a:pt x="721548" y="2437175"/>
                    <a:pt x="718954" y="2413814"/>
                  </a:cubicBezTo>
                  <a:cubicBezTo>
                    <a:pt x="718954" y="2390456"/>
                    <a:pt x="739718" y="2369692"/>
                    <a:pt x="763076" y="2369692"/>
                  </a:cubicBezTo>
                  <a:close/>
                  <a:moveTo>
                    <a:pt x="555437" y="2364501"/>
                  </a:moveTo>
                  <a:cubicBezTo>
                    <a:pt x="597008" y="2364501"/>
                    <a:pt x="630708" y="2398200"/>
                    <a:pt x="630708" y="2439769"/>
                  </a:cubicBezTo>
                  <a:cubicBezTo>
                    <a:pt x="630708" y="2481341"/>
                    <a:pt x="597008" y="2515040"/>
                    <a:pt x="555437" y="2515040"/>
                  </a:cubicBezTo>
                  <a:cubicBezTo>
                    <a:pt x="513868" y="2515040"/>
                    <a:pt x="480169" y="2481341"/>
                    <a:pt x="480169" y="2439769"/>
                  </a:cubicBezTo>
                  <a:cubicBezTo>
                    <a:pt x="480169" y="2398200"/>
                    <a:pt x="513868" y="2364501"/>
                    <a:pt x="555437" y="2364501"/>
                  </a:cubicBezTo>
                  <a:close/>
                  <a:moveTo>
                    <a:pt x="295887" y="2299611"/>
                  </a:moveTo>
                  <a:cubicBezTo>
                    <a:pt x="308863" y="2299611"/>
                    <a:pt x="321842" y="2312587"/>
                    <a:pt x="321842" y="2325566"/>
                  </a:cubicBezTo>
                  <a:cubicBezTo>
                    <a:pt x="321842" y="2338542"/>
                    <a:pt x="311460" y="2351521"/>
                    <a:pt x="295887" y="2351521"/>
                  </a:cubicBezTo>
                  <a:cubicBezTo>
                    <a:pt x="280314" y="2351521"/>
                    <a:pt x="269932" y="2338542"/>
                    <a:pt x="269932" y="2325566"/>
                  </a:cubicBezTo>
                  <a:cubicBezTo>
                    <a:pt x="269932" y="2312587"/>
                    <a:pt x="282908" y="2299611"/>
                    <a:pt x="295887" y="2299611"/>
                  </a:cubicBezTo>
                  <a:close/>
                  <a:moveTo>
                    <a:pt x="1642949" y="2291826"/>
                  </a:moveTo>
                  <a:cubicBezTo>
                    <a:pt x="1650737" y="2291826"/>
                    <a:pt x="1658522" y="2294421"/>
                    <a:pt x="1663713" y="2297017"/>
                  </a:cubicBezTo>
                  <a:cubicBezTo>
                    <a:pt x="1668904" y="2294421"/>
                    <a:pt x="1674095" y="2291826"/>
                    <a:pt x="1679286" y="2291826"/>
                  </a:cubicBezTo>
                  <a:cubicBezTo>
                    <a:pt x="1694859" y="2291826"/>
                    <a:pt x="1707838" y="2304803"/>
                    <a:pt x="1707838" y="2320376"/>
                  </a:cubicBezTo>
                  <a:cubicBezTo>
                    <a:pt x="1707838" y="2335949"/>
                    <a:pt x="1697456" y="2346331"/>
                    <a:pt x="1681883" y="2348927"/>
                  </a:cubicBezTo>
                  <a:cubicBezTo>
                    <a:pt x="1676692" y="2364500"/>
                    <a:pt x="1661119" y="2374882"/>
                    <a:pt x="1642949" y="2374882"/>
                  </a:cubicBezTo>
                  <a:cubicBezTo>
                    <a:pt x="1616994" y="2374882"/>
                    <a:pt x="1598827" y="2354118"/>
                    <a:pt x="1598827" y="2330758"/>
                  </a:cubicBezTo>
                  <a:cubicBezTo>
                    <a:pt x="1598827" y="2304803"/>
                    <a:pt x="1619591" y="2286635"/>
                    <a:pt x="1642949" y="2291826"/>
                  </a:cubicBezTo>
                  <a:close/>
                  <a:moveTo>
                    <a:pt x="2522825" y="2265869"/>
                  </a:moveTo>
                  <a:cubicBezTo>
                    <a:pt x="2517633" y="2271060"/>
                    <a:pt x="2509848" y="2276251"/>
                    <a:pt x="2504657" y="2276251"/>
                  </a:cubicBezTo>
                  <a:cubicBezTo>
                    <a:pt x="2507251" y="2281443"/>
                    <a:pt x="2507251" y="2284039"/>
                    <a:pt x="2507251" y="2289230"/>
                  </a:cubicBezTo>
                  <a:lnTo>
                    <a:pt x="2507251" y="2294421"/>
                  </a:lnTo>
                  <a:cubicBezTo>
                    <a:pt x="2517633" y="2294421"/>
                    <a:pt x="2525421" y="2291824"/>
                    <a:pt x="2535803" y="2291824"/>
                  </a:cubicBezTo>
                  <a:cubicBezTo>
                    <a:pt x="2540995" y="2291824"/>
                    <a:pt x="2546186" y="2294421"/>
                    <a:pt x="2551376" y="2294421"/>
                  </a:cubicBezTo>
                  <a:cubicBezTo>
                    <a:pt x="2551376" y="2291824"/>
                    <a:pt x="2553970" y="2291824"/>
                    <a:pt x="2553970" y="2289230"/>
                  </a:cubicBezTo>
                  <a:lnTo>
                    <a:pt x="2553970" y="2284039"/>
                  </a:lnTo>
                  <a:cubicBezTo>
                    <a:pt x="2540995" y="2281443"/>
                    <a:pt x="2530612" y="2276251"/>
                    <a:pt x="2522825" y="2265869"/>
                  </a:cubicBezTo>
                  <a:close/>
                  <a:moveTo>
                    <a:pt x="1020033" y="2229535"/>
                  </a:moveTo>
                  <a:cubicBezTo>
                    <a:pt x="1048582" y="2229535"/>
                    <a:pt x="1069346" y="2252893"/>
                    <a:pt x="1071943" y="2278848"/>
                  </a:cubicBezTo>
                  <a:cubicBezTo>
                    <a:pt x="1077134" y="2276254"/>
                    <a:pt x="1079728" y="2276254"/>
                    <a:pt x="1082325" y="2276254"/>
                  </a:cubicBezTo>
                  <a:cubicBezTo>
                    <a:pt x="1095301" y="2276254"/>
                    <a:pt x="1108280" y="2289230"/>
                    <a:pt x="1108280" y="2302209"/>
                  </a:cubicBezTo>
                  <a:cubicBezTo>
                    <a:pt x="1108280" y="2315185"/>
                    <a:pt x="1097898" y="2328164"/>
                    <a:pt x="1082325" y="2328164"/>
                  </a:cubicBezTo>
                  <a:cubicBezTo>
                    <a:pt x="1071943" y="2328164"/>
                    <a:pt x="1064155" y="2322973"/>
                    <a:pt x="1056370" y="2325567"/>
                  </a:cubicBezTo>
                  <a:cubicBezTo>
                    <a:pt x="1056370" y="2325567"/>
                    <a:pt x="1053773" y="2328164"/>
                    <a:pt x="1053773" y="2328164"/>
                  </a:cubicBezTo>
                  <a:cubicBezTo>
                    <a:pt x="1058964" y="2335949"/>
                    <a:pt x="1061561" y="2346331"/>
                    <a:pt x="1061561" y="2356713"/>
                  </a:cubicBezTo>
                  <a:cubicBezTo>
                    <a:pt x="1061561" y="2369692"/>
                    <a:pt x="1056370" y="2382668"/>
                    <a:pt x="1048582" y="2393050"/>
                  </a:cubicBezTo>
                  <a:cubicBezTo>
                    <a:pt x="1064155" y="2395647"/>
                    <a:pt x="1077134" y="2408623"/>
                    <a:pt x="1077134" y="2424196"/>
                  </a:cubicBezTo>
                  <a:cubicBezTo>
                    <a:pt x="1077134" y="2426793"/>
                    <a:pt x="1077134" y="2426793"/>
                    <a:pt x="1077134" y="2429387"/>
                  </a:cubicBezTo>
                  <a:cubicBezTo>
                    <a:pt x="1079728" y="2426793"/>
                    <a:pt x="1082325" y="2426793"/>
                    <a:pt x="1084919" y="2426793"/>
                  </a:cubicBezTo>
                  <a:cubicBezTo>
                    <a:pt x="1103089" y="2426793"/>
                    <a:pt x="1118662" y="2442366"/>
                    <a:pt x="1118662" y="2460533"/>
                  </a:cubicBezTo>
                  <a:cubicBezTo>
                    <a:pt x="1118662" y="2476106"/>
                    <a:pt x="1105683" y="2491679"/>
                    <a:pt x="1087516" y="2491679"/>
                  </a:cubicBezTo>
                  <a:cubicBezTo>
                    <a:pt x="1090110" y="2494276"/>
                    <a:pt x="1090110" y="2496870"/>
                    <a:pt x="1090110" y="2499467"/>
                  </a:cubicBezTo>
                  <a:cubicBezTo>
                    <a:pt x="1090110" y="2509849"/>
                    <a:pt x="1079728" y="2520231"/>
                    <a:pt x="1069346" y="2520231"/>
                  </a:cubicBezTo>
                  <a:cubicBezTo>
                    <a:pt x="1058964" y="2520231"/>
                    <a:pt x="1048582" y="2509849"/>
                    <a:pt x="1048582" y="2499467"/>
                  </a:cubicBezTo>
                  <a:cubicBezTo>
                    <a:pt x="1048582" y="2491679"/>
                    <a:pt x="1053773" y="2483894"/>
                    <a:pt x="1061561" y="2481297"/>
                  </a:cubicBezTo>
                  <a:cubicBezTo>
                    <a:pt x="1056370" y="2473512"/>
                    <a:pt x="1053773" y="2465724"/>
                    <a:pt x="1053773" y="2457939"/>
                  </a:cubicBezTo>
                  <a:cubicBezTo>
                    <a:pt x="1053773" y="2455342"/>
                    <a:pt x="1053773" y="2455342"/>
                    <a:pt x="1053773" y="2452748"/>
                  </a:cubicBezTo>
                  <a:cubicBezTo>
                    <a:pt x="1051179" y="2455342"/>
                    <a:pt x="1048582" y="2455342"/>
                    <a:pt x="1045988" y="2455342"/>
                  </a:cubicBezTo>
                  <a:cubicBezTo>
                    <a:pt x="1027818" y="2455342"/>
                    <a:pt x="1012245" y="2439769"/>
                    <a:pt x="1012245" y="2421602"/>
                  </a:cubicBezTo>
                  <a:cubicBezTo>
                    <a:pt x="1012245" y="2419005"/>
                    <a:pt x="1014842" y="2416411"/>
                    <a:pt x="1014842" y="2413814"/>
                  </a:cubicBezTo>
                  <a:cubicBezTo>
                    <a:pt x="1012245" y="2416411"/>
                    <a:pt x="1007054" y="2416411"/>
                    <a:pt x="1001863" y="2416411"/>
                  </a:cubicBezTo>
                  <a:cubicBezTo>
                    <a:pt x="970717" y="2416411"/>
                    <a:pt x="944762" y="2395647"/>
                    <a:pt x="939571" y="2364501"/>
                  </a:cubicBezTo>
                  <a:cubicBezTo>
                    <a:pt x="931786" y="2385265"/>
                    <a:pt x="913616" y="2403432"/>
                    <a:pt x="887661" y="2403432"/>
                  </a:cubicBezTo>
                  <a:cubicBezTo>
                    <a:pt x="856515" y="2403432"/>
                    <a:pt x="833157" y="2380074"/>
                    <a:pt x="833157" y="2348928"/>
                  </a:cubicBezTo>
                  <a:cubicBezTo>
                    <a:pt x="833157" y="2317782"/>
                    <a:pt x="859112" y="2294421"/>
                    <a:pt x="887661" y="2294421"/>
                  </a:cubicBezTo>
                  <a:cubicBezTo>
                    <a:pt x="913616" y="2294421"/>
                    <a:pt x="934380" y="2312591"/>
                    <a:pt x="939571" y="2335949"/>
                  </a:cubicBezTo>
                  <a:cubicBezTo>
                    <a:pt x="944762" y="2317782"/>
                    <a:pt x="955144" y="2302209"/>
                    <a:pt x="970717" y="2294421"/>
                  </a:cubicBezTo>
                  <a:cubicBezTo>
                    <a:pt x="968123" y="2289230"/>
                    <a:pt x="968123" y="2286636"/>
                    <a:pt x="968123" y="2281445"/>
                  </a:cubicBezTo>
                  <a:cubicBezTo>
                    <a:pt x="968123" y="2252893"/>
                    <a:pt x="991481" y="2229535"/>
                    <a:pt x="1020033" y="2229535"/>
                  </a:cubicBezTo>
                  <a:close/>
                  <a:moveTo>
                    <a:pt x="1645547" y="2221747"/>
                  </a:moveTo>
                  <a:cubicBezTo>
                    <a:pt x="1663714" y="2221747"/>
                    <a:pt x="1676693" y="2237320"/>
                    <a:pt x="1676693" y="2252893"/>
                  </a:cubicBezTo>
                  <a:cubicBezTo>
                    <a:pt x="1676693" y="2271060"/>
                    <a:pt x="1663714" y="2284039"/>
                    <a:pt x="1645547" y="2284039"/>
                  </a:cubicBezTo>
                  <a:cubicBezTo>
                    <a:pt x="1627377" y="2284039"/>
                    <a:pt x="1614401" y="2268466"/>
                    <a:pt x="1614401" y="2252893"/>
                  </a:cubicBezTo>
                  <a:cubicBezTo>
                    <a:pt x="1614401" y="2234723"/>
                    <a:pt x="1629974" y="2221747"/>
                    <a:pt x="1645547" y="2221747"/>
                  </a:cubicBezTo>
                  <a:close/>
                  <a:moveTo>
                    <a:pt x="2252893" y="2213959"/>
                  </a:moveTo>
                  <a:cubicBezTo>
                    <a:pt x="2252893" y="2216556"/>
                    <a:pt x="2250298" y="2216556"/>
                    <a:pt x="2247702" y="2216556"/>
                  </a:cubicBezTo>
                  <a:cubicBezTo>
                    <a:pt x="2260680" y="2229533"/>
                    <a:pt x="2268465" y="2247702"/>
                    <a:pt x="2268465" y="2265869"/>
                  </a:cubicBezTo>
                  <a:cubicBezTo>
                    <a:pt x="2268465" y="2281443"/>
                    <a:pt x="2260680" y="2297015"/>
                    <a:pt x="2250298" y="2309994"/>
                  </a:cubicBezTo>
                  <a:lnTo>
                    <a:pt x="2255489" y="2309994"/>
                  </a:lnTo>
                  <a:cubicBezTo>
                    <a:pt x="2260680" y="2291824"/>
                    <a:pt x="2278848" y="2276251"/>
                    <a:pt x="2299612" y="2276251"/>
                  </a:cubicBezTo>
                  <a:lnTo>
                    <a:pt x="2307399" y="2276251"/>
                  </a:lnTo>
                  <a:cubicBezTo>
                    <a:pt x="2312590" y="2265869"/>
                    <a:pt x="2317781" y="2255488"/>
                    <a:pt x="2325567" y="2247702"/>
                  </a:cubicBezTo>
                  <a:cubicBezTo>
                    <a:pt x="2320375" y="2250296"/>
                    <a:pt x="2312590" y="2250296"/>
                    <a:pt x="2307399" y="2250296"/>
                  </a:cubicBezTo>
                  <a:cubicBezTo>
                    <a:pt x="2289229" y="2250296"/>
                    <a:pt x="2273657" y="2237320"/>
                    <a:pt x="2265871" y="2221747"/>
                  </a:cubicBezTo>
                  <a:cubicBezTo>
                    <a:pt x="2260680" y="2219150"/>
                    <a:pt x="2258083" y="2216556"/>
                    <a:pt x="2252893" y="2213959"/>
                  </a:cubicBezTo>
                  <a:close/>
                  <a:moveTo>
                    <a:pt x="1497605" y="2190600"/>
                  </a:moveTo>
                  <a:cubicBezTo>
                    <a:pt x="1513178" y="2190600"/>
                    <a:pt x="1523560" y="2200982"/>
                    <a:pt x="1523560" y="2216555"/>
                  </a:cubicBezTo>
                  <a:cubicBezTo>
                    <a:pt x="1523560" y="2232128"/>
                    <a:pt x="1513178" y="2242510"/>
                    <a:pt x="1497605" y="2242510"/>
                  </a:cubicBezTo>
                  <a:cubicBezTo>
                    <a:pt x="1482032" y="2242510"/>
                    <a:pt x="1471650" y="2232128"/>
                    <a:pt x="1471650" y="2216555"/>
                  </a:cubicBezTo>
                  <a:cubicBezTo>
                    <a:pt x="1471650" y="2200982"/>
                    <a:pt x="1482032" y="2190600"/>
                    <a:pt x="1497605" y="2190600"/>
                  </a:cubicBezTo>
                  <a:close/>
                  <a:moveTo>
                    <a:pt x="628111" y="2188006"/>
                  </a:moveTo>
                  <a:cubicBezTo>
                    <a:pt x="646278" y="2188006"/>
                    <a:pt x="659257" y="2200982"/>
                    <a:pt x="659257" y="2219152"/>
                  </a:cubicBezTo>
                  <a:cubicBezTo>
                    <a:pt x="659257" y="2237319"/>
                    <a:pt x="646278" y="2250298"/>
                    <a:pt x="628111" y="2250298"/>
                  </a:cubicBezTo>
                  <a:cubicBezTo>
                    <a:pt x="609941" y="2250298"/>
                    <a:pt x="596965" y="2237319"/>
                    <a:pt x="596965" y="2219152"/>
                  </a:cubicBezTo>
                  <a:cubicBezTo>
                    <a:pt x="596965" y="2200982"/>
                    <a:pt x="609941" y="2188006"/>
                    <a:pt x="628111" y="2188006"/>
                  </a:cubicBezTo>
                  <a:close/>
                  <a:moveTo>
                    <a:pt x="2232128" y="2175028"/>
                  </a:moveTo>
                  <a:cubicBezTo>
                    <a:pt x="2229534" y="2175028"/>
                    <a:pt x="2229534" y="2177622"/>
                    <a:pt x="2226938" y="2177622"/>
                  </a:cubicBezTo>
                  <a:cubicBezTo>
                    <a:pt x="2219153" y="2185410"/>
                    <a:pt x="2211364" y="2193195"/>
                    <a:pt x="2200982" y="2195793"/>
                  </a:cubicBezTo>
                  <a:cubicBezTo>
                    <a:pt x="2208771" y="2195793"/>
                    <a:pt x="2216556" y="2198387"/>
                    <a:pt x="2224343" y="2200983"/>
                  </a:cubicBezTo>
                  <a:lnTo>
                    <a:pt x="2224343" y="2195793"/>
                  </a:lnTo>
                  <a:cubicBezTo>
                    <a:pt x="2224343" y="2188004"/>
                    <a:pt x="2226938" y="2182813"/>
                    <a:pt x="2232128" y="2177622"/>
                  </a:cubicBezTo>
                  <a:close/>
                  <a:moveTo>
                    <a:pt x="2369691" y="2172432"/>
                  </a:moveTo>
                  <a:cubicBezTo>
                    <a:pt x="2367094" y="2185410"/>
                    <a:pt x="2361904" y="2195793"/>
                    <a:pt x="2354119" y="2206174"/>
                  </a:cubicBezTo>
                  <a:cubicBezTo>
                    <a:pt x="2354119" y="2216556"/>
                    <a:pt x="2351521" y="2226938"/>
                    <a:pt x="2343736" y="2237320"/>
                  </a:cubicBezTo>
                  <a:cubicBezTo>
                    <a:pt x="2354119" y="2229533"/>
                    <a:pt x="2367094" y="2226938"/>
                    <a:pt x="2380074" y="2226938"/>
                  </a:cubicBezTo>
                  <a:lnTo>
                    <a:pt x="2380074" y="2221747"/>
                  </a:lnTo>
                  <a:cubicBezTo>
                    <a:pt x="2380074" y="2211365"/>
                    <a:pt x="2385264" y="2203577"/>
                    <a:pt x="2393049" y="2198387"/>
                  </a:cubicBezTo>
                  <a:cubicBezTo>
                    <a:pt x="2393049" y="2193195"/>
                    <a:pt x="2393049" y="2188004"/>
                    <a:pt x="2395646" y="2182813"/>
                  </a:cubicBezTo>
                  <a:cubicBezTo>
                    <a:pt x="2387859" y="2180219"/>
                    <a:pt x="2380074" y="2177622"/>
                    <a:pt x="2374883" y="2172432"/>
                  </a:cubicBezTo>
                  <a:close/>
                  <a:moveTo>
                    <a:pt x="892851" y="2167243"/>
                  </a:moveTo>
                  <a:cubicBezTo>
                    <a:pt x="911018" y="2167243"/>
                    <a:pt x="923997" y="2180219"/>
                    <a:pt x="923997" y="2198389"/>
                  </a:cubicBezTo>
                  <a:cubicBezTo>
                    <a:pt x="923997" y="2216556"/>
                    <a:pt x="911018" y="2229535"/>
                    <a:pt x="892851" y="2229535"/>
                  </a:cubicBezTo>
                  <a:cubicBezTo>
                    <a:pt x="874681" y="2229535"/>
                    <a:pt x="861705" y="2216556"/>
                    <a:pt x="861705" y="2198389"/>
                  </a:cubicBezTo>
                  <a:cubicBezTo>
                    <a:pt x="861705" y="2182816"/>
                    <a:pt x="877278" y="2167243"/>
                    <a:pt x="892851" y="2167243"/>
                  </a:cubicBezTo>
                  <a:close/>
                  <a:moveTo>
                    <a:pt x="1559895" y="2149073"/>
                  </a:moveTo>
                  <a:cubicBezTo>
                    <a:pt x="1578062" y="2149073"/>
                    <a:pt x="1591041" y="2162049"/>
                    <a:pt x="1591041" y="2180219"/>
                  </a:cubicBezTo>
                  <a:cubicBezTo>
                    <a:pt x="1591041" y="2198386"/>
                    <a:pt x="1578062" y="2211365"/>
                    <a:pt x="1559895" y="2211365"/>
                  </a:cubicBezTo>
                  <a:cubicBezTo>
                    <a:pt x="1541725" y="2211365"/>
                    <a:pt x="1526152" y="2195792"/>
                    <a:pt x="1528749" y="2180219"/>
                  </a:cubicBezTo>
                  <a:cubicBezTo>
                    <a:pt x="1528749" y="2162049"/>
                    <a:pt x="1541725" y="2149073"/>
                    <a:pt x="1559895" y="2149073"/>
                  </a:cubicBezTo>
                  <a:close/>
                  <a:moveTo>
                    <a:pt x="1004460" y="2141288"/>
                  </a:moveTo>
                  <a:cubicBezTo>
                    <a:pt x="1017436" y="2141288"/>
                    <a:pt x="1030415" y="2151670"/>
                    <a:pt x="1030415" y="2167243"/>
                  </a:cubicBezTo>
                  <a:cubicBezTo>
                    <a:pt x="1030415" y="2180219"/>
                    <a:pt x="1020033" y="2193198"/>
                    <a:pt x="1004460" y="2193198"/>
                  </a:cubicBezTo>
                  <a:cubicBezTo>
                    <a:pt x="991481" y="2193198"/>
                    <a:pt x="978505" y="2180219"/>
                    <a:pt x="978505" y="2167243"/>
                  </a:cubicBezTo>
                  <a:cubicBezTo>
                    <a:pt x="978505" y="2154264"/>
                    <a:pt x="988887" y="2141288"/>
                    <a:pt x="1004460" y="2141288"/>
                  </a:cubicBezTo>
                  <a:close/>
                  <a:moveTo>
                    <a:pt x="604750" y="2107544"/>
                  </a:moveTo>
                  <a:cubicBezTo>
                    <a:pt x="620323" y="2107544"/>
                    <a:pt x="633302" y="2120520"/>
                    <a:pt x="633302" y="2136093"/>
                  </a:cubicBezTo>
                  <a:cubicBezTo>
                    <a:pt x="633302" y="2151666"/>
                    <a:pt x="620323" y="2164645"/>
                    <a:pt x="604750" y="2164645"/>
                  </a:cubicBezTo>
                  <a:cubicBezTo>
                    <a:pt x="589177" y="2164645"/>
                    <a:pt x="576201" y="2151666"/>
                    <a:pt x="576201" y="2136093"/>
                  </a:cubicBezTo>
                  <a:cubicBezTo>
                    <a:pt x="576201" y="2120520"/>
                    <a:pt x="589177" y="2107544"/>
                    <a:pt x="604750" y="2107544"/>
                  </a:cubicBezTo>
                  <a:close/>
                  <a:moveTo>
                    <a:pt x="1090109" y="2097163"/>
                  </a:moveTo>
                  <a:cubicBezTo>
                    <a:pt x="1097894" y="2097163"/>
                    <a:pt x="1105682" y="2104948"/>
                    <a:pt x="1105682" y="2112736"/>
                  </a:cubicBezTo>
                  <a:cubicBezTo>
                    <a:pt x="1105682" y="2123118"/>
                    <a:pt x="1097894" y="2128309"/>
                    <a:pt x="1090109" y="2128309"/>
                  </a:cubicBezTo>
                  <a:cubicBezTo>
                    <a:pt x="1082321" y="2128309"/>
                    <a:pt x="1074536" y="2120521"/>
                    <a:pt x="1074536" y="2112736"/>
                  </a:cubicBezTo>
                  <a:cubicBezTo>
                    <a:pt x="1074536" y="2104948"/>
                    <a:pt x="1082321" y="2097163"/>
                    <a:pt x="1090109" y="2097163"/>
                  </a:cubicBezTo>
                  <a:close/>
                  <a:moveTo>
                    <a:pt x="443831" y="2073804"/>
                  </a:moveTo>
                  <a:cubicBezTo>
                    <a:pt x="490550" y="2073804"/>
                    <a:pt x="526887" y="2110141"/>
                    <a:pt x="526887" y="2156860"/>
                  </a:cubicBezTo>
                  <a:cubicBezTo>
                    <a:pt x="526887" y="2203579"/>
                    <a:pt x="490550" y="2239916"/>
                    <a:pt x="443831" y="2239916"/>
                  </a:cubicBezTo>
                  <a:cubicBezTo>
                    <a:pt x="397112" y="2239916"/>
                    <a:pt x="360775" y="2203579"/>
                    <a:pt x="360775" y="2156860"/>
                  </a:cubicBezTo>
                  <a:cubicBezTo>
                    <a:pt x="360775" y="2110141"/>
                    <a:pt x="397112" y="2073804"/>
                    <a:pt x="443831" y="2073804"/>
                  </a:cubicBezTo>
                  <a:close/>
                  <a:moveTo>
                    <a:pt x="114201" y="2071208"/>
                  </a:moveTo>
                  <a:cubicBezTo>
                    <a:pt x="176493" y="2071208"/>
                    <a:pt x="228403" y="2123118"/>
                    <a:pt x="228403" y="2185410"/>
                  </a:cubicBezTo>
                  <a:cubicBezTo>
                    <a:pt x="228403" y="2247702"/>
                    <a:pt x="176493" y="2299612"/>
                    <a:pt x="114201" y="2299612"/>
                  </a:cubicBezTo>
                  <a:cubicBezTo>
                    <a:pt x="49313" y="2299612"/>
                    <a:pt x="0" y="2250296"/>
                    <a:pt x="0" y="2185410"/>
                  </a:cubicBezTo>
                  <a:cubicBezTo>
                    <a:pt x="0" y="2123118"/>
                    <a:pt x="51909" y="2071208"/>
                    <a:pt x="114201" y="2071208"/>
                  </a:cubicBezTo>
                  <a:close/>
                  <a:moveTo>
                    <a:pt x="321841" y="2055635"/>
                  </a:moveTo>
                  <a:cubicBezTo>
                    <a:pt x="332223" y="2055635"/>
                    <a:pt x="340011" y="2063420"/>
                    <a:pt x="340011" y="2073802"/>
                  </a:cubicBezTo>
                  <a:cubicBezTo>
                    <a:pt x="340011" y="2084184"/>
                    <a:pt x="332223" y="2091972"/>
                    <a:pt x="321841" y="2091972"/>
                  </a:cubicBezTo>
                  <a:cubicBezTo>
                    <a:pt x="311459" y="2091972"/>
                    <a:pt x="303674" y="2084184"/>
                    <a:pt x="303674" y="2073802"/>
                  </a:cubicBezTo>
                  <a:cubicBezTo>
                    <a:pt x="303674" y="2063420"/>
                    <a:pt x="311459" y="2055635"/>
                    <a:pt x="321841" y="2055635"/>
                  </a:cubicBezTo>
                  <a:close/>
                  <a:moveTo>
                    <a:pt x="921404" y="2050444"/>
                  </a:moveTo>
                  <a:cubicBezTo>
                    <a:pt x="931786" y="2050444"/>
                    <a:pt x="942168" y="2060826"/>
                    <a:pt x="942168" y="2071208"/>
                  </a:cubicBezTo>
                  <a:cubicBezTo>
                    <a:pt x="942168" y="2081590"/>
                    <a:pt x="934380" y="2091972"/>
                    <a:pt x="921404" y="2091972"/>
                  </a:cubicBezTo>
                  <a:cubicBezTo>
                    <a:pt x="911022" y="2091972"/>
                    <a:pt x="900640" y="2084184"/>
                    <a:pt x="900640" y="2071208"/>
                  </a:cubicBezTo>
                  <a:cubicBezTo>
                    <a:pt x="900640" y="2058229"/>
                    <a:pt x="911022" y="2047847"/>
                    <a:pt x="921404" y="2050444"/>
                  </a:cubicBezTo>
                  <a:close/>
                  <a:moveTo>
                    <a:pt x="1671501" y="2040062"/>
                  </a:moveTo>
                  <a:cubicBezTo>
                    <a:pt x="1681883" y="2040062"/>
                    <a:pt x="1689671" y="2047847"/>
                    <a:pt x="1689671" y="2058229"/>
                  </a:cubicBezTo>
                  <a:cubicBezTo>
                    <a:pt x="1689671" y="2066017"/>
                    <a:pt x="1681883" y="2073802"/>
                    <a:pt x="1671501" y="2076399"/>
                  </a:cubicBezTo>
                  <a:cubicBezTo>
                    <a:pt x="1661119" y="2076399"/>
                    <a:pt x="1653334" y="2068611"/>
                    <a:pt x="1653334" y="2058229"/>
                  </a:cubicBezTo>
                  <a:cubicBezTo>
                    <a:pt x="1653334" y="2047847"/>
                    <a:pt x="1661119" y="2040062"/>
                    <a:pt x="1671501" y="2040062"/>
                  </a:cubicBezTo>
                  <a:close/>
                  <a:moveTo>
                    <a:pt x="1775321" y="2029681"/>
                  </a:moveTo>
                  <a:cubicBezTo>
                    <a:pt x="1777918" y="2034871"/>
                    <a:pt x="1780512" y="2040062"/>
                    <a:pt x="1780512" y="2047847"/>
                  </a:cubicBezTo>
                  <a:lnTo>
                    <a:pt x="1788299" y="2032275"/>
                  </a:lnTo>
                  <a:cubicBezTo>
                    <a:pt x="1785703" y="2032275"/>
                    <a:pt x="1780512" y="2032275"/>
                    <a:pt x="1775321" y="2029681"/>
                  </a:cubicBezTo>
                  <a:close/>
                  <a:moveTo>
                    <a:pt x="2247702" y="2003726"/>
                  </a:moveTo>
                  <a:cubicBezTo>
                    <a:pt x="2245108" y="2027083"/>
                    <a:pt x="2226938" y="2045253"/>
                    <a:pt x="2203579" y="2045253"/>
                  </a:cubicBezTo>
                  <a:cubicBezTo>
                    <a:pt x="2180218" y="2045253"/>
                    <a:pt x="2162052" y="2029681"/>
                    <a:pt x="2159455" y="2006320"/>
                  </a:cubicBezTo>
                  <a:cubicBezTo>
                    <a:pt x="2151669" y="2032275"/>
                    <a:pt x="2128308" y="2050444"/>
                    <a:pt x="2099759" y="2050444"/>
                  </a:cubicBezTo>
                  <a:lnTo>
                    <a:pt x="2089377" y="2050444"/>
                  </a:lnTo>
                  <a:cubicBezTo>
                    <a:pt x="2084186" y="2094566"/>
                    <a:pt x="2047850" y="2128309"/>
                    <a:pt x="2001131" y="2128309"/>
                  </a:cubicBezTo>
                  <a:cubicBezTo>
                    <a:pt x="1993343" y="2128309"/>
                    <a:pt x="1988151" y="2128309"/>
                    <a:pt x="1980366" y="2125712"/>
                  </a:cubicBezTo>
                  <a:cubicBezTo>
                    <a:pt x="1969985" y="2138691"/>
                    <a:pt x="1951815" y="2149073"/>
                    <a:pt x="1931050" y="2149073"/>
                  </a:cubicBezTo>
                  <a:lnTo>
                    <a:pt x="1920669" y="2159455"/>
                  </a:lnTo>
                  <a:cubicBezTo>
                    <a:pt x="1923265" y="2156858"/>
                    <a:pt x="1925860" y="2156858"/>
                    <a:pt x="1928456" y="2156858"/>
                  </a:cubicBezTo>
                  <a:cubicBezTo>
                    <a:pt x="1946624" y="2156858"/>
                    <a:pt x="1962196" y="2172432"/>
                    <a:pt x="1962196" y="2190601"/>
                  </a:cubicBezTo>
                  <a:cubicBezTo>
                    <a:pt x="1962196" y="2208768"/>
                    <a:pt x="1946624" y="2224341"/>
                    <a:pt x="1928456" y="2224341"/>
                  </a:cubicBezTo>
                  <a:cubicBezTo>
                    <a:pt x="1910287" y="2224341"/>
                    <a:pt x="1894714" y="2208768"/>
                    <a:pt x="1894714" y="2190601"/>
                  </a:cubicBezTo>
                  <a:cubicBezTo>
                    <a:pt x="1894714" y="2182813"/>
                    <a:pt x="1897310" y="2175028"/>
                    <a:pt x="1902501" y="2169837"/>
                  </a:cubicBezTo>
                  <a:cubicBezTo>
                    <a:pt x="1889523" y="2177622"/>
                    <a:pt x="1876547" y="2180219"/>
                    <a:pt x="1860974" y="2180219"/>
                  </a:cubicBezTo>
                  <a:lnTo>
                    <a:pt x="1853185" y="2180219"/>
                  </a:lnTo>
                  <a:cubicBezTo>
                    <a:pt x="1853185" y="2203577"/>
                    <a:pt x="1840209" y="2221747"/>
                    <a:pt x="1819445" y="2232129"/>
                  </a:cubicBezTo>
                  <a:cubicBezTo>
                    <a:pt x="1827231" y="2239914"/>
                    <a:pt x="1832422" y="2250296"/>
                    <a:pt x="1835019" y="2263275"/>
                  </a:cubicBezTo>
                  <a:cubicBezTo>
                    <a:pt x="1840209" y="2265869"/>
                    <a:pt x="1845400" y="2271060"/>
                    <a:pt x="1847994" y="2276251"/>
                  </a:cubicBezTo>
                  <a:cubicBezTo>
                    <a:pt x="1860974" y="2260679"/>
                    <a:pt x="1876547" y="2250296"/>
                    <a:pt x="1897310" y="2245105"/>
                  </a:cubicBezTo>
                  <a:cubicBezTo>
                    <a:pt x="1905095" y="2239914"/>
                    <a:pt x="1912884" y="2237320"/>
                    <a:pt x="1920669" y="2237320"/>
                  </a:cubicBezTo>
                  <a:cubicBezTo>
                    <a:pt x="1931050" y="2237320"/>
                    <a:pt x="1938839" y="2242511"/>
                    <a:pt x="1946624" y="2247702"/>
                  </a:cubicBezTo>
                  <a:cubicBezTo>
                    <a:pt x="1967388" y="2252893"/>
                    <a:pt x="1985557" y="2268466"/>
                    <a:pt x="1998534" y="2286633"/>
                  </a:cubicBezTo>
                  <a:lnTo>
                    <a:pt x="2003725" y="2281443"/>
                  </a:lnTo>
                  <a:cubicBezTo>
                    <a:pt x="1993343" y="2271060"/>
                    <a:pt x="1988151" y="2258084"/>
                    <a:pt x="1988151" y="2242511"/>
                  </a:cubicBezTo>
                  <a:cubicBezTo>
                    <a:pt x="1988151" y="2211365"/>
                    <a:pt x="2011512" y="2188004"/>
                    <a:pt x="2040061" y="2185410"/>
                  </a:cubicBezTo>
                  <a:cubicBezTo>
                    <a:pt x="2047850" y="2175028"/>
                    <a:pt x="2058231" y="2167240"/>
                    <a:pt x="2071207" y="2162049"/>
                  </a:cubicBezTo>
                  <a:cubicBezTo>
                    <a:pt x="2060826" y="2156858"/>
                    <a:pt x="2053041" y="2149073"/>
                    <a:pt x="2053041" y="2136094"/>
                  </a:cubicBezTo>
                  <a:cubicBezTo>
                    <a:pt x="2053041" y="2123118"/>
                    <a:pt x="2066016" y="2110139"/>
                    <a:pt x="2081590" y="2110139"/>
                  </a:cubicBezTo>
                  <a:cubicBezTo>
                    <a:pt x="2097162" y="2110139"/>
                    <a:pt x="2107545" y="2123118"/>
                    <a:pt x="2104951" y="2136094"/>
                  </a:cubicBezTo>
                  <a:cubicBezTo>
                    <a:pt x="2104951" y="2146477"/>
                    <a:pt x="2099759" y="2154264"/>
                    <a:pt x="2091971" y="2159455"/>
                  </a:cubicBezTo>
                  <a:lnTo>
                    <a:pt x="2094568" y="2159455"/>
                  </a:lnTo>
                  <a:cubicBezTo>
                    <a:pt x="2102353" y="2146477"/>
                    <a:pt x="2112736" y="2138691"/>
                    <a:pt x="2128308" y="2133500"/>
                  </a:cubicBezTo>
                  <a:cubicBezTo>
                    <a:pt x="2120523" y="2125712"/>
                    <a:pt x="2112736" y="2117927"/>
                    <a:pt x="2112736" y="2104948"/>
                  </a:cubicBezTo>
                  <a:cubicBezTo>
                    <a:pt x="2112736" y="2086781"/>
                    <a:pt x="2128308" y="2071208"/>
                    <a:pt x="2146478" y="2071208"/>
                  </a:cubicBezTo>
                  <a:cubicBezTo>
                    <a:pt x="2164646" y="2071208"/>
                    <a:pt x="2180218" y="2086781"/>
                    <a:pt x="2180218" y="2104948"/>
                  </a:cubicBezTo>
                  <a:lnTo>
                    <a:pt x="2180218" y="2107545"/>
                  </a:lnTo>
                  <a:lnTo>
                    <a:pt x="2185409" y="2107545"/>
                  </a:lnTo>
                  <a:cubicBezTo>
                    <a:pt x="2195792" y="2107545"/>
                    <a:pt x="2203579" y="2110139"/>
                    <a:pt x="2211364" y="2115331"/>
                  </a:cubicBezTo>
                  <a:cubicBezTo>
                    <a:pt x="2221747" y="2115331"/>
                    <a:pt x="2229534" y="2120522"/>
                    <a:pt x="2234725" y="2128309"/>
                  </a:cubicBezTo>
                  <a:cubicBezTo>
                    <a:pt x="2237319" y="2120522"/>
                    <a:pt x="2242511" y="2115331"/>
                    <a:pt x="2247702" y="2110139"/>
                  </a:cubicBezTo>
                  <a:cubicBezTo>
                    <a:pt x="2237319" y="2102354"/>
                    <a:pt x="2232128" y="2089376"/>
                    <a:pt x="2232128" y="2073802"/>
                  </a:cubicBezTo>
                  <a:cubicBezTo>
                    <a:pt x="2232128" y="2060826"/>
                    <a:pt x="2237319" y="2050444"/>
                    <a:pt x="2245108" y="2040062"/>
                  </a:cubicBezTo>
                  <a:lnTo>
                    <a:pt x="2245108" y="2029681"/>
                  </a:lnTo>
                  <a:cubicBezTo>
                    <a:pt x="2245108" y="2021892"/>
                    <a:pt x="2247702" y="2011510"/>
                    <a:pt x="2250298" y="2003726"/>
                  </a:cubicBezTo>
                  <a:close/>
                  <a:moveTo>
                    <a:pt x="1466455" y="1975176"/>
                  </a:moveTo>
                  <a:cubicBezTo>
                    <a:pt x="1484625" y="1975176"/>
                    <a:pt x="1500198" y="1990749"/>
                    <a:pt x="1500198" y="2008916"/>
                  </a:cubicBezTo>
                  <a:cubicBezTo>
                    <a:pt x="1500198" y="2027086"/>
                    <a:pt x="1484625" y="2042659"/>
                    <a:pt x="1466455" y="2042659"/>
                  </a:cubicBezTo>
                  <a:cubicBezTo>
                    <a:pt x="1448288" y="2042659"/>
                    <a:pt x="1432715" y="2027086"/>
                    <a:pt x="1432715" y="2008916"/>
                  </a:cubicBezTo>
                  <a:cubicBezTo>
                    <a:pt x="1432715" y="1990749"/>
                    <a:pt x="1448288" y="1975176"/>
                    <a:pt x="1466455" y="1975176"/>
                  </a:cubicBezTo>
                  <a:close/>
                  <a:moveTo>
                    <a:pt x="2172433" y="1951815"/>
                  </a:moveTo>
                  <a:cubicBezTo>
                    <a:pt x="2172433" y="1962197"/>
                    <a:pt x="2172433" y="1967388"/>
                    <a:pt x="2169837" y="1975173"/>
                  </a:cubicBezTo>
                  <a:cubicBezTo>
                    <a:pt x="2172433" y="1969982"/>
                    <a:pt x="2177624" y="1967388"/>
                    <a:pt x="2180218" y="1964791"/>
                  </a:cubicBezTo>
                  <a:cubicBezTo>
                    <a:pt x="2177624" y="1959600"/>
                    <a:pt x="2175027" y="1957006"/>
                    <a:pt x="2172433" y="1951815"/>
                  </a:cubicBezTo>
                  <a:close/>
                  <a:moveTo>
                    <a:pt x="2387859" y="1915478"/>
                  </a:moveTo>
                  <a:cubicBezTo>
                    <a:pt x="2377476" y="1928455"/>
                    <a:pt x="2367094" y="1936242"/>
                    <a:pt x="2351521" y="1938836"/>
                  </a:cubicBezTo>
                  <a:lnTo>
                    <a:pt x="2351521" y="1944027"/>
                  </a:lnTo>
                  <a:cubicBezTo>
                    <a:pt x="2364500" y="1944027"/>
                    <a:pt x="2374883" y="1949219"/>
                    <a:pt x="2385264" y="1954410"/>
                  </a:cubicBezTo>
                  <a:cubicBezTo>
                    <a:pt x="2385264" y="1951815"/>
                    <a:pt x="2387859" y="1951815"/>
                    <a:pt x="2390455" y="1951815"/>
                  </a:cubicBezTo>
                  <a:lnTo>
                    <a:pt x="2390455" y="1941433"/>
                  </a:lnTo>
                  <a:cubicBezTo>
                    <a:pt x="2390455" y="1933645"/>
                    <a:pt x="2390455" y="1925860"/>
                    <a:pt x="2393049" y="1918072"/>
                  </a:cubicBezTo>
                  <a:cubicBezTo>
                    <a:pt x="2390455" y="1915478"/>
                    <a:pt x="2390455" y="1915478"/>
                    <a:pt x="2387859" y="1915478"/>
                  </a:cubicBezTo>
                  <a:close/>
                  <a:moveTo>
                    <a:pt x="942168" y="1915477"/>
                  </a:moveTo>
                  <a:cubicBezTo>
                    <a:pt x="955144" y="1915477"/>
                    <a:pt x="968123" y="1925859"/>
                    <a:pt x="968123" y="1941432"/>
                  </a:cubicBezTo>
                  <a:cubicBezTo>
                    <a:pt x="968123" y="1954408"/>
                    <a:pt x="957741" y="1967387"/>
                    <a:pt x="942168" y="1967387"/>
                  </a:cubicBezTo>
                  <a:cubicBezTo>
                    <a:pt x="929189" y="1967387"/>
                    <a:pt x="916213" y="1957005"/>
                    <a:pt x="916213" y="1941432"/>
                  </a:cubicBezTo>
                  <a:cubicBezTo>
                    <a:pt x="916213" y="1928453"/>
                    <a:pt x="926595" y="1915477"/>
                    <a:pt x="942168" y="1915477"/>
                  </a:cubicBezTo>
                  <a:close/>
                  <a:moveTo>
                    <a:pt x="617729" y="1915477"/>
                  </a:moveTo>
                  <a:cubicBezTo>
                    <a:pt x="641087" y="1915477"/>
                    <a:pt x="659257" y="1933644"/>
                    <a:pt x="659257" y="1957005"/>
                  </a:cubicBezTo>
                  <a:cubicBezTo>
                    <a:pt x="659257" y="1980363"/>
                    <a:pt x="641087" y="1998533"/>
                    <a:pt x="617729" y="1998533"/>
                  </a:cubicBezTo>
                  <a:cubicBezTo>
                    <a:pt x="594368" y="1998533"/>
                    <a:pt x="576201" y="1980363"/>
                    <a:pt x="576201" y="1957005"/>
                  </a:cubicBezTo>
                  <a:cubicBezTo>
                    <a:pt x="576201" y="1933644"/>
                    <a:pt x="594368" y="1915477"/>
                    <a:pt x="617729" y="1915477"/>
                  </a:cubicBezTo>
                  <a:close/>
                  <a:moveTo>
                    <a:pt x="1539130" y="1912884"/>
                  </a:moveTo>
                  <a:cubicBezTo>
                    <a:pt x="1559894" y="1912884"/>
                    <a:pt x="1578064" y="1931051"/>
                    <a:pt x="1578064" y="1951815"/>
                  </a:cubicBezTo>
                  <a:cubicBezTo>
                    <a:pt x="1578064" y="1972579"/>
                    <a:pt x="1559894" y="1990749"/>
                    <a:pt x="1539130" y="1990749"/>
                  </a:cubicBezTo>
                  <a:cubicBezTo>
                    <a:pt x="1518366" y="1990749"/>
                    <a:pt x="1500199" y="1972579"/>
                    <a:pt x="1500199" y="1951815"/>
                  </a:cubicBezTo>
                  <a:cubicBezTo>
                    <a:pt x="1500199" y="1931051"/>
                    <a:pt x="1518366" y="1912884"/>
                    <a:pt x="1539130" y="1912884"/>
                  </a:cubicBezTo>
                  <a:close/>
                  <a:moveTo>
                    <a:pt x="1889523" y="1873950"/>
                  </a:moveTo>
                  <a:cubicBezTo>
                    <a:pt x="1886929" y="1873950"/>
                    <a:pt x="1884332" y="1876544"/>
                    <a:pt x="1881738" y="1876544"/>
                  </a:cubicBezTo>
                  <a:cubicBezTo>
                    <a:pt x="1873949" y="1897309"/>
                    <a:pt x="1855783" y="1910287"/>
                    <a:pt x="1832422" y="1910287"/>
                  </a:cubicBezTo>
                  <a:lnTo>
                    <a:pt x="1827231" y="1910287"/>
                  </a:lnTo>
                  <a:cubicBezTo>
                    <a:pt x="1842804" y="1920670"/>
                    <a:pt x="1855783" y="1938836"/>
                    <a:pt x="1858377" y="1959600"/>
                  </a:cubicBezTo>
                  <a:cubicBezTo>
                    <a:pt x="1871355" y="1933645"/>
                    <a:pt x="1889523" y="1915478"/>
                    <a:pt x="1915478" y="1902499"/>
                  </a:cubicBezTo>
                  <a:cubicBezTo>
                    <a:pt x="1905095" y="1894714"/>
                    <a:pt x="1894714" y="1886926"/>
                    <a:pt x="1889523" y="1873950"/>
                  </a:cubicBezTo>
                  <a:close/>
                  <a:moveTo>
                    <a:pt x="1383402" y="1816849"/>
                  </a:moveTo>
                  <a:cubicBezTo>
                    <a:pt x="1404166" y="1816849"/>
                    <a:pt x="1424930" y="1824634"/>
                    <a:pt x="1437906" y="1840207"/>
                  </a:cubicBezTo>
                  <a:cubicBezTo>
                    <a:pt x="1466458" y="1847995"/>
                    <a:pt x="1487222" y="1873950"/>
                    <a:pt x="1487222" y="1905096"/>
                  </a:cubicBezTo>
                  <a:cubicBezTo>
                    <a:pt x="1487222" y="1944027"/>
                    <a:pt x="1456076" y="1972579"/>
                    <a:pt x="1419739" y="1972579"/>
                  </a:cubicBezTo>
                  <a:cubicBezTo>
                    <a:pt x="1411951" y="1972579"/>
                    <a:pt x="1404166" y="1969982"/>
                    <a:pt x="1396378" y="1967388"/>
                  </a:cubicBezTo>
                  <a:cubicBezTo>
                    <a:pt x="1391187" y="1967388"/>
                    <a:pt x="1388593" y="1967388"/>
                    <a:pt x="1385996" y="1967388"/>
                  </a:cubicBezTo>
                  <a:cubicBezTo>
                    <a:pt x="1388593" y="1969982"/>
                    <a:pt x="1388593" y="1975173"/>
                    <a:pt x="1388593" y="1980364"/>
                  </a:cubicBezTo>
                  <a:cubicBezTo>
                    <a:pt x="1388593" y="2003725"/>
                    <a:pt x="1370423" y="2021892"/>
                    <a:pt x="1347065" y="2021892"/>
                  </a:cubicBezTo>
                  <a:cubicBezTo>
                    <a:pt x="1323705" y="2021892"/>
                    <a:pt x="1305538" y="2003725"/>
                    <a:pt x="1305538" y="1980364"/>
                  </a:cubicBezTo>
                  <a:cubicBezTo>
                    <a:pt x="1305538" y="1964791"/>
                    <a:pt x="1315920" y="1951815"/>
                    <a:pt x="1328896" y="1944027"/>
                  </a:cubicBezTo>
                  <a:cubicBezTo>
                    <a:pt x="1315920" y="1931051"/>
                    <a:pt x="1308132" y="1912881"/>
                    <a:pt x="1308132" y="1892117"/>
                  </a:cubicBezTo>
                  <a:cubicBezTo>
                    <a:pt x="1308132" y="1850589"/>
                    <a:pt x="1341874" y="1816849"/>
                    <a:pt x="1383402" y="1816849"/>
                  </a:cubicBezTo>
                  <a:close/>
                  <a:moveTo>
                    <a:pt x="1121255" y="1811658"/>
                  </a:moveTo>
                  <a:cubicBezTo>
                    <a:pt x="1162783" y="1811658"/>
                    <a:pt x="1196526" y="1845398"/>
                    <a:pt x="1196526" y="1886926"/>
                  </a:cubicBezTo>
                  <a:cubicBezTo>
                    <a:pt x="1196526" y="1928454"/>
                    <a:pt x="1162783" y="1962196"/>
                    <a:pt x="1121255" y="1962196"/>
                  </a:cubicBezTo>
                  <a:cubicBezTo>
                    <a:pt x="1118661" y="1962196"/>
                    <a:pt x="1113470" y="1962196"/>
                    <a:pt x="1110873" y="1962196"/>
                  </a:cubicBezTo>
                  <a:cubicBezTo>
                    <a:pt x="1110873" y="1964790"/>
                    <a:pt x="1113470" y="1969981"/>
                    <a:pt x="1113470" y="1975172"/>
                  </a:cubicBezTo>
                  <a:cubicBezTo>
                    <a:pt x="1113470" y="1990745"/>
                    <a:pt x="1100491" y="2003724"/>
                    <a:pt x="1084918" y="2003724"/>
                  </a:cubicBezTo>
                  <a:cubicBezTo>
                    <a:pt x="1069345" y="2003724"/>
                    <a:pt x="1056369" y="1990745"/>
                    <a:pt x="1056369" y="1975172"/>
                  </a:cubicBezTo>
                  <a:cubicBezTo>
                    <a:pt x="1056369" y="1962196"/>
                    <a:pt x="1064154" y="1949217"/>
                    <a:pt x="1077133" y="1946623"/>
                  </a:cubicBezTo>
                  <a:cubicBezTo>
                    <a:pt x="1058963" y="1933645"/>
                    <a:pt x="1045987" y="1912881"/>
                    <a:pt x="1045987" y="1886926"/>
                  </a:cubicBezTo>
                  <a:cubicBezTo>
                    <a:pt x="1045987" y="1845398"/>
                    <a:pt x="1079727" y="1811658"/>
                    <a:pt x="1121255" y="1811658"/>
                  </a:cubicBezTo>
                  <a:close/>
                  <a:moveTo>
                    <a:pt x="238786" y="1806467"/>
                  </a:moveTo>
                  <a:cubicBezTo>
                    <a:pt x="256953" y="1806467"/>
                    <a:pt x="269932" y="1822040"/>
                    <a:pt x="269932" y="1837613"/>
                  </a:cubicBezTo>
                  <a:cubicBezTo>
                    <a:pt x="269932" y="1855780"/>
                    <a:pt x="254359" y="1868759"/>
                    <a:pt x="238786" y="1868759"/>
                  </a:cubicBezTo>
                  <a:cubicBezTo>
                    <a:pt x="223213" y="1868759"/>
                    <a:pt x="210234" y="1855780"/>
                    <a:pt x="207640" y="1837613"/>
                  </a:cubicBezTo>
                  <a:cubicBezTo>
                    <a:pt x="207640" y="1819443"/>
                    <a:pt x="223213" y="1806467"/>
                    <a:pt x="238786" y="1806467"/>
                  </a:cubicBezTo>
                  <a:close/>
                  <a:moveTo>
                    <a:pt x="2053041" y="1790894"/>
                  </a:moveTo>
                  <a:cubicBezTo>
                    <a:pt x="2060826" y="1790894"/>
                    <a:pt x="2068614" y="1796085"/>
                    <a:pt x="2068614" y="1803870"/>
                  </a:cubicBezTo>
                  <a:cubicBezTo>
                    <a:pt x="2068614" y="1811658"/>
                    <a:pt x="2063423" y="1816849"/>
                    <a:pt x="2055635" y="1816849"/>
                  </a:cubicBezTo>
                  <a:cubicBezTo>
                    <a:pt x="2047850" y="1816849"/>
                    <a:pt x="2042659" y="1811658"/>
                    <a:pt x="2042659" y="1803870"/>
                  </a:cubicBezTo>
                  <a:cubicBezTo>
                    <a:pt x="2042659" y="1796085"/>
                    <a:pt x="2047850" y="1790894"/>
                    <a:pt x="2053041" y="1790894"/>
                  </a:cubicBezTo>
                  <a:close/>
                  <a:moveTo>
                    <a:pt x="1578063" y="1720817"/>
                  </a:moveTo>
                  <a:cubicBezTo>
                    <a:pt x="1585851" y="1720817"/>
                    <a:pt x="1593636" y="1728602"/>
                    <a:pt x="1596233" y="1738984"/>
                  </a:cubicBezTo>
                  <a:cubicBezTo>
                    <a:pt x="1596233" y="1749366"/>
                    <a:pt x="1588445" y="1757154"/>
                    <a:pt x="1578063" y="1757154"/>
                  </a:cubicBezTo>
                  <a:cubicBezTo>
                    <a:pt x="1567681" y="1757154"/>
                    <a:pt x="1559896" y="1749366"/>
                    <a:pt x="1559896" y="1738984"/>
                  </a:cubicBezTo>
                  <a:cubicBezTo>
                    <a:pt x="1559896" y="1728602"/>
                    <a:pt x="1567681" y="1720817"/>
                    <a:pt x="1578063" y="1720817"/>
                  </a:cubicBezTo>
                  <a:close/>
                  <a:moveTo>
                    <a:pt x="1160186" y="1645546"/>
                  </a:moveTo>
                  <a:cubicBezTo>
                    <a:pt x="1175955" y="1645546"/>
                    <a:pt x="1188738" y="1658329"/>
                    <a:pt x="1188738" y="1674095"/>
                  </a:cubicBezTo>
                  <a:cubicBezTo>
                    <a:pt x="1188738" y="1689864"/>
                    <a:pt x="1175955" y="1702647"/>
                    <a:pt x="1160186" y="1702647"/>
                  </a:cubicBezTo>
                  <a:cubicBezTo>
                    <a:pt x="1144419" y="1702647"/>
                    <a:pt x="1131637" y="1689864"/>
                    <a:pt x="1131637" y="1674095"/>
                  </a:cubicBezTo>
                  <a:cubicBezTo>
                    <a:pt x="1131637" y="1658329"/>
                    <a:pt x="1144419" y="1645546"/>
                    <a:pt x="1160186" y="1645546"/>
                  </a:cubicBezTo>
                  <a:close/>
                  <a:moveTo>
                    <a:pt x="892850" y="1611806"/>
                  </a:moveTo>
                  <a:cubicBezTo>
                    <a:pt x="931784" y="1611806"/>
                    <a:pt x="965524" y="1642952"/>
                    <a:pt x="965524" y="1684480"/>
                  </a:cubicBezTo>
                  <a:cubicBezTo>
                    <a:pt x="965524" y="1692265"/>
                    <a:pt x="965524" y="1697456"/>
                    <a:pt x="962930" y="1702647"/>
                  </a:cubicBezTo>
                  <a:cubicBezTo>
                    <a:pt x="1007052" y="1710435"/>
                    <a:pt x="1040795" y="1746772"/>
                    <a:pt x="1040795" y="1793491"/>
                  </a:cubicBezTo>
                  <a:cubicBezTo>
                    <a:pt x="1040795" y="1845401"/>
                    <a:pt x="999267" y="1886929"/>
                    <a:pt x="947357" y="1886929"/>
                  </a:cubicBezTo>
                  <a:cubicBezTo>
                    <a:pt x="911020" y="1886929"/>
                    <a:pt x="879874" y="1866165"/>
                    <a:pt x="864301" y="1835019"/>
                  </a:cubicBezTo>
                  <a:cubicBezTo>
                    <a:pt x="859110" y="1837613"/>
                    <a:pt x="851322" y="1840210"/>
                    <a:pt x="846132" y="1840210"/>
                  </a:cubicBezTo>
                  <a:cubicBezTo>
                    <a:pt x="822773" y="1840210"/>
                    <a:pt x="804604" y="1822040"/>
                    <a:pt x="809795" y="1798682"/>
                  </a:cubicBezTo>
                  <a:cubicBezTo>
                    <a:pt x="809795" y="1775321"/>
                    <a:pt x="827964" y="1757154"/>
                    <a:pt x="851322" y="1757154"/>
                  </a:cubicBezTo>
                  <a:cubicBezTo>
                    <a:pt x="856513" y="1757154"/>
                    <a:pt x="859110" y="1757154"/>
                    <a:pt x="864301" y="1759748"/>
                  </a:cubicBezTo>
                  <a:cubicBezTo>
                    <a:pt x="864301" y="1757154"/>
                    <a:pt x="866895" y="1754557"/>
                    <a:pt x="866895" y="1751963"/>
                  </a:cubicBezTo>
                  <a:cubicBezTo>
                    <a:pt x="838346" y="1741581"/>
                    <a:pt x="820177" y="1715626"/>
                    <a:pt x="820177" y="1684480"/>
                  </a:cubicBezTo>
                  <a:cubicBezTo>
                    <a:pt x="820177" y="1645546"/>
                    <a:pt x="851322" y="1611806"/>
                    <a:pt x="892850" y="1611806"/>
                  </a:cubicBezTo>
                  <a:close/>
                  <a:moveTo>
                    <a:pt x="1988152" y="1601424"/>
                  </a:moveTo>
                  <a:cubicBezTo>
                    <a:pt x="2008916" y="1601424"/>
                    <a:pt x="2024489" y="1616997"/>
                    <a:pt x="2024489" y="1637761"/>
                  </a:cubicBezTo>
                  <a:cubicBezTo>
                    <a:pt x="2024489" y="1658525"/>
                    <a:pt x="2008916" y="1674098"/>
                    <a:pt x="1988152" y="1674098"/>
                  </a:cubicBezTo>
                  <a:cubicBezTo>
                    <a:pt x="1967388" y="1674098"/>
                    <a:pt x="1951815" y="1658525"/>
                    <a:pt x="1951815" y="1637761"/>
                  </a:cubicBezTo>
                  <a:cubicBezTo>
                    <a:pt x="1951815" y="1619591"/>
                    <a:pt x="1969982" y="1601424"/>
                    <a:pt x="1988152" y="1601424"/>
                  </a:cubicBezTo>
                  <a:close/>
                  <a:moveTo>
                    <a:pt x="2642217" y="1541726"/>
                  </a:moveTo>
                  <a:cubicBezTo>
                    <a:pt x="2642217" y="1544320"/>
                    <a:pt x="2639623" y="1546917"/>
                    <a:pt x="2637026" y="1546917"/>
                  </a:cubicBezTo>
                  <a:cubicBezTo>
                    <a:pt x="2639623" y="1549511"/>
                    <a:pt x="2639623" y="1549511"/>
                    <a:pt x="2642217" y="1549511"/>
                  </a:cubicBezTo>
                  <a:close/>
                  <a:moveTo>
                    <a:pt x="1526153" y="1518368"/>
                  </a:moveTo>
                  <a:cubicBezTo>
                    <a:pt x="1559893" y="1518368"/>
                    <a:pt x="1588445" y="1544323"/>
                    <a:pt x="1588445" y="1580660"/>
                  </a:cubicBezTo>
                  <a:cubicBezTo>
                    <a:pt x="1588445" y="1614400"/>
                    <a:pt x="1562490" y="1642952"/>
                    <a:pt x="1526153" y="1642952"/>
                  </a:cubicBezTo>
                  <a:cubicBezTo>
                    <a:pt x="1492410" y="1642952"/>
                    <a:pt x="1463861" y="1616997"/>
                    <a:pt x="1463861" y="1580660"/>
                  </a:cubicBezTo>
                  <a:cubicBezTo>
                    <a:pt x="1463861" y="1546917"/>
                    <a:pt x="1492410" y="1518368"/>
                    <a:pt x="1526153" y="1518368"/>
                  </a:cubicBezTo>
                  <a:close/>
                  <a:moveTo>
                    <a:pt x="1370423" y="1497604"/>
                  </a:moveTo>
                  <a:cubicBezTo>
                    <a:pt x="1393781" y="1497604"/>
                    <a:pt x="1411951" y="1515771"/>
                    <a:pt x="1411951" y="1539132"/>
                  </a:cubicBezTo>
                  <a:cubicBezTo>
                    <a:pt x="1411951" y="1562490"/>
                    <a:pt x="1393781" y="1580660"/>
                    <a:pt x="1370423" y="1580660"/>
                  </a:cubicBezTo>
                  <a:cubicBezTo>
                    <a:pt x="1357444" y="1580660"/>
                    <a:pt x="1344468" y="1572872"/>
                    <a:pt x="1336680" y="1562490"/>
                  </a:cubicBezTo>
                  <a:cubicBezTo>
                    <a:pt x="1331489" y="1565087"/>
                    <a:pt x="1326298" y="1567681"/>
                    <a:pt x="1321107" y="1567681"/>
                  </a:cubicBezTo>
                  <a:cubicBezTo>
                    <a:pt x="1308131" y="1567681"/>
                    <a:pt x="1297749" y="1557299"/>
                    <a:pt x="1297749" y="1544323"/>
                  </a:cubicBezTo>
                  <a:cubicBezTo>
                    <a:pt x="1297749" y="1531344"/>
                    <a:pt x="1308131" y="1520962"/>
                    <a:pt x="1321107" y="1520962"/>
                  </a:cubicBezTo>
                  <a:cubicBezTo>
                    <a:pt x="1323704" y="1520962"/>
                    <a:pt x="1326298" y="1520962"/>
                    <a:pt x="1328895" y="1526153"/>
                  </a:cubicBezTo>
                  <a:cubicBezTo>
                    <a:pt x="1336680" y="1510580"/>
                    <a:pt x="1352253" y="1497604"/>
                    <a:pt x="1370423" y="1497604"/>
                  </a:cubicBezTo>
                  <a:close/>
                  <a:moveTo>
                    <a:pt x="1941433" y="1497603"/>
                  </a:moveTo>
                  <a:cubicBezTo>
                    <a:pt x="1941433" y="1500197"/>
                    <a:pt x="1941433" y="1502794"/>
                    <a:pt x="1941433" y="1505388"/>
                  </a:cubicBezTo>
                  <a:cubicBezTo>
                    <a:pt x="1941433" y="1502794"/>
                    <a:pt x="1944030" y="1497603"/>
                    <a:pt x="1944030" y="1497603"/>
                  </a:cubicBezTo>
                  <a:cubicBezTo>
                    <a:pt x="1941433" y="1497603"/>
                    <a:pt x="1941433" y="1497603"/>
                    <a:pt x="1941433" y="1497603"/>
                  </a:cubicBezTo>
                  <a:close/>
                  <a:moveTo>
                    <a:pt x="1227670" y="1489816"/>
                  </a:moveTo>
                  <a:cubicBezTo>
                    <a:pt x="1240572" y="1489816"/>
                    <a:pt x="1251031" y="1500274"/>
                    <a:pt x="1251031" y="1513174"/>
                  </a:cubicBezTo>
                  <a:cubicBezTo>
                    <a:pt x="1251031" y="1526077"/>
                    <a:pt x="1240572" y="1536535"/>
                    <a:pt x="1227670" y="1536535"/>
                  </a:cubicBezTo>
                  <a:cubicBezTo>
                    <a:pt x="1214770" y="1536535"/>
                    <a:pt x="1204312" y="1526077"/>
                    <a:pt x="1204312" y="1513174"/>
                  </a:cubicBezTo>
                  <a:cubicBezTo>
                    <a:pt x="1204312" y="1500274"/>
                    <a:pt x="1214770" y="1489816"/>
                    <a:pt x="1227670" y="1489816"/>
                  </a:cubicBezTo>
                  <a:close/>
                  <a:moveTo>
                    <a:pt x="1629973" y="1432715"/>
                  </a:moveTo>
                  <a:cubicBezTo>
                    <a:pt x="1642952" y="1432715"/>
                    <a:pt x="1653334" y="1443097"/>
                    <a:pt x="1653334" y="1456073"/>
                  </a:cubicBezTo>
                  <a:cubicBezTo>
                    <a:pt x="1653334" y="1469052"/>
                    <a:pt x="1642952" y="1479434"/>
                    <a:pt x="1629973" y="1479434"/>
                  </a:cubicBezTo>
                  <a:cubicBezTo>
                    <a:pt x="1619591" y="1479434"/>
                    <a:pt x="1609209" y="1469052"/>
                    <a:pt x="1606615" y="1456073"/>
                  </a:cubicBezTo>
                  <a:cubicBezTo>
                    <a:pt x="1606615" y="1443097"/>
                    <a:pt x="1616997" y="1432715"/>
                    <a:pt x="1629973" y="1432715"/>
                  </a:cubicBezTo>
                  <a:close/>
                  <a:moveTo>
                    <a:pt x="1832422" y="1383401"/>
                  </a:moveTo>
                  <a:cubicBezTo>
                    <a:pt x="1845401" y="1383401"/>
                    <a:pt x="1855783" y="1393783"/>
                    <a:pt x="1855783" y="1406759"/>
                  </a:cubicBezTo>
                  <a:cubicBezTo>
                    <a:pt x="1855783" y="1419738"/>
                    <a:pt x="1845401" y="1430120"/>
                    <a:pt x="1832422" y="1430120"/>
                  </a:cubicBezTo>
                  <a:cubicBezTo>
                    <a:pt x="1819446" y="1430120"/>
                    <a:pt x="1809064" y="1419738"/>
                    <a:pt x="1809064" y="1406759"/>
                  </a:cubicBezTo>
                  <a:cubicBezTo>
                    <a:pt x="1809064" y="1396377"/>
                    <a:pt x="1816849" y="1385995"/>
                    <a:pt x="1832422" y="1383401"/>
                  </a:cubicBezTo>
                  <a:close/>
                  <a:moveTo>
                    <a:pt x="2665578" y="1367827"/>
                  </a:moveTo>
                  <a:cubicBezTo>
                    <a:pt x="2662981" y="1370424"/>
                    <a:pt x="2662981" y="1373018"/>
                    <a:pt x="2660387" y="1375614"/>
                  </a:cubicBezTo>
                  <a:lnTo>
                    <a:pt x="2665578" y="1375614"/>
                  </a:lnTo>
                  <a:close/>
                  <a:moveTo>
                    <a:pt x="2473511" y="1352253"/>
                  </a:moveTo>
                  <a:cubicBezTo>
                    <a:pt x="2463130" y="1357444"/>
                    <a:pt x="2455341" y="1362635"/>
                    <a:pt x="2444959" y="1365233"/>
                  </a:cubicBezTo>
                  <a:cubicBezTo>
                    <a:pt x="2447556" y="1367827"/>
                    <a:pt x="2450150" y="1367827"/>
                    <a:pt x="2452747" y="1370424"/>
                  </a:cubicBezTo>
                  <a:lnTo>
                    <a:pt x="2457939" y="1370424"/>
                  </a:lnTo>
                  <a:cubicBezTo>
                    <a:pt x="2460532" y="1370424"/>
                    <a:pt x="2463130" y="1373018"/>
                    <a:pt x="2465724" y="1373018"/>
                  </a:cubicBezTo>
                  <a:cubicBezTo>
                    <a:pt x="2465724" y="1367827"/>
                    <a:pt x="2468320" y="1362635"/>
                    <a:pt x="2476105" y="1357444"/>
                  </a:cubicBezTo>
                  <a:cubicBezTo>
                    <a:pt x="2473511" y="1357444"/>
                    <a:pt x="2473511" y="1354850"/>
                    <a:pt x="2473511" y="1352253"/>
                  </a:cubicBezTo>
                  <a:close/>
                  <a:moveTo>
                    <a:pt x="955144" y="1282176"/>
                  </a:moveTo>
                  <a:cubicBezTo>
                    <a:pt x="999266" y="1282176"/>
                    <a:pt x="1033009" y="1315916"/>
                    <a:pt x="1033009" y="1360041"/>
                  </a:cubicBezTo>
                  <a:cubicBezTo>
                    <a:pt x="1033009" y="1404163"/>
                    <a:pt x="996672" y="1437906"/>
                    <a:pt x="955144" y="1437906"/>
                  </a:cubicBezTo>
                  <a:cubicBezTo>
                    <a:pt x="911019" y="1437906"/>
                    <a:pt x="877279" y="1404163"/>
                    <a:pt x="877279" y="1360041"/>
                  </a:cubicBezTo>
                  <a:cubicBezTo>
                    <a:pt x="877279" y="1315916"/>
                    <a:pt x="913616" y="1282176"/>
                    <a:pt x="955144" y="1282176"/>
                  </a:cubicBezTo>
                  <a:close/>
                  <a:moveTo>
                    <a:pt x="1998534" y="1274390"/>
                  </a:moveTo>
                  <a:cubicBezTo>
                    <a:pt x="2019298" y="1274390"/>
                    <a:pt x="2037468" y="1292557"/>
                    <a:pt x="2037468" y="1313321"/>
                  </a:cubicBezTo>
                  <a:cubicBezTo>
                    <a:pt x="2037468" y="1323703"/>
                    <a:pt x="2034871" y="1331491"/>
                    <a:pt x="2029680" y="1336682"/>
                  </a:cubicBezTo>
                  <a:cubicBezTo>
                    <a:pt x="2053041" y="1354849"/>
                    <a:pt x="2068614" y="1380804"/>
                    <a:pt x="2066017" y="1414547"/>
                  </a:cubicBezTo>
                  <a:cubicBezTo>
                    <a:pt x="2066017" y="1414547"/>
                    <a:pt x="2066017" y="1417141"/>
                    <a:pt x="2066017" y="1417141"/>
                  </a:cubicBezTo>
                  <a:cubicBezTo>
                    <a:pt x="2084187" y="1422332"/>
                    <a:pt x="2099760" y="1432714"/>
                    <a:pt x="2112736" y="1445693"/>
                  </a:cubicBezTo>
                  <a:cubicBezTo>
                    <a:pt x="2107545" y="1435311"/>
                    <a:pt x="2104951" y="1424929"/>
                    <a:pt x="2104951" y="1414547"/>
                  </a:cubicBezTo>
                  <a:cubicBezTo>
                    <a:pt x="2104951" y="1380804"/>
                    <a:pt x="2130906" y="1354849"/>
                    <a:pt x="2164646" y="1354849"/>
                  </a:cubicBezTo>
                  <a:cubicBezTo>
                    <a:pt x="2185410" y="1354849"/>
                    <a:pt x="2203580" y="1365231"/>
                    <a:pt x="2213962" y="1380804"/>
                  </a:cubicBezTo>
                  <a:cubicBezTo>
                    <a:pt x="2219153" y="1370422"/>
                    <a:pt x="2229535" y="1365231"/>
                    <a:pt x="2239917" y="1365231"/>
                  </a:cubicBezTo>
                  <a:cubicBezTo>
                    <a:pt x="2258084" y="1365231"/>
                    <a:pt x="2271063" y="1378210"/>
                    <a:pt x="2271063" y="1396377"/>
                  </a:cubicBezTo>
                  <a:cubicBezTo>
                    <a:pt x="2271063" y="1414547"/>
                    <a:pt x="2258084" y="1427523"/>
                    <a:pt x="2239917" y="1427523"/>
                  </a:cubicBezTo>
                  <a:cubicBezTo>
                    <a:pt x="2234726" y="1427523"/>
                    <a:pt x="2229535" y="1424929"/>
                    <a:pt x="2224344" y="1422332"/>
                  </a:cubicBezTo>
                  <a:cubicBezTo>
                    <a:pt x="2219153" y="1450884"/>
                    <a:pt x="2195792" y="1474242"/>
                    <a:pt x="2164646" y="1474242"/>
                  </a:cubicBezTo>
                  <a:cubicBezTo>
                    <a:pt x="2149073" y="1474242"/>
                    <a:pt x="2133500" y="1466457"/>
                    <a:pt x="2123118" y="1456075"/>
                  </a:cubicBezTo>
                  <a:cubicBezTo>
                    <a:pt x="2133500" y="1471648"/>
                    <a:pt x="2138691" y="1489815"/>
                    <a:pt x="2138691" y="1510579"/>
                  </a:cubicBezTo>
                  <a:cubicBezTo>
                    <a:pt x="2138691" y="1565086"/>
                    <a:pt x="2094569" y="1609208"/>
                    <a:pt x="2040062" y="1609208"/>
                  </a:cubicBezTo>
                  <a:cubicBezTo>
                    <a:pt x="1985558" y="1609208"/>
                    <a:pt x="1941433" y="1565086"/>
                    <a:pt x="1941433" y="1510579"/>
                  </a:cubicBezTo>
                  <a:cubicBezTo>
                    <a:pt x="1938839" y="1533940"/>
                    <a:pt x="1918075" y="1552107"/>
                    <a:pt x="1894714" y="1552107"/>
                  </a:cubicBezTo>
                  <a:cubicBezTo>
                    <a:pt x="1866165" y="1552107"/>
                    <a:pt x="1845401" y="1531343"/>
                    <a:pt x="1845401" y="1502794"/>
                  </a:cubicBezTo>
                  <a:cubicBezTo>
                    <a:pt x="1845401" y="1474242"/>
                    <a:pt x="1868759" y="1453478"/>
                    <a:pt x="1894714" y="1453478"/>
                  </a:cubicBezTo>
                  <a:cubicBezTo>
                    <a:pt x="1897311" y="1453478"/>
                    <a:pt x="1897311" y="1453478"/>
                    <a:pt x="1899905" y="1453478"/>
                  </a:cubicBezTo>
                  <a:cubicBezTo>
                    <a:pt x="1892120" y="1440502"/>
                    <a:pt x="1886929" y="1424929"/>
                    <a:pt x="1886929" y="1409356"/>
                  </a:cubicBezTo>
                  <a:cubicBezTo>
                    <a:pt x="1886929" y="1365231"/>
                    <a:pt x="1918075" y="1328894"/>
                    <a:pt x="1959603" y="1321109"/>
                  </a:cubicBezTo>
                  <a:cubicBezTo>
                    <a:pt x="1959603" y="1318512"/>
                    <a:pt x="1959603" y="1315918"/>
                    <a:pt x="1959603" y="1313321"/>
                  </a:cubicBezTo>
                  <a:cubicBezTo>
                    <a:pt x="1959603" y="1292557"/>
                    <a:pt x="1977770" y="1274390"/>
                    <a:pt x="1998534" y="1274390"/>
                  </a:cubicBezTo>
                  <a:close/>
                  <a:moveTo>
                    <a:pt x="1305537" y="1232863"/>
                  </a:moveTo>
                  <a:cubicBezTo>
                    <a:pt x="1313322" y="1232863"/>
                    <a:pt x="1321110" y="1240648"/>
                    <a:pt x="1321110" y="1248436"/>
                  </a:cubicBezTo>
                  <a:cubicBezTo>
                    <a:pt x="1321110" y="1256221"/>
                    <a:pt x="1313322" y="1264009"/>
                    <a:pt x="1305537" y="1264009"/>
                  </a:cubicBezTo>
                  <a:cubicBezTo>
                    <a:pt x="1295155" y="1264009"/>
                    <a:pt x="1289964" y="1258818"/>
                    <a:pt x="1289964" y="1248436"/>
                  </a:cubicBezTo>
                  <a:cubicBezTo>
                    <a:pt x="1289964" y="1240648"/>
                    <a:pt x="1297749" y="1232863"/>
                    <a:pt x="1305537" y="1232863"/>
                  </a:cubicBezTo>
                  <a:close/>
                  <a:moveTo>
                    <a:pt x="1881735" y="1212099"/>
                  </a:moveTo>
                  <a:cubicBezTo>
                    <a:pt x="1905096" y="1212099"/>
                    <a:pt x="1923263" y="1230266"/>
                    <a:pt x="1920669" y="1251030"/>
                  </a:cubicBezTo>
                  <a:cubicBezTo>
                    <a:pt x="1920669" y="1271794"/>
                    <a:pt x="1902499" y="1289964"/>
                    <a:pt x="1881735" y="1289964"/>
                  </a:cubicBezTo>
                  <a:cubicBezTo>
                    <a:pt x="1860971" y="1289964"/>
                    <a:pt x="1842804" y="1271794"/>
                    <a:pt x="1842804" y="1251030"/>
                  </a:cubicBezTo>
                  <a:cubicBezTo>
                    <a:pt x="1842804" y="1230266"/>
                    <a:pt x="1860971" y="1212099"/>
                    <a:pt x="1881735" y="1212099"/>
                  </a:cubicBezTo>
                  <a:close/>
                  <a:moveTo>
                    <a:pt x="1746768" y="1206908"/>
                  </a:moveTo>
                  <a:cubicBezTo>
                    <a:pt x="1790893" y="1206908"/>
                    <a:pt x="1829824" y="1243245"/>
                    <a:pt x="1829824" y="1289964"/>
                  </a:cubicBezTo>
                  <a:cubicBezTo>
                    <a:pt x="1829824" y="1321110"/>
                    <a:pt x="1811657" y="1347065"/>
                    <a:pt x="1785702" y="1362638"/>
                  </a:cubicBezTo>
                  <a:cubicBezTo>
                    <a:pt x="1777914" y="1393784"/>
                    <a:pt x="1751959" y="1417142"/>
                    <a:pt x="1718219" y="1417142"/>
                  </a:cubicBezTo>
                  <a:cubicBezTo>
                    <a:pt x="1713029" y="1419739"/>
                    <a:pt x="1707838" y="1422333"/>
                    <a:pt x="1702647" y="1422333"/>
                  </a:cubicBezTo>
                  <a:cubicBezTo>
                    <a:pt x="1687074" y="1422333"/>
                    <a:pt x="1674095" y="1411951"/>
                    <a:pt x="1668904" y="1398975"/>
                  </a:cubicBezTo>
                  <a:cubicBezTo>
                    <a:pt x="1655928" y="1383402"/>
                    <a:pt x="1645546" y="1365232"/>
                    <a:pt x="1645546" y="1344468"/>
                  </a:cubicBezTo>
                  <a:cubicBezTo>
                    <a:pt x="1645546" y="1326301"/>
                    <a:pt x="1653331" y="1310728"/>
                    <a:pt x="1663713" y="1297749"/>
                  </a:cubicBezTo>
                  <a:cubicBezTo>
                    <a:pt x="1663713" y="1295155"/>
                    <a:pt x="1663713" y="1292558"/>
                    <a:pt x="1663713" y="1289964"/>
                  </a:cubicBezTo>
                  <a:cubicBezTo>
                    <a:pt x="1663713" y="1243245"/>
                    <a:pt x="1702647" y="1206908"/>
                    <a:pt x="1746768" y="1206908"/>
                  </a:cubicBezTo>
                  <a:close/>
                  <a:moveTo>
                    <a:pt x="2190601" y="1196527"/>
                  </a:moveTo>
                  <a:cubicBezTo>
                    <a:pt x="2203577" y="1196527"/>
                    <a:pt x="2213959" y="1201719"/>
                    <a:pt x="2221747" y="1209501"/>
                  </a:cubicBezTo>
                  <a:cubicBezTo>
                    <a:pt x="2226938" y="1206907"/>
                    <a:pt x="2232129" y="1206907"/>
                    <a:pt x="2237320" y="1206907"/>
                  </a:cubicBezTo>
                  <a:cubicBezTo>
                    <a:pt x="2273657" y="1206907"/>
                    <a:pt x="2302206" y="1235456"/>
                    <a:pt x="2302206" y="1271793"/>
                  </a:cubicBezTo>
                  <a:cubicBezTo>
                    <a:pt x="2302206" y="1308130"/>
                    <a:pt x="2273657" y="1336682"/>
                    <a:pt x="2237320" y="1336682"/>
                  </a:cubicBezTo>
                  <a:cubicBezTo>
                    <a:pt x="2203577" y="1336682"/>
                    <a:pt x="2175028" y="1308130"/>
                    <a:pt x="2172431" y="1274387"/>
                  </a:cubicBezTo>
                  <a:cubicBezTo>
                    <a:pt x="2159455" y="1266602"/>
                    <a:pt x="2149073" y="1253623"/>
                    <a:pt x="2149073" y="1235456"/>
                  </a:cubicBezTo>
                  <a:cubicBezTo>
                    <a:pt x="2149073" y="1212098"/>
                    <a:pt x="2169837" y="1193934"/>
                    <a:pt x="2190601" y="1196527"/>
                  </a:cubicBezTo>
                  <a:close/>
                  <a:moveTo>
                    <a:pt x="2551376" y="1180952"/>
                  </a:moveTo>
                  <a:cubicBezTo>
                    <a:pt x="2546186" y="1191333"/>
                    <a:pt x="2533206" y="1199122"/>
                    <a:pt x="2520230" y="1199122"/>
                  </a:cubicBezTo>
                  <a:cubicBezTo>
                    <a:pt x="2509848" y="1199122"/>
                    <a:pt x="2502060" y="1196524"/>
                    <a:pt x="2496870" y="1191333"/>
                  </a:cubicBezTo>
                  <a:cubicBezTo>
                    <a:pt x="2491679" y="1209502"/>
                    <a:pt x="2481296" y="1225076"/>
                    <a:pt x="2463130" y="1232861"/>
                  </a:cubicBezTo>
                  <a:cubicBezTo>
                    <a:pt x="2486487" y="1245839"/>
                    <a:pt x="2502060" y="1269197"/>
                    <a:pt x="2502060" y="1297749"/>
                  </a:cubicBezTo>
                  <a:lnTo>
                    <a:pt x="2502060" y="1302940"/>
                  </a:lnTo>
                  <a:lnTo>
                    <a:pt x="2504657" y="1300343"/>
                  </a:lnTo>
                  <a:cubicBezTo>
                    <a:pt x="2502060" y="1295153"/>
                    <a:pt x="2502060" y="1292558"/>
                    <a:pt x="2502060" y="1287368"/>
                  </a:cubicBezTo>
                  <a:cubicBezTo>
                    <a:pt x="2502060" y="1261412"/>
                    <a:pt x="2522825" y="1238052"/>
                    <a:pt x="2551376" y="1238052"/>
                  </a:cubicBezTo>
                  <a:lnTo>
                    <a:pt x="2553970" y="1238052"/>
                  </a:lnTo>
                  <a:cubicBezTo>
                    <a:pt x="2556567" y="1222478"/>
                    <a:pt x="2561758" y="1209502"/>
                    <a:pt x="2572141" y="1199122"/>
                  </a:cubicBezTo>
                  <a:lnTo>
                    <a:pt x="2579926" y="1191333"/>
                  </a:lnTo>
                  <a:cubicBezTo>
                    <a:pt x="2574735" y="1188739"/>
                    <a:pt x="2569543" y="1186142"/>
                    <a:pt x="2566949" y="1180952"/>
                  </a:cubicBezTo>
                  <a:lnTo>
                    <a:pt x="2561758" y="1180952"/>
                  </a:lnTo>
                  <a:close/>
                  <a:moveTo>
                    <a:pt x="498335" y="1178366"/>
                  </a:moveTo>
                  <a:cubicBezTo>
                    <a:pt x="513908" y="1178366"/>
                    <a:pt x="526887" y="1191343"/>
                    <a:pt x="526887" y="1206905"/>
                  </a:cubicBezTo>
                  <a:cubicBezTo>
                    <a:pt x="526887" y="1222478"/>
                    <a:pt x="513908" y="1235457"/>
                    <a:pt x="498335" y="1235457"/>
                  </a:cubicBezTo>
                  <a:cubicBezTo>
                    <a:pt x="482762" y="1235457"/>
                    <a:pt x="469786" y="1222478"/>
                    <a:pt x="469786" y="1206905"/>
                  </a:cubicBezTo>
                  <a:cubicBezTo>
                    <a:pt x="469786" y="1191343"/>
                    <a:pt x="482762" y="1178366"/>
                    <a:pt x="498335" y="1178366"/>
                  </a:cubicBezTo>
                  <a:close/>
                  <a:moveTo>
                    <a:pt x="1801276" y="1175771"/>
                  </a:moveTo>
                  <a:cubicBezTo>
                    <a:pt x="1811658" y="1175771"/>
                    <a:pt x="1816849" y="1183557"/>
                    <a:pt x="1816849" y="1191345"/>
                  </a:cubicBezTo>
                  <a:cubicBezTo>
                    <a:pt x="1816849" y="1201727"/>
                    <a:pt x="1809061" y="1206908"/>
                    <a:pt x="1801276" y="1206908"/>
                  </a:cubicBezTo>
                  <a:cubicBezTo>
                    <a:pt x="1790894" y="1206908"/>
                    <a:pt x="1785703" y="1199130"/>
                    <a:pt x="1785703" y="1191345"/>
                  </a:cubicBezTo>
                  <a:cubicBezTo>
                    <a:pt x="1785703" y="1183557"/>
                    <a:pt x="1790894" y="1178366"/>
                    <a:pt x="1801276" y="1175771"/>
                  </a:cubicBezTo>
                  <a:close/>
                  <a:moveTo>
                    <a:pt x="1648141" y="1162795"/>
                  </a:moveTo>
                  <a:cubicBezTo>
                    <a:pt x="1666311" y="1162795"/>
                    <a:pt x="1681884" y="1178367"/>
                    <a:pt x="1681884" y="1196534"/>
                  </a:cubicBezTo>
                  <a:cubicBezTo>
                    <a:pt x="1681884" y="1214693"/>
                    <a:pt x="1666311" y="1230266"/>
                    <a:pt x="1648141" y="1230266"/>
                  </a:cubicBezTo>
                  <a:cubicBezTo>
                    <a:pt x="1627377" y="1230266"/>
                    <a:pt x="1614401" y="1214693"/>
                    <a:pt x="1614401" y="1196534"/>
                  </a:cubicBezTo>
                  <a:cubicBezTo>
                    <a:pt x="1614401" y="1178367"/>
                    <a:pt x="1629974" y="1162795"/>
                    <a:pt x="1648141" y="1162795"/>
                  </a:cubicBezTo>
                  <a:close/>
                  <a:moveTo>
                    <a:pt x="2504657" y="1095302"/>
                  </a:moveTo>
                  <a:cubicBezTo>
                    <a:pt x="2491679" y="1108277"/>
                    <a:pt x="2476105" y="1116066"/>
                    <a:pt x="2457939" y="1118660"/>
                  </a:cubicBezTo>
                  <a:cubicBezTo>
                    <a:pt x="2457939" y="1121257"/>
                    <a:pt x="2457939" y="1123851"/>
                    <a:pt x="2455341" y="1126447"/>
                  </a:cubicBezTo>
                  <a:cubicBezTo>
                    <a:pt x="2463130" y="1129042"/>
                    <a:pt x="2470915" y="1134232"/>
                    <a:pt x="2476105" y="1142021"/>
                  </a:cubicBezTo>
                  <a:cubicBezTo>
                    <a:pt x="2481296" y="1131638"/>
                    <a:pt x="2489085" y="1123851"/>
                    <a:pt x="2496870" y="1121257"/>
                  </a:cubicBezTo>
                  <a:cubicBezTo>
                    <a:pt x="2496870" y="1113468"/>
                    <a:pt x="2499466" y="1103087"/>
                    <a:pt x="2504657" y="1095302"/>
                  </a:cubicBezTo>
                  <a:close/>
                  <a:moveTo>
                    <a:pt x="2120521" y="1082333"/>
                  </a:moveTo>
                  <a:cubicBezTo>
                    <a:pt x="2146476" y="1082333"/>
                    <a:pt x="2164646" y="1103096"/>
                    <a:pt x="2164646" y="1126456"/>
                  </a:cubicBezTo>
                  <a:cubicBezTo>
                    <a:pt x="2164646" y="1149816"/>
                    <a:pt x="2143882" y="1170579"/>
                    <a:pt x="2120521" y="1170579"/>
                  </a:cubicBezTo>
                  <a:cubicBezTo>
                    <a:pt x="2097163" y="1170579"/>
                    <a:pt x="2078993" y="1149816"/>
                    <a:pt x="2076399" y="1126456"/>
                  </a:cubicBezTo>
                  <a:cubicBezTo>
                    <a:pt x="2076399" y="1100500"/>
                    <a:pt x="2097163" y="1082333"/>
                    <a:pt x="2120521" y="1082333"/>
                  </a:cubicBezTo>
                  <a:close/>
                  <a:moveTo>
                    <a:pt x="2356713" y="1071941"/>
                  </a:moveTo>
                  <a:cubicBezTo>
                    <a:pt x="2359309" y="1077131"/>
                    <a:pt x="2359309" y="1079728"/>
                    <a:pt x="2359309" y="1084920"/>
                  </a:cubicBezTo>
                  <a:lnTo>
                    <a:pt x="2359309" y="1090111"/>
                  </a:lnTo>
                  <a:lnTo>
                    <a:pt x="2364500" y="1090111"/>
                  </a:lnTo>
                  <a:lnTo>
                    <a:pt x="2369691" y="1090111"/>
                  </a:lnTo>
                  <a:cubicBezTo>
                    <a:pt x="2364500" y="1084920"/>
                    <a:pt x="2359309" y="1079728"/>
                    <a:pt x="2356713" y="1071941"/>
                  </a:cubicBezTo>
                  <a:close/>
                  <a:moveTo>
                    <a:pt x="1448289" y="1048590"/>
                  </a:moveTo>
                  <a:cubicBezTo>
                    <a:pt x="1482032" y="1048590"/>
                    <a:pt x="1507987" y="1074544"/>
                    <a:pt x="1507987" y="1108285"/>
                  </a:cubicBezTo>
                  <a:cubicBezTo>
                    <a:pt x="1507987" y="1142028"/>
                    <a:pt x="1482032" y="1167984"/>
                    <a:pt x="1448289" y="1167984"/>
                  </a:cubicBezTo>
                  <a:cubicBezTo>
                    <a:pt x="1414549" y="1167984"/>
                    <a:pt x="1388594" y="1142028"/>
                    <a:pt x="1388594" y="1108285"/>
                  </a:cubicBezTo>
                  <a:cubicBezTo>
                    <a:pt x="1388594" y="1074544"/>
                    <a:pt x="1414549" y="1048590"/>
                    <a:pt x="1448289" y="1048590"/>
                  </a:cubicBezTo>
                  <a:close/>
                  <a:moveTo>
                    <a:pt x="2143882" y="1017444"/>
                  </a:moveTo>
                  <a:cubicBezTo>
                    <a:pt x="2162049" y="1017444"/>
                    <a:pt x="2175028" y="1033017"/>
                    <a:pt x="2175028" y="1048590"/>
                  </a:cubicBezTo>
                  <a:cubicBezTo>
                    <a:pt x="2175028" y="1066757"/>
                    <a:pt x="2162049" y="1079736"/>
                    <a:pt x="2143882" y="1079736"/>
                  </a:cubicBezTo>
                  <a:cubicBezTo>
                    <a:pt x="2125712" y="1079736"/>
                    <a:pt x="2112736" y="1066757"/>
                    <a:pt x="2112736" y="1048590"/>
                  </a:cubicBezTo>
                  <a:cubicBezTo>
                    <a:pt x="2112736" y="1030420"/>
                    <a:pt x="2125712" y="1017444"/>
                    <a:pt x="2143882" y="1017444"/>
                  </a:cubicBezTo>
                  <a:close/>
                  <a:moveTo>
                    <a:pt x="2564352" y="999266"/>
                  </a:moveTo>
                  <a:cubicBezTo>
                    <a:pt x="2559161" y="1001863"/>
                    <a:pt x="2553970" y="1004458"/>
                    <a:pt x="2548780" y="1004458"/>
                  </a:cubicBezTo>
                  <a:cubicBezTo>
                    <a:pt x="2543588" y="1004458"/>
                    <a:pt x="2538397" y="1004458"/>
                    <a:pt x="2533206" y="1001863"/>
                  </a:cubicBezTo>
                  <a:cubicBezTo>
                    <a:pt x="2533206" y="1007055"/>
                    <a:pt x="2535803" y="1014840"/>
                    <a:pt x="2535803" y="1022627"/>
                  </a:cubicBezTo>
                  <a:cubicBezTo>
                    <a:pt x="2543588" y="1022627"/>
                    <a:pt x="2551376" y="1030412"/>
                    <a:pt x="2551376" y="1038201"/>
                  </a:cubicBezTo>
                  <a:cubicBezTo>
                    <a:pt x="2551376" y="1040795"/>
                    <a:pt x="2548780" y="1043391"/>
                    <a:pt x="2548780" y="1045986"/>
                  </a:cubicBezTo>
                  <a:cubicBezTo>
                    <a:pt x="2556567" y="1051176"/>
                    <a:pt x="2564352" y="1058964"/>
                    <a:pt x="2564352" y="1069346"/>
                  </a:cubicBezTo>
                  <a:cubicBezTo>
                    <a:pt x="2574735" y="1069346"/>
                    <a:pt x="2579926" y="1071941"/>
                    <a:pt x="2587713" y="1077131"/>
                  </a:cubicBezTo>
                  <a:cubicBezTo>
                    <a:pt x="2592904" y="1069346"/>
                    <a:pt x="2598095" y="1061558"/>
                    <a:pt x="2608477" y="1056367"/>
                  </a:cubicBezTo>
                  <a:cubicBezTo>
                    <a:pt x="2600689" y="1043391"/>
                    <a:pt x="2595498" y="1030412"/>
                    <a:pt x="2595498" y="1017436"/>
                  </a:cubicBezTo>
                  <a:cubicBezTo>
                    <a:pt x="2582522" y="1017436"/>
                    <a:pt x="2569543" y="1009649"/>
                    <a:pt x="2564352" y="999266"/>
                  </a:cubicBezTo>
                  <a:close/>
                  <a:moveTo>
                    <a:pt x="1876544" y="983701"/>
                  </a:moveTo>
                  <a:cubicBezTo>
                    <a:pt x="1905096" y="983701"/>
                    <a:pt x="1931050" y="1009656"/>
                    <a:pt x="1931050" y="1033014"/>
                  </a:cubicBezTo>
                  <a:cubicBezTo>
                    <a:pt x="1931050" y="1043397"/>
                    <a:pt x="1931050" y="1051184"/>
                    <a:pt x="1925859" y="1058970"/>
                  </a:cubicBezTo>
                  <a:cubicBezTo>
                    <a:pt x="1928454" y="1064160"/>
                    <a:pt x="1933645" y="1069352"/>
                    <a:pt x="1936241" y="1077140"/>
                  </a:cubicBezTo>
                  <a:cubicBezTo>
                    <a:pt x="1949217" y="1066758"/>
                    <a:pt x="1964790" y="1058970"/>
                    <a:pt x="1982960" y="1058970"/>
                  </a:cubicBezTo>
                  <a:cubicBezTo>
                    <a:pt x="2021891" y="1058970"/>
                    <a:pt x="2050443" y="1090116"/>
                    <a:pt x="2050443" y="1126453"/>
                  </a:cubicBezTo>
                  <a:cubicBezTo>
                    <a:pt x="2050443" y="1162790"/>
                    <a:pt x="2019297" y="1193936"/>
                    <a:pt x="1982960" y="1193936"/>
                  </a:cubicBezTo>
                  <a:cubicBezTo>
                    <a:pt x="1949217" y="1193936"/>
                    <a:pt x="1923263" y="1167980"/>
                    <a:pt x="1918072" y="1136835"/>
                  </a:cubicBezTo>
                  <a:cubicBezTo>
                    <a:pt x="1910287" y="1142026"/>
                    <a:pt x="1902499" y="1144623"/>
                    <a:pt x="1892117" y="1144623"/>
                  </a:cubicBezTo>
                  <a:cubicBezTo>
                    <a:pt x="1866162" y="1144623"/>
                    <a:pt x="1845398" y="1123859"/>
                    <a:pt x="1845398" y="1097903"/>
                  </a:cubicBezTo>
                  <a:cubicBezTo>
                    <a:pt x="1845398" y="1092713"/>
                    <a:pt x="1845398" y="1090116"/>
                    <a:pt x="1847995" y="1084925"/>
                  </a:cubicBezTo>
                  <a:cubicBezTo>
                    <a:pt x="1832422" y="1074543"/>
                    <a:pt x="1822040" y="1056376"/>
                    <a:pt x="1822040" y="1038206"/>
                  </a:cubicBezTo>
                  <a:cubicBezTo>
                    <a:pt x="1822040" y="1007060"/>
                    <a:pt x="1845398" y="983701"/>
                    <a:pt x="1876544" y="983701"/>
                  </a:cubicBezTo>
                  <a:close/>
                  <a:moveTo>
                    <a:pt x="2146479" y="869498"/>
                  </a:moveTo>
                  <a:cubicBezTo>
                    <a:pt x="2167243" y="869498"/>
                    <a:pt x="2182816" y="885071"/>
                    <a:pt x="2182816" y="905835"/>
                  </a:cubicBezTo>
                  <a:cubicBezTo>
                    <a:pt x="2182816" y="924002"/>
                    <a:pt x="2167243" y="942172"/>
                    <a:pt x="2146479" y="942172"/>
                  </a:cubicBezTo>
                  <a:cubicBezTo>
                    <a:pt x="2125715" y="942172"/>
                    <a:pt x="2110142" y="926599"/>
                    <a:pt x="2110142" y="905835"/>
                  </a:cubicBezTo>
                  <a:cubicBezTo>
                    <a:pt x="2110142" y="885071"/>
                    <a:pt x="2125715" y="869498"/>
                    <a:pt x="2146479" y="869498"/>
                  </a:cubicBezTo>
                  <a:close/>
                  <a:moveTo>
                    <a:pt x="1629973" y="864308"/>
                  </a:moveTo>
                  <a:cubicBezTo>
                    <a:pt x="1663716" y="864308"/>
                    <a:pt x="1689671" y="890263"/>
                    <a:pt x="1689671" y="924003"/>
                  </a:cubicBezTo>
                  <a:cubicBezTo>
                    <a:pt x="1689671" y="957746"/>
                    <a:pt x="1661119" y="983701"/>
                    <a:pt x="1629973" y="983701"/>
                  </a:cubicBezTo>
                  <a:cubicBezTo>
                    <a:pt x="1598827" y="983701"/>
                    <a:pt x="1570278" y="957746"/>
                    <a:pt x="1570278" y="924003"/>
                  </a:cubicBezTo>
                  <a:cubicBezTo>
                    <a:pt x="1570278" y="890263"/>
                    <a:pt x="1598827" y="864308"/>
                    <a:pt x="1629973" y="864308"/>
                  </a:cubicBezTo>
                  <a:close/>
                  <a:moveTo>
                    <a:pt x="2297015" y="853923"/>
                  </a:moveTo>
                  <a:cubicBezTo>
                    <a:pt x="2315185" y="853923"/>
                    <a:pt x="2330758" y="869497"/>
                    <a:pt x="2330758" y="887664"/>
                  </a:cubicBezTo>
                  <a:cubicBezTo>
                    <a:pt x="2330758" y="905833"/>
                    <a:pt x="2315185" y="921406"/>
                    <a:pt x="2297015" y="921406"/>
                  </a:cubicBezTo>
                  <a:cubicBezTo>
                    <a:pt x="2278848" y="921406"/>
                    <a:pt x="2263275" y="905833"/>
                    <a:pt x="2263275" y="887664"/>
                  </a:cubicBezTo>
                  <a:cubicBezTo>
                    <a:pt x="2263275" y="869497"/>
                    <a:pt x="2278848" y="853923"/>
                    <a:pt x="2297015" y="853923"/>
                  </a:cubicBezTo>
                  <a:close/>
                  <a:moveTo>
                    <a:pt x="2421598" y="827975"/>
                  </a:moveTo>
                  <a:cubicBezTo>
                    <a:pt x="2439768" y="827975"/>
                    <a:pt x="2455341" y="843549"/>
                    <a:pt x="2455341" y="861715"/>
                  </a:cubicBezTo>
                  <a:cubicBezTo>
                    <a:pt x="2455341" y="879885"/>
                    <a:pt x="2439768" y="895459"/>
                    <a:pt x="2421598" y="895459"/>
                  </a:cubicBezTo>
                  <a:cubicBezTo>
                    <a:pt x="2403431" y="895459"/>
                    <a:pt x="2387858" y="879885"/>
                    <a:pt x="2387858" y="861715"/>
                  </a:cubicBezTo>
                  <a:cubicBezTo>
                    <a:pt x="2387858" y="843549"/>
                    <a:pt x="2403431" y="827975"/>
                    <a:pt x="2421598" y="827975"/>
                  </a:cubicBezTo>
                  <a:close/>
                  <a:moveTo>
                    <a:pt x="1954408" y="814987"/>
                  </a:moveTo>
                  <a:cubicBezTo>
                    <a:pt x="1990745" y="814987"/>
                    <a:pt x="2019297" y="843539"/>
                    <a:pt x="2019297" y="879876"/>
                  </a:cubicBezTo>
                  <a:cubicBezTo>
                    <a:pt x="2019297" y="916213"/>
                    <a:pt x="1990745" y="944762"/>
                    <a:pt x="1954408" y="944762"/>
                  </a:cubicBezTo>
                  <a:cubicBezTo>
                    <a:pt x="1918071" y="944762"/>
                    <a:pt x="1889522" y="916213"/>
                    <a:pt x="1889522" y="879876"/>
                  </a:cubicBezTo>
                  <a:cubicBezTo>
                    <a:pt x="1889522" y="843539"/>
                    <a:pt x="1918071" y="812393"/>
                    <a:pt x="1954408" y="814987"/>
                  </a:cubicBezTo>
                  <a:close/>
                  <a:moveTo>
                    <a:pt x="2582522" y="812390"/>
                  </a:moveTo>
                  <a:cubicBezTo>
                    <a:pt x="2582522" y="812390"/>
                    <a:pt x="2579926" y="812390"/>
                    <a:pt x="2579926" y="814988"/>
                  </a:cubicBezTo>
                  <a:cubicBezTo>
                    <a:pt x="2582522" y="817581"/>
                    <a:pt x="2582522" y="820179"/>
                    <a:pt x="2585116" y="825370"/>
                  </a:cubicBezTo>
                  <a:cubicBezTo>
                    <a:pt x="2587713" y="825370"/>
                    <a:pt x="2590307" y="822773"/>
                    <a:pt x="2592904" y="822773"/>
                  </a:cubicBezTo>
                  <a:cubicBezTo>
                    <a:pt x="2590307" y="820179"/>
                    <a:pt x="2585116" y="817581"/>
                    <a:pt x="2582522" y="812390"/>
                  </a:cubicBezTo>
                  <a:close/>
                  <a:moveTo>
                    <a:pt x="1321107" y="716367"/>
                  </a:moveTo>
                  <a:cubicBezTo>
                    <a:pt x="1331489" y="716367"/>
                    <a:pt x="1339277" y="724153"/>
                    <a:pt x="1339277" y="734536"/>
                  </a:cubicBezTo>
                  <a:cubicBezTo>
                    <a:pt x="1339277" y="744916"/>
                    <a:pt x="1331489" y="752704"/>
                    <a:pt x="1321107" y="752704"/>
                  </a:cubicBezTo>
                  <a:cubicBezTo>
                    <a:pt x="1310725" y="752704"/>
                    <a:pt x="1302940" y="744916"/>
                    <a:pt x="1302940" y="734536"/>
                  </a:cubicBezTo>
                  <a:cubicBezTo>
                    <a:pt x="1302940" y="724153"/>
                    <a:pt x="1310725" y="716367"/>
                    <a:pt x="1321107" y="716367"/>
                  </a:cubicBezTo>
                  <a:close/>
                  <a:moveTo>
                    <a:pt x="2042658" y="690413"/>
                  </a:moveTo>
                  <a:cubicBezTo>
                    <a:pt x="2053040" y="690413"/>
                    <a:pt x="2063422" y="700796"/>
                    <a:pt x="2063422" y="711178"/>
                  </a:cubicBezTo>
                  <a:cubicBezTo>
                    <a:pt x="2063422" y="721560"/>
                    <a:pt x="2053040" y="731942"/>
                    <a:pt x="2042658" y="731942"/>
                  </a:cubicBezTo>
                  <a:cubicBezTo>
                    <a:pt x="2032276" y="731942"/>
                    <a:pt x="2021894" y="724153"/>
                    <a:pt x="2021894" y="711178"/>
                  </a:cubicBezTo>
                  <a:cubicBezTo>
                    <a:pt x="2021894" y="700796"/>
                    <a:pt x="2032276" y="690413"/>
                    <a:pt x="2042658" y="690413"/>
                  </a:cubicBezTo>
                  <a:close/>
                  <a:moveTo>
                    <a:pt x="2486487" y="648876"/>
                  </a:moveTo>
                  <a:cubicBezTo>
                    <a:pt x="2489085" y="654067"/>
                    <a:pt x="2494275" y="656661"/>
                    <a:pt x="2496870" y="661852"/>
                  </a:cubicBezTo>
                  <a:cubicBezTo>
                    <a:pt x="2499466" y="656661"/>
                    <a:pt x="2499466" y="654067"/>
                    <a:pt x="2504657" y="648876"/>
                  </a:cubicBezTo>
                  <a:lnTo>
                    <a:pt x="2494275" y="648876"/>
                  </a:lnTo>
                  <a:close/>
                  <a:moveTo>
                    <a:pt x="2439769" y="620323"/>
                  </a:moveTo>
                  <a:cubicBezTo>
                    <a:pt x="2426792" y="630706"/>
                    <a:pt x="2413814" y="638493"/>
                    <a:pt x="2398240" y="643684"/>
                  </a:cubicBezTo>
                  <a:lnTo>
                    <a:pt x="2398240" y="651469"/>
                  </a:lnTo>
                  <a:lnTo>
                    <a:pt x="2398240" y="659257"/>
                  </a:lnTo>
                  <a:cubicBezTo>
                    <a:pt x="2400837" y="659257"/>
                    <a:pt x="2400837" y="661852"/>
                    <a:pt x="2403431" y="661852"/>
                  </a:cubicBezTo>
                  <a:lnTo>
                    <a:pt x="2406029" y="661852"/>
                  </a:lnTo>
                  <a:cubicBezTo>
                    <a:pt x="2413814" y="661852"/>
                    <a:pt x="2421601" y="664448"/>
                    <a:pt x="2429386" y="669639"/>
                  </a:cubicBezTo>
                  <a:cubicBezTo>
                    <a:pt x="2431983" y="667042"/>
                    <a:pt x="2434577" y="667042"/>
                    <a:pt x="2437175" y="664448"/>
                  </a:cubicBezTo>
                  <a:cubicBezTo>
                    <a:pt x="2442365" y="654067"/>
                    <a:pt x="2452747" y="646278"/>
                    <a:pt x="2468320" y="646278"/>
                  </a:cubicBezTo>
                  <a:cubicBezTo>
                    <a:pt x="2455341" y="641087"/>
                    <a:pt x="2444959" y="630706"/>
                    <a:pt x="2439769" y="620323"/>
                  </a:cubicBezTo>
                  <a:close/>
                  <a:moveTo>
                    <a:pt x="2470915" y="521695"/>
                  </a:moveTo>
                  <a:lnTo>
                    <a:pt x="2470915" y="529482"/>
                  </a:lnTo>
                  <a:lnTo>
                    <a:pt x="2476105" y="524291"/>
                  </a:lnTo>
                  <a:cubicBezTo>
                    <a:pt x="2476105" y="524291"/>
                    <a:pt x="2473511" y="521695"/>
                    <a:pt x="2470915" y="521695"/>
                  </a:cubicBezTo>
                  <a:close/>
                  <a:moveTo>
                    <a:pt x="2138690" y="480177"/>
                  </a:moveTo>
                  <a:cubicBezTo>
                    <a:pt x="2169836" y="480177"/>
                    <a:pt x="2195791" y="506132"/>
                    <a:pt x="2195791" y="537278"/>
                  </a:cubicBezTo>
                  <a:cubicBezTo>
                    <a:pt x="2195791" y="568425"/>
                    <a:pt x="2169836" y="594379"/>
                    <a:pt x="2138690" y="594379"/>
                  </a:cubicBezTo>
                  <a:cubicBezTo>
                    <a:pt x="2107544" y="594379"/>
                    <a:pt x="2081589" y="568425"/>
                    <a:pt x="2081589" y="537278"/>
                  </a:cubicBezTo>
                  <a:cubicBezTo>
                    <a:pt x="2081589" y="506132"/>
                    <a:pt x="2107544" y="480177"/>
                    <a:pt x="2138690" y="480177"/>
                  </a:cubicBezTo>
                  <a:close/>
                  <a:moveTo>
                    <a:pt x="1858377" y="462004"/>
                  </a:moveTo>
                  <a:cubicBezTo>
                    <a:pt x="1912883" y="462004"/>
                    <a:pt x="1954411" y="506126"/>
                    <a:pt x="1954411" y="558036"/>
                  </a:cubicBezTo>
                  <a:cubicBezTo>
                    <a:pt x="1954411" y="612543"/>
                    <a:pt x="1910286" y="654070"/>
                    <a:pt x="1858377" y="654070"/>
                  </a:cubicBezTo>
                  <a:cubicBezTo>
                    <a:pt x="1806467" y="654070"/>
                    <a:pt x="1762345" y="612543"/>
                    <a:pt x="1762345" y="558036"/>
                  </a:cubicBezTo>
                  <a:cubicBezTo>
                    <a:pt x="1762345" y="503532"/>
                    <a:pt x="1806467" y="462004"/>
                    <a:pt x="1858377" y="462004"/>
                  </a:cubicBezTo>
                  <a:close/>
                  <a:moveTo>
                    <a:pt x="3410634" y="304663"/>
                  </a:moveTo>
                  <a:cubicBezTo>
                    <a:pt x="3404887" y="309915"/>
                    <a:pt x="3401055" y="313417"/>
                    <a:pt x="3395471" y="315002"/>
                  </a:cubicBezTo>
                  <a:lnTo>
                    <a:pt x="3398505" y="317498"/>
                  </a:lnTo>
                  <a:lnTo>
                    <a:pt x="3413055" y="310104"/>
                  </a:lnTo>
                  <a:close/>
                  <a:moveTo>
                    <a:pt x="3437191" y="245232"/>
                  </a:moveTo>
                  <a:cubicBezTo>
                    <a:pt x="3436695" y="256232"/>
                    <a:pt x="3436202" y="267232"/>
                    <a:pt x="3432039" y="278068"/>
                  </a:cubicBezTo>
                  <a:cubicBezTo>
                    <a:pt x="3441288" y="276648"/>
                    <a:pt x="3450372" y="278893"/>
                    <a:pt x="3455626" y="284642"/>
                  </a:cubicBezTo>
                  <a:lnTo>
                    <a:pt x="3457544" y="289474"/>
                  </a:lnTo>
                  <a:lnTo>
                    <a:pt x="3483311" y="278673"/>
                  </a:lnTo>
                  <a:lnTo>
                    <a:pt x="3447530" y="260393"/>
                  </a:lnTo>
                  <a:cubicBezTo>
                    <a:pt x="3444029" y="256562"/>
                    <a:pt x="3438777" y="250815"/>
                    <a:pt x="3437191" y="245232"/>
                  </a:cubicBezTo>
                  <a:close/>
                  <a:moveTo>
                    <a:pt x="2354116" y="23367"/>
                  </a:moveTo>
                  <a:cubicBezTo>
                    <a:pt x="2364498" y="23367"/>
                    <a:pt x="2372286" y="31153"/>
                    <a:pt x="2372286" y="41534"/>
                  </a:cubicBezTo>
                  <a:cubicBezTo>
                    <a:pt x="2372286" y="51916"/>
                    <a:pt x="2364498" y="59705"/>
                    <a:pt x="2354116" y="59705"/>
                  </a:cubicBezTo>
                  <a:cubicBezTo>
                    <a:pt x="2343734" y="59705"/>
                    <a:pt x="2335949" y="51916"/>
                    <a:pt x="2335949" y="41534"/>
                  </a:cubicBezTo>
                  <a:cubicBezTo>
                    <a:pt x="2335949" y="31153"/>
                    <a:pt x="2343734" y="23367"/>
                    <a:pt x="2354116" y="23367"/>
                  </a:cubicBezTo>
                  <a:close/>
                  <a:moveTo>
                    <a:pt x="2465724" y="12985"/>
                  </a:moveTo>
                  <a:cubicBezTo>
                    <a:pt x="2476106" y="12985"/>
                    <a:pt x="2486488" y="20771"/>
                    <a:pt x="2486488" y="33750"/>
                  </a:cubicBezTo>
                  <a:cubicBezTo>
                    <a:pt x="2486488" y="44131"/>
                    <a:pt x="2478700" y="54514"/>
                    <a:pt x="2465724" y="54514"/>
                  </a:cubicBezTo>
                  <a:cubicBezTo>
                    <a:pt x="2452745" y="54514"/>
                    <a:pt x="2444960" y="44131"/>
                    <a:pt x="2444960" y="33750"/>
                  </a:cubicBezTo>
                  <a:cubicBezTo>
                    <a:pt x="2444960" y="23367"/>
                    <a:pt x="2455342" y="12985"/>
                    <a:pt x="2465724" y="12985"/>
                  </a:cubicBezTo>
                  <a:close/>
                  <a:moveTo>
                    <a:pt x="2624051" y="0"/>
                  </a:moveTo>
                  <a:cubicBezTo>
                    <a:pt x="2642217" y="0"/>
                    <a:pt x="2657791" y="10382"/>
                    <a:pt x="2662981" y="25955"/>
                  </a:cubicBezTo>
                  <a:cubicBezTo>
                    <a:pt x="2678554" y="25955"/>
                    <a:pt x="2688937" y="36337"/>
                    <a:pt x="2696724" y="49313"/>
                  </a:cubicBezTo>
                  <a:cubicBezTo>
                    <a:pt x="2701915" y="44122"/>
                    <a:pt x="2712297" y="41529"/>
                    <a:pt x="2720082" y="41529"/>
                  </a:cubicBezTo>
                  <a:cubicBezTo>
                    <a:pt x="2743443" y="41529"/>
                    <a:pt x="2761610" y="59695"/>
                    <a:pt x="2761610" y="83056"/>
                  </a:cubicBezTo>
                  <a:cubicBezTo>
                    <a:pt x="2761610" y="93438"/>
                    <a:pt x="2756419" y="103820"/>
                    <a:pt x="2748634" y="111606"/>
                  </a:cubicBezTo>
                  <a:cubicBezTo>
                    <a:pt x="2753825" y="116796"/>
                    <a:pt x="2761610" y="124584"/>
                    <a:pt x="2764206" y="132370"/>
                  </a:cubicBezTo>
                  <a:lnTo>
                    <a:pt x="2774589" y="132370"/>
                  </a:lnTo>
                  <a:cubicBezTo>
                    <a:pt x="2787565" y="132370"/>
                    <a:pt x="2795353" y="134966"/>
                    <a:pt x="2805735" y="140157"/>
                  </a:cubicBezTo>
                  <a:cubicBezTo>
                    <a:pt x="2823903" y="111606"/>
                    <a:pt x="2855048" y="90841"/>
                    <a:pt x="2891385" y="90841"/>
                  </a:cubicBezTo>
                  <a:cubicBezTo>
                    <a:pt x="2932913" y="90841"/>
                    <a:pt x="2969250" y="116796"/>
                    <a:pt x="2982228" y="153134"/>
                  </a:cubicBezTo>
                  <a:cubicBezTo>
                    <a:pt x="3005587" y="160921"/>
                    <a:pt x="3023757" y="179088"/>
                    <a:pt x="3034139" y="199852"/>
                  </a:cubicBezTo>
                  <a:cubicBezTo>
                    <a:pt x="3060094" y="207640"/>
                    <a:pt x="3080858" y="233595"/>
                    <a:pt x="3083452" y="262144"/>
                  </a:cubicBezTo>
                  <a:lnTo>
                    <a:pt x="3085039" y="261711"/>
                  </a:lnTo>
                  <a:lnTo>
                    <a:pt x="3077717" y="241917"/>
                  </a:lnTo>
                  <a:cubicBezTo>
                    <a:pt x="3078191" y="231374"/>
                    <a:pt x="3082791" y="221017"/>
                    <a:pt x="3091413" y="213137"/>
                  </a:cubicBezTo>
                  <a:cubicBezTo>
                    <a:pt x="3108655" y="197380"/>
                    <a:pt x="3134326" y="198536"/>
                    <a:pt x="3150083" y="215778"/>
                  </a:cubicBezTo>
                  <a:cubicBezTo>
                    <a:pt x="3155335" y="221526"/>
                    <a:pt x="3158235" y="228546"/>
                    <a:pt x="3159280" y="235941"/>
                  </a:cubicBezTo>
                  <a:lnTo>
                    <a:pt x="3158084" y="249853"/>
                  </a:lnTo>
                  <a:lnTo>
                    <a:pt x="3184758" y="254845"/>
                  </a:lnTo>
                  <a:lnTo>
                    <a:pt x="3201437" y="265183"/>
                  </a:lnTo>
                  <a:lnTo>
                    <a:pt x="3205472" y="265807"/>
                  </a:lnTo>
                  <a:cubicBezTo>
                    <a:pt x="3220590" y="271769"/>
                    <a:pt x="3234408" y="281117"/>
                    <a:pt x="3245789" y="293572"/>
                  </a:cubicBezTo>
                  <a:cubicBezTo>
                    <a:pt x="3259796" y="308899"/>
                    <a:pt x="3268220" y="325812"/>
                    <a:pt x="3271062" y="344310"/>
                  </a:cubicBezTo>
                  <a:cubicBezTo>
                    <a:pt x="3273144" y="338894"/>
                    <a:pt x="3276976" y="335392"/>
                    <a:pt x="3280808" y="331890"/>
                  </a:cubicBezTo>
                  <a:cubicBezTo>
                    <a:pt x="3292303" y="321385"/>
                    <a:pt x="3309217" y="312959"/>
                    <a:pt x="3324048" y="309952"/>
                  </a:cubicBezTo>
                  <a:lnTo>
                    <a:pt x="3318796" y="304206"/>
                  </a:lnTo>
                  <a:cubicBezTo>
                    <a:pt x="3301287" y="285046"/>
                    <a:pt x="3297023" y="257295"/>
                    <a:pt x="3305347" y="235625"/>
                  </a:cubicBezTo>
                  <a:cubicBezTo>
                    <a:pt x="3290679" y="234964"/>
                    <a:pt x="3274426" y="228721"/>
                    <a:pt x="3263921" y="217225"/>
                  </a:cubicBezTo>
                  <a:cubicBezTo>
                    <a:pt x="3241160" y="192319"/>
                    <a:pt x="3242810" y="155651"/>
                    <a:pt x="3267716" y="132889"/>
                  </a:cubicBezTo>
                  <a:cubicBezTo>
                    <a:pt x="3292624" y="110126"/>
                    <a:pt x="3331043" y="113690"/>
                    <a:pt x="3352054" y="136682"/>
                  </a:cubicBezTo>
                  <a:cubicBezTo>
                    <a:pt x="3366062" y="152009"/>
                    <a:pt x="3370655" y="172425"/>
                    <a:pt x="3364247" y="192347"/>
                  </a:cubicBezTo>
                  <a:cubicBezTo>
                    <a:pt x="3380832" y="191255"/>
                    <a:pt x="3400751" y="197662"/>
                    <a:pt x="3414758" y="212989"/>
                  </a:cubicBezTo>
                  <a:cubicBezTo>
                    <a:pt x="3418260" y="216821"/>
                    <a:pt x="3418095" y="220490"/>
                    <a:pt x="3421597" y="224322"/>
                  </a:cubicBezTo>
                  <a:cubicBezTo>
                    <a:pt x="3417170" y="200238"/>
                    <a:pt x="3425657" y="174900"/>
                    <a:pt x="3444816" y="157391"/>
                  </a:cubicBezTo>
                  <a:cubicBezTo>
                    <a:pt x="3450565" y="152137"/>
                    <a:pt x="3456312" y="146885"/>
                    <a:pt x="3463813" y="143549"/>
                  </a:cubicBezTo>
                  <a:cubicBezTo>
                    <a:pt x="3451060" y="141138"/>
                    <a:pt x="3438473" y="135060"/>
                    <a:pt x="3429719" y="125481"/>
                  </a:cubicBezTo>
                  <a:cubicBezTo>
                    <a:pt x="3408707" y="102489"/>
                    <a:pt x="3410357" y="65821"/>
                    <a:pt x="3433349" y="44809"/>
                  </a:cubicBezTo>
                  <a:cubicBezTo>
                    <a:pt x="3456340" y="23798"/>
                    <a:pt x="3493009" y="25448"/>
                    <a:pt x="3514020" y="48439"/>
                  </a:cubicBezTo>
                  <a:cubicBezTo>
                    <a:pt x="3535032" y="71430"/>
                    <a:pt x="3533382" y="108099"/>
                    <a:pt x="3510390" y="129111"/>
                  </a:cubicBezTo>
                  <a:lnTo>
                    <a:pt x="3502726" y="136115"/>
                  </a:lnTo>
                  <a:cubicBezTo>
                    <a:pt x="3524728" y="137105"/>
                    <a:pt x="3542732" y="145261"/>
                    <a:pt x="3556739" y="160589"/>
                  </a:cubicBezTo>
                  <a:cubicBezTo>
                    <a:pt x="3572499" y="177833"/>
                    <a:pt x="3580593" y="202080"/>
                    <a:pt x="3575936" y="223918"/>
                  </a:cubicBezTo>
                  <a:cubicBezTo>
                    <a:pt x="3581519" y="222332"/>
                    <a:pt x="3587019" y="222579"/>
                    <a:pt x="3592218" y="224420"/>
                  </a:cubicBezTo>
                  <a:lnTo>
                    <a:pt x="3605253" y="233486"/>
                  </a:lnTo>
                  <a:lnTo>
                    <a:pt x="3638818" y="222467"/>
                  </a:lnTo>
                  <a:lnTo>
                    <a:pt x="3679222" y="213284"/>
                  </a:lnTo>
                  <a:lnTo>
                    <a:pt x="3678059" y="210140"/>
                  </a:lnTo>
                  <a:cubicBezTo>
                    <a:pt x="3678533" y="199598"/>
                    <a:pt x="3683133" y="189241"/>
                    <a:pt x="3691754" y="181363"/>
                  </a:cubicBezTo>
                  <a:cubicBezTo>
                    <a:pt x="3708998" y="165603"/>
                    <a:pt x="3734665" y="166758"/>
                    <a:pt x="3750425" y="184003"/>
                  </a:cubicBezTo>
                  <a:lnTo>
                    <a:pt x="3757751" y="198974"/>
                  </a:lnTo>
                  <a:lnTo>
                    <a:pt x="3808565" y="193717"/>
                  </a:lnTo>
                  <a:cubicBezTo>
                    <a:pt x="3881623" y="191809"/>
                    <a:pt x="3934432" y="209030"/>
                    <a:pt x="3955620" y="247305"/>
                  </a:cubicBezTo>
                  <a:cubicBezTo>
                    <a:pt x="4012123" y="349375"/>
                    <a:pt x="3822368" y="562517"/>
                    <a:pt x="3531793" y="723370"/>
                  </a:cubicBezTo>
                  <a:cubicBezTo>
                    <a:pt x="3459149" y="763584"/>
                    <a:pt x="3387080" y="796722"/>
                    <a:pt x="3318958" y="822215"/>
                  </a:cubicBezTo>
                  <a:lnTo>
                    <a:pt x="3240086" y="848106"/>
                  </a:lnTo>
                  <a:lnTo>
                    <a:pt x="2599862" y="4372410"/>
                  </a:lnTo>
                  <a:lnTo>
                    <a:pt x="2694314" y="4443373"/>
                  </a:lnTo>
                  <a:lnTo>
                    <a:pt x="2698789" y="4444290"/>
                  </a:lnTo>
                  <a:cubicBezTo>
                    <a:pt x="2708969" y="4448629"/>
                    <a:pt x="2718134" y="4454874"/>
                    <a:pt x="2725758" y="4462498"/>
                  </a:cubicBezTo>
                  <a:lnTo>
                    <a:pt x="2731814" y="4471546"/>
                  </a:lnTo>
                  <a:lnTo>
                    <a:pt x="2778431" y="4506570"/>
                  </a:lnTo>
                  <a:lnTo>
                    <a:pt x="2758077" y="4510299"/>
                  </a:lnTo>
                  <a:lnTo>
                    <a:pt x="2745838" y="4503002"/>
                  </a:lnTo>
                  <a:lnTo>
                    <a:pt x="2748793" y="4520573"/>
                  </a:lnTo>
                  <a:lnTo>
                    <a:pt x="2743215" y="4547932"/>
                  </a:lnTo>
                  <a:lnTo>
                    <a:pt x="2743757" y="4547308"/>
                  </a:lnTo>
                  <a:cubicBezTo>
                    <a:pt x="2756676" y="4538309"/>
                    <a:pt x="2771766" y="4532401"/>
                    <a:pt x="2787590" y="4530391"/>
                  </a:cubicBezTo>
                  <a:lnTo>
                    <a:pt x="2811538" y="4531444"/>
                  </a:lnTo>
                  <a:lnTo>
                    <a:pt x="2905023" y="4601679"/>
                  </a:lnTo>
                  <a:lnTo>
                    <a:pt x="2895177" y="4612115"/>
                  </a:lnTo>
                  <a:cubicBezTo>
                    <a:pt x="2896043" y="4620275"/>
                    <a:pt x="2896911" y="4628439"/>
                    <a:pt x="2894687" y="4638579"/>
                  </a:cubicBezTo>
                  <a:cubicBezTo>
                    <a:pt x="2901982" y="4629550"/>
                    <a:pt x="2910760" y="4622840"/>
                    <a:pt x="2920320" y="4618626"/>
                  </a:cubicBezTo>
                  <a:lnTo>
                    <a:pt x="2926277" y="4617649"/>
                  </a:lnTo>
                  <a:lnTo>
                    <a:pt x="3121844" y="4764578"/>
                  </a:lnTo>
                  <a:lnTo>
                    <a:pt x="3116317" y="4766906"/>
                  </a:lnTo>
                  <a:lnTo>
                    <a:pt x="3115761" y="4769439"/>
                  </a:lnTo>
                  <a:cubicBezTo>
                    <a:pt x="3115205" y="4771976"/>
                    <a:pt x="3117739" y="4772532"/>
                    <a:pt x="3117183" y="4775066"/>
                  </a:cubicBezTo>
                  <a:cubicBezTo>
                    <a:pt x="3133539" y="4785297"/>
                    <a:pt x="3146110" y="4800677"/>
                    <a:pt x="3153479" y="4818568"/>
                  </a:cubicBezTo>
                  <a:lnTo>
                    <a:pt x="3155388" y="4826339"/>
                  </a:lnTo>
                  <a:lnTo>
                    <a:pt x="3214056" y="4837569"/>
                  </a:lnTo>
                  <a:lnTo>
                    <a:pt x="3213817" y="4806410"/>
                  </a:lnTo>
                  <a:cubicBezTo>
                    <a:pt x="3220529" y="4789529"/>
                    <a:pt x="3235931" y="4778894"/>
                    <a:pt x="3252320" y="4779826"/>
                  </a:cubicBezTo>
                  <a:cubicBezTo>
                    <a:pt x="3258074" y="4765354"/>
                    <a:pt x="3271558" y="4759543"/>
                    <a:pt x="3286494" y="4757101"/>
                  </a:cubicBezTo>
                  <a:cubicBezTo>
                    <a:pt x="3283588" y="4750359"/>
                    <a:pt x="3285014" y="4739754"/>
                    <a:pt x="3287890" y="4732520"/>
                  </a:cubicBezTo>
                  <a:cubicBezTo>
                    <a:pt x="3296522" y="4710813"/>
                    <a:pt x="3320116" y="4700643"/>
                    <a:pt x="3341824" y="4709275"/>
                  </a:cubicBezTo>
                  <a:lnTo>
                    <a:pt x="3355425" y="4723422"/>
                  </a:lnTo>
                  <a:lnTo>
                    <a:pt x="3356251" y="4722506"/>
                  </a:lnTo>
                  <a:cubicBezTo>
                    <a:pt x="3363299" y="4718337"/>
                    <a:pt x="3371397" y="4716474"/>
                    <a:pt x="3379538" y="4717513"/>
                  </a:cubicBezTo>
                  <a:cubicBezTo>
                    <a:pt x="3386293" y="4703481"/>
                    <a:pt x="3400151" y="4698629"/>
                    <a:pt x="3415221" y="4697240"/>
                  </a:cubicBezTo>
                  <a:cubicBezTo>
                    <a:pt x="3412795" y="4690311"/>
                    <a:pt x="3414961" y="4679832"/>
                    <a:pt x="3418337" y="4672817"/>
                  </a:cubicBezTo>
                  <a:cubicBezTo>
                    <a:pt x="3428470" y="4651768"/>
                    <a:pt x="3452718" y="4643278"/>
                    <a:pt x="3473767" y="4653410"/>
                  </a:cubicBezTo>
                  <a:cubicBezTo>
                    <a:pt x="3483123" y="4657913"/>
                    <a:pt x="3490225" y="4667093"/>
                    <a:pt x="3493864" y="4677485"/>
                  </a:cubicBezTo>
                  <a:lnTo>
                    <a:pt x="3497776" y="4676714"/>
                  </a:lnTo>
                  <a:lnTo>
                    <a:pt x="3582551" y="4778649"/>
                  </a:lnTo>
                  <a:lnTo>
                    <a:pt x="3593256" y="4765034"/>
                  </a:lnTo>
                  <a:cubicBezTo>
                    <a:pt x="3602144" y="4757790"/>
                    <a:pt x="3612516" y="4752700"/>
                    <a:pt x="3623517" y="4750794"/>
                  </a:cubicBezTo>
                  <a:cubicBezTo>
                    <a:pt x="3616413" y="4741613"/>
                    <a:pt x="3616238" y="4730008"/>
                    <a:pt x="3621867" y="4718315"/>
                  </a:cubicBezTo>
                  <a:cubicBezTo>
                    <a:pt x="3630872" y="4699606"/>
                    <a:pt x="3651660" y="4692329"/>
                    <a:pt x="3670369" y="4701335"/>
                  </a:cubicBezTo>
                  <a:cubicBezTo>
                    <a:pt x="3689078" y="4710340"/>
                    <a:pt x="3696355" y="4731128"/>
                    <a:pt x="3687350" y="4749837"/>
                  </a:cubicBezTo>
                  <a:cubicBezTo>
                    <a:pt x="3685098" y="4754514"/>
                    <a:pt x="3683973" y="4756851"/>
                    <a:pt x="3679381" y="4760402"/>
                  </a:cubicBezTo>
                  <a:cubicBezTo>
                    <a:pt x="3709872" y="4780839"/>
                    <a:pt x="3722088" y="4821287"/>
                    <a:pt x="3705201" y="4856369"/>
                  </a:cubicBezTo>
                  <a:cubicBezTo>
                    <a:pt x="3702950" y="4861045"/>
                    <a:pt x="3699574" y="4868060"/>
                    <a:pt x="3694983" y="4871611"/>
                  </a:cubicBezTo>
                  <a:cubicBezTo>
                    <a:pt x="3705376" y="4867974"/>
                    <a:pt x="3715768" y="4864334"/>
                    <a:pt x="3727375" y="4864160"/>
                  </a:cubicBezTo>
                  <a:cubicBezTo>
                    <a:pt x="3722612" y="4856106"/>
                    <a:pt x="3721311" y="4846839"/>
                    <a:pt x="3724689" y="4839823"/>
                  </a:cubicBezTo>
                  <a:cubicBezTo>
                    <a:pt x="3731443" y="4825790"/>
                    <a:pt x="3745301" y="4820939"/>
                    <a:pt x="3759333" y="4827693"/>
                  </a:cubicBezTo>
                  <a:cubicBezTo>
                    <a:pt x="3773364" y="4834448"/>
                    <a:pt x="3777090" y="4850645"/>
                    <a:pt x="3771462" y="4862337"/>
                  </a:cubicBezTo>
                  <a:cubicBezTo>
                    <a:pt x="3769210" y="4867015"/>
                    <a:pt x="3764619" y="4870565"/>
                    <a:pt x="3760030" y="4874117"/>
                  </a:cubicBezTo>
                  <a:cubicBezTo>
                    <a:pt x="3767045" y="4877494"/>
                    <a:pt x="3771722" y="4879746"/>
                    <a:pt x="3775273" y="4884337"/>
                  </a:cubicBezTo>
                  <a:cubicBezTo>
                    <a:pt x="3777525" y="4879660"/>
                    <a:pt x="3778565" y="4871518"/>
                    <a:pt x="3780817" y="4866841"/>
                  </a:cubicBezTo>
                  <a:cubicBezTo>
                    <a:pt x="3780728" y="4861036"/>
                    <a:pt x="3780642" y="4855234"/>
                    <a:pt x="3782894" y="4850556"/>
                  </a:cubicBezTo>
                  <a:cubicBezTo>
                    <a:pt x="3786271" y="4843542"/>
                    <a:pt x="3790859" y="4839990"/>
                    <a:pt x="3797788" y="4837564"/>
                  </a:cubicBezTo>
                  <a:cubicBezTo>
                    <a:pt x="3818313" y="4812877"/>
                    <a:pt x="3850777" y="4800419"/>
                    <a:pt x="3882497" y="4803805"/>
                  </a:cubicBezTo>
                  <a:lnTo>
                    <a:pt x="3905557" y="4810352"/>
                  </a:lnTo>
                  <a:lnTo>
                    <a:pt x="3980324" y="4900254"/>
                  </a:lnTo>
                  <a:lnTo>
                    <a:pt x="3968337" y="4908138"/>
                  </a:lnTo>
                  <a:cubicBezTo>
                    <a:pt x="3967298" y="4916278"/>
                    <a:pt x="3966260" y="4924422"/>
                    <a:pt x="3961757" y="4933776"/>
                  </a:cubicBezTo>
                  <a:cubicBezTo>
                    <a:pt x="3970938" y="4926672"/>
                    <a:pt x="3981027" y="4922168"/>
                    <a:pt x="3991300" y="4920272"/>
                  </a:cubicBezTo>
                  <a:lnTo>
                    <a:pt x="3997323" y="4920695"/>
                  </a:lnTo>
                  <a:lnTo>
                    <a:pt x="4153733" y="5108764"/>
                  </a:lnTo>
                  <a:lnTo>
                    <a:pt x="4147819" y="5109755"/>
                  </a:lnTo>
                  <a:lnTo>
                    <a:pt x="4146694" y="5112092"/>
                  </a:lnTo>
                  <a:cubicBezTo>
                    <a:pt x="4145567" y="5114433"/>
                    <a:pt x="4147904" y="5115558"/>
                    <a:pt x="4146779" y="5117895"/>
                  </a:cubicBezTo>
                  <a:cubicBezTo>
                    <a:pt x="4173891" y="5145351"/>
                    <a:pt x="4181518" y="5189349"/>
                    <a:pt x="4163506" y="5226768"/>
                  </a:cubicBezTo>
                  <a:cubicBezTo>
                    <a:pt x="4160129" y="5233783"/>
                    <a:pt x="4156751" y="5240799"/>
                    <a:pt x="4151037" y="5246689"/>
                  </a:cubicBezTo>
                  <a:cubicBezTo>
                    <a:pt x="4149997" y="5254832"/>
                    <a:pt x="4148959" y="5262973"/>
                    <a:pt x="4144456" y="5272327"/>
                  </a:cubicBezTo>
                  <a:cubicBezTo>
                    <a:pt x="4126444" y="5309746"/>
                    <a:pt x="4081406" y="5325514"/>
                    <a:pt x="4043987" y="5307502"/>
                  </a:cubicBezTo>
                  <a:cubicBezTo>
                    <a:pt x="4022941" y="5297371"/>
                    <a:pt x="4007521" y="5275544"/>
                    <a:pt x="4003708" y="5253546"/>
                  </a:cubicBezTo>
                  <a:cubicBezTo>
                    <a:pt x="3986037" y="5236397"/>
                    <a:pt x="3978760" y="5215610"/>
                    <a:pt x="3974947" y="5193613"/>
                  </a:cubicBezTo>
                  <a:lnTo>
                    <a:pt x="3970269" y="5191362"/>
                  </a:lnTo>
                  <a:cubicBezTo>
                    <a:pt x="3963252" y="5187984"/>
                    <a:pt x="3955024" y="5181141"/>
                    <a:pt x="3950261" y="5173087"/>
                  </a:cubicBezTo>
                  <a:lnTo>
                    <a:pt x="3917264" y="5181115"/>
                  </a:lnTo>
                  <a:lnTo>
                    <a:pt x="3971528" y="5246363"/>
                  </a:lnTo>
                  <a:lnTo>
                    <a:pt x="3965614" y="5247354"/>
                  </a:lnTo>
                  <a:lnTo>
                    <a:pt x="3964489" y="5249691"/>
                  </a:lnTo>
                  <a:cubicBezTo>
                    <a:pt x="3963362" y="5252032"/>
                    <a:pt x="3965699" y="5253157"/>
                    <a:pt x="3964574" y="5255494"/>
                  </a:cubicBezTo>
                  <a:cubicBezTo>
                    <a:pt x="3991686" y="5282950"/>
                    <a:pt x="3999313" y="5326948"/>
                    <a:pt x="3981301" y="5364367"/>
                  </a:cubicBezTo>
                  <a:cubicBezTo>
                    <a:pt x="3977924" y="5371382"/>
                    <a:pt x="3974546" y="5378398"/>
                    <a:pt x="3968832" y="5384288"/>
                  </a:cubicBezTo>
                  <a:cubicBezTo>
                    <a:pt x="3967792" y="5392431"/>
                    <a:pt x="3966754" y="5400572"/>
                    <a:pt x="3962251" y="5409926"/>
                  </a:cubicBezTo>
                  <a:cubicBezTo>
                    <a:pt x="3948742" y="5437990"/>
                    <a:pt x="3920031" y="5453876"/>
                    <a:pt x="3890733" y="5452466"/>
                  </a:cubicBezTo>
                  <a:lnTo>
                    <a:pt x="3870615" y="5447348"/>
                  </a:lnTo>
                  <a:lnTo>
                    <a:pt x="3865810" y="5454712"/>
                  </a:lnTo>
                  <a:cubicBezTo>
                    <a:pt x="3845203" y="5475585"/>
                    <a:pt x="3813317" y="5483331"/>
                    <a:pt x="3784375" y="5471822"/>
                  </a:cubicBezTo>
                  <a:cubicBezTo>
                    <a:pt x="3762670" y="5463192"/>
                    <a:pt x="3745758" y="5442499"/>
                    <a:pt x="3740413" y="5420823"/>
                  </a:cubicBezTo>
                  <a:cubicBezTo>
                    <a:pt x="3721583" y="5404955"/>
                    <a:pt x="3712867" y="5384729"/>
                    <a:pt x="3707522" y="5363053"/>
                  </a:cubicBezTo>
                  <a:lnTo>
                    <a:pt x="3702698" y="5361135"/>
                  </a:lnTo>
                  <a:cubicBezTo>
                    <a:pt x="3695462" y="5358258"/>
                    <a:pt x="3686774" y="5352008"/>
                    <a:pt x="3681458" y="5344307"/>
                  </a:cubicBezTo>
                  <a:cubicBezTo>
                    <a:pt x="3655942" y="5359301"/>
                    <a:pt x="3623659" y="5363224"/>
                    <a:pt x="3592304" y="5350755"/>
                  </a:cubicBezTo>
                  <a:lnTo>
                    <a:pt x="3585071" y="5347879"/>
                  </a:lnTo>
                  <a:cubicBezTo>
                    <a:pt x="3585563" y="5353660"/>
                    <a:pt x="3583645" y="5358484"/>
                    <a:pt x="3581727" y="5363308"/>
                  </a:cubicBezTo>
                  <a:cubicBezTo>
                    <a:pt x="3573096" y="5385012"/>
                    <a:pt x="3549500" y="5395184"/>
                    <a:pt x="3527792" y="5386552"/>
                  </a:cubicBezTo>
                  <a:cubicBezTo>
                    <a:pt x="3506088" y="5377921"/>
                    <a:pt x="3495918" y="5354323"/>
                    <a:pt x="3504549" y="5332618"/>
                  </a:cubicBezTo>
                  <a:cubicBezTo>
                    <a:pt x="3510303" y="5318148"/>
                    <a:pt x="3524746" y="5309922"/>
                    <a:pt x="3539683" y="5307484"/>
                  </a:cubicBezTo>
                  <a:cubicBezTo>
                    <a:pt x="3523237" y="5278599"/>
                    <a:pt x="3520275" y="5243903"/>
                    <a:pt x="3532743" y="5212549"/>
                  </a:cubicBezTo>
                  <a:cubicBezTo>
                    <a:pt x="3540415" y="5193255"/>
                    <a:pt x="3551952" y="5178291"/>
                    <a:pt x="3567353" y="5167657"/>
                  </a:cubicBezTo>
                  <a:lnTo>
                    <a:pt x="3554864" y="5164950"/>
                  </a:lnTo>
                  <a:lnTo>
                    <a:pt x="3551336" y="5180442"/>
                  </a:lnTo>
                  <a:cubicBezTo>
                    <a:pt x="3536702" y="5210843"/>
                    <a:pt x="3502058" y="5222972"/>
                    <a:pt x="3471657" y="5208338"/>
                  </a:cubicBezTo>
                  <a:lnTo>
                    <a:pt x="3457652" y="5197568"/>
                  </a:lnTo>
                  <a:lnTo>
                    <a:pt x="3459711" y="5206553"/>
                  </a:lnTo>
                  <a:cubicBezTo>
                    <a:pt x="3460088" y="5214384"/>
                    <a:pt x="3459019" y="5222339"/>
                    <a:pt x="3456142" y="5229574"/>
                  </a:cubicBezTo>
                  <a:cubicBezTo>
                    <a:pt x="3443675" y="5260926"/>
                    <a:pt x="3409967" y="5275454"/>
                    <a:pt x="3378614" y="5262987"/>
                  </a:cubicBezTo>
                  <a:cubicBezTo>
                    <a:pt x="3347259" y="5250518"/>
                    <a:pt x="3333690" y="5214399"/>
                    <a:pt x="3345199" y="5185457"/>
                  </a:cubicBezTo>
                  <a:cubicBezTo>
                    <a:pt x="3352871" y="5166163"/>
                    <a:pt x="3369232" y="5153116"/>
                    <a:pt x="3389953" y="5150182"/>
                  </a:cubicBezTo>
                  <a:cubicBezTo>
                    <a:pt x="3385841" y="5142960"/>
                    <a:pt x="3383051" y="5134170"/>
                    <a:pt x="3382248" y="5124774"/>
                  </a:cubicBezTo>
                  <a:lnTo>
                    <a:pt x="3384800" y="5107200"/>
                  </a:lnTo>
                  <a:lnTo>
                    <a:pt x="3381584" y="5111482"/>
                  </a:lnTo>
                  <a:cubicBezTo>
                    <a:pt x="3369960" y="5121331"/>
                    <a:pt x="3355754" y="5128805"/>
                    <a:pt x="3339363" y="5132804"/>
                  </a:cubicBezTo>
                  <a:lnTo>
                    <a:pt x="3331801" y="5134649"/>
                  </a:lnTo>
                  <a:cubicBezTo>
                    <a:pt x="3335551" y="5139076"/>
                    <a:pt x="3336781" y="5144119"/>
                    <a:pt x="3338012" y="5149163"/>
                  </a:cubicBezTo>
                  <a:cubicBezTo>
                    <a:pt x="3343548" y="5171855"/>
                    <a:pt x="3330205" y="5193814"/>
                    <a:pt x="3307510" y="5199351"/>
                  </a:cubicBezTo>
                  <a:cubicBezTo>
                    <a:pt x="3284817" y="5204887"/>
                    <a:pt x="3262859" y="5191540"/>
                    <a:pt x="3257322" y="5168848"/>
                  </a:cubicBezTo>
                  <a:lnTo>
                    <a:pt x="3258569" y="5151854"/>
                  </a:lnTo>
                  <a:lnTo>
                    <a:pt x="3227050" y="5152440"/>
                  </a:lnTo>
                  <a:cubicBezTo>
                    <a:pt x="3198108" y="5140932"/>
                    <a:pt x="3183580" y="5107223"/>
                    <a:pt x="3195089" y="5078281"/>
                  </a:cubicBezTo>
                  <a:cubicBezTo>
                    <a:pt x="3197966" y="5071046"/>
                    <a:pt x="3202231" y="5064711"/>
                    <a:pt x="3207462" y="5059459"/>
                  </a:cubicBezTo>
                  <a:lnTo>
                    <a:pt x="3211728" y="5056565"/>
                  </a:lnTo>
                  <a:lnTo>
                    <a:pt x="3210759" y="5054641"/>
                  </a:lnTo>
                  <a:cubicBezTo>
                    <a:pt x="3205838" y="5034469"/>
                    <a:pt x="3206575" y="5015588"/>
                    <a:pt x="3212970" y="4997999"/>
                  </a:cubicBezTo>
                  <a:cubicBezTo>
                    <a:pt x="3208542" y="5001749"/>
                    <a:pt x="3203499" y="5002980"/>
                    <a:pt x="3198456" y="5004210"/>
                  </a:cubicBezTo>
                  <a:cubicBezTo>
                    <a:pt x="3183327" y="5007901"/>
                    <a:pt x="3164444" y="5007164"/>
                    <a:pt x="3149993" y="5002677"/>
                  </a:cubicBezTo>
                  <a:lnTo>
                    <a:pt x="3151838" y="5010240"/>
                  </a:lnTo>
                  <a:cubicBezTo>
                    <a:pt x="3157990" y="5035455"/>
                    <a:pt x="3148397" y="5061842"/>
                    <a:pt x="3130685" y="5076849"/>
                  </a:cubicBezTo>
                  <a:cubicBezTo>
                    <a:pt x="3143232" y="5084474"/>
                    <a:pt x="3154487" y="5097759"/>
                    <a:pt x="3158178" y="5112888"/>
                  </a:cubicBezTo>
                  <a:cubicBezTo>
                    <a:pt x="3160177" y="5121082"/>
                    <a:pt x="3160485" y="5129189"/>
                    <a:pt x="3159310" y="5136864"/>
                  </a:cubicBezTo>
                  <a:lnTo>
                    <a:pt x="3158743" y="5138428"/>
                  </a:lnTo>
                  <a:lnTo>
                    <a:pt x="3175530" y="5134831"/>
                  </a:lnTo>
                  <a:cubicBezTo>
                    <a:pt x="3222249" y="5134831"/>
                    <a:pt x="3261183" y="5173762"/>
                    <a:pt x="3258586" y="5217887"/>
                  </a:cubicBezTo>
                  <a:cubicBezTo>
                    <a:pt x="3258586" y="5262009"/>
                    <a:pt x="3222249" y="5298346"/>
                    <a:pt x="3178127" y="5300943"/>
                  </a:cubicBezTo>
                  <a:cubicBezTo>
                    <a:pt x="3193700" y="5308728"/>
                    <a:pt x="3204082" y="5326898"/>
                    <a:pt x="3204082" y="5345065"/>
                  </a:cubicBezTo>
                  <a:cubicBezTo>
                    <a:pt x="3204082" y="5376211"/>
                    <a:pt x="3178127" y="5399572"/>
                    <a:pt x="3149575" y="5399572"/>
                  </a:cubicBezTo>
                  <a:cubicBezTo>
                    <a:pt x="3123620" y="5399572"/>
                    <a:pt x="3102856" y="5383999"/>
                    <a:pt x="3097665" y="5360638"/>
                  </a:cubicBezTo>
                  <a:cubicBezTo>
                    <a:pt x="3097665" y="5355447"/>
                    <a:pt x="3095071" y="5352853"/>
                    <a:pt x="3095071" y="5347662"/>
                  </a:cubicBezTo>
                  <a:cubicBezTo>
                    <a:pt x="3095071" y="5342471"/>
                    <a:pt x="3095071" y="5339874"/>
                    <a:pt x="3097665" y="5337280"/>
                  </a:cubicBezTo>
                  <a:cubicBezTo>
                    <a:pt x="3097665" y="5332089"/>
                    <a:pt x="3100262" y="5326898"/>
                    <a:pt x="3102856" y="5321707"/>
                  </a:cubicBezTo>
                  <a:cubicBezTo>
                    <a:pt x="3102856" y="5321707"/>
                    <a:pt x="3100262" y="5321707"/>
                    <a:pt x="3100262" y="5321707"/>
                  </a:cubicBezTo>
                  <a:cubicBezTo>
                    <a:pt x="3095071" y="5350256"/>
                    <a:pt x="3069116" y="5373617"/>
                    <a:pt x="3037970" y="5373617"/>
                  </a:cubicBezTo>
                  <a:cubicBezTo>
                    <a:pt x="3001633" y="5373617"/>
                    <a:pt x="2973081" y="5345065"/>
                    <a:pt x="2973081" y="5308728"/>
                  </a:cubicBezTo>
                  <a:cubicBezTo>
                    <a:pt x="2973081" y="5306134"/>
                    <a:pt x="2973081" y="5303537"/>
                    <a:pt x="2973081" y="5300943"/>
                  </a:cubicBezTo>
                  <a:cubicBezTo>
                    <a:pt x="2960105" y="5295752"/>
                    <a:pt x="2952317" y="5285370"/>
                    <a:pt x="2947126" y="5272391"/>
                  </a:cubicBezTo>
                  <a:cubicBezTo>
                    <a:pt x="2918577" y="5269797"/>
                    <a:pt x="2897813" y="5243842"/>
                    <a:pt x="2897813" y="5215290"/>
                  </a:cubicBezTo>
                  <a:lnTo>
                    <a:pt x="2908943" y="5181607"/>
                  </a:lnTo>
                  <a:lnTo>
                    <a:pt x="2893565" y="5180658"/>
                  </a:lnTo>
                  <a:cubicBezTo>
                    <a:pt x="2883230" y="5176792"/>
                    <a:pt x="2874062" y="5170012"/>
                    <a:pt x="2867385" y="5161122"/>
                  </a:cubicBezTo>
                  <a:lnTo>
                    <a:pt x="2858674" y="5142730"/>
                  </a:lnTo>
                  <a:lnTo>
                    <a:pt x="2852411" y="5158419"/>
                  </a:lnTo>
                  <a:cubicBezTo>
                    <a:pt x="2860819" y="5172516"/>
                    <a:pt x="2858517" y="5191091"/>
                    <a:pt x="2846657" y="5204852"/>
                  </a:cubicBezTo>
                  <a:cubicBezTo>
                    <a:pt x="2831406" y="5222548"/>
                    <a:pt x="2805784" y="5224450"/>
                    <a:pt x="2788088" y="5209199"/>
                  </a:cubicBezTo>
                  <a:cubicBezTo>
                    <a:pt x="2770394" y="5193950"/>
                    <a:pt x="2768491" y="5168326"/>
                    <a:pt x="2783742" y="5150630"/>
                  </a:cubicBezTo>
                  <a:cubicBezTo>
                    <a:pt x="2787131" y="5146699"/>
                    <a:pt x="2790520" y="5142766"/>
                    <a:pt x="2795875" y="5140529"/>
                  </a:cubicBezTo>
                  <a:cubicBezTo>
                    <a:pt x="2795333" y="5133208"/>
                    <a:pt x="2796483" y="5123922"/>
                    <a:pt x="2803260" y="5116058"/>
                  </a:cubicBezTo>
                  <a:cubicBezTo>
                    <a:pt x="2806649" y="5112126"/>
                    <a:pt x="2808345" y="5110159"/>
                    <a:pt x="2813699" y="5107920"/>
                  </a:cubicBezTo>
                  <a:cubicBezTo>
                    <a:pt x="2809767" y="5104531"/>
                    <a:pt x="2807528" y="5099177"/>
                    <a:pt x="2805292" y="5093821"/>
                  </a:cubicBezTo>
                  <a:cubicBezTo>
                    <a:pt x="2798241" y="5098027"/>
                    <a:pt x="2790920" y="5098570"/>
                    <a:pt x="2783600" y="5099114"/>
                  </a:cubicBezTo>
                  <a:cubicBezTo>
                    <a:pt x="2775838" y="5106130"/>
                    <a:pt x="2765552" y="5110114"/>
                    <a:pt x="2755240" y="5110648"/>
                  </a:cubicBezTo>
                  <a:lnTo>
                    <a:pt x="2754207" y="5110316"/>
                  </a:lnTo>
                  <a:lnTo>
                    <a:pt x="2753966" y="5114164"/>
                  </a:lnTo>
                  <a:cubicBezTo>
                    <a:pt x="2752298" y="5121769"/>
                    <a:pt x="2750629" y="5129375"/>
                    <a:pt x="2746428" y="5136424"/>
                  </a:cubicBezTo>
                  <a:cubicBezTo>
                    <a:pt x="2747293" y="5144587"/>
                    <a:pt x="2748161" y="5152748"/>
                    <a:pt x="2745937" y="5162888"/>
                  </a:cubicBezTo>
                  <a:cubicBezTo>
                    <a:pt x="2739264" y="5193311"/>
                    <a:pt x="2714990" y="5215390"/>
                    <a:pt x="2686157" y="5220775"/>
                  </a:cubicBezTo>
                  <a:lnTo>
                    <a:pt x="2661016" y="5220363"/>
                  </a:lnTo>
                  <a:lnTo>
                    <a:pt x="2653735" y="5233893"/>
                  </a:lnTo>
                  <a:cubicBezTo>
                    <a:pt x="2640180" y="5249622"/>
                    <a:pt x="2622421" y="5258299"/>
                    <a:pt x="2600457" y="5259929"/>
                  </a:cubicBezTo>
                  <a:lnTo>
                    <a:pt x="2608322" y="5266707"/>
                  </a:lnTo>
                  <a:cubicBezTo>
                    <a:pt x="2631915" y="5287040"/>
                    <a:pt x="2634631" y="5323645"/>
                    <a:pt x="2614298" y="5347239"/>
                  </a:cubicBezTo>
                  <a:cubicBezTo>
                    <a:pt x="2593964" y="5370832"/>
                    <a:pt x="2557359" y="5373548"/>
                    <a:pt x="2533766" y="5353215"/>
                  </a:cubicBezTo>
                  <a:cubicBezTo>
                    <a:pt x="2510173" y="5332881"/>
                    <a:pt x="2507457" y="5296276"/>
                    <a:pt x="2527790" y="5272683"/>
                  </a:cubicBezTo>
                  <a:cubicBezTo>
                    <a:pt x="2536261" y="5262853"/>
                    <a:pt x="2548667" y="5256411"/>
                    <a:pt x="2561344" y="5253630"/>
                  </a:cubicBezTo>
                  <a:cubicBezTo>
                    <a:pt x="2553749" y="5250514"/>
                    <a:pt x="2547852" y="5245431"/>
                    <a:pt x="2541952" y="5240347"/>
                  </a:cubicBezTo>
                  <a:cubicBezTo>
                    <a:pt x="2522291" y="5223402"/>
                    <a:pt x="2513071" y="5198322"/>
                    <a:pt x="2516795" y="5174119"/>
                  </a:cubicBezTo>
                  <a:cubicBezTo>
                    <a:pt x="2513406" y="5178052"/>
                    <a:pt x="2513678" y="5181715"/>
                    <a:pt x="2510289" y="5185647"/>
                  </a:cubicBezTo>
                  <a:cubicBezTo>
                    <a:pt x="2496733" y="5201376"/>
                    <a:pt x="2477010" y="5208359"/>
                    <a:pt x="2460400" y="5207750"/>
                  </a:cubicBezTo>
                  <a:cubicBezTo>
                    <a:pt x="2467385" y="5227477"/>
                    <a:pt x="2463388" y="5248018"/>
                    <a:pt x="2449833" y="5263747"/>
                  </a:cubicBezTo>
                  <a:cubicBezTo>
                    <a:pt x="2429499" y="5287340"/>
                    <a:pt x="2391200" y="5292021"/>
                    <a:pt x="2365640" y="5269992"/>
                  </a:cubicBezTo>
                  <a:cubicBezTo>
                    <a:pt x="2340082" y="5247965"/>
                    <a:pt x="2337366" y="5211360"/>
                    <a:pt x="2359392" y="5185802"/>
                  </a:cubicBezTo>
                  <a:cubicBezTo>
                    <a:pt x="2364476" y="5179904"/>
                    <a:pt x="2371033" y="5175276"/>
                    <a:pt x="2378150" y="5171987"/>
                  </a:cubicBezTo>
                  <a:lnTo>
                    <a:pt x="2380231" y="5171443"/>
                  </a:lnTo>
                  <a:lnTo>
                    <a:pt x="2363021" y="5159616"/>
                  </a:lnTo>
                  <a:cubicBezTo>
                    <a:pt x="2357331" y="5150728"/>
                    <a:pt x="2355118" y="5139614"/>
                    <a:pt x="2357621" y="5128206"/>
                  </a:cubicBezTo>
                  <a:cubicBezTo>
                    <a:pt x="2360957" y="5112995"/>
                    <a:pt x="2373878" y="5102541"/>
                    <a:pt x="2388224" y="5097717"/>
                  </a:cubicBezTo>
                  <a:lnTo>
                    <a:pt x="2375666" y="5072429"/>
                  </a:lnTo>
                  <a:lnTo>
                    <a:pt x="2372935" y="5070695"/>
                  </a:lnTo>
                  <a:cubicBezTo>
                    <a:pt x="2369003" y="5067306"/>
                    <a:pt x="2365070" y="5063917"/>
                    <a:pt x="2362832" y="5058563"/>
                  </a:cubicBezTo>
                  <a:cubicBezTo>
                    <a:pt x="2360530" y="5077137"/>
                    <a:pt x="2352601" y="5094288"/>
                    <a:pt x="2339046" y="5110016"/>
                  </a:cubicBezTo>
                  <a:cubicBezTo>
                    <a:pt x="2317018" y="5135576"/>
                    <a:pt x="2284888" y="5149002"/>
                    <a:pt x="2251671" y="5147786"/>
                  </a:cubicBezTo>
                  <a:cubicBezTo>
                    <a:pt x="2256421" y="5162157"/>
                    <a:pt x="2255811" y="5178766"/>
                    <a:pt x="2245645" y="5190562"/>
                  </a:cubicBezTo>
                  <a:cubicBezTo>
                    <a:pt x="2230396" y="5208255"/>
                    <a:pt x="2204770" y="5210158"/>
                    <a:pt x="2187076" y="5194909"/>
                  </a:cubicBezTo>
                  <a:cubicBezTo>
                    <a:pt x="2169380" y="5179658"/>
                    <a:pt x="2167481" y="5154033"/>
                    <a:pt x="2182730" y="5136340"/>
                  </a:cubicBezTo>
                  <a:cubicBezTo>
                    <a:pt x="2186119" y="5132408"/>
                    <a:pt x="2189508" y="5128475"/>
                    <a:pt x="2194861" y="5126237"/>
                  </a:cubicBezTo>
                  <a:lnTo>
                    <a:pt x="2188965" y="5121155"/>
                  </a:lnTo>
                  <a:cubicBezTo>
                    <a:pt x="2163404" y="5099126"/>
                    <a:pt x="2151946" y="5068692"/>
                    <a:pt x="2153433" y="5039134"/>
                  </a:cubicBezTo>
                  <a:cubicBezTo>
                    <a:pt x="2144147" y="5037984"/>
                    <a:pt x="2134587" y="5033173"/>
                    <a:pt x="2128688" y="5028089"/>
                  </a:cubicBezTo>
                  <a:lnTo>
                    <a:pt x="2124756" y="5024700"/>
                  </a:lnTo>
                  <a:cubicBezTo>
                    <a:pt x="2103066" y="5029990"/>
                    <a:pt x="2081103" y="5031620"/>
                    <a:pt x="2058323" y="5022268"/>
                  </a:cubicBezTo>
                  <a:cubicBezTo>
                    <a:pt x="2036633" y="5027558"/>
                    <a:pt x="2010464" y="5022139"/>
                    <a:pt x="1992771" y="5006890"/>
                  </a:cubicBezTo>
                  <a:cubicBezTo>
                    <a:pt x="1977042" y="4993334"/>
                    <a:pt x="1968295" y="4974659"/>
                    <a:pt x="1966869" y="4955441"/>
                  </a:cubicBezTo>
                  <a:lnTo>
                    <a:pt x="1968335" y="4943061"/>
                  </a:lnTo>
                  <a:lnTo>
                    <a:pt x="1936241" y="4949616"/>
                  </a:lnTo>
                  <a:cubicBezTo>
                    <a:pt x="1915478" y="4949616"/>
                    <a:pt x="1897310" y="4944425"/>
                    <a:pt x="1881738" y="4934042"/>
                  </a:cubicBezTo>
                  <a:cubicBezTo>
                    <a:pt x="1871355" y="4936640"/>
                    <a:pt x="1858377" y="4939234"/>
                    <a:pt x="1847994" y="4939234"/>
                  </a:cubicBezTo>
                  <a:cubicBezTo>
                    <a:pt x="1837613" y="4939234"/>
                    <a:pt x="1827231" y="4936640"/>
                    <a:pt x="1816849" y="4934042"/>
                  </a:cubicBezTo>
                  <a:cubicBezTo>
                    <a:pt x="1803873" y="4952212"/>
                    <a:pt x="1785703" y="4962595"/>
                    <a:pt x="1764938" y="4962595"/>
                  </a:cubicBezTo>
                  <a:lnTo>
                    <a:pt x="1757153" y="4962595"/>
                  </a:lnTo>
                  <a:lnTo>
                    <a:pt x="1741581" y="4978167"/>
                  </a:lnTo>
                  <a:cubicBezTo>
                    <a:pt x="1736389" y="5004122"/>
                    <a:pt x="1715626" y="5024887"/>
                    <a:pt x="1689671" y="5027481"/>
                  </a:cubicBezTo>
                  <a:cubicBezTo>
                    <a:pt x="1681883" y="5030078"/>
                    <a:pt x="1674098" y="5032672"/>
                    <a:pt x="1663716" y="5032672"/>
                  </a:cubicBezTo>
                  <a:cubicBezTo>
                    <a:pt x="1650737" y="5032672"/>
                    <a:pt x="1640355" y="5027481"/>
                    <a:pt x="1629972" y="5022290"/>
                  </a:cubicBezTo>
                  <a:cubicBezTo>
                    <a:pt x="1624782" y="5032672"/>
                    <a:pt x="1616997" y="5037863"/>
                    <a:pt x="1606615" y="5037863"/>
                  </a:cubicBezTo>
                  <a:cubicBezTo>
                    <a:pt x="1596232" y="5037863"/>
                    <a:pt x="1588445" y="5030078"/>
                    <a:pt x="1583254" y="5022290"/>
                  </a:cubicBezTo>
                  <a:cubicBezTo>
                    <a:pt x="1580660" y="5022290"/>
                    <a:pt x="1575468" y="5019696"/>
                    <a:pt x="1572872" y="5017098"/>
                  </a:cubicBezTo>
                  <a:cubicBezTo>
                    <a:pt x="1570277" y="5019696"/>
                    <a:pt x="1567681" y="5022290"/>
                    <a:pt x="1562490" y="5022290"/>
                  </a:cubicBezTo>
                  <a:cubicBezTo>
                    <a:pt x="1554705" y="5022290"/>
                    <a:pt x="1546916" y="5014504"/>
                    <a:pt x="1546916" y="5006717"/>
                  </a:cubicBezTo>
                  <a:cubicBezTo>
                    <a:pt x="1546916" y="5001526"/>
                    <a:pt x="1552107" y="4996335"/>
                    <a:pt x="1557299" y="4993741"/>
                  </a:cubicBezTo>
                  <a:cubicBezTo>
                    <a:pt x="1554705" y="4988550"/>
                    <a:pt x="1554705" y="4985952"/>
                    <a:pt x="1554705" y="4980762"/>
                  </a:cubicBezTo>
                  <a:lnTo>
                    <a:pt x="1554705" y="4972977"/>
                  </a:lnTo>
                  <a:cubicBezTo>
                    <a:pt x="1536535" y="4998932"/>
                    <a:pt x="1505389" y="5017098"/>
                    <a:pt x="1471649" y="5014504"/>
                  </a:cubicBezTo>
                  <a:cubicBezTo>
                    <a:pt x="1417142" y="5011907"/>
                    <a:pt x="1375614" y="4967786"/>
                    <a:pt x="1378210" y="4913279"/>
                  </a:cubicBezTo>
                  <a:cubicBezTo>
                    <a:pt x="1380805" y="4884730"/>
                    <a:pt x="1393784" y="4861369"/>
                    <a:pt x="1411950" y="4843201"/>
                  </a:cubicBezTo>
                  <a:cubicBezTo>
                    <a:pt x="1409356" y="4840605"/>
                    <a:pt x="1409356" y="4838011"/>
                    <a:pt x="1409356" y="4835414"/>
                  </a:cubicBezTo>
                  <a:cubicBezTo>
                    <a:pt x="1409356" y="4825031"/>
                    <a:pt x="1417142" y="4814650"/>
                    <a:pt x="1430121" y="4812055"/>
                  </a:cubicBezTo>
                  <a:cubicBezTo>
                    <a:pt x="1427524" y="4806865"/>
                    <a:pt x="1424930" y="4799077"/>
                    <a:pt x="1424930" y="4791291"/>
                  </a:cubicBezTo>
                  <a:lnTo>
                    <a:pt x="1424930" y="4788695"/>
                  </a:lnTo>
                  <a:cubicBezTo>
                    <a:pt x="1422333" y="4783504"/>
                    <a:pt x="1422333" y="4778313"/>
                    <a:pt x="1422333" y="4773122"/>
                  </a:cubicBezTo>
                  <a:cubicBezTo>
                    <a:pt x="1422333" y="4734190"/>
                    <a:pt x="1456076" y="4700448"/>
                    <a:pt x="1495006" y="4700448"/>
                  </a:cubicBezTo>
                  <a:cubicBezTo>
                    <a:pt x="1533941" y="4700448"/>
                    <a:pt x="1567681" y="4734190"/>
                    <a:pt x="1567681" y="4773122"/>
                  </a:cubicBezTo>
                  <a:cubicBezTo>
                    <a:pt x="1567681" y="4780910"/>
                    <a:pt x="1565087" y="4788695"/>
                    <a:pt x="1562490" y="4796483"/>
                  </a:cubicBezTo>
                  <a:cubicBezTo>
                    <a:pt x="1565087" y="4796483"/>
                    <a:pt x="1570277" y="4793885"/>
                    <a:pt x="1575468" y="4793885"/>
                  </a:cubicBezTo>
                  <a:cubicBezTo>
                    <a:pt x="1578062" y="4749764"/>
                    <a:pt x="1614400" y="4713427"/>
                    <a:pt x="1658525" y="4713427"/>
                  </a:cubicBezTo>
                  <a:cubicBezTo>
                    <a:pt x="1687073" y="4713427"/>
                    <a:pt x="1713028" y="4728999"/>
                    <a:pt x="1728602" y="4752358"/>
                  </a:cubicBezTo>
                  <a:cubicBezTo>
                    <a:pt x="1736389" y="4747167"/>
                    <a:pt x="1744175" y="4741975"/>
                    <a:pt x="1754557" y="4741975"/>
                  </a:cubicBezTo>
                  <a:cubicBezTo>
                    <a:pt x="1775321" y="4741975"/>
                    <a:pt x="1793491" y="4760145"/>
                    <a:pt x="1793491" y="4780910"/>
                  </a:cubicBezTo>
                  <a:cubicBezTo>
                    <a:pt x="1793491" y="4786100"/>
                    <a:pt x="1793491" y="4791291"/>
                    <a:pt x="1790894" y="4796483"/>
                  </a:cubicBezTo>
                  <a:lnTo>
                    <a:pt x="1793491" y="4793885"/>
                  </a:lnTo>
                  <a:cubicBezTo>
                    <a:pt x="1798682" y="4770528"/>
                    <a:pt x="1819445" y="4752358"/>
                    <a:pt x="1845400" y="4752358"/>
                  </a:cubicBezTo>
                  <a:cubicBezTo>
                    <a:pt x="1858377" y="4752358"/>
                    <a:pt x="1871355" y="4760145"/>
                    <a:pt x="1881738" y="4767930"/>
                  </a:cubicBezTo>
                  <a:cubicBezTo>
                    <a:pt x="1894714" y="4760145"/>
                    <a:pt x="1907693" y="4757549"/>
                    <a:pt x="1920669" y="4754955"/>
                  </a:cubicBezTo>
                  <a:cubicBezTo>
                    <a:pt x="1918075" y="4747167"/>
                    <a:pt x="1915478" y="4739382"/>
                    <a:pt x="1915478" y="4731594"/>
                  </a:cubicBezTo>
                  <a:cubicBezTo>
                    <a:pt x="1915478" y="4716021"/>
                    <a:pt x="1925860" y="4700448"/>
                    <a:pt x="1938839" y="4692663"/>
                  </a:cubicBezTo>
                  <a:cubicBezTo>
                    <a:pt x="1936241" y="4690066"/>
                    <a:pt x="1936241" y="4684874"/>
                    <a:pt x="1936241" y="4679684"/>
                  </a:cubicBezTo>
                  <a:lnTo>
                    <a:pt x="1936241" y="4669302"/>
                  </a:lnTo>
                  <a:lnTo>
                    <a:pt x="1933647" y="4669302"/>
                  </a:lnTo>
                  <a:cubicBezTo>
                    <a:pt x="1923265" y="4669302"/>
                    <a:pt x="1912884" y="4661517"/>
                    <a:pt x="1912884" y="4648538"/>
                  </a:cubicBezTo>
                  <a:cubicBezTo>
                    <a:pt x="1912884" y="4638156"/>
                    <a:pt x="1920669" y="4627773"/>
                    <a:pt x="1933647" y="4627773"/>
                  </a:cubicBezTo>
                  <a:cubicBezTo>
                    <a:pt x="1944030" y="4627773"/>
                    <a:pt x="1951815" y="4632965"/>
                    <a:pt x="1954411" y="4643347"/>
                  </a:cubicBezTo>
                  <a:cubicBezTo>
                    <a:pt x="1957005" y="4643347"/>
                    <a:pt x="1957005" y="4640753"/>
                    <a:pt x="1959603" y="4640753"/>
                  </a:cubicBezTo>
                  <a:lnTo>
                    <a:pt x="1959603" y="4635562"/>
                  </a:lnTo>
                  <a:cubicBezTo>
                    <a:pt x="1959603" y="4627773"/>
                    <a:pt x="1967388" y="4619988"/>
                    <a:pt x="1975175" y="4619988"/>
                  </a:cubicBezTo>
                  <a:lnTo>
                    <a:pt x="1977770" y="4619988"/>
                  </a:lnTo>
                  <a:cubicBezTo>
                    <a:pt x="1988151" y="4596628"/>
                    <a:pt x="2008916" y="4581055"/>
                    <a:pt x="2034871" y="4575863"/>
                  </a:cubicBezTo>
                  <a:cubicBezTo>
                    <a:pt x="2032276" y="4570673"/>
                    <a:pt x="2029680" y="4562887"/>
                    <a:pt x="2027086" y="4557697"/>
                  </a:cubicBezTo>
                  <a:cubicBezTo>
                    <a:pt x="2014106" y="4555100"/>
                    <a:pt x="2001131" y="4552506"/>
                    <a:pt x="1990749" y="4547315"/>
                  </a:cubicBezTo>
                  <a:lnTo>
                    <a:pt x="1990749" y="4555100"/>
                  </a:lnTo>
                  <a:cubicBezTo>
                    <a:pt x="1993343" y="4557697"/>
                    <a:pt x="1993343" y="4560291"/>
                    <a:pt x="1993343" y="4562887"/>
                  </a:cubicBezTo>
                  <a:cubicBezTo>
                    <a:pt x="1993343" y="4573270"/>
                    <a:pt x="1988151" y="4578461"/>
                    <a:pt x="1980366" y="4581055"/>
                  </a:cubicBezTo>
                  <a:cubicBezTo>
                    <a:pt x="1964794" y="4609607"/>
                    <a:pt x="1933647" y="4630371"/>
                    <a:pt x="1897310" y="4630371"/>
                  </a:cubicBezTo>
                  <a:lnTo>
                    <a:pt x="1894714" y="4630371"/>
                  </a:lnTo>
                  <a:cubicBezTo>
                    <a:pt x="1892120" y="4632965"/>
                    <a:pt x="1886929" y="4632965"/>
                    <a:pt x="1884332" y="4632965"/>
                  </a:cubicBezTo>
                  <a:cubicBezTo>
                    <a:pt x="1876547" y="4632965"/>
                    <a:pt x="1871355" y="4630371"/>
                    <a:pt x="1866164" y="4625179"/>
                  </a:cubicBezTo>
                  <a:cubicBezTo>
                    <a:pt x="1858377" y="4625179"/>
                    <a:pt x="1850592" y="4619988"/>
                    <a:pt x="1845400" y="4617392"/>
                  </a:cubicBezTo>
                  <a:cubicBezTo>
                    <a:pt x="1847994" y="4619988"/>
                    <a:pt x="1847994" y="4625179"/>
                    <a:pt x="1847994" y="4627773"/>
                  </a:cubicBezTo>
                  <a:cubicBezTo>
                    <a:pt x="1847994" y="4638156"/>
                    <a:pt x="1842804" y="4645944"/>
                    <a:pt x="1835019" y="4651134"/>
                  </a:cubicBezTo>
                  <a:lnTo>
                    <a:pt x="1858678" y="4666044"/>
                  </a:lnTo>
                  <a:lnTo>
                    <a:pt x="1863243" y="4656000"/>
                  </a:lnTo>
                  <a:cubicBezTo>
                    <a:pt x="1866163" y="4653080"/>
                    <a:pt x="1870056" y="4651134"/>
                    <a:pt x="1873950" y="4651134"/>
                  </a:cubicBezTo>
                  <a:cubicBezTo>
                    <a:pt x="1881735" y="4651134"/>
                    <a:pt x="1889523" y="4658919"/>
                    <a:pt x="1889523" y="4666707"/>
                  </a:cubicBezTo>
                  <a:cubicBezTo>
                    <a:pt x="1889523" y="4674492"/>
                    <a:pt x="1884332" y="4682280"/>
                    <a:pt x="1873950" y="4682280"/>
                  </a:cubicBezTo>
                  <a:cubicBezTo>
                    <a:pt x="1870056" y="4682280"/>
                    <a:pt x="1866163" y="4680333"/>
                    <a:pt x="1863243" y="4677413"/>
                  </a:cubicBezTo>
                  <a:lnTo>
                    <a:pt x="1861761" y="4674153"/>
                  </a:lnTo>
                  <a:lnTo>
                    <a:pt x="1868759" y="4692663"/>
                  </a:lnTo>
                  <a:lnTo>
                    <a:pt x="1858651" y="4717524"/>
                  </a:lnTo>
                  <a:lnTo>
                    <a:pt x="1866165" y="4713426"/>
                  </a:lnTo>
                  <a:cubicBezTo>
                    <a:pt x="1873950" y="4713426"/>
                    <a:pt x="1881738" y="4721211"/>
                    <a:pt x="1881738" y="4728999"/>
                  </a:cubicBezTo>
                  <a:cubicBezTo>
                    <a:pt x="1881738" y="4736784"/>
                    <a:pt x="1873950" y="4744572"/>
                    <a:pt x="1866165" y="4744572"/>
                  </a:cubicBezTo>
                  <a:cubicBezTo>
                    <a:pt x="1858377" y="4744572"/>
                    <a:pt x="1850592" y="4736784"/>
                    <a:pt x="1850592" y="4728999"/>
                  </a:cubicBezTo>
                  <a:lnTo>
                    <a:pt x="1853295" y="4723593"/>
                  </a:lnTo>
                  <a:lnTo>
                    <a:pt x="1827231" y="4734190"/>
                  </a:lnTo>
                  <a:cubicBezTo>
                    <a:pt x="1803873" y="4734190"/>
                    <a:pt x="1785703" y="4716021"/>
                    <a:pt x="1785703" y="4692663"/>
                  </a:cubicBezTo>
                  <a:cubicBezTo>
                    <a:pt x="1785703" y="4674493"/>
                    <a:pt x="1796084" y="4658919"/>
                    <a:pt x="1811658" y="4653728"/>
                  </a:cubicBezTo>
                  <a:cubicBezTo>
                    <a:pt x="1801276" y="4648538"/>
                    <a:pt x="1793491" y="4640753"/>
                    <a:pt x="1793491" y="4627773"/>
                  </a:cubicBezTo>
                  <a:cubicBezTo>
                    <a:pt x="1793491" y="4612201"/>
                    <a:pt x="1806467" y="4599224"/>
                    <a:pt x="1822039" y="4599224"/>
                  </a:cubicBezTo>
                  <a:lnTo>
                    <a:pt x="1827231" y="4599224"/>
                  </a:lnTo>
                  <a:cubicBezTo>
                    <a:pt x="1816849" y="4588843"/>
                    <a:pt x="1809064" y="4573270"/>
                    <a:pt x="1803873" y="4557697"/>
                  </a:cubicBezTo>
                  <a:cubicBezTo>
                    <a:pt x="1796084" y="4562887"/>
                    <a:pt x="1788299" y="4568078"/>
                    <a:pt x="1777918" y="4568078"/>
                  </a:cubicBezTo>
                  <a:cubicBezTo>
                    <a:pt x="1762344" y="4568078"/>
                    <a:pt x="1749366" y="4560291"/>
                    <a:pt x="1744175" y="4547315"/>
                  </a:cubicBezTo>
                  <a:cubicBezTo>
                    <a:pt x="1738983" y="4547315"/>
                    <a:pt x="1733793" y="4549909"/>
                    <a:pt x="1728602" y="4549909"/>
                  </a:cubicBezTo>
                  <a:cubicBezTo>
                    <a:pt x="1710435" y="4549909"/>
                    <a:pt x="1694862" y="4534336"/>
                    <a:pt x="1694862" y="4516168"/>
                  </a:cubicBezTo>
                  <a:cubicBezTo>
                    <a:pt x="1694862" y="4513571"/>
                    <a:pt x="1697456" y="4508381"/>
                    <a:pt x="1697456" y="4505786"/>
                  </a:cubicBezTo>
                  <a:cubicBezTo>
                    <a:pt x="1692265" y="4510977"/>
                    <a:pt x="1681883" y="4516168"/>
                    <a:pt x="1671501" y="4516168"/>
                  </a:cubicBezTo>
                  <a:cubicBezTo>
                    <a:pt x="1650737" y="4516168"/>
                    <a:pt x="1635164" y="4500596"/>
                    <a:pt x="1635164" y="4479831"/>
                  </a:cubicBezTo>
                  <a:cubicBezTo>
                    <a:pt x="1635164" y="4472044"/>
                    <a:pt x="1637761" y="4466853"/>
                    <a:pt x="1640355" y="4461661"/>
                  </a:cubicBezTo>
                  <a:cubicBezTo>
                    <a:pt x="1629972" y="4453876"/>
                    <a:pt x="1619591" y="4446089"/>
                    <a:pt x="1611806" y="4435706"/>
                  </a:cubicBezTo>
                  <a:cubicBezTo>
                    <a:pt x="1601423" y="4440898"/>
                    <a:pt x="1591042" y="4443495"/>
                    <a:pt x="1580660" y="4443495"/>
                  </a:cubicBezTo>
                  <a:lnTo>
                    <a:pt x="1575468" y="4443495"/>
                  </a:lnTo>
                  <a:cubicBezTo>
                    <a:pt x="1580660" y="4451280"/>
                    <a:pt x="1583254" y="4456471"/>
                    <a:pt x="1583254" y="4464259"/>
                  </a:cubicBezTo>
                  <a:cubicBezTo>
                    <a:pt x="1583254" y="4482426"/>
                    <a:pt x="1567681" y="4497999"/>
                    <a:pt x="1549513" y="4497999"/>
                  </a:cubicBezTo>
                  <a:cubicBezTo>
                    <a:pt x="1531344" y="4497999"/>
                    <a:pt x="1515771" y="4485022"/>
                    <a:pt x="1515771" y="4466853"/>
                  </a:cubicBezTo>
                  <a:cubicBezTo>
                    <a:pt x="1497604" y="4464259"/>
                    <a:pt x="1482031" y="4448686"/>
                    <a:pt x="1482031" y="4430515"/>
                  </a:cubicBezTo>
                  <a:cubicBezTo>
                    <a:pt x="1482031" y="4409751"/>
                    <a:pt x="1497604" y="4394179"/>
                    <a:pt x="1518367" y="4394179"/>
                  </a:cubicBezTo>
                  <a:lnTo>
                    <a:pt x="1520961" y="4394179"/>
                  </a:lnTo>
                  <a:cubicBezTo>
                    <a:pt x="1518367" y="4388988"/>
                    <a:pt x="1518367" y="4383797"/>
                    <a:pt x="1518367" y="4378605"/>
                  </a:cubicBezTo>
                  <a:cubicBezTo>
                    <a:pt x="1518367" y="4370820"/>
                    <a:pt x="1520961" y="4360439"/>
                    <a:pt x="1523559" y="4352650"/>
                  </a:cubicBezTo>
                  <a:cubicBezTo>
                    <a:pt x="1510580" y="4352650"/>
                    <a:pt x="1500198" y="4347459"/>
                    <a:pt x="1489816" y="4342269"/>
                  </a:cubicBezTo>
                  <a:cubicBezTo>
                    <a:pt x="1484625" y="4378605"/>
                    <a:pt x="1453479" y="4407158"/>
                    <a:pt x="1417142" y="4407158"/>
                  </a:cubicBezTo>
                  <a:lnTo>
                    <a:pt x="1406760" y="4407158"/>
                  </a:lnTo>
                  <a:cubicBezTo>
                    <a:pt x="1401569" y="4409751"/>
                    <a:pt x="1398975" y="4412349"/>
                    <a:pt x="1393784" y="4412349"/>
                  </a:cubicBezTo>
                  <a:cubicBezTo>
                    <a:pt x="1385995" y="4412349"/>
                    <a:pt x="1378210" y="4404560"/>
                    <a:pt x="1378210" y="4396775"/>
                  </a:cubicBezTo>
                  <a:cubicBezTo>
                    <a:pt x="1357447" y="4383797"/>
                    <a:pt x="1344468" y="4360439"/>
                    <a:pt x="1344468" y="4334484"/>
                  </a:cubicBezTo>
                  <a:cubicBezTo>
                    <a:pt x="1344468" y="4326695"/>
                    <a:pt x="1344468" y="4318910"/>
                    <a:pt x="1347065" y="4311123"/>
                  </a:cubicBezTo>
                  <a:cubicBezTo>
                    <a:pt x="1344468" y="4308529"/>
                    <a:pt x="1344468" y="4305932"/>
                    <a:pt x="1341874" y="4303338"/>
                  </a:cubicBezTo>
                  <a:cubicBezTo>
                    <a:pt x="1331492" y="4308529"/>
                    <a:pt x="1321110" y="4311123"/>
                    <a:pt x="1310728" y="4311123"/>
                  </a:cubicBezTo>
                  <a:lnTo>
                    <a:pt x="1300345" y="4311123"/>
                  </a:lnTo>
                  <a:cubicBezTo>
                    <a:pt x="1302939" y="4313719"/>
                    <a:pt x="1302939" y="4318910"/>
                    <a:pt x="1302939" y="4321504"/>
                  </a:cubicBezTo>
                  <a:cubicBezTo>
                    <a:pt x="1302939" y="4339675"/>
                    <a:pt x="1287367" y="4355248"/>
                    <a:pt x="1269199" y="4355248"/>
                  </a:cubicBezTo>
                  <a:cubicBezTo>
                    <a:pt x="1251030" y="4355248"/>
                    <a:pt x="1235457" y="4339675"/>
                    <a:pt x="1235457" y="4321504"/>
                  </a:cubicBezTo>
                  <a:cubicBezTo>
                    <a:pt x="1235457" y="4303338"/>
                    <a:pt x="1248436" y="4290359"/>
                    <a:pt x="1264009" y="4287764"/>
                  </a:cubicBezTo>
                  <a:cubicBezTo>
                    <a:pt x="1256221" y="4277383"/>
                    <a:pt x="1251030" y="4264404"/>
                    <a:pt x="1251030" y="4248831"/>
                  </a:cubicBezTo>
                  <a:cubicBezTo>
                    <a:pt x="1251030" y="4238448"/>
                    <a:pt x="1253627" y="4230663"/>
                    <a:pt x="1256221" y="4222876"/>
                  </a:cubicBezTo>
                  <a:cubicBezTo>
                    <a:pt x="1243244" y="4220282"/>
                    <a:pt x="1235457" y="4209899"/>
                    <a:pt x="1235457" y="4196921"/>
                  </a:cubicBezTo>
                  <a:cubicBezTo>
                    <a:pt x="1235457" y="4183944"/>
                    <a:pt x="1245839" y="4170966"/>
                    <a:pt x="1261412" y="4170966"/>
                  </a:cubicBezTo>
                  <a:cubicBezTo>
                    <a:pt x="1274391" y="4170966"/>
                    <a:pt x="1284773" y="4181348"/>
                    <a:pt x="1287367" y="4191729"/>
                  </a:cubicBezTo>
                  <a:cubicBezTo>
                    <a:pt x="1295154" y="4189136"/>
                    <a:pt x="1302939" y="4186538"/>
                    <a:pt x="1310728" y="4186538"/>
                  </a:cubicBezTo>
                  <a:cubicBezTo>
                    <a:pt x="1331492" y="4186538"/>
                    <a:pt x="1349659" y="4196921"/>
                    <a:pt x="1360041" y="4212493"/>
                  </a:cubicBezTo>
                  <a:cubicBezTo>
                    <a:pt x="1375614" y="4196921"/>
                    <a:pt x="1396378" y="4189136"/>
                    <a:pt x="1417142" y="4189136"/>
                  </a:cubicBezTo>
                  <a:cubicBezTo>
                    <a:pt x="1432715" y="4189136"/>
                    <a:pt x="1445694" y="4191729"/>
                    <a:pt x="1458670" y="4199518"/>
                  </a:cubicBezTo>
                  <a:cubicBezTo>
                    <a:pt x="1469051" y="4191729"/>
                    <a:pt x="1482031" y="4186538"/>
                    <a:pt x="1497604" y="4186538"/>
                  </a:cubicBezTo>
                  <a:lnTo>
                    <a:pt x="1505389" y="4186538"/>
                  </a:lnTo>
                  <a:cubicBezTo>
                    <a:pt x="1505389" y="4183944"/>
                    <a:pt x="1507986" y="4183944"/>
                    <a:pt x="1507986" y="4181348"/>
                  </a:cubicBezTo>
                  <a:cubicBezTo>
                    <a:pt x="1489816" y="4173563"/>
                    <a:pt x="1476840" y="4155392"/>
                    <a:pt x="1476840" y="4134628"/>
                  </a:cubicBezTo>
                  <a:cubicBezTo>
                    <a:pt x="1476840" y="4108673"/>
                    <a:pt x="1497604" y="4085316"/>
                    <a:pt x="1526153" y="4085316"/>
                  </a:cubicBezTo>
                  <a:cubicBezTo>
                    <a:pt x="1533941" y="4085316"/>
                    <a:pt x="1541726" y="4087910"/>
                    <a:pt x="1549513" y="4090507"/>
                  </a:cubicBezTo>
                  <a:cubicBezTo>
                    <a:pt x="1554705" y="4082719"/>
                    <a:pt x="1559896" y="4074933"/>
                    <a:pt x="1567681" y="4069742"/>
                  </a:cubicBezTo>
                  <a:cubicBezTo>
                    <a:pt x="1572872" y="4054170"/>
                    <a:pt x="1588445" y="4043787"/>
                    <a:pt x="1606615" y="4043787"/>
                  </a:cubicBezTo>
                  <a:cubicBezTo>
                    <a:pt x="1609209" y="4043787"/>
                    <a:pt x="1614400" y="4046381"/>
                    <a:pt x="1616997" y="4046381"/>
                  </a:cubicBezTo>
                  <a:cubicBezTo>
                    <a:pt x="1629972" y="4023024"/>
                    <a:pt x="1655927" y="4007451"/>
                    <a:pt x="1684480" y="4007451"/>
                  </a:cubicBezTo>
                  <a:cubicBezTo>
                    <a:pt x="1697456" y="4007451"/>
                    <a:pt x="1707838" y="4010045"/>
                    <a:pt x="1718220" y="4015236"/>
                  </a:cubicBezTo>
                  <a:cubicBezTo>
                    <a:pt x="1720817" y="4012641"/>
                    <a:pt x="1726008" y="4012641"/>
                    <a:pt x="1728602" y="4012641"/>
                  </a:cubicBezTo>
                  <a:cubicBezTo>
                    <a:pt x="1741581" y="4012641"/>
                    <a:pt x="1751963" y="4023024"/>
                    <a:pt x="1751963" y="4036000"/>
                  </a:cubicBezTo>
                  <a:cubicBezTo>
                    <a:pt x="1751963" y="4041191"/>
                    <a:pt x="1749366" y="4043787"/>
                    <a:pt x="1749366" y="4046381"/>
                  </a:cubicBezTo>
                  <a:cubicBezTo>
                    <a:pt x="1757153" y="4056764"/>
                    <a:pt x="1759748" y="4069742"/>
                    <a:pt x="1759748" y="4082719"/>
                  </a:cubicBezTo>
                  <a:cubicBezTo>
                    <a:pt x="1759748" y="4119056"/>
                    <a:pt x="1733793" y="4150202"/>
                    <a:pt x="1697456" y="4157989"/>
                  </a:cubicBezTo>
                  <a:cubicBezTo>
                    <a:pt x="1700053" y="4157989"/>
                    <a:pt x="1700053" y="4160583"/>
                    <a:pt x="1700053" y="4163181"/>
                  </a:cubicBezTo>
                  <a:cubicBezTo>
                    <a:pt x="1702647" y="4160583"/>
                    <a:pt x="1705243" y="4160583"/>
                    <a:pt x="1707838" y="4160583"/>
                  </a:cubicBezTo>
                  <a:cubicBezTo>
                    <a:pt x="1723411" y="4160583"/>
                    <a:pt x="1736389" y="4173563"/>
                    <a:pt x="1736389" y="4189136"/>
                  </a:cubicBezTo>
                  <a:cubicBezTo>
                    <a:pt x="1736389" y="4191729"/>
                    <a:pt x="1733793" y="4196921"/>
                    <a:pt x="1733793" y="4199518"/>
                  </a:cubicBezTo>
                  <a:lnTo>
                    <a:pt x="1736389" y="4199518"/>
                  </a:lnTo>
                  <a:cubicBezTo>
                    <a:pt x="1751963" y="4199518"/>
                    <a:pt x="1764938" y="4212493"/>
                    <a:pt x="1764938" y="4228067"/>
                  </a:cubicBezTo>
                  <a:cubicBezTo>
                    <a:pt x="1764938" y="4243639"/>
                    <a:pt x="1751963" y="4256619"/>
                    <a:pt x="1736389" y="4256619"/>
                  </a:cubicBezTo>
                  <a:cubicBezTo>
                    <a:pt x="1720817" y="4256619"/>
                    <a:pt x="1707838" y="4243639"/>
                    <a:pt x="1707838" y="4228067"/>
                  </a:cubicBezTo>
                  <a:cubicBezTo>
                    <a:pt x="1707838" y="4225473"/>
                    <a:pt x="1707838" y="4220282"/>
                    <a:pt x="1710435" y="4217685"/>
                  </a:cubicBezTo>
                  <a:lnTo>
                    <a:pt x="1707838" y="4217685"/>
                  </a:lnTo>
                  <a:cubicBezTo>
                    <a:pt x="1697456" y="4217685"/>
                    <a:pt x="1689671" y="4212493"/>
                    <a:pt x="1684480" y="4204708"/>
                  </a:cubicBezTo>
                  <a:cubicBezTo>
                    <a:pt x="1681883" y="4207303"/>
                    <a:pt x="1679288" y="4207303"/>
                    <a:pt x="1676692" y="4209899"/>
                  </a:cubicBezTo>
                  <a:cubicBezTo>
                    <a:pt x="1679288" y="4215091"/>
                    <a:pt x="1679288" y="4222876"/>
                    <a:pt x="1679288" y="4228067"/>
                  </a:cubicBezTo>
                  <a:lnTo>
                    <a:pt x="1679288" y="4238448"/>
                  </a:lnTo>
                  <a:lnTo>
                    <a:pt x="1687073" y="4238448"/>
                  </a:lnTo>
                  <a:cubicBezTo>
                    <a:pt x="1707838" y="4238448"/>
                    <a:pt x="1723411" y="4256619"/>
                    <a:pt x="1723411" y="4274786"/>
                  </a:cubicBezTo>
                  <a:cubicBezTo>
                    <a:pt x="1723411" y="4279977"/>
                    <a:pt x="1720817" y="4282574"/>
                    <a:pt x="1720817" y="4285168"/>
                  </a:cubicBezTo>
                  <a:cubicBezTo>
                    <a:pt x="1723411" y="4292955"/>
                    <a:pt x="1726008" y="4303338"/>
                    <a:pt x="1728602" y="4311123"/>
                  </a:cubicBezTo>
                  <a:cubicBezTo>
                    <a:pt x="1754557" y="4324102"/>
                    <a:pt x="1772727" y="4350056"/>
                    <a:pt x="1775321" y="4381203"/>
                  </a:cubicBezTo>
                  <a:cubicBezTo>
                    <a:pt x="1801276" y="4388988"/>
                    <a:pt x="1822039" y="4414943"/>
                    <a:pt x="1822039" y="4443495"/>
                  </a:cubicBezTo>
                  <a:cubicBezTo>
                    <a:pt x="1822039" y="4466853"/>
                    <a:pt x="1809064" y="4487616"/>
                    <a:pt x="1790894" y="4497999"/>
                  </a:cubicBezTo>
                  <a:cubicBezTo>
                    <a:pt x="1801276" y="4500596"/>
                    <a:pt x="1809064" y="4505786"/>
                    <a:pt x="1814254" y="4510977"/>
                  </a:cubicBezTo>
                  <a:cubicBezTo>
                    <a:pt x="1822039" y="4485022"/>
                    <a:pt x="1845400" y="4461661"/>
                    <a:pt x="1871355" y="4451280"/>
                  </a:cubicBezTo>
                  <a:cubicBezTo>
                    <a:pt x="1871355" y="4448686"/>
                    <a:pt x="1868759" y="4446089"/>
                    <a:pt x="1868759" y="4443495"/>
                  </a:cubicBezTo>
                  <a:cubicBezTo>
                    <a:pt x="1850592" y="4433112"/>
                    <a:pt x="1837613" y="4417540"/>
                    <a:pt x="1829828" y="4396775"/>
                  </a:cubicBezTo>
                  <a:cubicBezTo>
                    <a:pt x="1824637" y="4394179"/>
                    <a:pt x="1822039" y="4388988"/>
                    <a:pt x="1819445" y="4383797"/>
                  </a:cubicBezTo>
                  <a:cubicBezTo>
                    <a:pt x="1790894" y="4381203"/>
                    <a:pt x="1767536" y="4355248"/>
                    <a:pt x="1767536" y="4326695"/>
                  </a:cubicBezTo>
                  <a:cubicBezTo>
                    <a:pt x="1767536" y="4308529"/>
                    <a:pt x="1775321" y="4292955"/>
                    <a:pt x="1788299" y="4282574"/>
                  </a:cubicBezTo>
                  <a:cubicBezTo>
                    <a:pt x="1785703" y="4279977"/>
                    <a:pt x="1783109" y="4274786"/>
                    <a:pt x="1783109" y="4269594"/>
                  </a:cubicBezTo>
                  <a:cubicBezTo>
                    <a:pt x="1783109" y="4256619"/>
                    <a:pt x="1793491" y="4246237"/>
                    <a:pt x="1806467" y="4246237"/>
                  </a:cubicBezTo>
                  <a:cubicBezTo>
                    <a:pt x="1814254" y="4246237"/>
                    <a:pt x="1819445" y="4248831"/>
                    <a:pt x="1824637" y="4254022"/>
                  </a:cubicBezTo>
                  <a:cubicBezTo>
                    <a:pt x="1824637" y="4248831"/>
                    <a:pt x="1827231" y="4246237"/>
                    <a:pt x="1829828" y="4241046"/>
                  </a:cubicBezTo>
                  <a:cubicBezTo>
                    <a:pt x="1811658" y="4233258"/>
                    <a:pt x="1798682" y="4217685"/>
                    <a:pt x="1798682" y="4196921"/>
                  </a:cubicBezTo>
                  <a:cubicBezTo>
                    <a:pt x="1798682" y="4170966"/>
                    <a:pt x="1819445" y="4150202"/>
                    <a:pt x="1845400" y="4150202"/>
                  </a:cubicBezTo>
                  <a:cubicBezTo>
                    <a:pt x="1868759" y="4150202"/>
                    <a:pt x="1889523" y="4168372"/>
                    <a:pt x="1892120" y="4191729"/>
                  </a:cubicBezTo>
                  <a:cubicBezTo>
                    <a:pt x="1897310" y="4189136"/>
                    <a:pt x="1899904" y="4189136"/>
                    <a:pt x="1905095" y="4189136"/>
                  </a:cubicBezTo>
                  <a:cubicBezTo>
                    <a:pt x="1902501" y="4181348"/>
                    <a:pt x="1899904" y="4173563"/>
                    <a:pt x="1899904" y="4165775"/>
                  </a:cubicBezTo>
                  <a:cubicBezTo>
                    <a:pt x="1899904" y="4145011"/>
                    <a:pt x="1915478" y="4126843"/>
                    <a:pt x="1933647" y="4121652"/>
                  </a:cubicBezTo>
                  <a:cubicBezTo>
                    <a:pt x="1923265" y="4116462"/>
                    <a:pt x="1918075" y="4108673"/>
                    <a:pt x="1918075" y="4098292"/>
                  </a:cubicBezTo>
                  <a:cubicBezTo>
                    <a:pt x="1918075" y="4082719"/>
                    <a:pt x="1931050" y="4069742"/>
                    <a:pt x="1946624" y="4069742"/>
                  </a:cubicBezTo>
                  <a:cubicBezTo>
                    <a:pt x="1954411" y="4069742"/>
                    <a:pt x="1959603" y="4072336"/>
                    <a:pt x="1964794" y="4074933"/>
                  </a:cubicBezTo>
                  <a:cubicBezTo>
                    <a:pt x="1964794" y="4069742"/>
                    <a:pt x="1964794" y="4067146"/>
                    <a:pt x="1967388" y="4064552"/>
                  </a:cubicBezTo>
                  <a:cubicBezTo>
                    <a:pt x="1962196" y="4059361"/>
                    <a:pt x="1957005" y="4048978"/>
                    <a:pt x="1957005" y="4041191"/>
                  </a:cubicBezTo>
                  <a:cubicBezTo>
                    <a:pt x="1957005" y="4023024"/>
                    <a:pt x="1972579" y="4010045"/>
                    <a:pt x="1988151" y="4010045"/>
                  </a:cubicBezTo>
                  <a:cubicBezTo>
                    <a:pt x="1985557" y="4004854"/>
                    <a:pt x="1982960" y="3997069"/>
                    <a:pt x="1982960" y="3989281"/>
                  </a:cubicBezTo>
                  <a:cubicBezTo>
                    <a:pt x="1982960" y="3968516"/>
                    <a:pt x="1993343" y="3952944"/>
                    <a:pt x="2008916" y="3945159"/>
                  </a:cubicBezTo>
                  <a:cubicBezTo>
                    <a:pt x="1998534" y="3934776"/>
                    <a:pt x="1990749" y="3921798"/>
                    <a:pt x="1990749" y="3906225"/>
                  </a:cubicBezTo>
                  <a:cubicBezTo>
                    <a:pt x="1990749" y="3898440"/>
                    <a:pt x="1993343" y="3890652"/>
                    <a:pt x="1995940" y="3885460"/>
                  </a:cubicBezTo>
                  <a:cubicBezTo>
                    <a:pt x="1990749" y="3885460"/>
                    <a:pt x="1985557" y="3882866"/>
                    <a:pt x="1980366" y="3882866"/>
                  </a:cubicBezTo>
                  <a:cubicBezTo>
                    <a:pt x="1977770" y="3898440"/>
                    <a:pt x="1967388" y="3908821"/>
                    <a:pt x="1951815" y="3908821"/>
                  </a:cubicBezTo>
                  <a:cubicBezTo>
                    <a:pt x="1944028" y="3908821"/>
                    <a:pt x="1936891" y="3905577"/>
                    <a:pt x="1931700" y="3900386"/>
                  </a:cubicBezTo>
                  <a:lnTo>
                    <a:pt x="1927834" y="3891166"/>
                  </a:lnTo>
                  <a:cubicBezTo>
                    <a:pt x="1928042" y="3890130"/>
                    <a:pt x="1928249" y="3889093"/>
                    <a:pt x="1928456" y="3888058"/>
                  </a:cubicBezTo>
                  <a:lnTo>
                    <a:pt x="1925661" y="3875478"/>
                  </a:lnTo>
                  <a:lnTo>
                    <a:pt x="1933647" y="3859505"/>
                  </a:lnTo>
                  <a:lnTo>
                    <a:pt x="1925860" y="3851720"/>
                  </a:lnTo>
                  <a:cubicBezTo>
                    <a:pt x="1925860" y="3856912"/>
                    <a:pt x="1925860" y="3862103"/>
                    <a:pt x="1923265" y="3864697"/>
                  </a:cubicBezTo>
                  <a:lnTo>
                    <a:pt x="1925661" y="3875478"/>
                  </a:lnTo>
                  <a:lnTo>
                    <a:pt x="1923265" y="3880269"/>
                  </a:lnTo>
                  <a:lnTo>
                    <a:pt x="1927834" y="3891166"/>
                  </a:lnTo>
                  <a:lnTo>
                    <a:pt x="1925860" y="3901034"/>
                  </a:lnTo>
                  <a:lnTo>
                    <a:pt x="1940133" y="3916963"/>
                  </a:lnTo>
                  <a:lnTo>
                    <a:pt x="1946623" y="3914013"/>
                  </a:lnTo>
                  <a:cubicBezTo>
                    <a:pt x="1954411" y="3914013"/>
                    <a:pt x="1962196" y="3921798"/>
                    <a:pt x="1962196" y="3929586"/>
                  </a:cubicBezTo>
                  <a:cubicBezTo>
                    <a:pt x="1962196" y="3933479"/>
                    <a:pt x="1960250" y="3937372"/>
                    <a:pt x="1957330" y="3940292"/>
                  </a:cubicBezTo>
                  <a:lnTo>
                    <a:pt x="1952412" y="3942528"/>
                  </a:lnTo>
                  <a:lnTo>
                    <a:pt x="1957005" y="3960731"/>
                  </a:lnTo>
                  <a:cubicBezTo>
                    <a:pt x="1957005" y="3981496"/>
                    <a:pt x="1949220" y="3997069"/>
                    <a:pt x="1936241" y="4010045"/>
                  </a:cubicBezTo>
                  <a:lnTo>
                    <a:pt x="1936241" y="4012641"/>
                  </a:lnTo>
                  <a:cubicBezTo>
                    <a:pt x="1936241" y="4030809"/>
                    <a:pt x="1920669" y="4046381"/>
                    <a:pt x="1902501" y="4046381"/>
                  </a:cubicBezTo>
                  <a:cubicBezTo>
                    <a:pt x="1889523" y="4046381"/>
                    <a:pt x="1879140" y="4041191"/>
                    <a:pt x="1873949" y="4030809"/>
                  </a:cubicBezTo>
                  <a:cubicBezTo>
                    <a:pt x="1853185" y="4025617"/>
                    <a:pt x="1835019" y="4015236"/>
                    <a:pt x="1824637" y="3997069"/>
                  </a:cubicBezTo>
                  <a:cubicBezTo>
                    <a:pt x="1816849" y="4002260"/>
                    <a:pt x="1809064" y="4004854"/>
                    <a:pt x="1798682" y="4004854"/>
                  </a:cubicBezTo>
                  <a:cubicBezTo>
                    <a:pt x="1775321" y="4004854"/>
                    <a:pt x="1757153" y="3986686"/>
                    <a:pt x="1757153" y="3963325"/>
                  </a:cubicBezTo>
                  <a:cubicBezTo>
                    <a:pt x="1757153" y="3942561"/>
                    <a:pt x="1770129" y="3924395"/>
                    <a:pt x="1790894" y="3921798"/>
                  </a:cubicBezTo>
                  <a:cubicBezTo>
                    <a:pt x="1783109" y="3911415"/>
                    <a:pt x="1780512" y="3898440"/>
                    <a:pt x="1780512" y="3885460"/>
                  </a:cubicBezTo>
                  <a:cubicBezTo>
                    <a:pt x="1780512" y="3872485"/>
                    <a:pt x="1785703" y="3862103"/>
                    <a:pt x="1790894" y="3851720"/>
                  </a:cubicBezTo>
                  <a:cubicBezTo>
                    <a:pt x="1788299" y="3849124"/>
                    <a:pt x="1788299" y="3846529"/>
                    <a:pt x="1788299" y="3843933"/>
                  </a:cubicBezTo>
                  <a:cubicBezTo>
                    <a:pt x="1788299" y="3838742"/>
                    <a:pt x="1790894" y="3836148"/>
                    <a:pt x="1790894" y="3833551"/>
                  </a:cubicBezTo>
                  <a:cubicBezTo>
                    <a:pt x="1762344" y="3825765"/>
                    <a:pt x="1741581" y="3799810"/>
                    <a:pt x="1741581" y="3768664"/>
                  </a:cubicBezTo>
                  <a:lnTo>
                    <a:pt x="1741581" y="3766068"/>
                  </a:lnTo>
                  <a:cubicBezTo>
                    <a:pt x="1738983" y="3766068"/>
                    <a:pt x="1733793" y="3763473"/>
                    <a:pt x="1731198" y="3763473"/>
                  </a:cubicBezTo>
                  <a:cubicBezTo>
                    <a:pt x="1728602" y="3766068"/>
                    <a:pt x="1723411" y="3768664"/>
                    <a:pt x="1718220" y="3768664"/>
                  </a:cubicBezTo>
                  <a:cubicBezTo>
                    <a:pt x="1715626" y="3786832"/>
                    <a:pt x="1702647" y="3799810"/>
                    <a:pt x="1684480" y="3799810"/>
                  </a:cubicBezTo>
                  <a:cubicBezTo>
                    <a:pt x="1666310" y="3799810"/>
                    <a:pt x="1650737" y="3784238"/>
                    <a:pt x="1650737" y="3766068"/>
                  </a:cubicBezTo>
                  <a:cubicBezTo>
                    <a:pt x="1650737" y="3747901"/>
                    <a:pt x="1666310" y="3732328"/>
                    <a:pt x="1684480" y="3732328"/>
                  </a:cubicBezTo>
                  <a:cubicBezTo>
                    <a:pt x="1689671" y="3732328"/>
                    <a:pt x="1694862" y="3732328"/>
                    <a:pt x="1700053" y="3734922"/>
                  </a:cubicBezTo>
                  <a:cubicBezTo>
                    <a:pt x="1702647" y="3729731"/>
                    <a:pt x="1707838" y="3727137"/>
                    <a:pt x="1713028" y="3724540"/>
                  </a:cubicBezTo>
                  <a:cubicBezTo>
                    <a:pt x="1718220" y="3711563"/>
                    <a:pt x="1728602" y="3701182"/>
                    <a:pt x="1744175" y="3701182"/>
                  </a:cubicBezTo>
                  <a:cubicBezTo>
                    <a:pt x="1754557" y="3701182"/>
                    <a:pt x="1764938" y="3706373"/>
                    <a:pt x="1770129" y="3714158"/>
                  </a:cubicBezTo>
                  <a:cubicBezTo>
                    <a:pt x="1780512" y="3703776"/>
                    <a:pt x="1796084" y="3698585"/>
                    <a:pt x="1811658" y="3698585"/>
                  </a:cubicBezTo>
                  <a:cubicBezTo>
                    <a:pt x="1816849" y="3698585"/>
                    <a:pt x="1822039" y="3698585"/>
                    <a:pt x="1827231" y="3701182"/>
                  </a:cubicBezTo>
                  <a:cubicBezTo>
                    <a:pt x="1835019" y="3690800"/>
                    <a:pt x="1845400" y="3685608"/>
                    <a:pt x="1858377" y="3685608"/>
                  </a:cubicBezTo>
                  <a:cubicBezTo>
                    <a:pt x="1879140" y="3685608"/>
                    <a:pt x="1897310" y="3703776"/>
                    <a:pt x="1897310" y="3724540"/>
                  </a:cubicBezTo>
                  <a:cubicBezTo>
                    <a:pt x="1897310" y="3740113"/>
                    <a:pt x="1889523" y="3750495"/>
                    <a:pt x="1879140" y="3758283"/>
                  </a:cubicBezTo>
                  <a:lnTo>
                    <a:pt x="1879140" y="3766068"/>
                  </a:lnTo>
                  <a:cubicBezTo>
                    <a:pt x="1879140" y="3771258"/>
                    <a:pt x="1876547" y="3776449"/>
                    <a:pt x="1876547" y="3781641"/>
                  </a:cubicBezTo>
                  <a:lnTo>
                    <a:pt x="1879140" y="3781641"/>
                  </a:lnTo>
                  <a:cubicBezTo>
                    <a:pt x="1881738" y="3773856"/>
                    <a:pt x="1886929" y="3766068"/>
                    <a:pt x="1892120" y="3760877"/>
                  </a:cubicBezTo>
                  <a:cubicBezTo>
                    <a:pt x="1894714" y="3753092"/>
                    <a:pt x="1894714" y="3747901"/>
                    <a:pt x="1897310" y="3740113"/>
                  </a:cubicBezTo>
                  <a:lnTo>
                    <a:pt x="1897310" y="3729731"/>
                  </a:lnTo>
                  <a:cubicBezTo>
                    <a:pt x="1897310" y="3703776"/>
                    <a:pt x="1915478" y="3683012"/>
                    <a:pt x="1938839" y="3675227"/>
                  </a:cubicBezTo>
                  <a:cubicBezTo>
                    <a:pt x="1931050" y="3670036"/>
                    <a:pt x="1923265" y="3659653"/>
                    <a:pt x="1923265" y="3646675"/>
                  </a:cubicBezTo>
                  <a:cubicBezTo>
                    <a:pt x="1923265" y="3628507"/>
                    <a:pt x="1938839" y="3612935"/>
                    <a:pt x="1957005" y="3612935"/>
                  </a:cubicBezTo>
                  <a:cubicBezTo>
                    <a:pt x="1967388" y="3612935"/>
                    <a:pt x="1977770" y="3618126"/>
                    <a:pt x="1982960" y="3625911"/>
                  </a:cubicBezTo>
                  <a:cubicBezTo>
                    <a:pt x="1993343" y="3618126"/>
                    <a:pt x="2003725" y="3612935"/>
                    <a:pt x="2016703" y="3612935"/>
                  </a:cubicBezTo>
                  <a:cubicBezTo>
                    <a:pt x="2040061" y="3612935"/>
                    <a:pt x="2060826" y="3631102"/>
                    <a:pt x="2060826" y="3657057"/>
                  </a:cubicBezTo>
                  <a:cubicBezTo>
                    <a:pt x="2060826" y="3664845"/>
                    <a:pt x="2058231" y="3672630"/>
                    <a:pt x="2055635" y="3677821"/>
                  </a:cubicBezTo>
                  <a:cubicBezTo>
                    <a:pt x="2063422" y="3680417"/>
                    <a:pt x="2071207" y="3685608"/>
                    <a:pt x="2076399" y="3690800"/>
                  </a:cubicBezTo>
                  <a:cubicBezTo>
                    <a:pt x="2089377" y="3664845"/>
                    <a:pt x="2112736" y="3644081"/>
                    <a:pt x="2141287" y="3636292"/>
                  </a:cubicBezTo>
                  <a:cubicBezTo>
                    <a:pt x="2136097" y="3638890"/>
                    <a:pt x="2133500" y="3638890"/>
                    <a:pt x="2128308" y="3638890"/>
                  </a:cubicBezTo>
                  <a:cubicBezTo>
                    <a:pt x="2107545" y="3638890"/>
                    <a:pt x="2091971" y="3623317"/>
                    <a:pt x="2091971" y="3602552"/>
                  </a:cubicBezTo>
                  <a:cubicBezTo>
                    <a:pt x="2091971" y="3581789"/>
                    <a:pt x="2107545" y="3566216"/>
                    <a:pt x="2128308" y="3566216"/>
                  </a:cubicBezTo>
                  <a:cubicBezTo>
                    <a:pt x="2136097" y="3566216"/>
                    <a:pt x="2141287" y="3568810"/>
                    <a:pt x="2146478" y="3571406"/>
                  </a:cubicBezTo>
                  <a:cubicBezTo>
                    <a:pt x="2149072" y="3566216"/>
                    <a:pt x="2156861" y="3563619"/>
                    <a:pt x="2162052" y="3561025"/>
                  </a:cubicBezTo>
                  <a:cubicBezTo>
                    <a:pt x="2162052" y="3542855"/>
                    <a:pt x="2169837" y="3527281"/>
                    <a:pt x="2182815" y="3516900"/>
                  </a:cubicBezTo>
                  <a:cubicBezTo>
                    <a:pt x="2182815" y="3503924"/>
                    <a:pt x="2193197" y="3490945"/>
                    <a:pt x="2203579" y="3485754"/>
                  </a:cubicBezTo>
                  <a:lnTo>
                    <a:pt x="2208771" y="3480563"/>
                  </a:lnTo>
                  <a:lnTo>
                    <a:pt x="2206173" y="3477969"/>
                  </a:lnTo>
                  <a:cubicBezTo>
                    <a:pt x="2198388" y="3490945"/>
                    <a:pt x="2182815" y="3498733"/>
                    <a:pt x="2167242" y="3498733"/>
                  </a:cubicBezTo>
                  <a:cubicBezTo>
                    <a:pt x="2151669" y="3498733"/>
                    <a:pt x="2136097" y="3490945"/>
                    <a:pt x="2128308" y="3480563"/>
                  </a:cubicBezTo>
                  <a:cubicBezTo>
                    <a:pt x="2112736" y="3475372"/>
                    <a:pt x="2099759" y="3467586"/>
                    <a:pt x="2089377" y="3459799"/>
                  </a:cubicBezTo>
                  <a:lnTo>
                    <a:pt x="2089377" y="3462395"/>
                  </a:lnTo>
                  <a:cubicBezTo>
                    <a:pt x="2089377" y="3490945"/>
                    <a:pt x="2066016" y="3514306"/>
                    <a:pt x="2037467" y="3514306"/>
                  </a:cubicBezTo>
                  <a:cubicBezTo>
                    <a:pt x="2019297" y="3514306"/>
                    <a:pt x="2001131" y="3506518"/>
                    <a:pt x="1993343" y="3490945"/>
                  </a:cubicBezTo>
                  <a:cubicBezTo>
                    <a:pt x="1977770" y="3488350"/>
                    <a:pt x="1967388" y="3477969"/>
                    <a:pt x="1957005" y="3467586"/>
                  </a:cubicBezTo>
                  <a:cubicBezTo>
                    <a:pt x="1954411" y="3470180"/>
                    <a:pt x="1949220" y="3470180"/>
                    <a:pt x="1946624" y="3470180"/>
                  </a:cubicBezTo>
                  <a:cubicBezTo>
                    <a:pt x="1938839" y="3470180"/>
                    <a:pt x="1933647" y="3467586"/>
                    <a:pt x="1928456" y="3464990"/>
                  </a:cubicBezTo>
                  <a:cubicBezTo>
                    <a:pt x="1941433" y="3472778"/>
                    <a:pt x="1951815" y="3488350"/>
                    <a:pt x="1951815" y="3506518"/>
                  </a:cubicBezTo>
                  <a:cubicBezTo>
                    <a:pt x="1951815" y="3524687"/>
                    <a:pt x="1941433" y="3540261"/>
                    <a:pt x="1925860" y="3548046"/>
                  </a:cubicBezTo>
                  <a:lnTo>
                    <a:pt x="1925860" y="3553236"/>
                  </a:lnTo>
                  <a:cubicBezTo>
                    <a:pt x="1925860" y="3571406"/>
                    <a:pt x="1910287" y="3586980"/>
                    <a:pt x="1892120" y="3586980"/>
                  </a:cubicBezTo>
                  <a:cubicBezTo>
                    <a:pt x="1884332" y="3586980"/>
                    <a:pt x="1876547" y="3584383"/>
                    <a:pt x="1871355" y="3579191"/>
                  </a:cubicBezTo>
                  <a:cubicBezTo>
                    <a:pt x="1863568" y="3581789"/>
                    <a:pt x="1858377" y="3584383"/>
                    <a:pt x="1850592" y="3584383"/>
                  </a:cubicBezTo>
                  <a:cubicBezTo>
                    <a:pt x="1827231" y="3584383"/>
                    <a:pt x="1809064" y="3566216"/>
                    <a:pt x="1809064" y="3542855"/>
                  </a:cubicBezTo>
                  <a:lnTo>
                    <a:pt x="1809064" y="3540261"/>
                  </a:lnTo>
                  <a:lnTo>
                    <a:pt x="1782744" y="3549831"/>
                  </a:lnTo>
                  <a:lnTo>
                    <a:pt x="1785378" y="3550968"/>
                  </a:lnTo>
                  <a:cubicBezTo>
                    <a:pt x="1793489" y="3559079"/>
                    <a:pt x="1798680" y="3570109"/>
                    <a:pt x="1798680" y="3581788"/>
                  </a:cubicBezTo>
                  <a:cubicBezTo>
                    <a:pt x="1798680" y="3594767"/>
                    <a:pt x="1793489" y="3605149"/>
                    <a:pt x="1785704" y="3612934"/>
                  </a:cubicBezTo>
                  <a:cubicBezTo>
                    <a:pt x="1780513" y="3641486"/>
                    <a:pt x="1757152" y="3664844"/>
                    <a:pt x="1726006" y="3664844"/>
                  </a:cubicBezTo>
                  <a:cubicBezTo>
                    <a:pt x="1694860" y="3664844"/>
                    <a:pt x="1666311" y="3638889"/>
                    <a:pt x="1666311" y="3605149"/>
                  </a:cubicBezTo>
                  <a:cubicBezTo>
                    <a:pt x="1666311" y="3596714"/>
                    <a:pt x="1667933" y="3588765"/>
                    <a:pt x="1670894" y="3581586"/>
                  </a:cubicBezTo>
                  <a:lnTo>
                    <a:pt x="1680534" y="3567109"/>
                  </a:lnTo>
                  <a:lnTo>
                    <a:pt x="1665663" y="3560700"/>
                  </a:lnTo>
                  <a:cubicBezTo>
                    <a:pt x="1661121" y="3555833"/>
                    <a:pt x="1658525" y="3549344"/>
                    <a:pt x="1658525" y="3542855"/>
                  </a:cubicBezTo>
                  <a:cubicBezTo>
                    <a:pt x="1650737" y="3535070"/>
                    <a:pt x="1648142" y="3524687"/>
                    <a:pt x="1648142" y="3514306"/>
                  </a:cubicBezTo>
                  <a:cubicBezTo>
                    <a:pt x="1648142" y="3501327"/>
                    <a:pt x="1653333" y="3488350"/>
                    <a:pt x="1661119" y="3480563"/>
                  </a:cubicBezTo>
                  <a:cubicBezTo>
                    <a:pt x="1658525" y="3475372"/>
                    <a:pt x="1655927" y="3472778"/>
                    <a:pt x="1655927" y="3467586"/>
                  </a:cubicBezTo>
                  <a:cubicBezTo>
                    <a:pt x="1655927" y="3457205"/>
                    <a:pt x="1663716" y="3449417"/>
                    <a:pt x="1674098" y="3449417"/>
                  </a:cubicBezTo>
                  <a:cubicBezTo>
                    <a:pt x="1684480" y="3449417"/>
                    <a:pt x="1692265" y="3457205"/>
                    <a:pt x="1692265" y="3467586"/>
                  </a:cubicBezTo>
                  <a:cubicBezTo>
                    <a:pt x="1705243" y="3470180"/>
                    <a:pt x="1715626" y="3475372"/>
                    <a:pt x="1723411" y="3483160"/>
                  </a:cubicBezTo>
                  <a:cubicBezTo>
                    <a:pt x="1726008" y="3472778"/>
                    <a:pt x="1731198" y="3464990"/>
                    <a:pt x="1738983" y="3457205"/>
                  </a:cubicBezTo>
                  <a:cubicBezTo>
                    <a:pt x="1736389" y="3446823"/>
                    <a:pt x="1733793" y="3436440"/>
                    <a:pt x="1733793" y="3426059"/>
                  </a:cubicBezTo>
                  <a:lnTo>
                    <a:pt x="1733793" y="3423462"/>
                  </a:lnTo>
                  <a:cubicBezTo>
                    <a:pt x="1726008" y="3413079"/>
                    <a:pt x="1720817" y="3400104"/>
                    <a:pt x="1720817" y="3384530"/>
                  </a:cubicBezTo>
                  <a:cubicBezTo>
                    <a:pt x="1718220" y="3389722"/>
                    <a:pt x="1713028" y="3394913"/>
                    <a:pt x="1707838" y="3397507"/>
                  </a:cubicBezTo>
                  <a:cubicBezTo>
                    <a:pt x="1694862" y="3418271"/>
                    <a:pt x="1671501" y="3431250"/>
                    <a:pt x="1645546" y="3431250"/>
                  </a:cubicBezTo>
                  <a:cubicBezTo>
                    <a:pt x="1637761" y="3431250"/>
                    <a:pt x="1629972" y="3428653"/>
                    <a:pt x="1622187" y="3426059"/>
                  </a:cubicBezTo>
                  <a:cubicBezTo>
                    <a:pt x="1606615" y="3452014"/>
                    <a:pt x="1580660" y="3467586"/>
                    <a:pt x="1549513" y="3467586"/>
                  </a:cubicBezTo>
                  <a:cubicBezTo>
                    <a:pt x="1502795" y="3467586"/>
                    <a:pt x="1463861" y="3428653"/>
                    <a:pt x="1463861" y="3381934"/>
                  </a:cubicBezTo>
                  <a:cubicBezTo>
                    <a:pt x="1463861" y="3335215"/>
                    <a:pt x="1502795" y="3296283"/>
                    <a:pt x="1549513" y="3296283"/>
                  </a:cubicBezTo>
                  <a:cubicBezTo>
                    <a:pt x="1559896" y="3296283"/>
                    <a:pt x="1567681" y="3298878"/>
                    <a:pt x="1578062" y="3301474"/>
                  </a:cubicBezTo>
                  <a:cubicBezTo>
                    <a:pt x="1572872" y="3296283"/>
                    <a:pt x="1570277" y="3285902"/>
                    <a:pt x="1570277" y="3278113"/>
                  </a:cubicBezTo>
                  <a:cubicBezTo>
                    <a:pt x="1570277" y="3254756"/>
                    <a:pt x="1588445" y="3236586"/>
                    <a:pt x="1609209" y="3233992"/>
                  </a:cubicBezTo>
                  <a:cubicBezTo>
                    <a:pt x="1609209" y="3215822"/>
                    <a:pt x="1616997" y="3195057"/>
                    <a:pt x="1629972" y="3182082"/>
                  </a:cubicBezTo>
                  <a:lnTo>
                    <a:pt x="1622187" y="3166509"/>
                  </a:lnTo>
                  <a:cubicBezTo>
                    <a:pt x="1598827" y="3150936"/>
                    <a:pt x="1583254" y="3124981"/>
                    <a:pt x="1583254" y="3093835"/>
                  </a:cubicBezTo>
                  <a:cubicBezTo>
                    <a:pt x="1583254" y="3044519"/>
                    <a:pt x="1622187" y="3005588"/>
                    <a:pt x="1671501" y="3005588"/>
                  </a:cubicBezTo>
                  <a:lnTo>
                    <a:pt x="1674098" y="3005588"/>
                  </a:lnTo>
                  <a:cubicBezTo>
                    <a:pt x="1666310" y="2997800"/>
                    <a:pt x="1663716" y="2990015"/>
                    <a:pt x="1663716" y="2979633"/>
                  </a:cubicBezTo>
                  <a:cubicBezTo>
                    <a:pt x="1663716" y="2971845"/>
                    <a:pt x="1666310" y="2964060"/>
                    <a:pt x="1671501" y="2958869"/>
                  </a:cubicBezTo>
                  <a:cubicBezTo>
                    <a:pt x="1663716" y="2961463"/>
                    <a:pt x="1658525" y="2964060"/>
                    <a:pt x="1650737" y="2964060"/>
                  </a:cubicBezTo>
                  <a:cubicBezTo>
                    <a:pt x="1622187" y="2964060"/>
                    <a:pt x="1601423" y="2940699"/>
                    <a:pt x="1601423" y="2914744"/>
                  </a:cubicBezTo>
                  <a:lnTo>
                    <a:pt x="1601423" y="2912149"/>
                  </a:lnTo>
                  <a:cubicBezTo>
                    <a:pt x="1585851" y="2909553"/>
                    <a:pt x="1575468" y="2896577"/>
                    <a:pt x="1575468" y="2881004"/>
                  </a:cubicBezTo>
                  <a:cubicBezTo>
                    <a:pt x="1575468" y="2862835"/>
                    <a:pt x="1591042" y="2847261"/>
                    <a:pt x="1609209" y="2847261"/>
                  </a:cubicBezTo>
                  <a:cubicBezTo>
                    <a:pt x="1611806" y="2847261"/>
                    <a:pt x="1616997" y="2847261"/>
                    <a:pt x="1619591" y="2849858"/>
                  </a:cubicBezTo>
                  <a:lnTo>
                    <a:pt x="1619591" y="2844667"/>
                  </a:lnTo>
                  <a:cubicBezTo>
                    <a:pt x="1619591" y="2816115"/>
                    <a:pt x="1635164" y="2792757"/>
                    <a:pt x="1655927" y="2777183"/>
                  </a:cubicBezTo>
                  <a:cubicBezTo>
                    <a:pt x="1650737" y="2769396"/>
                    <a:pt x="1645546" y="2759014"/>
                    <a:pt x="1645546" y="2748632"/>
                  </a:cubicBezTo>
                  <a:cubicBezTo>
                    <a:pt x="1645546" y="2740847"/>
                    <a:pt x="1645546" y="2735656"/>
                    <a:pt x="1648142" y="2730465"/>
                  </a:cubicBezTo>
                  <a:lnTo>
                    <a:pt x="1648142" y="2722677"/>
                  </a:lnTo>
                  <a:cubicBezTo>
                    <a:pt x="1648142" y="2717486"/>
                    <a:pt x="1648142" y="2712295"/>
                    <a:pt x="1650737" y="2707104"/>
                  </a:cubicBezTo>
                  <a:cubicBezTo>
                    <a:pt x="1642952" y="2725274"/>
                    <a:pt x="1627379" y="2740847"/>
                    <a:pt x="1606615" y="2743441"/>
                  </a:cubicBezTo>
                  <a:cubicBezTo>
                    <a:pt x="1611806" y="2751229"/>
                    <a:pt x="1614400" y="2761611"/>
                    <a:pt x="1614400" y="2771993"/>
                  </a:cubicBezTo>
                  <a:cubicBezTo>
                    <a:pt x="1614400" y="2800542"/>
                    <a:pt x="1591042" y="2823903"/>
                    <a:pt x="1562490" y="2823903"/>
                  </a:cubicBezTo>
                  <a:cubicBezTo>
                    <a:pt x="1557299" y="2823903"/>
                    <a:pt x="1552107" y="2823903"/>
                    <a:pt x="1546916" y="2821306"/>
                  </a:cubicBezTo>
                  <a:cubicBezTo>
                    <a:pt x="1531344" y="2834286"/>
                    <a:pt x="1513176" y="2842070"/>
                    <a:pt x="1489816" y="2842070"/>
                  </a:cubicBezTo>
                  <a:cubicBezTo>
                    <a:pt x="1479434" y="2842070"/>
                    <a:pt x="1471649" y="2839476"/>
                    <a:pt x="1463861" y="2836879"/>
                  </a:cubicBezTo>
                  <a:cubicBezTo>
                    <a:pt x="1466457" y="2839476"/>
                    <a:pt x="1466457" y="2844667"/>
                    <a:pt x="1466457" y="2849858"/>
                  </a:cubicBezTo>
                  <a:cubicBezTo>
                    <a:pt x="1466457" y="2886194"/>
                    <a:pt x="1443097" y="2917341"/>
                    <a:pt x="1409356" y="2927723"/>
                  </a:cubicBezTo>
                  <a:cubicBezTo>
                    <a:pt x="1404165" y="2945889"/>
                    <a:pt x="1391187" y="2961463"/>
                    <a:pt x="1373020" y="2969250"/>
                  </a:cubicBezTo>
                  <a:cubicBezTo>
                    <a:pt x="1375614" y="2971845"/>
                    <a:pt x="1378210" y="2974442"/>
                    <a:pt x="1380805" y="2979633"/>
                  </a:cubicBezTo>
                  <a:cubicBezTo>
                    <a:pt x="1383401" y="2977036"/>
                    <a:pt x="1385995" y="2977036"/>
                    <a:pt x="1388593" y="2977036"/>
                  </a:cubicBezTo>
                  <a:cubicBezTo>
                    <a:pt x="1396378" y="2977036"/>
                    <a:pt x="1404165" y="2984824"/>
                    <a:pt x="1404165" y="2992609"/>
                  </a:cubicBezTo>
                  <a:cubicBezTo>
                    <a:pt x="1404165" y="3000397"/>
                    <a:pt x="1398975" y="3008182"/>
                    <a:pt x="1391187" y="3008182"/>
                  </a:cubicBezTo>
                  <a:cubicBezTo>
                    <a:pt x="1393784" y="3015970"/>
                    <a:pt x="1393784" y="3021160"/>
                    <a:pt x="1393784" y="3028945"/>
                  </a:cubicBezTo>
                  <a:cubicBezTo>
                    <a:pt x="1393784" y="3054900"/>
                    <a:pt x="1380805" y="3078261"/>
                    <a:pt x="1365232" y="3096429"/>
                  </a:cubicBezTo>
                  <a:cubicBezTo>
                    <a:pt x="1373020" y="3091238"/>
                    <a:pt x="1383401" y="3088644"/>
                    <a:pt x="1393784" y="3088644"/>
                  </a:cubicBezTo>
                  <a:cubicBezTo>
                    <a:pt x="1427524" y="3088644"/>
                    <a:pt x="1453479" y="3114599"/>
                    <a:pt x="1453479" y="3148339"/>
                  </a:cubicBezTo>
                  <a:lnTo>
                    <a:pt x="1453479" y="3156127"/>
                  </a:lnTo>
                  <a:cubicBezTo>
                    <a:pt x="1476840" y="3163912"/>
                    <a:pt x="1492412" y="3179485"/>
                    <a:pt x="1502795" y="3200249"/>
                  </a:cubicBezTo>
                  <a:cubicBezTo>
                    <a:pt x="1505389" y="3197655"/>
                    <a:pt x="1507986" y="3197655"/>
                    <a:pt x="1510580" y="3197655"/>
                  </a:cubicBezTo>
                  <a:cubicBezTo>
                    <a:pt x="1502795" y="3192463"/>
                    <a:pt x="1497604" y="3184676"/>
                    <a:pt x="1497604" y="3174294"/>
                  </a:cubicBezTo>
                  <a:cubicBezTo>
                    <a:pt x="1497604" y="3171700"/>
                    <a:pt x="1500198" y="3169103"/>
                    <a:pt x="1500198" y="3166509"/>
                  </a:cubicBezTo>
                  <a:lnTo>
                    <a:pt x="1497604" y="3166509"/>
                  </a:lnTo>
                  <a:cubicBezTo>
                    <a:pt x="1471649" y="3166509"/>
                    <a:pt x="1453479" y="3145745"/>
                    <a:pt x="1453479" y="3122384"/>
                  </a:cubicBezTo>
                  <a:cubicBezTo>
                    <a:pt x="1453479" y="3096429"/>
                    <a:pt x="1474243" y="3078261"/>
                    <a:pt x="1497604" y="3078261"/>
                  </a:cubicBezTo>
                  <a:cubicBezTo>
                    <a:pt x="1523559" y="3078261"/>
                    <a:pt x="1541726" y="3099026"/>
                    <a:pt x="1541726" y="3122384"/>
                  </a:cubicBezTo>
                  <a:cubicBezTo>
                    <a:pt x="1541726" y="3132766"/>
                    <a:pt x="1539132" y="3140554"/>
                    <a:pt x="1533941" y="3148339"/>
                  </a:cubicBezTo>
                  <a:cubicBezTo>
                    <a:pt x="1544322" y="3153530"/>
                    <a:pt x="1552107" y="3161317"/>
                    <a:pt x="1552107" y="3174294"/>
                  </a:cubicBezTo>
                  <a:cubicBezTo>
                    <a:pt x="1552107" y="3187272"/>
                    <a:pt x="1541726" y="3197655"/>
                    <a:pt x="1528750" y="3200249"/>
                  </a:cubicBezTo>
                  <a:cubicBezTo>
                    <a:pt x="1533941" y="3205440"/>
                    <a:pt x="1539132" y="3210631"/>
                    <a:pt x="1539132" y="3218418"/>
                  </a:cubicBezTo>
                  <a:cubicBezTo>
                    <a:pt x="1539132" y="3231395"/>
                    <a:pt x="1528750" y="3241777"/>
                    <a:pt x="1515771" y="3241777"/>
                  </a:cubicBezTo>
                  <a:lnTo>
                    <a:pt x="1510580" y="3241777"/>
                  </a:lnTo>
                  <a:cubicBezTo>
                    <a:pt x="1507986" y="3254756"/>
                    <a:pt x="1505389" y="3265138"/>
                    <a:pt x="1497604" y="3275519"/>
                  </a:cubicBezTo>
                  <a:lnTo>
                    <a:pt x="1497604" y="3278113"/>
                  </a:lnTo>
                  <a:cubicBezTo>
                    <a:pt x="1497604" y="3298878"/>
                    <a:pt x="1482031" y="3314451"/>
                    <a:pt x="1461266" y="3314451"/>
                  </a:cubicBezTo>
                  <a:cubicBezTo>
                    <a:pt x="1453479" y="3314451"/>
                    <a:pt x="1448288" y="3311857"/>
                    <a:pt x="1443097" y="3309260"/>
                  </a:cubicBezTo>
                  <a:lnTo>
                    <a:pt x="1437905" y="3309260"/>
                  </a:lnTo>
                  <a:cubicBezTo>
                    <a:pt x="1445694" y="3311857"/>
                    <a:pt x="1450885" y="3319642"/>
                    <a:pt x="1450885" y="3330023"/>
                  </a:cubicBezTo>
                  <a:cubicBezTo>
                    <a:pt x="1450885" y="3343003"/>
                    <a:pt x="1440503" y="3353384"/>
                    <a:pt x="1427524" y="3353384"/>
                  </a:cubicBezTo>
                  <a:cubicBezTo>
                    <a:pt x="1414548" y="3353384"/>
                    <a:pt x="1404165" y="3343003"/>
                    <a:pt x="1404165" y="3330023"/>
                  </a:cubicBezTo>
                  <a:cubicBezTo>
                    <a:pt x="1404165" y="3322239"/>
                    <a:pt x="1409356" y="3311857"/>
                    <a:pt x="1417142" y="3309260"/>
                  </a:cubicBezTo>
                  <a:cubicBezTo>
                    <a:pt x="1378210" y="3304068"/>
                    <a:pt x="1349659" y="3270328"/>
                    <a:pt x="1349659" y="3231395"/>
                  </a:cubicBezTo>
                  <a:cubicBezTo>
                    <a:pt x="1349659" y="3218418"/>
                    <a:pt x="1352255" y="3208037"/>
                    <a:pt x="1357447" y="3197655"/>
                  </a:cubicBezTo>
                  <a:cubicBezTo>
                    <a:pt x="1341874" y="3187272"/>
                    <a:pt x="1331492" y="3169103"/>
                    <a:pt x="1331492" y="3148339"/>
                  </a:cubicBezTo>
                  <a:lnTo>
                    <a:pt x="1331492" y="3145745"/>
                  </a:lnTo>
                  <a:lnTo>
                    <a:pt x="1328894" y="3145745"/>
                  </a:lnTo>
                  <a:cubicBezTo>
                    <a:pt x="1315919" y="3145745"/>
                    <a:pt x="1305537" y="3135362"/>
                    <a:pt x="1305537" y="3122384"/>
                  </a:cubicBezTo>
                  <a:lnTo>
                    <a:pt x="1295154" y="3122384"/>
                  </a:lnTo>
                  <a:cubicBezTo>
                    <a:pt x="1287367" y="3122384"/>
                    <a:pt x="1282176" y="3119790"/>
                    <a:pt x="1276985" y="3119790"/>
                  </a:cubicBezTo>
                  <a:cubicBezTo>
                    <a:pt x="1310728" y="3130171"/>
                    <a:pt x="1336683" y="3161317"/>
                    <a:pt x="1336683" y="3200249"/>
                  </a:cubicBezTo>
                  <a:cubicBezTo>
                    <a:pt x="1336683" y="3223610"/>
                    <a:pt x="1326300" y="3246968"/>
                    <a:pt x="1308131" y="3262541"/>
                  </a:cubicBezTo>
                  <a:cubicBezTo>
                    <a:pt x="1318513" y="3267732"/>
                    <a:pt x="1326300" y="3275519"/>
                    <a:pt x="1326300" y="3288496"/>
                  </a:cubicBezTo>
                  <a:cubicBezTo>
                    <a:pt x="1326300" y="3304068"/>
                    <a:pt x="1315919" y="3314451"/>
                    <a:pt x="1302939" y="3317048"/>
                  </a:cubicBezTo>
                  <a:cubicBezTo>
                    <a:pt x="1305537" y="3324833"/>
                    <a:pt x="1308131" y="3332621"/>
                    <a:pt x="1308131" y="3340406"/>
                  </a:cubicBezTo>
                  <a:cubicBezTo>
                    <a:pt x="1308131" y="3361169"/>
                    <a:pt x="1292558" y="3379339"/>
                    <a:pt x="1271794" y="3384530"/>
                  </a:cubicBezTo>
                  <a:cubicBezTo>
                    <a:pt x="1269199" y="3389722"/>
                    <a:pt x="1266603" y="3392316"/>
                    <a:pt x="1261412" y="3394913"/>
                  </a:cubicBezTo>
                  <a:cubicBezTo>
                    <a:pt x="1264009" y="3394913"/>
                    <a:pt x="1264009" y="3397507"/>
                    <a:pt x="1264009" y="3400104"/>
                  </a:cubicBezTo>
                  <a:cubicBezTo>
                    <a:pt x="1300345" y="3402698"/>
                    <a:pt x="1326300" y="3431250"/>
                    <a:pt x="1326300" y="3464990"/>
                  </a:cubicBezTo>
                  <a:cubicBezTo>
                    <a:pt x="1326300" y="3484457"/>
                    <a:pt x="1318514" y="3501328"/>
                    <a:pt x="1306185" y="3513332"/>
                  </a:cubicBezTo>
                  <a:lnTo>
                    <a:pt x="1291115" y="3523198"/>
                  </a:lnTo>
                  <a:lnTo>
                    <a:pt x="1296859" y="3525577"/>
                  </a:lnTo>
                  <a:cubicBezTo>
                    <a:pt x="1300616" y="3529334"/>
                    <a:pt x="1302941" y="3534525"/>
                    <a:pt x="1302941" y="3540260"/>
                  </a:cubicBezTo>
                  <a:cubicBezTo>
                    <a:pt x="1302941" y="3551727"/>
                    <a:pt x="1293643" y="3561024"/>
                    <a:pt x="1282177" y="3561024"/>
                  </a:cubicBezTo>
                  <a:cubicBezTo>
                    <a:pt x="1270707" y="3561024"/>
                    <a:pt x="1261413" y="3551727"/>
                    <a:pt x="1261413" y="3540260"/>
                  </a:cubicBezTo>
                  <a:lnTo>
                    <a:pt x="1265152" y="3531232"/>
                  </a:lnTo>
                  <a:lnTo>
                    <a:pt x="1258818" y="3532473"/>
                  </a:lnTo>
                  <a:lnTo>
                    <a:pt x="1253627" y="3532473"/>
                  </a:lnTo>
                  <a:cubicBezTo>
                    <a:pt x="1256221" y="3537664"/>
                    <a:pt x="1256221" y="3540261"/>
                    <a:pt x="1256221" y="3545451"/>
                  </a:cubicBezTo>
                  <a:cubicBezTo>
                    <a:pt x="1256221" y="3576597"/>
                    <a:pt x="1245839" y="3602552"/>
                    <a:pt x="1225075" y="3623317"/>
                  </a:cubicBezTo>
                  <a:cubicBezTo>
                    <a:pt x="1230266" y="3618126"/>
                    <a:pt x="1238054" y="3615529"/>
                    <a:pt x="1245839" y="3615529"/>
                  </a:cubicBezTo>
                  <a:cubicBezTo>
                    <a:pt x="1248436" y="3615529"/>
                    <a:pt x="1251030" y="3618126"/>
                    <a:pt x="1253627" y="3618126"/>
                  </a:cubicBezTo>
                  <a:cubicBezTo>
                    <a:pt x="1266603" y="3607743"/>
                    <a:pt x="1279582" y="3602552"/>
                    <a:pt x="1295154" y="3602552"/>
                  </a:cubicBezTo>
                  <a:cubicBezTo>
                    <a:pt x="1305537" y="3602552"/>
                    <a:pt x="1315919" y="3607743"/>
                    <a:pt x="1326300" y="3612935"/>
                  </a:cubicBezTo>
                  <a:lnTo>
                    <a:pt x="1326300" y="3610337"/>
                  </a:lnTo>
                  <a:cubicBezTo>
                    <a:pt x="1326300" y="3592171"/>
                    <a:pt x="1339277" y="3579191"/>
                    <a:pt x="1357447" y="3579191"/>
                  </a:cubicBezTo>
                  <a:cubicBezTo>
                    <a:pt x="1375614" y="3579191"/>
                    <a:pt x="1388593" y="3592171"/>
                    <a:pt x="1388593" y="3607743"/>
                  </a:cubicBezTo>
                  <a:cubicBezTo>
                    <a:pt x="1393784" y="3607743"/>
                    <a:pt x="1401569" y="3607743"/>
                    <a:pt x="1406760" y="3610337"/>
                  </a:cubicBezTo>
                  <a:cubicBezTo>
                    <a:pt x="1411950" y="3607743"/>
                    <a:pt x="1419739" y="3607743"/>
                    <a:pt x="1424930" y="3607743"/>
                  </a:cubicBezTo>
                  <a:cubicBezTo>
                    <a:pt x="1484625" y="3607743"/>
                    <a:pt x="1531344" y="3654462"/>
                    <a:pt x="1531344" y="3714158"/>
                  </a:cubicBezTo>
                  <a:cubicBezTo>
                    <a:pt x="1531344" y="3721946"/>
                    <a:pt x="1531344" y="3727137"/>
                    <a:pt x="1528750" y="3734922"/>
                  </a:cubicBezTo>
                  <a:cubicBezTo>
                    <a:pt x="1533941" y="3737518"/>
                    <a:pt x="1536535" y="3742709"/>
                    <a:pt x="1536535" y="3750495"/>
                  </a:cubicBezTo>
                  <a:cubicBezTo>
                    <a:pt x="1536535" y="3763473"/>
                    <a:pt x="1528750" y="3771258"/>
                    <a:pt x="1518367" y="3771258"/>
                  </a:cubicBezTo>
                  <a:lnTo>
                    <a:pt x="1515771" y="3771258"/>
                  </a:lnTo>
                  <a:cubicBezTo>
                    <a:pt x="1497604" y="3802404"/>
                    <a:pt x="1463861" y="3823169"/>
                    <a:pt x="1424930" y="3823169"/>
                  </a:cubicBezTo>
                  <a:cubicBezTo>
                    <a:pt x="1383401" y="3823169"/>
                    <a:pt x="1347065" y="3799810"/>
                    <a:pt x="1328894" y="3763473"/>
                  </a:cubicBezTo>
                  <a:lnTo>
                    <a:pt x="1326300" y="3763473"/>
                  </a:lnTo>
                  <a:lnTo>
                    <a:pt x="1318513" y="3763473"/>
                  </a:lnTo>
                  <a:cubicBezTo>
                    <a:pt x="1305537" y="3792023"/>
                    <a:pt x="1276985" y="3810193"/>
                    <a:pt x="1243244" y="3810193"/>
                  </a:cubicBezTo>
                  <a:cubicBezTo>
                    <a:pt x="1222481" y="3810193"/>
                    <a:pt x="1204311" y="3802404"/>
                    <a:pt x="1188738" y="3789429"/>
                  </a:cubicBezTo>
                  <a:cubicBezTo>
                    <a:pt x="1193929" y="3794619"/>
                    <a:pt x="1196526" y="3805002"/>
                    <a:pt x="1196526" y="3812787"/>
                  </a:cubicBezTo>
                  <a:cubicBezTo>
                    <a:pt x="1196526" y="3836148"/>
                    <a:pt x="1178356" y="3856912"/>
                    <a:pt x="1152401" y="3856912"/>
                  </a:cubicBezTo>
                  <a:lnTo>
                    <a:pt x="1147210" y="3856912"/>
                  </a:lnTo>
                  <a:cubicBezTo>
                    <a:pt x="1139425" y="3867294"/>
                    <a:pt x="1126446" y="3875079"/>
                    <a:pt x="1113470" y="3875079"/>
                  </a:cubicBezTo>
                  <a:cubicBezTo>
                    <a:pt x="1108279" y="3926989"/>
                    <a:pt x="1061560" y="3968516"/>
                    <a:pt x="1007053" y="3968516"/>
                  </a:cubicBezTo>
                  <a:cubicBezTo>
                    <a:pt x="981098" y="3968516"/>
                    <a:pt x="957740" y="3960731"/>
                    <a:pt x="939570" y="3945159"/>
                  </a:cubicBezTo>
                  <a:cubicBezTo>
                    <a:pt x="931785" y="3947753"/>
                    <a:pt x="923997" y="3950350"/>
                    <a:pt x="916212" y="3950350"/>
                  </a:cubicBezTo>
                  <a:cubicBezTo>
                    <a:pt x="887661" y="3950350"/>
                    <a:pt x="864302" y="3926989"/>
                    <a:pt x="864302" y="3898440"/>
                  </a:cubicBezTo>
                  <a:cubicBezTo>
                    <a:pt x="864302" y="3877675"/>
                    <a:pt x="877278" y="3859505"/>
                    <a:pt x="898042" y="3851720"/>
                  </a:cubicBezTo>
                  <a:cubicBezTo>
                    <a:pt x="900639" y="3830957"/>
                    <a:pt x="908424" y="3812787"/>
                    <a:pt x="918807" y="3797213"/>
                  </a:cubicBezTo>
                  <a:lnTo>
                    <a:pt x="918807" y="3794619"/>
                  </a:lnTo>
                  <a:cubicBezTo>
                    <a:pt x="918807" y="3786832"/>
                    <a:pt x="926594" y="3779047"/>
                    <a:pt x="934379" y="3779047"/>
                  </a:cubicBezTo>
                  <a:lnTo>
                    <a:pt x="936976" y="3779047"/>
                  </a:lnTo>
                  <a:cubicBezTo>
                    <a:pt x="955143" y="3763473"/>
                    <a:pt x="981098" y="3753092"/>
                    <a:pt x="1007053" y="3753092"/>
                  </a:cubicBezTo>
                  <a:cubicBezTo>
                    <a:pt x="1040796" y="3753092"/>
                    <a:pt x="1071942" y="3771258"/>
                    <a:pt x="1092706" y="3797213"/>
                  </a:cubicBezTo>
                  <a:cubicBezTo>
                    <a:pt x="1097897" y="3794619"/>
                    <a:pt x="1105682" y="3792023"/>
                    <a:pt x="1113470" y="3792023"/>
                  </a:cubicBezTo>
                  <a:lnTo>
                    <a:pt x="1116064" y="3792023"/>
                  </a:lnTo>
                  <a:cubicBezTo>
                    <a:pt x="1123852" y="3779047"/>
                    <a:pt x="1139425" y="3768664"/>
                    <a:pt x="1154998" y="3768664"/>
                  </a:cubicBezTo>
                  <a:cubicBezTo>
                    <a:pt x="1165380" y="3768664"/>
                    <a:pt x="1173165" y="3771258"/>
                    <a:pt x="1180953" y="3776449"/>
                  </a:cubicBezTo>
                  <a:cubicBezTo>
                    <a:pt x="1170571" y="3760877"/>
                    <a:pt x="1162783" y="3742709"/>
                    <a:pt x="1162783" y="3724540"/>
                  </a:cubicBezTo>
                  <a:cubicBezTo>
                    <a:pt x="1162783" y="3688202"/>
                    <a:pt x="1186143" y="3659653"/>
                    <a:pt x="1217289" y="3646675"/>
                  </a:cubicBezTo>
                  <a:cubicBezTo>
                    <a:pt x="1217289" y="3638890"/>
                    <a:pt x="1219883" y="3631102"/>
                    <a:pt x="1225075" y="3625911"/>
                  </a:cubicBezTo>
                  <a:cubicBezTo>
                    <a:pt x="1204311" y="3644081"/>
                    <a:pt x="1178356" y="3654462"/>
                    <a:pt x="1149807" y="3654462"/>
                  </a:cubicBezTo>
                  <a:cubicBezTo>
                    <a:pt x="1103088" y="3654462"/>
                    <a:pt x="1061560" y="3625911"/>
                    <a:pt x="1045987" y="3584383"/>
                  </a:cubicBezTo>
                  <a:cubicBezTo>
                    <a:pt x="1035605" y="3594765"/>
                    <a:pt x="1022626" y="3599956"/>
                    <a:pt x="1007053" y="3599956"/>
                  </a:cubicBezTo>
                  <a:cubicBezTo>
                    <a:pt x="978504" y="3599956"/>
                    <a:pt x="955143" y="3576597"/>
                    <a:pt x="955143" y="3548046"/>
                  </a:cubicBezTo>
                  <a:cubicBezTo>
                    <a:pt x="955143" y="3519496"/>
                    <a:pt x="978504" y="3496135"/>
                    <a:pt x="1007053" y="3496135"/>
                  </a:cubicBezTo>
                  <a:cubicBezTo>
                    <a:pt x="1012244" y="3496135"/>
                    <a:pt x="1014841" y="3498733"/>
                    <a:pt x="1020032" y="3498733"/>
                  </a:cubicBezTo>
                  <a:lnTo>
                    <a:pt x="1020032" y="3496135"/>
                  </a:lnTo>
                  <a:lnTo>
                    <a:pt x="1020032" y="3488350"/>
                  </a:lnTo>
                  <a:cubicBezTo>
                    <a:pt x="1020032" y="3467586"/>
                    <a:pt x="1035605" y="3452014"/>
                    <a:pt x="1056369" y="3452014"/>
                  </a:cubicBezTo>
                  <a:cubicBezTo>
                    <a:pt x="1064154" y="3452014"/>
                    <a:pt x="1071942" y="3454608"/>
                    <a:pt x="1077132" y="3459799"/>
                  </a:cubicBezTo>
                  <a:cubicBezTo>
                    <a:pt x="1095300" y="3444225"/>
                    <a:pt x="1121255" y="3433844"/>
                    <a:pt x="1147210" y="3433844"/>
                  </a:cubicBezTo>
                  <a:cubicBezTo>
                    <a:pt x="1165380" y="3433844"/>
                    <a:pt x="1183547" y="3439035"/>
                    <a:pt x="1199120" y="3446823"/>
                  </a:cubicBezTo>
                  <a:cubicBezTo>
                    <a:pt x="1204311" y="3431250"/>
                    <a:pt x="1214693" y="3415677"/>
                    <a:pt x="1227672" y="3407889"/>
                  </a:cubicBezTo>
                  <a:lnTo>
                    <a:pt x="1227672" y="3405294"/>
                  </a:lnTo>
                  <a:lnTo>
                    <a:pt x="1225075" y="3405294"/>
                  </a:lnTo>
                  <a:cubicBezTo>
                    <a:pt x="1196526" y="3405294"/>
                    <a:pt x="1170571" y="3387124"/>
                    <a:pt x="1160188" y="3363767"/>
                  </a:cubicBezTo>
                  <a:cubicBezTo>
                    <a:pt x="1154998" y="3381934"/>
                    <a:pt x="1139425" y="3397507"/>
                    <a:pt x="1118661" y="3397507"/>
                  </a:cubicBezTo>
                  <a:cubicBezTo>
                    <a:pt x="1092706" y="3397507"/>
                    <a:pt x="1074536" y="3376743"/>
                    <a:pt x="1074536" y="3353384"/>
                  </a:cubicBezTo>
                  <a:cubicBezTo>
                    <a:pt x="1074536" y="3332621"/>
                    <a:pt x="1090109" y="3317048"/>
                    <a:pt x="1108279" y="3311857"/>
                  </a:cubicBezTo>
                  <a:cubicBezTo>
                    <a:pt x="1090109" y="3309260"/>
                    <a:pt x="1077132" y="3296283"/>
                    <a:pt x="1077132" y="3278113"/>
                  </a:cubicBezTo>
                  <a:lnTo>
                    <a:pt x="1077132" y="3275519"/>
                  </a:lnTo>
                  <a:cubicBezTo>
                    <a:pt x="1058963" y="3262541"/>
                    <a:pt x="1045987" y="3239183"/>
                    <a:pt x="1045987" y="3213227"/>
                  </a:cubicBezTo>
                  <a:cubicBezTo>
                    <a:pt x="1045987" y="3169103"/>
                    <a:pt x="1079727" y="3135362"/>
                    <a:pt x="1123852" y="3135362"/>
                  </a:cubicBezTo>
                  <a:cubicBezTo>
                    <a:pt x="1147210" y="3135362"/>
                    <a:pt x="1167974" y="3143148"/>
                    <a:pt x="1180953" y="3158721"/>
                  </a:cubicBezTo>
                  <a:cubicBezTo>
                    <a:pt x="1193929" y="3130171"/>
                    <a:pt x="1225075" y="3109407"/>
                    <a:pt x="1258818" y="3109407"/>
                  </a:cubicBezTo>
                  <a:cubicBezTo>
                    <a:pt x="1264009" y="3109407"/>
                    <a:pt x="1269199" y="3112001"/>
                    <a:pt x="1274391" y="3112001"/>
                  </a:cubicBezTo>
                  <a:cubicBezTo>
                    <a:pt x="1235457" y="3099026"/>
                    <a:pt x="1206908" y="3065283"/>
                    <a:pt x="1206908" y="3021160"/>
                  </a:cubicBezTo>
                  <a:cubicBezTo>
                    <a:pt x="1206908" y="3010779"/>
                    <a:pt x="1209502" y="2997800"/>
                    <a:pt x="1214693" y="2987418"/>
                  </a:cubicBezTo>
                  <a:cubicBezTo>
                    <a:pt x="1186143" y="2982227"/>
                    <a:pt x="1162783" y="2956272"/>
                    <a:pt x="1162783" y="2925126"/>
                  </a:cubicBezTo>
                  <a:cubicBezTo>
                    <a:pt x="1162783" y="2891386"/>
                    <a:pt x="1188738" y="2865431"/>
                    <a:pt x="1219883" y="2862835"/>
                  </a:cubicBezTo>
                  <a:cubicBezTo>
                    <a:pt x="1227672" y="2857643"/>
                    <a:pt x="1235457" y="2855048"/>
                    <a:pt x="1245839" y="2855048"/>
                  </a:cubicBezTo>
                  <a:cubicBezTo>
                    <a:pt x="1269199" y="2855048"/>
                    <a:pt x="1287367" y="2873216"/>
                    <a:pt x="1287367" y="2896577"/>
                  </a:cubicBezTo>
                  <a:cubicBezTo>
                    <a:pt x="1287367" y="2901768"/>
                    <a:pt x="1284773" y="2904362"/>
                    <a:pt x="1284773" y="2909553"/>
                  </a:cubicBezTo>
                  <a:cubicBezTo>
                    <a:pt x="1287367" y="2914744"/>
                    <a:pt x="1287367" y="2919935"/>
                    <a:pt x="1287367" y="2925126"/>
                  </a:cubicBezTo>
                  <a:lnTo>
                    <a:pt x="1287367" y="2927723"/>
                  </a:lnTo>
                  <a:lnTo>
                    <a:pt x="1297749" y="2927723"/>
                  </a:lnTo>
                  <a:cubicBezTo>
                    <a:pt x="1295154" y="2922532"/>
                    <a:pt x="1292558" y="2914744"/>
                    <a:pt x="1292558" y="2906959"/>
                  </a:cubicBezTo>
                  <a:cubicBezTo>
                    <a:pt x="1292558" y="2888789"/>
                    <a:pt x="1300345" y="2873216"/>
                    <a:pt x="1310728" y="2862835"/>
                  </a:cubicBezTo>
                  <a:cubicBezTo>
                    <a:pt x="1308131" y="2857643"/>
                    <a:pt x="1308131" y="2849858"/>
                    <a:pt x="1308131" y="2844667"/>
                  </a:cubicBezTo>
                  <a:cubicBezTo>
                    <a:pt x="1308131" y="2839476"/>
                    <a:pt x="1310728" y="2834286"/>
                    <a:pt x="1310728" y="2829093"/>
                  </a:cubicBezTo>
                  <a:cubicBezTo>
                    <a:pt x="1300345" y="2821306"/>
                    <a:pt x="1295154" y="2808330"/>
                    <a:pt x="1295154" y="2795351"/>
                  </a:cubicBezTo>
                  <a:cubicBezTo>
                    <a:pt x="1295154" y="2769396"/>
                    <a:pt x="1315919" y="2748632"/>
                    <a:pt x="1341874" y="2748632"/>
                  </a:cubicBezTo>
                  <a:cubicBezTo>
                    <a:pt x="1357447" y="2748632"/>
                    <a:pt x="1370423" y="2756420"/>
                    <a:pt x="1378210" y="2766802"/>
                  </a:cubicBezTo>
                  <a:cubicBezTo>
                    <a:pt x="1383401" y="2764205"/>
                    <a:pt x="1385995" y="2764205"/>
                    <a:pt x="1391187" y="2764205"/>
                  </a:cubicBezTo>
                  <a:cubicBezTo>
                    <a:pt x="1398975" y="2764205"/>
                    <a:pt x="1404165" y="2766802"/>
                    <a:pt x="1409356" y="2766802"/>
                  </a:cubicBezTo>
                  <a:cubicBezTo>
                    <a:pt x="1406760" y="2761611"/>
                    <a:pt x="1406760" y="2753824"/>
                    <a:pt x="1406760" y="2746038"/>
                  </a:cubicBezTo>
                  <a:cubicBezTo>
                    <a:pt x="1406760" y="2722677"/>
                    <a:pt x="1417142" y="2699319"/>
                    <a:pt x="1432715" y="2683746"/>
                  </a:cubicBezTo>
                  <a:cubicBezTo>
                    <a:pt x="1427524" y="2675958"/>
                    <a:pt x="1424930" y="2668173"/>
                    <a:pt x="1424930" y="2660385"/>
                  </a:cubicBezTo>
                  <a:cubicBezTo>
                    <a:pt x="1424930" y="2634430"/>
                    <a:pt x="1445694" y="2613667"/>
                    <a:pt x="1471649" y="2613667"/>
                  </a:cubicBezTo>
                  <a:cubicBezTo>
                    <a:pt x="1497604" y="2613667"/>
                    <a:pt x="1515771" y="2631836"/>
                    <a:pt x="1518367" y="2657791"/>
                  </a:cubicBezTo>
                  <a:cubicBezTo>
                    <a:pt x="1528750" y="2657791"/>
                    <a:pt x="1539132" y="2662981"/>
                    <a:pt x="1546916" y="2668173"/>
                  </a:cubicBezTo>
                  <a:cubicBezTo>
                    <a:pt x="1549513" y="2660385"/>
                    <a:pt x="1552107" y="2655194"/>
                    <a:pt x="1554705" y="2650003"/>
                  </a:cubicBezTo>
                  <a:cubicBezTo>
                    <a:pt x="1544322" y="2644812"/>
                    <a:pt x="1539132" y="2634430"/>
                    <a:pt x="1539132" y="2624048"/>
                  </a:cubicBezTo>
                  <a:cubicBezTo>
                    <a:pt x="1539132" y="2608475"/>
                    <a:pt x="1552107" y="2595499"/>
                    <a:pt x="1567681" y="2595499"/>
                  </a:cubicBezTo>
                  <a:cubicBezTo>
                    <a:pt x="1583254" y="2595499"/>
                    <a:pt x="1596232" y="2608475"/>
                    <a:pt x="1596232" y="2624048"/>
                  </a:cubicBezTo>
                  <a:lnTo>
                    <a:pt x="1601423" y="2624048"/>
                  </a:lnTo>
                  <a:lnTo>
                    <a:pt x="1611806" y="2624048"/>
                  </a:lnTo>
                  <a:cubicBezTo>
                    <a:pt x="1598827" y="2611073"/>
                    <a:pt x="1591042" y="2595499"/>
                    <a:pt x="1588445" y="2577329"/>
                  </a:cubicBezTo>
                  <a:cubicBezTo>
                    <a:pt x="1585851" y="2579925"/>
                    <a:pt x="1580660" y="2579925"/>
                    <a:pt x="1578062" y="2579925"/>
                  </a:cubicBezTo>
                  <a:lnTo>
                    <a:pt x="1572872" y="2579925"/>
                  </a:lnTo>
                  <a:cubicBezTo>
                    <a:pt x="1562490" y="2587710"/>
                    <a:pt x="1552107" y="2590308"/>
                    <a:pt x="1539132" y="2590308"/>
                  </a:cubicBezTo>
                  <a:cubicBezTo>
                    <a:pt x="1523559" y="2590308"/>
                    <a:pt x="1513176" y="2587710"/>
                    <a:pt x="1502795" y="2579925"/>
                  </a:cubicBezTo>
                  <a:cubicBezTo>
                    <a:pt x="1500198" y="2582520"/>
                    <a:pt x="1497604" y="2582520"/>
                    <a:pt x="1492412" y="2582520"/>
                  </a:cubicBezTo>
                  <a:cubicBezTo>
                    <a:pt x="1482031" y="2582520"/>
                    <a:pt x="1471649" y="2574735"/>
                    <a:pt x="1466457" y="2564353"/>
                  </a:cubicBezTo>
                  <a:cubicBezTo>
                    <a:pt x="1456076" y="2574735"/>
                    <a:pt x="1440503" y="2582520"/>
                    <a:pt x="1422333" y="2582520"/>
                  </a:cubicBezTo>
                  <a:cubicBezTo>
                    <a:pt x="1411950" y="2585117"/>
                    <a:pt x="1401569" y="2587710"/>
                    <a:pt x="1388593" y="2587710"/>
                  </a:cubicBezTo>
                  <a:cubicBezTo>
                    <a:pt x="1380805" y="2587710"/>
                    <a:pt x="1375614" y="2585117"/>
                    <a:pt x="1370423" y="2585117"/>
                  </a:cubicBezTo>
                  <a:cubicBezTo>
                    <a:pt x="1367829" y="2587710"/>
                    <a:pt x="1362638" y="2590308"/>
                    <a:pt x="1357447" y="2590308"/>
                  </a:cubicBezTo>
                  <a:lnTo>
                    <a:pt x="1354850" y="2590308"/>
                  </a:lnTo>
                  <a:lnTo>
                    <a:pt x="1349517" y="2600490"/>
                  </a:lnTo>
                  <a:lnTo>
                    <a:pt x="1367827" y="2592905"/>
                  </a:lnTo>
                  <a:cubicBezTo>
                    <a:pt x="1383596" y="2592905"/>
                    <a:pt x="1396379" y="2605688"/>
                    <a:pt x="1396379" y="2621454"/>
                  </a:cubicBezTo>
                  <a:cubicBezTo>
                    <a:pt x="1396379" y="2637223"/>
                    <a:pt x="1383596" y="2650006"/>
                    <a:pt x="1367827" y="2650006"/>
                  </a:cubicBezTo>
                  <a:cubicBezTo>
                    <a:pt x="1352060" y="2650006"/>
                    <a:pt x="1339278" y="2637223"/>
                    <a:pt x="1339278" y="2621454"/>
                  </a:cubicBezTo>
                  <a:lnTo>
                    <a:pt x="1342084" y="2614680"/>
                  </a:lnTo>
                  <a:lnTo>
                    <a:pt x="1340575" y="2617560"/>
                  </a:lnTo>
                  <a:cubicBezTo>
                    <a:pt x="1332789" y="2624698"/>
                    <a:pt x="1322407" y="2629239"/>
                    <a:pt x="1310728" y="2629239"/>
                  </a:cubicBezTo>
                  <a:cubicBezTo>
                    <a:pt x="1284773" y="2629239"/>
                    <a:pt x="1266603" y="2608475"/>
                    <a:pt x="1266603" y="2585117"/>
                  </a:cubicBezTo>
                  <a:cubicBezTo>
                    <a:pt x="1266603" y="2564353"/>
                    <a:pt x="1279582" y="2548780"/>
                    <a:pt x="1295154" y="2543589"/>
                  </a:cubicBezTo>
                  <a:cubicBezTo>
                    <a:pt x="1276985" y="2522825"/>
                    <a:pt x="1264009" y="2494273"/>
                    <a:pt x="1264009" y="2463127"/>
                  </a:cubicBezTo>
                  <a:cubicBezTo>
                    <a:pt x="1264009" y="2437172"/>
                    <a:pt x="1271794" y="2413814"/>
                    <a:pt x="1284773" y="2393050"/>
                  </a:cubicBezTo>
                  <a:cubicBezTo>
                    <a:pt x="1253627" y="2382668"/>
                    <a:pt x="1230266" y="2354116"/>
                    <a:pt x="1230266" y="2320376"/>
                  </a:cubicBezTo>
                  <a:cubicBezTo>
                    <a:pt x="1230266" y="2302206"/>
                    <a:pt x="1238054" y="2284039"/>
                    <a:pt x="1248436" y="2271060"/>
                  </a:cubicBezTo>
                  <a:cubicBezTo>
                    <a:pt x="1243244" y="2273657"/>
                    <a:pt x="1235457" y="2276251"/>
                    <a:pt x="1227672" y="2276251"/>
                  </a:cubicBezTo>
                  <a:cubicBezTo>
                    <a:pt x="1212099" y="2276251"/>
                    <a:pt x="1199120" y="2271060"/>
                    <a:pt x="1188738" y="2260679"/>
                  </a:cubicBezTo>
                  <a:cubicBezTo>
                    <a:pt x="1183547" y="2263275"/>
                    <a:pt x="1175762" y="2265869"/>
                    <a:pt x="1167974" y="2265869"/>
                  </a:cubicBezTo>
                  <a:cubicBezTo>
                    <a:pt x="1136829" y="2265869"/>
                    <a:pt x="1113470" y="2239914"/>
                    <a:pt x="1113470" y="2211365"/>
                  </a:cubicBezTo>
                  <a:cubicBezTo>
                    <a:pt x="1113470" y="2190601"/>
                    <a:pt x="1126446" y="2169837"/>
                    <a:pt x="1147210" y="2162049"/>
                  </a:cubicBezTo>
                  <a:cubicBezTo>
                    <a:pt x="1152401" y="2154264"/>
                    <a:pt x="1162783" y="2146477"/>
                    <a:pt x="1173165" y="2146477"/>
                  </a:cubicBezTo>
                  <a:cubicBezTo>
                    <a:pt x="1188738" y="2146477"/>
                    <a:pt x="1199120" y="2156858"/>
                    <a:pt x="1201717" y="2172432"/>
                  </a:cubicBezTo>
                  <a:cubicBezTo>
                    <a:pt x="1209502" y="2169837"/>
                    <a:pt x="1217289" y="2167240"/>
                    <a:pt x="1227672" y="2167240"/>
                  </a:cubicBezTo>
                  <a:cubicBezTo>
                    <a:pt x="1245839" y="2167240"/>
                    <a:pt x="1264009" y="2177622"/>
                    <a:pt x="1274391" y="2193195"/>
                  </a:cubicBezTo>
                  <a:cubicBezTo>
                    <a:pt x="1287367" y="2177622"/>
                    <a:pt x="1308131" y="2167240"/>
                    <a:pt x="1328894" y="2167240"/>
                  </a:cubicBezTo>
                  <a:cubicBezTo>
                    <a:pt x="1336683" y="2167240"/>
                    <a:pt x="1344468" y="2167240"/>
                    <a:pt x="1352255" y="2169837"/>
                  </a:cubicBezTo>
                  <a:cubicBezTo>
                    <a:pt x="1349659" y="2164646"/>
                    <a:pt x="1347065" y="2156858"/>
                    <a:pt x="1347065" y="2149073"/>
                  </a:cubicBezTo>
                  <a:cubicBezTo>
                    <a:pt x="1347065" y="2117927"/>
                    <a:pt x="1373020" y="2091972"/>
                    <a:pt x="1404165" y="2091972"/>
                  </a:cubicBezTo>
                  <a:cubicBezTo>
                    <a:pt x="1435311" y="2091972"/>
                    <a:pt x="1461266" y="2117927"/>
                    <a:pt x="1461266" y="2149073"/>
                  </a:cubicBezTo>
                  <a:cubicBezTo>
                    <a:pt x="1461266" y="2180219"/>
                    <a:pt x="1435311" y="2206174"/>
                    <a:pt x="1404165" y="2206174"/>
                  </a:cubicBezTo>
                  <a:cubicBezTo>
                    <a:pt x="1398975" y="2206174"/>
                    <a:pt x="1396378" y="2203577"/>
                    <a:pt x="1391187" y="2203577"/>
                  </a:cubicBezTo>
                  <a:cubicBezTo>
                    <a:pt x="1396378" y="2213959"/>
                    <a:pt x="1398975" y="2224341"/>
                    <a:pt x="1398975" y="2234723"/>
                  </a:cubicBezTo>
                  <a:cubicBezTo>
                    <a:pt x="1398975" y="2250296"/>
                    <a:pt x="1393784" y="2265869"/>
                    <a:pt x="1385995" y="2276251"/>
                  </a:cubicBezTo>
                  <a:cubicBezTo>
                    <a:pt x="1383401" y="2284039"/>
                    <a:pt x="1380805" y="2289230"/>
                    <a:pt x="1375614" y="2294421"/>
                  </a:cubicBezTo>
                  <a:cubicBezTo>
                    <a:pt x="1378210" y="2304802"/>
                    <a:pt x="1380805" y="2315185"/>
                    <a:pt x="1380805" y="2325567"/>
                  </a:cubicBezTo>
                  <a:cubicBezTo>
                    <a:pt x="1383401" y="2322970"/>
                    <a:pt x="1388593" y="2322970"/>
                    <a:pt x="1391187" y="2322970"/>
                  </a:cubicBezTo>
                  <a:cubicBezTo>
                    <a:pt x="1409356" y="2322970"/>
                    <a:pt x="1422333" y="2335949"/>
                    <a:pt x="1427524" y="2351522"/>
                  </a:cubicBezTo>
                  <a:cubicBezTo>
                    <a:pt x="1430121" y="2354116"/>
                    <a:pt x="1432715" y="2354116"/>
                    <a:pt x="1435311" y="2356713"/>
                  </a:cubicBezTo>
                  <a:cubicBezTo>
                    <a:pt x="1440503" y="2354116"/>
                    <a:pt x="1448288" y="2354116"/>
                    <a:pt x="1453479" y="2354116"/>
                  </a:cubicBezTo>
                  <a:lnTo>
                    <a:pt x="1463861" y="2354116"/>
                  </a:lnTo>
                  <a:cubicBezTo>
                    <a:pt x="1450885" y="2346331"/>
                    <a:pt x="1440503" y="2330758"/>
                    <a:pt x="1440503" y="2315185"/>
                  </a:cubicBezTo>
                  <a:cubicBezTo>
                    <a:pt x="1440503" y="2291824"/>
                    <a:pt x="1461266" y="2271060"/>
                    <a:pt x="1484625" y="2271060"/>
                  </a:cubicBezTo>
                  <a:cubicBezTo>
                    <a:pt x="1507986" y="2271060"/>
                    <a:pt x="1528750" y="2289230"/>
                    <a:pt x="1528750" y="2315185"/>
                  </a:cubicBezTo>
                  <a:cubicBezTo>
                    <a:pt x="1528750" y="2338544"/>
                    <a:pt x="1510580" y="2359307"/>
                    <a:pt x="1484625" y="2359307"/>
                  </a:cubicBezTo>
                  <a:cubicBezTo>
                    <a:pt x="1510580" y="2372286"/>
                    <a:pt x="1528750" y="2395645"/>
                    <a:pt x="1531344" y="2424196"/>
                  </a:cubicBezTo>
                  <a:cubicBezTo>
                    <a:pt x="1533941" y="2421600"/>
                    <a:pt x="1539132" y="2421600"/>
                    <a:pt x="1544322" y="2421600"/>
                  </a:cubicBezTo>
                  <a:cubicBezTo>
                    <a:pt x="1580660" y="2421600"/>
                    <a:pt x="1611806" y="2452745"/>
                    <a:pt x="1611806" y="2489082"/>
                  </a:cubicBezTo>
                  <a:lnTo>
                    <a:pt x="1611806" y="2491679"/>
                  </a:lnTo>
                  <a:cubicBezTo>
                    <a:pt x="1627379" y="2478700"/>
                    <a:pt x="1650737" y="2468318"/>
                    <a:pt x="1674098" y="2468318"/>
                  </a:cubicBezTo>
                  <a:cubicBezTo>
                    <a:pt x="1692265" y="2468318"/>
                    <a:pt x="1710435" y="2473509"/>
                    <a:pt x="1726008" y="2483891"/>
                  </a:cubicBezTo>
                  <a:cubicBezTo>
                    <a:pt x="1728602" y="2470914"/>
                    <a:pt x="1736389" y="2460533"/>
                    <a:pt x="1749366" y="2455342"/>
                  </a:cubicBezTo>
                  <a:cubicBezTo>
                    <a:pt x="1746772" y="2450151"/>
                    <a:pt x="1746772" y="2447555"/>
                    <a:pt x="1746772" y="2442363"/>
                  </a:cubicBezTo>
                  <a:cubicBezTo>
                    <a:pt x="1746772" y="2421600"/>
                    <a:pt x="1762344" y="2406026"/>
                    <a:pt x="1783109" y="2406026"/>
                  </a:cubicBezTo>
                  <a:cubicBezTo>
                    <a:pt x="1803873" y="2406026"/>
                    <a:pt x="1819445" y="2421600"/>
                    <a:pt x="1819445" y="2442363"/>
                  </a:cubicBezTo>
                  <a:cubicBezTo>
                    <a:pt x="1819445" y="2457936"/>
                    <a:pt x="1811658" y="2470914"/>
                    <a:pt x="1798682" y="2476107"/>
                  </a:cubicBezTo>
                  <a:cubicBezTo>
                    <a:pt x="1798682" y="2478700"/>
                    <a:pt x="1801276" y="2481297"/>
                    <a:pt x="1801276" y="2483891"/>
                  </a:cubicBezTo>
                  <a:cubicBezTo>
                    <a:pt x="1837613" y="2491679"/>
                    <a:pt x="1866164" y="2522825"/>
                    <a:pt x="1866164" y="2561756"/>
                  </a:cubicBezTo>
                  <a:cubicBezTo>
                    <a:pt x="1866164" y="2605881"/>
                    <a:pt x="1829828" y="2642218"/>
                    <a:pt x="1785703" y="2642218"/>
                  </a:cubicBezTo>
                  <a:cubicBezTo>
                    <a:pt x="1767536" y="2642218"/>
                    <a:pt x="1751963" y="2637026"/>
                    <a:pt x="1738983" y="2626645"/>
                  </a:cubicBezTo>
                  <a:cubicBezTo>
                    <a:pt x="1731198" y="2634430"/>
                    <a:pt x="1720817" y="2642218"/>
                    <a:pt x="1710435" y="2647409"/>
                  </a:cubicBezTo>
                  <a:cubicBezTo>
                    <a:pt x="1707838" y="2657791"/>
                    <a:pt x="1702647" y="2665576"/>
                    <a:pt x="1697456" y="2670766"/>
                  </a:cubicBezTo>
                  <a:cubicBezTo>
                    <a:pt x="1723411" y="2673364"/>
                    <a:pt x="1744175" y="2694127"/>
                    <a:pt x="1744175" y="2720082"/>
                  </a:cubicBezTo>
                  <a:cubicBezTo>
                    <a:pt x="1744175" y="2738250"/>
                    <a:pt x="1736389" y="2751229"/>
                    <a:pt x="1723411" y="2761611"/>
                  </a:cubicBezTo>
                  <a:lnTo>
                    <a:pt x="1723411" y="2764205"/>
                  </a:lnTo>
                  <a:cubicBezTo>
                    <a:pt x="1728602" y="2764205"/>
                    <a:pt x="1731198" y="2766802"/>
                    <a:pt x="1736389" y="2769396"/>
                  </a:cubicBezTo>
                  <a:cubicBezTo>
                    <a:pt x="1744175" y="2761611"/>
                    <a:pt x="1754557" y="2756420"/>
                    <a:pt x="1764938" y="2756420"/>
                  </a:cubicBezTo>
                  <a:cubicBezTo>
                    <a:pt x="1785703" y="2756420"/>
                    <a:pt x="1801276" y="2771993"/>
                    <a:pt x="1801276" y="2792757"/>
                  </a:cubicBezTo>
                  <a:cubicBezTo>
                    <a:pt x="1801276" y="2808330"/>
                    <a:pt x="1790894" y="2821306"/>
                    <a:pt x="1777918" y="2826497"/>
                  </a:cubicBezTo>
                  <a:cubicBezTo>
                    <a:pt x="1780512" y="2831688"/>
                    <a:pt x="1780512" y="2836879"/>
                    <a:pt x="1780512" y="2842070"/>
                  </a:cubicBezTo>
                  <a:cubicBezTo>
                    <a:pt x="1780512" y="2888789"/>
                    <a:pt x="1744175" y="2925126"/>
                    <a:pt x="1697456" y="2925126"/>
                  </a:cubicBezTo>
                  <a:lnTo>
                    <a:pt x="1692265" y="2925126"/>
                  </a:lnTo>
                  <a:cubicBezTo>
                    <a:pt x="1689671" y="2932914"/>
                    <a:pt x="1687073" y="2938104"/>
                    <a:pt x="1681883" y="2943295"/>
                  </a:cubicBezTo>
                  <a:cubicBezTo>
                    <a:pt x="1684480" y="2940699"/>
                    <a:pt x="1689671" y="2940699"/>
                    <a:pt x="1694862" y="2940699"/>
                  </a:cubicBezTo>
                  <a:cubicBezTo>
                    <a:pt x="1715626" y="2940699"/>
                    <a:pt x="1733793" y="2958869"/>
                    <a:pt x="1733793" y="2979633"/>
                  </a:cubicBezTo>
                  <a:cubicBezTo>
                    <a:pt x="1733793" y="2987418"/>
                    <a:pt x="1731198" y="2995205"/>
                    <a:pt x="1726008" y="3000397"/>
                  </a:cubicBezTo>
                  <a:lnTo>
                    <a:pt x="1728602" y="3000397"/>
                  </a:lnTo>
                  <a:cubicBezTo>
                    <a:pt x="1731198" y="2997800"/>
                    <a:pt x="1736389" y="2997800"/>
                    <a:pt x="1738983" y="2997800"/>
                  </a:cubicBezTo>
                  <a:cubicBezTo>
                    <a:pt x="1736389" y="2995205"/>
                    <a:pt x="1736389" y="2992609"/>
                    <a:pt x="1736389" y="2990015"/>
                  </a:cubicBezTo>
                  <a:cubicBezTo>
                    <a:pt x="1736389" y="2977036"/>
                    <a:pt x="1746772" y="2964060"/>
                    <a:pt x="1762344" y="2964060"/>
                  </a:cubicBezTo>
                  <a:lnTo>
                    <a:pt x="1767536" y="2964060"/>
                  </a:lnTo>
                  <a:cubicBezTo>
                    <a:pt x="1759748" y="2953678"/>
                    <a:pt x="1754557" y="2943295"/>
                    <a:pt x="1754557" y="2930317"/>
                  </a:cubicBezTo>
                  <a:cubicBezTo>
                    <a:pt x="1754557" y="2901768"/>
                    <a:pt x="1777918" y="2875813"/>
                    <a:pt x="1809064" y="2875813"/>
                  </a:cubicBezTo>
                  <a:cubicBezTo>
                    <a:pt x="1819445" y="2875813"/>
                    <a:pt x="1827231" y="2878407"/>
                    <a:pt x="1835019" y="2883598"/>
                  </a:cubicBezTo>
                  <a:cubicBezTo>
                    <a:pt x="1832422" y="2878407"/>
                    <a:pt x="1832422" y="2875813"/>
                    <a:pt x="1832422" y="2870622"/>
                  </a:cubicBezTo>
                  <a:cubicBezTo>
                    <a:pt x="1832422" y="2852452"/>
                    <a:pt x="1847994" y="2836879"/>
                    <a:pt x="1866164" y="2836879"/>
                  </a:cubicBezTo>
                  <a:lnTo>
                    <a:pt x="1868759" y="2836879"/>
                  </a:lnTo>
                  <a:cubicBezTo>
                    <a:pt x="1873949" y="2834286"/>
                    <a:pt x="1879140" y="2831688"/>
                    <a:pt x="1884332" y="2831688"/>
                  </a:cubicBezTo>
                  <a:cubicBezTo>
                    <a:pt x="1897310" y="2831688"/>
                    <a:pt x="1907693" y="2842070"/>
                    <a:pt x="1907693" y="2855048"/>
                  </a:cubicBezTo>
                  <a:cubicBezTo>
                    <a:pt x="1907693" y="2860239"/>
                    <a:pt x="1905095" y="2865431"/>
                    <a:pt x="1902501" y="2870622"/>
                  </a:cubicBezTo>
                  <a:cubicBezTo>
                    <a:pt x="1902501" y="2888789"/>
                    <a:pt x="1886929" y="2904362"/>
                    <a:pt x="1868759" y="2904362"/>
                  </a:cubicBezTo>
                  <a:cubicBezTo>
                    <a:pt x="1866164" y="2904362"/>
                    <a:pt x="1860974" y="2901768"/>
                    <a:pt x="1858377" y="2901768"/>
                  </a:cubicBezTo>
                  <a:cubicBezTo>
                    <a:pt x="1863568" y="2909553"/>
                    <a:pt x="1866164" y="2919935"/>
                    <a:pt x="1866164" y="2930317"/>
                  </a:cubicBezTo>
                  <a:cubicBezTo>
                    <a:pt x="1866164" y="2940699"/>
                    <a:pt x="1863568" y="2951081"/>
                    <a:pt x="1858377" y="2958869"/>
                  </a:cubicBezTo>
                  <a:cubicBezTo>
                    <a:pt x="1863568" y="2956272"/>
                    <a:pt x="1868759" y="2953678"/>
                    <a:pt x="1873949" y="2953678"/>
                  </a:cubicBezTo>
                  <a:cubicBezTo>
                    <a:pt x="1886929" y="2953678"/>
                    <a:pt x="1899904" y="2961463"/>
                    <a:pt x="1905095" y="2974442"/>
                  </a:cubicBezTo>
                  <a:lnTo>
                    <a:pt x="1905095" y="2969250"/>
                  </a:lnTo>
                  <a:cubicBezTo>
                    <a:pt x="1905095" y="2932914"/>
                    <a:pt x="1933647" y="2904362"/>
                    <a:pt x="1969985" y="2904362"/>
                  </a:cubicBezTo>
                  <a:cubicBezTo>
                    <a:pt x="1980366" y="2904362"/>
                    <a:pt x="1993343" y="2906959"/>
                    <a:pt x="2003725" y="2914744"/>
                  </a:cubicBezTo>
                  <a:cubicBezTo>
                    <a:pt x="2001131" y="2909553"/>
                    <a:pt x="2001131" y="2904362"/>
                    <a:pt x="2001131" y="2899171"/>
                  </a:cubicBezTo>
                  <a:cubicBezTo>
                    <a:pt x="2001131" y="2865431"/>
                    <a:pt x="2029680" y="2836879"/>
                    <a:pt x="2063422" y="2836879"/>
                  </a:cubicBezTo>
                  <a:lnTo>
                    <a:pt x="2078996" y="2821306"/>
                  </a:lnTo>
                  <a:lnTo>
                    <a:pt x="2063422" y="2805733"/>
                  </a:lnTo>
                  <a:cubicBezTo>
                    <a:pt x="2060826" y="2805733"/>
                    <a:pt x="2055635" y="2808330"/>
                    <a:pt x="2050444" y="2808330"/>
                  </a:cubicBezTo>
                  <a:cubicBezTo>
                    <a:pt x="2053041" y="2810924"/>
                    <a:pt x="2055635" y="2816115"/>
                    <a:pt x="2055635" y="2821306"/>
                  </a:cubicBezTo>
                  <a:cubicBezTo>
                    <a:pt x="2055635" y="2834286"/>
                    <a:pt x="2045252" y="2842070"/>
                    <a:pt x="2034871" y="2842070"/>
                  </a:cubicBezTo>
                  <a:cubicBezTo>
                    <a:pt x="2021895" y="2842070"/>
                    <a:pt x="2014106" y="2831688"/>
                    <a:pt x="2014106" y="2821306"/>
                  </a:cubicBezTo>
                  <a:cubicBezTo>
                    <a:pt x="2014106" y="2813521"/>
                    <a:pt x="2019297" y="2805733"/>
                    <a:pt x="2024489" y="2803138"/>
                  </a:cubicBezTo>
                  <a:cubicBezTo>
                    <a:pt x="2014106" y="2797948"/>
                    <a:pt x="2006321" y="2787566"/>
                    <a:pt x="2001131" y="2777183"/>
                  </a:cubicBezTo>
                  <a:cubicBezTo>
                    <a:pt x="1998534" y="2774587"/>
                    <a:pt x="1995940" y="2774587"/>
                    <a:pt x="1993343" y="2771993"/>
                  </a:cubicBezTo>
                  <a:cubicBezTo>
                    <a:pt x="1990749" y="2774587"/>
                    <a:pt x="1988151" y="2779777"/>
                    <a:pt x="1985557" y="2782375"/>
                  </a:cubicBezTo>
                  <a:lnTo>
                    <a:pt x="1985557" y="2784969"/>
                  </a:lnTo>
                  <a:cubicBezTo>
                    <a:pt x="1985557" y="2800542"/>
                    <a:pt x="1975175" y="2810924"/>
                    <a:pt x="1959603" y="2810924"/>
                  </a:cubicBezTo>
                  <a:cubicBezTo>
                    <a:pt x="1954411" y="2810924"/>
                    <a:pt x="1949220" y="2810924"/>
                    <a:pt x="1946624" y="2808330"/>
                  </a:cubicBezTo>
                  <a:cubicBezTo>
                    <a:pt x="1936241" y="2810924"/>
                    <a:pt x="1925860" y="2813521"/>
                    <a:pt x="1915478" y="2813521"/>
                  </a:cubicBezTo>
                  <a:cubicBezTo>
                    <a:pt x="1866164" y="2813521"/>
                    <a:pt x="1824637" y="2771993"/>
                    <a:pt x="1824637" y="2722677"/>
                  </a:cubicBezTo>
                  <a:cubicBezTo>
                    <a:pt x="1824637" y="2673364"/>
                    <a:pt x="1866164" y="2631836"/>
                    <a:pt x="1915478" y="2631836"/>
                  </a:cubicBezTo>
                  <a:cubicBezTo>
                    <a:pt x="1923265" y="2631836"/>
                    <a:pt x="1928456" y="2634430"/>
                    <a:pt x="1933647" y="2634430"/>
                  </a:cubicBezTo>
                  <a:cubicBezTo>
                    <a:pt x="1933647" y="2613667"/>
                    <a:pt x="1938839" y="2595499"/>
                    <a:pt x="1949220" y="2579925"/>
                  </a:cubicBezTo>
                  <a:lnTo>
                    <a:pt x="1938839" y="2579925"/>
                  </a:lnTo>
                  <a:cubicBezTo>
                    <a:pt x="1918075" y="2579925"/>
                    <a:pt x="1899904" y="2561756"/>
                    <a:pt x="1899904" y="2540992"/>
                  </a:cubicBezTo>
                  <a:cubicBezTo>
                    <a:pt x="1899904" y="2520228"/>
                    <a:pt x="1918075" y="2502061"/>
                    <a:pt x="1938839" y="2502061"/>
                  </a:cubicBezTo>
                  <a:cubicBezTo>
                    <a:pt x="1962196" y="2502061"/>
                    <a:pt x="1977770" y="2520228"/>
                    <a:pt x="1977770" y="2540992"/>
                  </a:cubicBezTo>
                  <a:lnTo>
                    <a:pt x="1977770" y="2548780"/>
                  </a:lnTo>
                  <a:cubicBezTo>
                    <a:pt x="1995940" y="2535801"/>
                    <a:pt x="2016703" y="2528015"/>
                    <a:pt x="2040061" y="2528015"/>
                  </a:cubicBezTo>
                  <a:cubicBezTo>
                    <a:pt x="2050444" y="2528015"/>
                    <a:pt x="2060826" y="2530611"/>
                    <a:pt x="2068613" y="2533207"/>
                  </a:cubicBezTo>
                  <a:cubicBezTo>
                    <a:pt x="2073805" y="2530611"/>
                    <a:pt x="2078996" y="2530611"/>
                    <a:pt x="2084186" y="2530611"/>
                  </a:cubicBezTo>
                  <a:cubicBezTo>
                    <a:pt x="2073805" y="2522825"/>
                    <a:pt x="2068613" y="2509846"/>
                    <a:pt x="2068613" y="2494273"/>
                  </a:cubicBezTo>
                  <a:cubicBezTo>
                    <a:pt x="2068613" y="2489082"/>
                    <a:pt x="2071207" y="2483891"/>
                    <a:pt x="2071207" y="2481297"/>
                  </a:cubicBezTo>
                  <a:cubicBezTo>
                    <a:pt x="2068613" y="2481297"/>
                    <a:pt x="2066016" y="2478700"/>
                    <a:pt x="2063422" y="2478700"/>
                  </a:cubicBezTo>
                  <a:cubicBezTo>
                    <a:pt x="2058231" y="2491679"/>
                    <a:pt x="2045252" y="2499464"/>
                    <a:pt x="2032276" y="2499464"/>
                  </a:cubicBezTo>
                  <a:cubicBezTo>
                    <a:pt x="2027086" y="2499464"/>
                    <a:pt x="2024489" y="2499464"/>
                    <a:pt x="2019297" y="2496870"/>
                  </a:cubicBezTo>
                  <a:cubicBezTo>
                    <a:pt x="2016703" y="2502061"/>
                    <a:pt x="2011512" y="2504654"/>
                    <a:pt x="2003725" y="2504654"/>
                  </a:cubicBezTo>
                  <a:cubicBezTo>
                    <a:pt x="1993343" y="2504654"/>
                    <a:pt x="1985557" y="2496870"/>
                    <a:pt x="1982960" y="2489082"/>
                  </a:cubicBezTo>
                  <a:cubicBezTo>
                    <a:pt x="1946624" y="2489082"/>
                    <a:pt x="1912884" y="2465724"/>
                    <a:pt x="1897310" y="2431981"/>
                  </a:cubicBezTo>
                  <a:cubicBezTo>
                    <a:pt x="1884332" y="2431981"/>
                    <a:pt x="1871355" y="2424196"/>
                    <a:pt x="1863568" y="2413814"/>
                  </a:cubicBezTo>
                  <a:cubicBezTo>
                    <a:pt x="1866164" y="2419005"/>
                    <a:pt x="1868759" y="2424196"/>
                    <a:pt x="1868759" y="2429387"/>
                  </a:cubicBezTo>
                  <a:cubicBezTo>
                    <a:pt x="1868759" y="2442363"/>
                    <a:pt x="1858377" y="2452745"/>
                    <a:pt x="1845400" y="2452745"/>
                  </a:cubicBezTo>
                  <a:cubicBezTo>
                    <a:pt x="1832422" y="2452745"/>
                    <a:pt x="1822039" y="2442363"/>
                    <a:pt x="1822039" y="2429387"/>
                  </a:cubicBezTo>
                  <a:cubicBezTo>
                    <a:pt x="1822039" y="2416408"/>
                    <a:pt x="1832422" y="2406026"/>
                    <a:pt x="1845400" y="2406026"/>
                  </a:cubicBezTo>
                  <a:cubicBezTo>
                    <a:pt x="1850592" y="2406026"/>
                    <a:pt x="1855783" y="2408623"/>
                    <a:pt x="1860974" y="2411217"/>
                  </a:cubicBezTo>
                  <a:cubicBezTo>
                    <a:pt x="1860974" y="2408623"/>
                    <a:pt x="1858377" y="2408623"/>
                    <a:pt x="1858377" y="2406026"/>
                  </a:cubicBezTo>
                  <a:cubicBezTo>
                    <a:pt x="1853185" y="2400835"/>
                    <a:pt x="1850592" y="2398241"/>
                    <a:pt x="1847994" y="2393050"/>
                  </a:cubicBezTo>
                  <a:lnTo>
                    <a:pt x="1845400" y="2393050"/>
                  </a:lnTo>
                  <a:cubicBezTo>
                    <a:pt x="1824637" y="2393050"/>
                    <a:pt x="1806467" y="2374880"/>
                    <a:pt x="1806467" y="2354116"/>
                  </a:cubicBezTo>
                  <a:cubicBezTo>
                    <a:pt x="1806467" y="2351522"/>
                    <a:pt x="1809064" y="2346331"/>
                    <a:pt x="1809064" y="2343734"/>
                  </a:cubicBezTo>
                  <a:lnTo>
                    <a:pt x="1803873" y="2343734"/>
                  </a:lnTo>
                  <a:cubicBezTo>
                    <a:pt x="1793491" y="2348925"/>
                    <a:pt x="1783109" y="2351522"/>
                    <a:pt x="1772727" y="2351522"/>
                  </a:cubicBezTo>
                  <a:cubicBezTo>
                    <a:pt x="1733793" y="2351522"/>
                    <a:pt x="1702647" y="2320376"/>
                    <a:pt x="1702647" y="2281443"/>
                  </a:cubicBezTo>
                  <a:cubicBezTo>
                    <a:pt x="1702647" y="2250296"/>
                    <a:pt x="1720817" y="2226938"/>
                    <a:pt x="1749366" y="2216556"/>
                  </a:cubicBezTo>
                  <a:cubicBezTo>
                    <a:pt x="1744175" y="2206174"/>
                    <a:pt x="1738983" y="2195793"/>
                    <a:pt x="1738983" y="2182813"/>
                  </a:cubicBezTo>
                  <a:lnTo>
                    <a:pt x="1738983" y="2177622"/>
                  </a:lnTo>
                  <a:cubicBezTo>
                    <a:pt x="1728602" y="2188004"/>
                    <a:pt x="1713028" y="2195793"/>
                    <a:pt x="1697456" y="2195793"/>
                  </a:cubicBezTo>
                  <a:cubicBezTo>
                    <a:pt x="1668907" y="2195793"/>
                    <a:pt x="1642952" y="2172432"/>
                    <a:pt x="1642952" y="2141285"/>
                  </a:cubicBezTo>
                  <a:cubicBezTo>
                    <a:pt x="1642952" y="2125712"/>
                    <a:pt x="1648142" y="2110139"/>
                    <a:pt x="1661119" y="2099757"/>
                  </a:cubicBezTo>
                  <a:cubicBezTo>
                    <a:pt x="1666310" y="2091972"/>
                    <a:pt x="1676692" y="2084184"/>
                    <a:pt x="1687073" y="2084184"/>
                  </a:cubicBezTo>
                  <a:cubicBezTo>
                    <a:pt x="1692265" y="2084184"/>
                    <a:pt x="1697456" y="2084184"/>
                    <a:pt x="1700053" y="2086781"/>
                  </a:cubicBezTo>
                  <a:cubicBezTo>
                    <a:pt x="1728602" y="2086781"/>
                    <a:pt x="1751963" y="2112737"/>
                    <a:pt x="1751963" y="2141285"/>
                  </a:cubicBezTo>
                  <a:lnTo>
                    <a:pt x="1751963" y="2146477"/>
                  </a:lnTo>
                  <a:cubicBezTo>
                    <a:pt x="1757153" y="2138691"/>
                    <a:pt x="1767536" y="2130903"/>
                    <a:pt x="1777918" y="2128309"/>
                  </a:cubicBezTo>
                  <a:cubicBezTo>
                    <a:pt x="1772727" y="2115331"/>
                    <a:pt x="1770129" y="2104948"/>
                    <a:pt x="1770129" y="2091972"/>
                  </a:cubicBezTo>
                  <a:cubicBezTo>
                    <a:pt x="1770129" y="2084184"/>
                    <a:pt x="1772727" y="2073802"/>
                    <a:pt x="1775321" y="2066017"/>
                  </a:cubicBezTo>
                  <a:cubicBezTo>
                    <a:pt x="1770129" y="2071208"/>
                    <a:pt x="1762344" y="2076399"/>
                    <a:pt x="1754557" y="2076399"/>
                  </a:cubicBezTo>
                  <a:cubicBezTo>
                    <a:pt x="1741581" y="2076399"/>
                    <a:pt x="1728602" y="2063421"/>
                    <a:pt x="1728602" y="2050444"/>
                  </a:cubicBezTo>
                  <a:cubicBezTo>
                    <a:pt x="1728602" y="2037466"/>
                    <a:pt x="1738983" y="2024489"/>
                    <a:pt x="1754557" y="2024489"/>
                  </a:cubicBezTo>
                  <a:cubicBezTo>
                    <a:pt x="1749366" y="2019298"/>
                    <a:pt x="1744175" y="2014107"/>
                    <a:pt x="1738983" y="2006320"/>
                  </a:cubicBezTo>
                  <a:cubicBezTo>
                    <a:pt x="1731198" y="2014107"/>
                    <a:pt x="1720817" y="2019298"/>
                    <a:pt x="1707838" y="2019298"/>
                  </a:cubicBezTo>
                  <a:cubicBezTo>
                    <a:pt x="1681883" y="2019298"/>
                    <a:pt x="1663716" y="1998534"/>
                    <a:pt x="1663716" y="1975173"/>
                  </a:cubicBezTo>
                  <a:cubicBezTo>
                    <a:pt x="1663716" y="1949219"/>
                    <a:pt x="1684480" y="1931051"/>
                    <a:pt x="1707838" y="1931051"/>
                  </a:cubicBezTo>
                  <a:cubicBezTo>
                    <a:pt x="1718220" y="1931051"/>
                    <a:pt x="1728602" y="1933645"/>
                    <a:pt x="1736389" y="1941433"/>
                  </a:cubicBezTo>
                  <a:cubicBezTo>
                    <a:pt x="1738983" y="1936242"/>
                    <a:pt x="1738983" y="1933645"/>
                    <a:pt x="1741581" y="1931051"/>
                  </a:cubicBezTo>
                  <a:lnTo>
                    <a:pt x="1741581" y="1925860"/>
                  </a:lnTo>
                  <a:cubicBezTo>
                    <a:pt x="1741581" y="1902499"/>
                    <a:pt x="1759748" y="1884332"/>
                    <a:pt x="1783109" y="1884332"/>
                  </a:cubicBezTo>
                  <a:lnTo>
                    <a:pt x="1785703" y="1884332"/>
                  </a:lnTo>
                  <a:cubicBezTo>
                    <a:pt x="1780512" y="1876544"/>
                    <a:pt x="1777918" y="1868759"/>
                    <a:pt x="1777918" y="1860971"/>
                  </a:cubicBezTo>
                  <a:cubicBezTo>
                    <a:pt x="1772727" y="1855780"/>
                    <a:pt x="1767536" y="1847995"/>
                    <a:pt x="1764938" y="1840208"/>
                  </a:cubicBezTo>
                  <a:cubicBezTo>
                    <a:pt x="1754557" y="1837614"/>
                    <a:pt x="1746772" y="1835016"/>
                    <a:pt x="1738983" y="1832422"/>
                  </a:cubicBezTo>
                  <a:cubicBezTo>
                    <a:pt x="1741581" y="1837614"/>
                    <a:pt x="1741581" y="1842804"/>
                    <a:pt x="1741581" y="1847995"/>
                  </a:cubicBezTo>
                  <a:cubicBezTo>
                    <a:pt x="1741581" y="1879141"/>
                    <a:pt x="1718220" y="1902499"/>
                    <a:pt x="1687073" y="1902499"/>
                  </a:cubicBezTo>
                  <a:cubicBezTo>
                    <a:pt x="1655927" y="1902499"/>
                    <a:pt x="1632570" y="1879141"/>
                    <a:pt x="1632570" y="1847995"/>
                  </a:cubicBezTo>
                  <a:cubicBezTo>
                    <a:pt x="1632570" y="1842804"/>
                    <a:pt x="1632570" y="1835016"/>
                    <a:pt x="1635164" y="1829825"/>
                  </a:cubicBezTo>
                  <a:cubicBezTo>
                    <a:pt x="1614400" y="1829825"/>
                    <a:pt x="1596232" y="1811658"/>
                    <a:pt x="1596232" y="1790894"/>
                  </a:cubicBezTo>
                  <a:cubicBezTo>
                    <a:pt x="1596232" y="1770130"/>
                    <a:pt x="1614400" y="1751960"/>
                    <a:pt x="1635164" y="1751960"/>
                  </a:cubicBezTo>
                  <a:cubicBezTo>
                    <a:pt x="1655927" y="1751960"/>
                    <a:pt x="1674098" y="1770130"/>
                    <a:pt x="1674098" y="1790894"/>
                  </a:cubicBezTo>
                  <a:lnTo>
                    <a:pt x="1674098" y="1796085"/>
                  </a:lnTo>
                  <a:cubicBezTo>
                    <a:pt x="1676692" y="1793489"/>
                    <a:pt x="1679288" y="1793489"/>
                    <a:pt x="1684480" y="1793489"/>
                  </a:cubicBezTo>
                  <a:cubicBezTo>
                    <a:pt x="1689671" y="1793489"/>
                    <a:pt x="1692265" y="1796085"/>
                    <a:pt x="1697456" y="1796085"/>
                  </a:cubicBezTo>
                  <a:cubicBezTo>
                    <a:pt x="1692265" y="1785704"/>
                    <a:pt x="1689671" y="1772724"/>
                    <a:pt x="1689671" y="1759748"/>
                  </a:cubicBezTo>
                  <a:cubicBezTo>
                    <a:pt x="1689671" y="1751960"/>
                    <a:pt x="1689671" y="1746769"/>
                    <a:pt x="1692265" y="1738984"/>
                  </a:cubicBezTo>
                  <a:lnTo>
                    <a:pt x="1689671" y="1738984"/>
                  </a:lnTo>
                  <a:cubicBezTo>
                    <a:pt x="1679288" y="1746769"/>
                    <a:pt x="1668907" y="1751960"/>
                    <a:pt x="1655927" y="1751960"/>
                  </a:cubicBezTo>
                  <a:cubicBezTo>
                    <a:pt x="1627379" y="1751960"/>
                    <a:pt x="1604017" y="1728603"/>
                    <a:pt x="1604017" y="1700051"/>
                  </a:cubicBezTo>
                  <a:cubicBezTo>
                    <a:pt x="1604017" y="1692265"/>
                    <a:pt x="1606615" y="1684477"/>
                    <a:pt x="1609209" y="1679287"/>
                  </a:cubicBezTo>
                  <a:cubicBezTo>
                    <a:pt x="1609209" y="1674096"/>
                    <a:pt x="1606615" y="1668904"/>
                    <a:pt x="1606615" y="1663713"/>
                  </a:cubicBezTo>
                  <a:cubicBezTo>
                    <a:pt x="1606615" y="1640356"/>
                    <a:pt x="1624782" y="1622186"/>
                    <a:pt x="1648142" y="1622186"/>
                  </a:cubicBezTo>
                  <a:cubicBezTo>
                    <a:pt x="1671501" y="1622186"/>
                    <a:pt x="1689671" y="1640356"/>
                    <a:pt x="1689671" y="1661119"/>
                  </a:cubicBezTo>
                  <a:cubicBezTo>
                    <a:pt x="1700053" y="1671502"/>
                    <a:pt x="1707838" y="1684477"/>
                    <a:pt x="1707838" y="1700051"/>
                  </a:cubicBezTo>
                  <a:lnTo>
                    <a:pt x="1707838" y="1707838"/>
                  </a:lnTo>
                  <a:cubicBezTo>
                    <a:pt x="1713028" y="1700051"/>
                    <a:pt x="1720817" y="1694859"/>
                    <a:pt x="1728602" y="1689668"/>
                  </a:cubicBezTo>
                  <a:lnTo>
                    <a:pt x="1728602" y="1684477"/>
                  </a:lnTo>
                  <a:cubicBezTo>
                    <a:pt x="1728602" y="1645547"/>
                    <a:pt x="1749366" y="1609209"/>
                    <a:pt x="1793491" y="1614401"/>
                  </a:cubicBezTo>
                  <a:cubicBezTo>
                    <a:pt x="1788299" y="1611803"/>
                    <a:pt x="1785703" y="1611803"/>
                    <a:pt x="1783109" y="1609209"/>
                  </a:cubicBezTo>
                  <a:cubicBezTo>
                    <a:pt x="1777918" y="1614401"/>
                    <a:pt x="1770129" y="1619591"/>
                    <a:pt x="1759748" y="1619591"/>
                  </a:cubicBezTo>
                  <a:cubicBezTo>
                    <a:pt x="1741581" y="1619591"/>
                    <a:pt x="1728602" y="1606612"/>
                    <a:pt x="1728602" y="1588446"/>
                  </a:cubicBezTo>
                  <a:cubicBezTo>
                    <a:pt x="1728602" y="1570276"/>
                    <a:pt x="1741581" y="1557300"/>
                    <a:pt x="1759748" y="1557300"/>
                  </a:cubicBezTo>
                  <a:cubicBezTo>
                    <a:pt x="1767536" y="1557300"/>
                    <a:pt x="1772727" y="1559893"/>
                    <a:pt x="1777918" y="1562491"/>
                  </a:cubicBezTo>
                  <a:cubicBezTo>
                    <a:pt x="1783109" y="1557300"/>
                    <a:pt x="1790894" y="1552108"/>
                    <a:pt x="1801276" y="1552108"/>
                  </a:cubicBezTo>
                  <a:cubicBezTo>
                    <a:pt x="1816849" y="1552108"/>
                    <a:pt x="1832422" y="1565085"/>
                    <a:pt x="1832422" y="1583254"/>
                  </a:cubicBezTo>
                  <a:cubicBezTo>
                    <a:pt x="1832422" y="1588446"/>
                    <a:pt x="1829828" y="1593636"/>
                    <a:pt x="1827231" y="1598827"/>
                  </a:cubicBezTo>
                  <a:cubicBezTo>
                    <a:pt x="1835019" y="1598827"/>
                    <a:pt x="1842804" y="1596231"/>
                    <a:pt x="1853185" y="1596231"/>
                  </a:cubicBezTo>
                  <a:cubicBezTo>
                    <a:pt x="1915478" y="1596231"/>
                    <a:pt x="1967388" y="1648141"/>
                    <a:pt x="1967388" y="1710432"/>
                  </a:cubicBezTo>
                  <a:cubicBezTo>
                    <a:pt x="1967388" y="1720814"/>
                    <a:pt x="1964794" y="1733793"/>
                    <a:pt x="1962196" y="1744175"/>
                  </a:cubicBezTo>
                  <a:cubicBezTo>
                    <a:pt x="1962196" y="1746769"/>
                    <a:pt x="1962196" y="1749366"/>
                    <a:pt x="1959603" y="1751960"/>
                  </a:cubicBezTo>
                  <a:cubicBezTo>
                    <a:pt x="1954411" y="1762343"/>
                    <a:pt x="1946624" y="1772724"/>
                    <a:pt x="1938839" y="1783107"/>
                  </a:cubicBezTo>
                  <a:cubicBezTo>
                    <a:pt x="1941433" y="1788298"/>
                    <a:pt x="1944030" y="1796085"/>
                    <a:pt x="1946624" y="1803870"/>
                  </a:cubicBezTo>
                  <a:cubicBezTo>
                    <a:pt x="1951815" y="1801276"/>
                    <a:pt x="1957005" y="1801276"/>
                    <a:pt x="1962196" y="1801276"/>
                  </a:cubicBezTo>
                  <a:cubicBezTo>
                    <a:pt x="1985557" y="1801276"/>
                    <a:pt x="2006321" y="1814253"/>
                    <a:pt x="2019297" y="1832422"/>
                  </a:cubicBezTo>
                  <a:cubicBezTo>
                    <a:pt x="2029680" y="1837614"/>
                    <a:pt x="2037467" y="1850589"/>
                    <a:pt x="2037467" y="1863569"/>
                  </a:cubicBezTo>
                  <a:cubicBezTo>
                    <a:pt x="2037467" y="1876544"/>
                    <a:pt x="2032276" y="1884332"/>
                    <a:pt x="2024489" y="1892117"/>
                  </a:cubicBezTo>
                  <a:cubicBezTo>
                    <a:pt x="2019297" y="1902499"/>
                    <a:pt x="2014106" y="1910287"/>
                    <a:pt x="2006321" y="1918072"/>
                  </a:cubicBezTo>
                  <a:cubicBezTo>
                    <a:pt x="2014106" y="1920670"/>
                    <a:pt x="2024489" y="1923264"/>
                    <a:pt x="2032276" y="1928455"/>
                  </a:cubicBezTo>
                  <a:cubicBezTo>
                    <a:pt x="2047850" y="1905096"/>
                    <a:pt x="2071207" y="1892117"/>
                    <a:pt x="2099759" y="1892117"/>
                  </a:cubicBezTo>
                  <a:cubicBezTo>
                    <a:pt x="2128308" y="1892117"/>
                    <a:pt x="2154263" y="1907690"/>
                    <a:pt x="2169837" y="1931051"/>
                  </a:cubicBezTo>
                  <a:lnTo>
                    <a:pt x="2169837" y="1923264"/>
                  </a:lnTo>
                  <a:cubicBezTo>
                    <a:pt x="2169837" y="1910287"/>
                    <a:pt x="2172433" y="1899905"/>
                    <a:pt x="2175027" y="1889524"/>
                  </a:cubicBezTo>
                  <a:cubicBezTo>
                    <a:pt x="2169837" y="1884332"/>
                    <a:pt x="2167242" y="1881735"/>
                    <a:pt x="2164646" y="1876544"/>
                  </a:cubicBezTo>
                  <a:cubicBezTo>
                    <a:pt x="2162052" y="1879141"/>
                    <a:pt x="2159455" y="1879141"/>
                    <a:pt x="2156861" y="1879141"/>
                  </a:cubicBezTo>
                  <a:cubicBezTo>
                    <a:pt x="2138691" y="1879141"/>
                    <a:pt x="2125715" y="1866163"/>
                    <a:pt x="2125715" y="1847995"/>
                  </a:cubicBezTo>
                  <a:cubicBezTo>
                    <a:pt x="2125715" y="1829825"/>
                    <a:pt x="2138691" y="1816849"/>
                    <a:pt x="2156861" y="1816849"/>
                  </a:cubicBezTo>
                  <a:cubicBezTo>
                    <a:pt x="2162052" y="1816849"/>
                    <a:pt x="2167242" y="1819443"/>
                    <a:pt x="2172433" y="1822040"/>
                  </a:cubicBezTo>
                  <a:cubicBezTo>
                    <a:pt x="2180218" y="1814253"/>
                    <a:pt x="2190601" y="1809061"/>
                    <a:pt x="2203579" y="1809061"/>
                  </a:cubicBezTo>
                  <a:cubicBezTo>
                    <a:pt x="2219153" y="1809061"/>
                    <a:pt x="2232128" y="1816849"/>
                    <a:pt x="2239917" y="1829825"/>
                  </a:cubicBezTo>
                  <a:cubicBezTo>
                    <a:pt x="2242511" y="1827231"/>
                    <a:pt x="2242511" y="1827231"/>
                    <a:pt x="2245108" y="1827231"/>
                  </a:cubicBezTo>
                  <a:cubicBezTo>
                    <a:pt x="2242511" y="1819443"/>
                    <a:pt x="2239917" y="1811658"/>
                    <a:pt x="2239917" y="1801276"/>
                  </a:cubicBezTo>
                  <a:lnTo>
                    <a:pt x="2239917" y="1798679"/>
                  </a:lnTo>
                  <a:cubicBezTo>
                    <a:pt x="2239917" y="1796085"/>
                    <a:pt x="2237319" y="1793489"/>
                    <a:pt x="2237319" y="1790894"/>
                  </a:cubicBezTo>
                  <a:cubicBezTo>
                    <a:pt x="2229534" y="1788298"/>
                    <a:pt x="2221747" y="1788298"/>
                    <a:pt x="2216556" y="1785704"/>
                  </a:cubicBezTo>
                  <a:cubicBezTo>
                    <a:pt x="2211364" y="1788298"/>
                    <a:pt x="2208771" y="1788298"/>
                    <a:pt x="2203579" y="1788298"/>
                  </a:cubicBezTo>
                  <a:cubicBezTo>
                    <a:pt x="2193197" y="1796085"/>
                    <a:pt x="2180218" y="1801276"/>
                    <a:pt x="2164646" y="1801276"/>
                  </a:cubicBezTo>
                  <a:cubicBezTo>
                    <a:pt x="2128308" y="1801276"/>
                    <a:pt x="2097162" y="1770130"/>
                    <a:pt x="2097162" y="1733793"/>
                  </a:cubicBezTo>
                  <a:cubicBezTo>
                    <a:pt x="2081590" y="1733793"/>
                    <a:pt x="2071207" y="1720814"/>
                    <a:pt x="2071207" y="1707838"/>
                  </a:cubicBezTo>
                  <a:cubicBezTo>
                    <a:pt x="2071207" y="1697457"/>
                    <a:pt x="2078996" y="1687074"/>
                    <a:pt x="2086781" y="1684477"/>
                  </a:cubicBezTo>
                  <a:cubicBezTo>
                    <a:pt x="2084186" y="1681883"/>
                    <a:pt x="2084186" y="1676692"/>
                    <a:pt x="2084186" y="1671502"/>
                  </a:cubicBezTo>
                  <a:cubicBezTo>
                    <a:pt x="2084186" y="1640356"/>
                    <a:pt x="2110142" y="1614401"/>
                    <a:pt x="2141287" y="1614401"/>
                  </a:cubicBezTo>
                  <a:cubicBezTo>
                    <a:pt x="2151669" y="1614401"/>
                    <a:pt x="2162052" y="1619591"/>
                    <a:pt x="2172433" y="1624782"/>
                  </a:cubicBezTo>
                  <a:cubicBezTo>
                    <a:pt x="2172433" y="1622186"/>
                    <a:pt x="2175027" y="1622186"/>
                    <a:pt x="2177624" y="1622186"/>
                  </a:cubicBezTo>
                  <a:cubicBezTo>
                    <a:pt x="2180218" y="1609209"/>
                    <a:pt x="2188007" y="1601421"/>
                    <a:pt x="2200982" y="1601421"/>
                  </a:cubicBezTo>
                  <a:cubicBezTo>
                    <a:pt x="2211364" y="1601421"/>
                    <a:pt x="2219153" y="1606612"/>
                    <a:pt x="2224343" y="1616995"/>
                  </a:cubicBezTo>
                  <a:cubicBezTo>
                    <a:pt x="2229534" y="1614401"/>
                    <a:pt x="2234725" y="1614401"/>
                    <a:pt x="2239917" y="1614401"/>
                  </a:cubicBezTo>
                  <a:lnTo>
                    <a:pt x="2250298" y="1614401"/>
                  </a:lnTo>
                  <a:cubicBezTo>
                    <a:pt x="2245108" y="1604018"/>
                    <a:pt x="2242511" y="1593636"/>
                    <a:pt x="2242511" y="1583254"/>
                  </a:cubicBezTo>
                  <a:cubicBezTo>
                    <a:pt x="2242511" y="1580657"/>
                    <a:pt x="2245108" y="1575466"/>
                    <a:pt x="2245108" y="1570276"/>
                  </a:cubicBezTo>
                  <a:cubicBezTo>
                    <a:pt x="2239917" y="1572872"/>
                    <a:pt x="2234725" y="1572872"/>
                    <a:pt x="2229534" y="1572872"/>
                  </a:cubicBezTo>
                  <a:cubicBezTo>
                    <a:pt x="2200982" y="1572872"/>
                    <a:pt x="2180218" y="1549511"/>
                    <a:pt x="2180218" y="1523556"/>
                  </a:cubicBezTo>
                  <a:cubicBezTo>
                    <a:pt x="2180218" y="1495007"/>
                    <a:pt x="2203579" y="1474244"/>
                    <a:pt x="2229534" y="1474244"/>
                  </a:cubicBezTo>
                  <a:cubicBezTo>
                    <a:pt x="2258083" y="1474244"/>
                    <a:pt x="2278848" y="1497601"/>
                    <a:pt x="2278848" y="1523556"/>
                  </a:cubicBezTo>
                  <a:lnTo>
                    <a:pt x="2278848" y="1528747"/>
                  </a:lnTo>
                  <a:cubicBezTo>
                    <a:pt x="2281444" y="1528747"/>
                    <a:pt x="2281444" y="1526153"/>
                    <a:pt x="2284038" y="1526153"/>
                  </a:cubicBezTo>
                  <a:cubicBezTo>
                    <a:pt x="2294420" y="1515771"/>
                    <a:pt x="2309993" y="1507984"/>
                    <a:pt x="2325567" y="1507984"/>
                  </a:cubicBezTo>
                  <a:lnTo>
                    <a:pt x="2335948" y="1507984"/>
                  </a:lnTo>
                  <a:lnTo>
                    <a:pt x="2335948" y="1502792"/>
                  </a:lnTo>
                  <a:cubicBezTo>
                    <a:pt x="2335948" y="1476837"/>
                    <a:pt x="2356713" y="1456074"/>
                    <a:pt x="2382668" y="1456074"/>
                  </a:cubicBezTo>
                  <a:cubicBezTo>
                    <a:pt x="2408623" y="1456074"/>
                    <a:pt x="2429386" y="1476837"/>
                    <a:pt x="2429386" y="1502792"/>
                  </a:cubicBezTo>
                  <a:cubicBezTo>
                    <a:pt x="2429386" y="1510580"/>
                    <a:pt x="2426792" y="1518365"/>
                    <a:pt x="2424195" y="1526153"/>
                  </a:cubicBezTo>
                  <a:cubicBezTo>
                    <a:pt x="2431983" y="1518365"/>
                    <a:pt x="2442365" y="1515771"/>
                    <a:pt x="2455341" y="1515771"/>
                  </a:cubicBezTo>
                  <a:cubicBezTo>
                    <a:pt x="2489085" y="1515771"/>
                    <a:pt x="2515039" y="1541726"/>
                    <a:pt x="2515039" y="1575466"/>
                  </a:cubicBezTo>
                  <a:lnTo>
                    <a:pt x="2511342" y="1594473"/>
                  </a:lnTo>
                  <a:lnTo>
                    <a:pt x="2518931" y="1576766"/>
                  </a:lnTo>
                  <a:cubicBezTo>
                    <a:pt x="2526068" y="1569629"/>
                    <a:pt x="2535801" y="1565087"/>
                    <a:pt x="2546183" y="1565087"/>
                  </a:cubicBezTo>
                  <a:cubicBezTo>
                    <a:pt x="2566947" y="1565087"/>
                    <a:pt x="2585117" y="1583254"/>
                    <a:pt x="2585117" y="1604018"/>
                  </a:cubicBezTo>
                  <a:cubicBezTo>
                    <a:pt x="2585117" y="1624782"/>
                    <a:pt x="2566947" y="1642952"/>
                    <a:pt x="2546183" y="1642952"/>
                  </a:cubicBezTo>
                  <a:cubicBezTo>
                    <a:pt x="2522825" y="1642952"/>
                    <a:pt x="2507252" y="1624782"/>
                    <a:pt x="2507252" y="1604018"/>
                  </a:cubicBezTo>
                  <a:lnTo>
                    <a:pt x="2507465" y="1603522"/>
                  </a:lnTo>
                  <a:lnTo>
                    <a:pt x="2497844" y="1617969"/>
                  </a:lnTo>
                  <a:cubicBezTo>
                    <a:pt x="2487138" y="1628676"/>
                    <a:pt x="2472213" y="1635164"/>
                    <a:pt x="2455341" y="1635164"/>
                  </a:cubicBezTo>
                  <a:cubicBezTo>
                    <a:pt x="2421601" y="1635164"/>
                    <a:pt x="2395646" y="1609209"/>
                    <a:pt x="2395646" y="1575466"/>
                  </a:cubicBezTo>
                  <a:cubicBezTo>
                    <a:pt x="2395646" y="1565085"/>
                    <a:pt x="2400837" y="1554702"/>
                    <a:pt x="2406029" y="1544320"/>
                  </a:cubicBezTo>
                  <a:cubicBezTo>
                    <a:pt x="2398240" y="1546917"/>
                    <a:pt x="2390455" y="1549511"/>
                    <a:pt x="2382668" y="1549511"/>
                  </a:cubicBezTo>
                  <a:lnTo>
                    <a:pt x="2380074" y="1549511"/>
                  </a:lnTo>
                  <a:lnTo>
                    <a:pt x="2380074" y="1559893"/>
                  </a:lnTo>
                  <a:cubicBezTo>
                    <a:pt x="2380074" y="1575466"/>
                    <a:pt x="2372285" y="1588446"/>
                    <a:pt x="2361904" y="1598827"/>
                  </a:cubicBezTo>
                  <a:cubicBezTo>
                    <a:pt x="2354119" y="1622186"/>
                    <a:pt x="2333354" y="1637758"/>
                    <a:pt x="2307399" y="1640356"/>
                  </a:cubicBezTo>
                  <a:cubicBezTo>
                    <a:pt x="2309993" y="1645547"/>
                    <a:pt x="2315184" y="1653332"/>
                    <a:pt x="2317781" y="1658522"/>
                  </a:cubicBezTo>
                  <a:cubicBezTo>
                    <a:pt x="2320375" y="1661119"/>
                    <a:pt x="2320375" y="1661119"/>
                    <a:pt x="2322973" y="1661119"/>
                  </a:cubicBezTo>
                  <a:cubicBezTo>
                    <a:pt x="2335948" y="1642949"/>
                    <a:pt x="2356713" y="1629973"/>
                    <a:pt x="2382668" y="1629973"/>
                  </a:cubicBezTo>
                  <a:cubicBezTo>
                    <a:pt x="2408623" y="1629973"/>
                    <a:pt x="2431983" y="1642949"/>
                    <a:pt x="2444959" y="1663713"/>
                  </a:cubicBezTo>
                  <a:cubicBezTo>
                    <a:pt x="2450150" y="1653332"/>
                    <a:pt x="2460532" y="1648141"/>
                    <a:pt x="2470915" y="1648141"/>
                  </a:cubicBezTo>
                  <a:cubicBezTo>
                    <a:pt x="2489085" y="1648141"/>
                    <a:pt x="2504657" y="1663713"/>
                    <a:pt x="2504657" y="1681883"/>
                  </a:cubicBezTo>
                  <a:cubicBezTo>
                    <a:pt x="2507251" y="1679287"/>
                    <a:pt x="2512442" y="1679287"/>
                    <a:pt x="2517633" y="1679287"/>
                  </a:cubicBezTo>
                  <a:lnTo>
                    <a:pt x="2520230" y="1679287"/>
                  </a:lnTo>
                  <a:cubicBezTo>
                    <a:pt x="2535803" y="1668904"/>
                    <a:pt x="2553970" y="1663713"/>
                    <a:pt x="2574735" y="1663713"/>
                  </a:cubicBezTo>
                  <a:lnTo>
                    <a:pt x="2579926" y="1663713"/>
                  </a:lnTo>
                  <a:cubicBezTo>
                    <a:pt x="2577331" y="1661119"/>
                    <a:pt x="2577331" y="1658522"/>
                    <a:pt x="2577331" y="1655928"/>
                  </a:cubicBezTo>
                  <a:cubicBezTo>
                    <a:pt x="2577331" y="1640356"/>
                    <a:pt x="2590307" y="1624782"/>
                    <a:pt x="2608477" y="1624782"/>
                  </a:cubicBezTo>
                  <a:cubicBezTo>
                    <a:pt x="2618859" y="1624782"/>
                    <a:pt x="2629241" y="1629973"/>
                    <a:pt x="2634432" y="1637758"/>
                  </a:cubicBezTo>
                  <a:lnTo>
                    <a:pt x="2634432" y="1629973"/>
                  </a:lnTo>
                  <a:cubicBezTo>
                    <a:pt x="2621453" y="1627376"/>
                    <a:pt x="2613668" y="1619591"/>
                    <a:pt x="2611071" y="1609209"/>
                  </a:cubicBezTo>
                  <a:cubicBezTo>
                    <a:pt x="2600689" y="1604018"/>
                    <a:pt x="2595498" y="1596231"/>
                    <a:pt x="2595498" y="1585848"/>
                  </a:cubicBezTo>
                  <a:cubicBezTo>
                    <a:pt x="2595498" y="1572872"/>
                    <a:pt x="2605881" y="1562491"/>
                    <a:pt x="2616262" y="1559893"/>
                  </a:cubicBezTo>
                  <a:cubicBezTo>
                    <a:pt x="2611071" y="1554702"/>
                    <a:pt x="2608477" y="1549511"/>
                    <a:pt x="2608477" y="1544320"/>
                  </a:cubicBezTo>
                  <a:cubicBezTo>
                    <a:pt x="2608477" y="1539130"/>
                    <a:pt x="2608477" y="1536535"/>
                    <a:pt x="2611071" y="1533939"/>
                  </a:cubicBezTo>
                  <a:lnTo>
                    <a:pt x="2605881" y="1528747"/>
                  </a:lnTo>
                  <a:cubicBezTo>
                    <a:pt x="2600689" y="1528747"/>
                    <a:pt x="2595498" y="1531345"/>
                    <a:pt x="2590307" y="1531345"/>
                  </a:cubicBezTo>
                  <a:lnTo>
                    <a:pt x="2587713" y="1531345"/>
                  </a:lnTo>
                  <a:lnTo>
                    <a:pt x="2587713" y="1536535"/>
                  </a:lnTo>
                  <a:cubicBezTo>
                    <a:pt x="2587713" y="1544320"/>
                    <a:pt x="2579926" y="1552108"/>
                    <a:pt x="2572141" y="1552108"/>
                  </a:cubicBezTo>
                  <a:cubicBezTo>
                    <a:pt x="2564352" y="1552108"/>
                    <a:pt x="2556567" y="1544320"/>
                    <a:pt x="2556567" y="1536535"/>
                  </a:cubicBezTo>
                  <a:cubicBezTo>
                    <a:pt x="2556567" y="1531345"/>
                    <a:pt x="2559161" y="1526153"/>
                    <a:pt x="2564352" y="1523556"/>
                  </a:cubicBezTo>
                  <a:cubicBezTo>
                    <a:pt x="2559161" y="1518365"/>
                    <a:pt x="2556567" y="1513175"/>
                    <a:pt x="2553970" y="1507984"/>
                  </a:cubicBezTo>
                  <a:cubicBezTo>
                    <a:pt x="2553970" y="1526153"/>
                    <a:pt x="2538397" y="1541726"/>
                    <a:pt x="2520230" y="1541726"/>
                  </a:cubicBezTo>
                  <a:cubicBezTo>
                    <a:pt x="2502060" y="1541726"/>
                    <a:pt x="2486487" y="1526153"/>
                    <a:pt x="2486487" y="1507984"/>
                  </a:cubicBezTo>
                  <a:cubicBezTo>
                    <a:pt x="2486487" y="1489816"/>
                    <a:pt x="2502060" y="1474244"/>
                    <a:pt x="2520230" y="1474244"/>
                  </a:cubicBezTo>
                  <a:cubicBezTo>
                    <a:pt x="2533206" y="1474244"/>
                    <a:pt x="2546186" y="1482029"/>
                    <a:pt x="2551376" y="1495007"/>
                  </a:cubicBezTo>
                  <a:lnTo>
                    <a:pt x="2551376" y="1492410"/>
                  </a:lnTo>
                  <a:cubicBezTo>
                    <a:pt x="2551376" y="1476837"/>
                    <a:pt x="2559161" y="1463861"/>
                    <a:pt x="2572141" y="1458670"/>
                  </a:cubicBezTo>
                  <a:cubicBezTo>
                    <a:pt x="2569543" y="1456074"/>
                    <a:pt x="2569543" y="1450883"/>
                    <a:pt x="2569543" y="1448289"/>
                  </a:cubicBezTo>
                  <a:cubicBezTo>
                    <a:pt x="2569543" y="1430119"/>
                    <a:pt x="2579926" y="1414545"/>
                    <a:pt x="2598095" y="1411951"/>
                  </a:cubicBezTo>
                  <a:cubicBezTo>
                    <a:pt x="2587713" y="1411951"/>
                    <a:pt x="2577331" y="1409354"/>
                    <a:pt x="2566949" y="1404164"/>
                  </a:cubicBezTo>
                  <a:cubicBezTo>
                    <a:pt x="2566949" y="1435310"/>
                    <a:pt x="2540995" y="1458670"/>
                    <a:pt x="2512442" y="1458670"/>
                  </a:cubicBezTo>
                  <a:cubicBezTo>
                    <a:pt x="2499466" y="1458670"/>
                    <a:pt x="2486487" y="1453480"/>
                    <a:pt x="2476105" y="1443097"/>
                  </a:cubicBezTo>
                  <a:cubicBezTo>
                    <a:pt x="2473511" y="1443097"/>
                    <a:pt x="2473511" y="1445691"/>
                    <a:pt x="2470915" y="1445691"/>
                  </a:cubicBezTo>
                  <a:cubicBezTo>
                    <a:pt x="2465724" y="1456074"/>
                    <a:pt x="2455341" y="1463861"/>
                    <a:pt x="2442365" y="1463861"/>
                  </a:cubicBezTo>
                  <a:cubicBezTo>
                    <a:pt x="2426792" y="1463861"/>
                    <a:pt x="2411219" y="1450883"/>
                    <a:pt x="2411219" y="1432715"/>
                  </a:cubicBezTo>
                  <a:lnTo>
                    <a:pt x="2411219" y="1430119"/>
                  </a:lnTo>
                  <a:cubicBezTo>
                    <a:pt x="2406029" y="1424928"/>
                    <a:pt x="2400837" y="1417142"/>
                    <a:pt x="2400837" y="1406760"/>
                  </a:cubicBezTo>
                  <a:cubicBezTo>
                    <a:pt x="2400837" y="1398973"/>
                    <a:pt x="2403431" y="1391188"/>
                    <a:pt x="2408623" y="1385996"/>
                  </a:cubicBezTo>
                  <a:cubicBezTo>
                    <a:pt x="2403431" y="1388590"/>
                    <a:pt x="2395646" y="1391188"/>
                    <a:pt x="2387859" y="1391188"/>
                  </a:cubicBezTo>
                  <a:cubicBezTo>
                    <a:pt x="2359309" y="1391188"/>
                    <a:pt x="2338545" y="1367827"/>
                    <a:pt x="2338545" y="1341872"/>
                  </a:cubicBezTo>
                  <a:cubicBezTo>
                    <a:pt x="2338545" y="1328895"/>
                    <a:pt x="2341139" y="1318514"/>
                    <a:pt x="2348927" y="1310725"/>
                  </a:cubicBezTo>
                  <a:lnTo>
                    <a:pt x="2348927" y="1308132"/>
                  </a:lnTo>
                  <a:cubicBezTo>
                    <a:pt x="2348927" y="1284771"/>
                    <a:pt x="2359309" y="1266603"/>
                    <a:pt x="2372285" y="1253624"/>
                  </a:cubicBezTo>
                  <a:lnTo>
                    <a:pt x="2372285" y="1245839"/>
                  </a:lnTo>
                  <a:cubicBezTo>
                    <a:pt x="2372285" y="1235457"/>
                    <a:pt x="2377476" y="1225076"/>
                    <a:pt x="2385264" y="1219884"/>
                  </a:cubicBezTo>
                  <a:cubicBezTo>
                    <a:pt x="2382668" y="1217287"/>
                    <a:pt x="2380074" y="1214693"/>
                    <a:pt x="2380074" y="1212097"/>
                  </a:cubicBezTo>
                  <a:cubicBezTo>
                    <a:pt x="2374883" y="1214693"/>
                    <a:pt x="2369691" y="1214693"/>
                    <a:pt x="2364500" y="1214693"/>
                  </a:cubicBezTo>
                  <a:cubicBezTo>
                    <a:pt x="2356713" y="1214693"/>
                    <a:pt x="2348927" y="1212097"/>
                    <a:pt x="2341139" y="1209502"/>
                  </a:cubicBezTo>
                  <a:cubicBezTo>
                    <a:pt x="2341139" y="1219884"/>
                    <a:pt x="2330758" y="1230267"/>
                    <a:pt x="2317781" y="1230267"/>
                  </a:cubicBezTo>
                  <a:cubicBezTo>
                    <a:pt x="2304803" y="1230267"/>
                    <a:pt x="2294420" y="1219884"/>
                    <a:pt x="2294420" y="1206906"/>
                  </a:cubicBezTo>
                  <a:cubicBezTo>
                    <a:pt x="2294420" y="1193930"/>
                    <a:pt x="2304803" y="1186142"/>
                    <a:pt x="2315184" y="1183548"/>
                  </a:cubicBezTo>
                  <a:cubicBezTo>
                    <a:pt x="2312590" y="1178358"/>
                    <a:pt x="2309993" y="1170569"/>
                    <a:pt x="2309993" y="1162784"/>
                  </a:cubicBezTo>
                  <a:cubicBezTo>
                    <a:pt x="2304803" y="1178358"/>
                    <a:pt x="2289229" y="1188739"/>
                    <a:pt x="2273657" y="1188739"/>
                  </a:cubicBezTo>
                  <a:cubicBezTo>
                    <a:pt x="2252893" y="1188739"/>
                    <a:pt x="2237319" y="1173167"/>
                    <a:pt x="2237319" y="1152402"/>
                  </a:cubicBezTo>
                  <a:cubicBezTo>
                    <a:pt x="2237319" y="1147212"/>
                    <a:pt x="2237319" y="1144614"/>
                    <a:pt x="2239917" y="1139423"/>
                  </a:cubicBezTo>
                  <a:cubicBezTo>
                    <a:pt x="2229534" y="1126447"/>
                    <a:pt x="2224343" y="1110874"/>
                    <a:pt x="2224343" y="1095302"/>
                  </a:cubicBezTo>
                  <a:cubicBezTo>
                    <a:pt x="2224343" y="1077131"/>
                    <a:pt x="2229534" y="1064156"/>
                    <a:pt x="2239917" y="1051176"/>
                  </a:cubicBezTo>
                  <a:lnTo>
                    <a:pt x="2239917" y="1045986"/>
                  </a:lnTo>
                  <a:cubicBezTo>
                    <a:pt x="2239917" y="1022627"/>
                    <a:pt x="2258083" y="1004458"/>
                    <a:pt x="2281444" y="1004458"/>
                  </a:cubicBezTo>
                  <a:cubicBezTo>
                    <a:pt x="2299612" y="1004458"/>
                    <a:pt x="2315184" y="1014840"/>
                    <a:pt x="2320375" y="1030412"/>
                  </a:cubicBezTo>
                  <a:cubicBezTo>
                    <a:pt x="2333354" y="1035603"/>
                    <a:pt x="2343736" y="1045986"/>
                    <a:pt x="2351521" y="1058964"/>
                  </a:cubicBezTo>
                  <a:cubicBezTo>
                    <a:pt x="2348927" y="1051176"/>
                    <a:pt x="2348927" y="1043391"/>
                    <a:pt x="2348927" y="1035603"/>
                  </a:cubicBezTo>
                  <a:cubicBezTo>
                    <a:pt x="2348927" y="983694"/>
                    <a:pt x="2390455" y="942165"/>
                    <a:pt x="2442365" y="942165"/>
                  </a:cubicBezTo>
                  <a:cubicBezTo>
                    <a:pt x="2468320" y="942165"/>
                    <a:pt x="2491679" y="952547"/>
                    <a:pt x="2509848" y="970717"/>
                  </a:cubicBezTo>
                  <a:cubicBezTo>
                    <a:pt x="2509848" y="960336"/>
                    <a:pt x="2515039" y="952547"/>
                    <a:pt x="2520230" y="947356"/>
                  </a:cubicBezTo>
                  <a:cubicBezTo>
                    <a:pt x="2502060" y="942165"/>
                    <a:pt x="2489085" y="926592"/>
                    <a:pt x="2489085" y="905829"/>
                  </a:cubicBezTo>
                  <a:lnTo>
                    <a:pt x="2489085" y="900638"/>
                  </a:lnTo>
                  <a:cubicBezTo>
                    <a:pt x="2476105" y="890255"/>
                    <a:pt x="2468320" y="874683"/>
                    <a:pt x="2468320" y="856515"/>
                  </a:cubicBezTo>
                  <a:cubicBezTo>
                    <a:pt x="2468320" y="848728"/>
                    <a:pt x="2468320" y="840943"/>
                    <a:pt x="2470915" y="835752"/>
                  </a:cubicBezTo>
                  <a:lnTo>
                    <a:pt x="2470915" y="830560"/>
                  </a:lnTo>
                  <a:lnTo>
                    <a:pt x="2470915" y="827963"/>
                  </a:lnTo>
                  <a:cubicBezTo>
                    <a:pt x="2455341" y="814988"/>
                    <a:pt x="2444959" y="802008"/>
                    <a:pt x="2439769" y="783842"/>
                  </a:cubicBezTo>
                  <a:lnTo>
                    <a:pt x="2437175" y="783842"/>
                  </a:lnTo>
                  <a:cubicBezTo>
                    <a:pt x="2434577" y="783842"/>
                    <a:pt x="2434577" y="786435"/>
                    <a:pt x="2431983" y="786435"/>
                  </a:cubicBezTo>
                  <a:cubicBezTo>
                    <a:pt x="2419004" y="822773"/>
                    <a:pt x="2382668" y="848728"/>
                    <a:pt x="2341139" y="848728"/>
                  </a:cubicBezTo>
                  <a:cubicBezTo>
                    <a:pt x="2333354" y="848728"/>
                    <a:pt x="2325567" y="848728"/>
                    <a:pt x="2317781" y="846134"/>
                  </a:cubicBezTo>
                  <a:cubicBezTo>
                    <a:pt x="2309993" y="848728"/>
                    <a:pt x="2302208" y="851324"/>
                    <a:pt x="2291827" y="851324"/>
                  </a:cubicBezTo>
                  <a:cubicBezTo>
                    <a:pt x="2250298" y="851324"/>
                    <a:pt x="2216556" y="817581"/>
                    <a:pt x="2216556" y="776053"/>
                  </a:cubicBezTo>
                  <a:cubicBezTo>
                    <a:pt x="2216556" y="752696"/>
                    <a:pt x="2229534" y="729334"/>
                    <a:pt x="2247702" y="716358"/>
                  </a:cubicBezTo>
                  <a:cubicBezTo>
                    <a:pt x="2255489" y="692997"/>
                    <a:pt x="2271063" y="677425"/>
                    <a:pt x="2289229" y="664448"/>
                  </a:cubicBezTo>
                  <a:lnTo>
                    <a:pt x="2289229" y="659257"/>
                  </a:lnTo>
                  <a:cubicBezTo>
                    <a:pt x="2289229" y="651469"/>
                    <a:pt x="2291827" y="641087"/>
                    <a:pt x="2297018" y="633302"/>
                  </a:cubicBezTo>
                  <a:cubicBezTo>
                    <a:pt x="2273657" y="615132"/>
                    <a:pt x="2258083" y="586583"/>
                    <a:pt x="2258083" y="552840"/>
                  </a:cubicBezTo>
                  <a:lnTo>
                    <a:pt x="2258083" y="545056"/>
                  </a:lnTo>
                  <a:cubicBezTo>
                    <a:pt x="2252893" y="547650"/>
                    <a:pt x="2247702" y="547650"/>
                    <a:pt x="2242511" y="547650"/>
                  </a:cubicBezTo>
                  <a:cubicBezTo>
                    <a:pt x="2219153" y="547650"/>
                    <a:pt x="2200982" y="529482"/>
                    <a:pt x="2200982" y="506121"/>
                  </a:cubicBezTo>
                  <a:cubicBezTo>
                    <a:pt x="2200982" y="482763"/>
                    <a:pt x="2219153" y="464594"/>
                    <a:pt x="2242511" y="464594"/>
                  </a:cubicBezTo>
                  <a:cubicBezTo>
                    <a:pt x="2258083" y="464594"/>
                    <a:pt x="2271063" y="474975"/>
                    <a:pt x="2278848" y="487955"/>
                  </a:cubicBezTo>
                  <a:cubicBezTo>
                    <a:pt x="2299612" y="461999"/>
                    <a:pt x="2330758" y="446426"/>
                    <a:pt x="2364500" y="446426"/>
                  </a:cubicBezTo>
                  <a:cubicBezTo>
                    <a:pt x="2385264" y="446426"/>
                    <a:pt x="2403431" y="451617"/>
                    <a:pt x="2419004" y="461999"/>
                  </a:cubicBezTo>
                  <a:cubicBezTo>
                    <a:pt x="2416410" y="456809"/>
                    <a:pt x="2416410" y="451617"/>
                    <a:pt x="2416410" y="446426"/>
                  </a:cubicBezTo>
                  <a:cubicBezTo>
                    <a:pt x="2416410" y="430853"/>
                    <a:pt x="2421601" y="412684"/>
                    <a:pt x="2429386" y="399707"/>
                  </a:cubicBezTo>
                  <a:lnTo>
                    <a:pt x="2421601" y="399707"/>
                  </a:lnTo>
                  <a:cubicBezTo>
                    <a:pt x="2395646" y="399707"/>
                    <a:pt x="2372285" y="384134"/>
                    <a:pt x="2361904" y="363370"/>
                  </a:cubicBezTo>
                  <a:cubicBezTo>
                    <a:pt x="2351521" y="373752"/>
                    <a:pt x="2335948" y="381538"/>
                    <a:pt x="2320375" y="381538"/>
                  </a:cubicBezTo>
                  <a:cubicBezTo>
                    <a:pt x="2286635" y="381538"/>
                    <a:pt x="2260680" y="355583"/>
                    <a:pt x="2260680" y="321843"/>
                  </a:cubicBezTo>
                  <a:cubicBezTo>
                    <a:pt x="2260680" y="288099"/>
                    <a:pt x="2289229" y="262144"/>
                    <a:pt x="2320375" y="262144"/>
                  </a:cubicBezTo>
                  <a:cubicBezTo>
                    <a:pt x="2341139" y="262144"/>
                    <a:pt x="2359309" y="272527"/>
                    <a:pt x="2369691" y="290697"/>
                  </a:cubicBezTo>
                  <a:cubicBezTo>
                    <a:pt x="2380074" y="277717"/>
                    <a:pt x="2398240" y="267335"/>
                    <a:pt x="2419004" y="267335"/>
                  </a:cubicBezTo>
                  <a:cubicBezTo>
                    <a:pt x="2424195" y="267335"/>
                    <a:pt x="2426792" y="269933"/>
                    <a:pt x="2431983" y="269933"/>
                  </a:cubicBezTo>
                  <a:cubicBezTo>
                    <a:pt x="2411219" y="256953"/>
                    <a:pt x="2398240" y="233595"/>
                    <a:pt x="2398240" y="207640"/>
                  </a:cubicBezTo>
                  <a:cubicBezTo>
                    <a:pt x="2398240" y="199852"/>
                    <a:pt x="2398240" y="192067"/>
                    <a:pt x="2400837" y="184279"/>
                  </a:cubicBezTo>
                  <a:cubicBezTo>
                    <a:pt x="2390455" y="192067"/>
                    <a:pt x="2377476" y="197258"/>
                    <a:pt x="2364500" y="197258"/>
                  </a:cubicBezTo>
                  <a:cubicBezTo>
                    <a:pt x="2333354" y="197258"/>
                    <a:pt x="2307399" y="171303"/>
                    <a:pt x="2307399" y="140157"/>
                  </a:cubicBezTo>
                  <a:cubicBezTo>
                    <a:pt x="2307399" y="109011"/>
                    <a:pt x="2333354" y="83056"/>
                    <a:pt x="2364500" y="83056"/>
                  </a:cubicBezTo>
                  <a:cubicBezTo>
                    <a:pt x="2395646" y="83056"/>
                    <a:pt x="2421601" y="109011"/>
                    <a:pt x="2421601" y="140157"/>
                  </a:cubicBezTo>
                  <a:lnTo>
                    <a:pt x="2421601" y="150539"/>
                  </a:lnTo>
                  <a:cubicBezTo>
                    <a:pt x="2437175" y="134966"/>
                    <a:pt x="2455341" y="127178"/>
                    <a:pt x="2476105" y="127178"/>
                  </a:cubicBezTo>
                  <a:cubicBezTo>
                    <a:pt x="2499466" y="127178"/>
                    <a:pt x="2522825" y="137561"/>
                    <a:pt x="2535803" y="155731"/>
                  </a:cubicBezTo>
                  <a:cubicBezTo>
                    <a:pt x="2540995" y="145348"/>
                    <a:pt x="2551376" y="140157"/>
                    <a:pt x="2564352" y="140157"/>
                  </a:cubicBezTo>
                  <a:cubicBezTo>
                    <a:pt x="2585116" y="140157"/>
                    <a:pt x="2600689" y="155731"/>
                    <a:pt x="2600689" y="176494"/>
                  </a:cubicBezTo>
                  <a:cubicBezTo>
                    <a:pt x="2600689" y="197258"/>
                    <a:pt x="2585116" y="212832"/>
                    <a:pt x="2564352" y="212832"/>
                  </a:cubicBezTo>
                  <a:cubicBezTo>
                    <a:pt x="2559161" y="212832"/>
                    <a:pt x="2556567" y="212832"/>
                    <a:pt x="2551376" y="210234"/>
                  </a:cubicBezTo>
                  <a:cubicBezTo>
                    <a:pt x="2546186" y="246572"/>
                    <a:pt x="2515039" y="275123"/>
                    <a:pt x="2476105" y="275123"/>
                  </a:cubicBezTo>
                  <a:cubicBezTo>
                    <a:pt x="2470915" y="275123"/>
                    <a:pt x="2463130" y="275123"/>
                    <a:pt x="2457939" y="272527"/>
                  </a:cubicBezTo>
                  <a:cubicBezTo>
                    <a:pt x="2465724" y="280314"/>
                    <a:pt x="2473511" y="288099"/>
                    <a:pt x="2478702" y="298481"/>
                  </a:cubicBezTo>
                  <a:cubicBezTo>
                    <a:pt x="2483893" y="290697"/>
                    <a:pt x="2491679" y="285505"/>
                    <a:pt x="2499466" y="285505"/>
                  </a:cubicBezTo>
                  <a:cubicBezTo>
                    <a:pt x="2515039" y="285505"/>
                    <a:pt x="2525421" y="295887"/>
                    <a:pt x="2525421" y="311460"/>
                  </a:cubicBezTo>
                  <a:cubicBezTo>
                    <a:pt x="2525421" y="327032"/>
                    <a:pt x="2512442" y="337415"/>
                    <a:pt x="2499466" y="337415"/>
                  </a:cubicBezTo>
                  <a:cubicBezTo>
                    <a:pt x="2494275" y="337415"/>
                    <a:pt x="2489085" y="334818"/>
                    <a:pt x="2483893" y="332224"/>
                  </a:cubicBezTo>
                  <a:cubicBezTo>
                    <a:pt x="2483893" y="340009"/>
                    <a:pt x="2483893" y="345200"/>
                    <a:pt x="2481296" y="350392"/>
                  </a:cubicBezTo>
                  <a:cubicBezTo>
                    <a:pt x="2486487" y="350392"/>
                    <a:pt x="2494275" y="347797"/>
                    <a:pt x="2499466" y="347797"/>
                  </a:cubicBezTo>
                  <a:cubicBezTo>
                    <a:pt x="2504657" y="345200"/>
                    <a:pt x="2509848" y="342606"/>
                    <a:pt x="2515039" y="342606"/>
                  </a:cubicBezTo>
                  <a:cubicBezTo>
                    <a:pt x="2522825" y="342606"/>
                    <a:pt x="2528015" y="345200"/>
                    <a:pt x="2533206" y="350392"/>
                  </a:cubicBezTo>
                  <a:cubicBezTo>
                    <a:pt x="2574735" y="360773"/>
                    <a:pt x="2605881" y="399707"/>
                    <a:pt x="2605881" y="443829"/>
                  </a:cubicBezTo>
                  <a:cubicBezTo>
                    <a:pt x="2605881" y="461999"/>
                    <a:pt x="2600689" y="480166"/>
                    <a:pt x="2590307" y="495740"/>
                  </a:cubicBezTo>
                  <a:cubicBezTo>
                    <a:pt x="2598095" y="503527"/>
                    <a:pt x="2600689" y="511313"/>
                    <a:pt x="2600689" y="519100"/>
                  </a:cubicBezTo>
                  <a:cubicBezTo>
                    <a:pt x="2600689" y="537267"/>
                    <a:pt x="2587713" y="550246"/>
                    <a:pt x="2569543" y="550246"/>
                  </a:cubicBezTo>
                  <a:cubicBezTo>
                    <a:pt x="2559161" y="550246"/>
                    <a:pt x="2548780" y="542458"/>
                    <a:pt x="2543588" y="534673"/>
                  </a:cubicBezTo>
                  <a:cubicBezTo>
                    <a:pt x="2535803" y="537267"/>
                    <a:pt x="2528015" y="539864"/>
                    <a:pt x="2517633" y="539864"/>
                  </a:cubicBezTo>
                  <a:cubicBezTo>
                    <a:pt x="2538397" y="550246"/>
                    <a:pt x="2551376" y="568414"/>
                    <a:pt x="2553970" y="589177"/>
                  </a:cubicBezTo>
                  <a:cubicBezTo>
                    <a:pt x="2561758" y="589177"/>
                    <a:pt x="2569543" y="591774"/>
                    <a:pt x="2574735" y="596966"/>
                  </a:cubicBezTo>
                  <a:cubicBezTo>
                    <a:pt x="2577331" y="586583"/>
                    <a:pt x="2582522" y="578795"/>
                    <a:pt x="2590307" y="573605"/>
                  </a:cubicBezTo>
                  <a:cubicBezTo>
                    <a:pt x="2590307" y="571011"/>
                    <a:pt x="2587713" y="568414"/>
                    <a:pt x="2587713" y="563222"/>
                  </a:cubicBezTo>
                  <a:cubicBezTo>
                    <a:pt x="2587713" y="550246"/>
                    <a:pt x="2598095" y="539864"/>
                    <a:pt x="2611071" y="539864"/>
                  </a:cubicBezTo>
                  <a:cubicBezTo>
                    <a:pt x="2618859" y="539864"/>
                    <a:pt x="2624051" y="542458"/>
                    <a:pt x="2629241" y="547650"/>
                  </a:cubicBezTo>
                  <a:cubicBezTo>
                    <a:pt x="2631836" y="545056"/>
                    <a:pt x="2637026" y="545056"/>
                    <a:pt x="2642217" y="545056"/>
                  </a:cubicBezTo>
                  <a:cubicBezTo>
                    <a:pt x="2639623" y="539864"/>
                    <a:pt x="2637026" y="532076"/>
                    <a:pt x="2637026" y="524291"/>
                  </a:cubicBezTo>
                  <a:cubicBezTo>
                    <a:pt x="2637026" y="503527"/>
                    <a:pt x="2647408" y="482763"/>
                    <a:pt x="2662981" y="472381"/>
                  </a:cubicBezTo>
                  <a:cubicBezTo>
                    <a:pt x="2652599" y="469785"/>
                    <a:pt x="2644814" y="461999"/>
                    <a:pt x="2644814" y="451617"/>
                  </a:cubicBezTo>
                  <a:cubicBezTo>
                    <a:pt x="2644814" y="441235"/>
                    <a:pt x="2655197" y="430853"/>
                    <a:pt x="2665578" y="430853"/>
                  </a:cubicBezTo>
                  <a:cubicBezTo>
                    <a:pt x="2675960" y="430853"/>
                    <a:pt x="2686342" y="441235"/>
                    <a:pt x="2686342" y="451617"/>
                  </a:cubicBezTo>
                  <a:cubicBezTo>
                    <a:pt x="2686342" y="454211"/>
                    <a:pt x="2683745" y="459402"/>
                    <a:pt x="2681151" y="461999"/>
                  </a:cubicBezTo>
                  <a:cubicBezTo>
                    <a:pt x="2686342" y="459402"/>
                    <a:pt x="2694127" y="459402"/>
                    <a:pt x="2699318" y="459402"/>
                  </a:cubicBezTo>
                  <a:cubicBezTo>
                    <a:pt x="2709700" y="459402"/>
                    <a:pt x="2720082" y="461999"/>
                    <a:pt x="2730464" y="467190"/>
                  </a:cubicBezTo>
                  <a:cubicBezTo>
                    <a:pt x="2746037" y="456809"/>
                    <a:pt x="2764206" y="451617"/>
                    <a:pt x="2784971" y="451617"/>
                  </a:cubicBezTo>
                  <a:cubicBezTo>
                    <a:pt x="2790162" y="451617"/>
                    <a:pt x="2792756" y="454211"/>
                    <a:pt x="2797948" y="454211"/>
                  </a:cubicBezTo>
                  <a:cubicBezTo>
                    <a:pt x="2797948" y="446426"/>
                    <a:pt x="2803138" y="438639"/>
                    <a:pt x="2808329" y="430853"/>
                  </a:cubicBezTo>
                  <a:cubicBezTo>
                    <a:pt x="2805735" y="428256"/>
                    <a:pt x="2805735" y="425662"/>
                    <a:pt x="2805735" y="423065"/>
                  </a:cubicBezTo>
                  <a:cubicBezTo>
                    <a:pt x="2805735" y="407493"/>
                    <a:pt x="2818711" y="397110"/>
                    <a:pt x="2831690" y="397110"/>
                  </a:cubicBezTo>
                  <a:cubicBezTo>
                    <a:pt x="2839475" y="397110"/>
                    <a:pt x="2844666" y="399707"/>
                    <a:pt x="2849857" y="404898"/>
                  </a:cubicBezTo>
                  <a:lnTo>
                    <a:pt x="2857645" y="404898"/>
                  </a:lnTo>
                  <a:cubicBezTo>
                    <a:pt x="2870622" y="404898"/>
                    <a:pt x="2882302" y="408792"/>
                    <a:pt x="2892035" y="415281"/>
                  </a:cubicBezTo>
                  <a:lnTo>
                    <a:pt x="2894424" y="418010"/>
                  </a:lnTo>
                  <a:lnTo>
                    <a:pt x="2902662" y="406731"/>
                  </a:lnTo>
                  <a:lnTo>
                    <a:pt x="2916378" y="399479"/>
                  </a:lnTo>
                  <a:lnTo>
                    <a:pt x="2910527" y="394840"/>
                  </a:lnTo>
                  <a:cubicBezTo>
                    <a:pt x="2908256" y="391271"/>
                    <a:pt x="2906959" y="386728"/>
                    <a:pt x="2906959" y="381538"/>
                  </a:cubicBezTo>
                  <a:cubicBezTo>
                    <a:pt x="2906959" y="368561"/>
                    <a:pt x="2917340" y="358179"/>
                    <a:pt x="2930318" y="358179"/>
                  </a:cubicBezTo>
                  <a:cubicBezTo>
                    <a:pt x="2943295" y="358179"/>
                    <a:pt x="2951083" y="365964"/>
                    <a:pt x="2953677" y="376346"/>
                  </a:cubicBezTo>
                  <a:cubicBezTo>
                    <a:pt x="2956273" y="371155"/>
                    <a:pt x="2961465" y="365964"/>
                    <a:pt x="2966656" y="363370"/>
                  </a:cubicBezTo>
                  <a:cubicBezTo>
                    <a:pt x="2956273" y="358179"/>
                    <a:pt x="2948486" y="350392"/>
                    <a:pt x="2943295" y="342606"/>
                  </a:cubicBezTo>
                  <a:cubicBezTo>
                    <a:pt x="2935510" y="340009"/>
                    <a:pt x="2930318" y="340009"/>
                    <a:pt x="2925128" y="337415"/>
                  </a:cubicBezTo>
                  <a:cubicBezTo>
                    <a:pt x="2912149" y="360773"/>
                    <a:pt x="2886194" y="378944"/>
                    <a:pt x="2857645" y="378944"/>
                  </a:cubicBezTo>
                  <a:cubicBezTo>
                    <a:pt x="2818711" y="378944"/>
                    <a:pt x="2787565" y="350392"/>
                    <a:pt x="2784971" y="314054"/>
                  </a:cubicBezTo>
                  <a:cubicBezTo>
                    <a:pt x="2777183" y="308863"/>
                    <a:pt x="2769398" y="301078"/>
                    <a:pt x="2769398" y="290697"/>
                  </a:cubicBezTo>
                  <a:lnTo>
                    <a:pt x="2769398" y="285505"/>
                  </a:lnTo>
                  <a:cubicBezTo>
                    <a:pt x="2764206" y="285505"/>
                    <a:pt x="2756419" y="282908"/>
                    <a:pt x="2751228" y="280314"/>
                  </a:cubicBezTo>
                  <a:cubicBezTo>
                    <a:pt x="2748634" y="303673"/>
                    <a:pt x="2727870" y="321843"/>
                    <a:pt x="2704509" y="321843"/>
                  </a:cubicBezTo>
                  <a:lnTo>
                    <a:pt x="2701915" y="321843"/>
                  </a:lnTo>
                  <a:cubicBezTo>
                    <a:pt x="2701915" y="329628"/>
                    <a:pt x="2699318" y="334818"/>
                    <a:pt x="2696724" y="342606"/>
                  </a:cubicBezTo>
                  <a:cubicBezTo>
                    <a:pt x="2701915" y="342606"/>
                    <a:pt x="2707107" y="340009"/>
                    <a:pt x="2712297" y="340009"/>
                  </a:cubicBezTo>
                  <a:cubicBezTo>
                    <a:pt x="2733061" y="340009"/>
                    <a:pt x="2748634" y="355583"/>
                    <a:pt x="2748634" y="376346"/>
                  </a:cubicBezTo>
                  <a:cubicBezTo>
                    <a:pt x="2748634" y="397110"/>
                    <a:pt x="2733061" y="412684"/>
                    <a:pt x="2712297" y="412684"/>
                  </a:cubicBezTo>
                  <a:cubicBezTo>
                    <a:pt x="2691533" y="412684"/>
                    <a:pt x="2675960" y="397110"/>
                    <a:pt x="2675960" y="376346"/>
                  </a:cubicBezTo>
                  <a:cubicBezTo>
                    <a:pt x="2675960" y="371155"/>
                    <a:pt x="2678554" y="365964"/>
                    <a:pt x="2678554" y="363370"/>
                  </a:cubicBezTo>
                  <a:cubicBezTo>
                    <a:pt x="2675960" y="365964"/>
                    <a:pt x="2670769" y="365964"/>
                    <a:pt x="2668172" y="368561"/>
                  </a:cubicBezTo>
                  <a:cubicBezTo>
                    <a:pt x="2670769" y="371155"/>
                    <a:pt x="2670769" y="376346"/>
                    <a:pt x="2670769" y="378944"/>
                  </a:cubicBezTo>
                  <a:cubicBezTo>
                    <a:pt x="2670769" y="394516"/>
                    <a:pt x="2657791" y="407493"/>
                    <a:pt x="2642217" y="407493"/>
                  </a:cubicBezTo>
                  <a:cubicBezTo>
                    <a:pt x="2626644" y="407493"/>
                    <a:pt x="2613668" y="394516"/>
                    <a:pt x="2613668" y="378944"/>
                  </a:cubicBezTo>
                  <a:cubicBezTo>
                    <a:pt x="2613668" y="373752"/>
                    <a:pt x="2616262" y="368561"/>
                    <a:pt x="2618859" y="363370"/>
                  </a:cubicBezTo>
                  <a:cubicBezTo>
                    <a:pt x="2600689" y="352989"/>
                    <a:pt x="2590307" y="334818"/>
                    <a:pt x="2590307" y="314054"/>
                  </a:cubicBezTo>
                  <a:cubicBezTo>
                    <a:pt x="2590307" y="282908"/>
                    <a:pt x="2616262" y="256953"/>
                    <a:pt x="2647408" y="256953"/>
                  </a:cubicBezTo>
                  <a:lnTo>
                    <a:pt x="2650005" y="256953"/>
                  </a:lnTo>
                  <a:cubicBezTo>
                    <a:pt x="2647408" y="251762"/>
                    <a:pt x="2647408" y="243977"/>
                    <a:pt x="2647408" y="238787"/>
                  </a:cubicBezTo>
                  <a:cubicBezTo>
                    <a:pt x="2647408" y="225807"/>
                    <a:pt x="2652599" y="215426"/>
                    <a:pt x="2660387" y="207640"/>
                  </a:cubicBezTo>
                  <a:cubicBezTo>
                    <a:pt x="2660387" y="205043"/>
                    <a:pt x="2657791" y="202449"/>
                    <a:pt x="2655197" y="199852"/>
                  </a:cubicBezTo>
                  <a:cubicBezTo>
                    <a:pt x="2637026" y="194662"/>
                    <a:pt x="2624051" y="179088"/>
                    <a:pt x="2624051" y="158324"/>
                  </a:cubicBezTo>
                  <a:cubicBezTo>
                    <a:pt x="2624051" y="137561"/>
                    <a:pt x="2642217" y="119393"/>
                    <a:pt x="2662981" y="116796"/>
                  </a:cubicBezTo>
                  <a:cubicBezTo>
                    <a:pt x="2668172" y="111606"/>
                    <a:pt x="2673363" y="106415"/>
                    <a:pt x="2681151" y="103820"/>
                  </a:cubicBezTo>
                  <a:cubicBezTo>
                    <a:pt x="2678554" y="98629"/>
                    <a:pt x="2675960" y="93438"/>
                    <a:pt x="2675960" y="88247"/>
                  </a:cubicBezTo>
                  <a:cubicBezTo>
                    <a:pt x="2670769" y="90841"/>
                    <a:pt x="2668172" y="90841"/>
                    <a:pt x="2662981" y="90841"/>
                  </a:cubicBezTo>
                  <a:cubicBezTo>
                    <a:pt x="2652599" y="90841"/>
                    <a:pt x="2644814" y="85650"/>
                    <a:pt x="2639623" y="80460"/>
                  </a:cubicBezTo>
                  <a:cubicBezTo>
                    <a:pt x="2634432" y="83056"/>
                    <a:pt x="2629241" y="83056"/>
                    <a:pt x="2624051" y="83056"/>
                  </a:cubicBezTo>
                  <a:cubicBezTo>
                    <a:pt x="2600689" y="83056"/>
                    <a:pt x="2582522" y="64886"/>
                    <a:pt x="2582522" y="41529"/>
                  </a:cubicBezTo>
                  <a:cubicBezTo>
                    <a:pt x="2582522" y="18167"/>
                    <a:pt x="2600689" y="0"/>
                    <a:pt x="26240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18">
              <a:extLst>
                <a:ext uri="{FF2B5EF4-FFF2-40B4-BE49-F238E27FC236}">
                  <a16:creationId xmlns:a16="http://schemas.microsoft.com/office/drawing/2014/main" id="{6FAA3310-D017-407F-83A3-8825FD3B9CD6}"/>
                </a:ext>
              </a:extLst>
            </p:cNvPr>
            <p:cNvSpPr/>
            <p:nvPr/>
          </p:nvSpPr>
          <p:spPr>
            <a:xfrm>
              <a:off x="6555321" y="3807262"/>
              <a:ext cx="103820" cy="10382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aphic 166">
              <a:extLst>
                <a:ext uri="{FF2B5EF4-FFF2-40B4-BE49-F238E27FC236}">
                  <a16:creationId xmlns:a16="http://schemas.microsoft.com/office/drawing/2014/main" id="{34177E14-0C76-4481-89B3-49F0955C9EC5}"/>
                </a:ext>
              </a:extLst>
            </p:cNvPr>
            <p:cNvGrpSpPr/>
            <p:nvPr/>
          </p:nvGrpSpPr>
          <p:grpSpPr>
            <a:xfrm>
              <a:off x="5484649" y="4499458"/>
              <a:ext cx="3978955" cy="836004"/>
              <a:chOff x="4305300" y="3052762"/>
              <a:chExt cx="3581400" cy="752475"/>
            </a:xfrm>
            <a:solidFill>
              <a:schemeClr val="accent2"/>
            </a:solidFill>
          </p:grpSpPr>
          <p:sp>
            <p:nvSpPr>
              <p:cNvPr id="21" name="Freeform: Shape 13">
                <a:extLst>
                  <a:ext uri="{FF2B5EF4-FFF2-40B4-BE49-F238E27FC236}">
                    <a16:creationId xmlns:a16="http://schemas.microsoft.com/office/drawing/2014/main" id="{12E4725F-5A06-42A0-B672-C3DE3DE1D120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4">
                <a:extLst>
                  <a:ext uri="{FF2B5EF4-FFF2-40B4-BE49-F238E27FC236}">
                    <a16:creationId xmlns:a16="http://schemas.microsoft.com/office/drawing/2014/main" id="{62801851-655F-42DA-ADCF-846C337336E7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5">
                <a:extLst>
                  <a:ext uri="{FF2B5EF4-FFF2-40B4-BE49-F238E27FC236}">
                    <a16:creationId xmlns:a16="http://schemas.microsoft.com/office/drawing/2014/main" id="{BE461F61-F7EE-4C78-B224-B12122FEEEEC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6">
                <a:extLst>
                  <a:ext uri="{FF2B5EF4-FFF2-40B4-BE49-F238E27FC236}">
                    <a16:creationId xmlns:a16="http://schemas.microsoft.com/office/drawing/2014/main" id="{A9342BB2-DEFC-4A1D-9D02-D2A1D9BF2E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7">
                <a:extLst>
                  <a:ext uri="{FF2B5EF4-FFF2-40B4-BE49-F238E27FC236}">
                    <a16:creationId xmlns:a16="http://schemas.microsoft.com/office/drawing/2014/main" id="{B386CC0B-CF97-48FE-A04E-89517022C63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8">
                <a:extLst>
                  <a:ext uri="{FF2B5EF4-FFF2-40B4-BE49-F238E27FC236}">
                    <a16:creationId xmlns:a16="http://schemas.microsoft.com/office/drawing/2014/main" id="{A84D7FCA-2E00-42CF-8BDE-5D3BD5674834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9">
                <a:extLst>
                  <a:ext uri="{FF2B5EF4-FFF2-40B4-BE49-F238E27FC236}">
                    <a16:creationId xmlns:a16="http://schemas.microsoft.com/office/drawing/2014/main" id="{D2BD5601-96D4-407C-B014-20CE1DB3491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0">
                <a:extLst>
                  <a:ext uri="{FF2B5EF4-FFF2-40B4-BE49-F238E27FC236}">
                    <a16:creationId xmlns:a16="http://schemas.microsoft.com/office/drawing/2014/main" id="{5A1CB2BF-2401-4A49-A589-A938A7686E6C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1">
                <a:extLst>
                  <a:ext uri="{FF2B5EF4-FFF2-40B4-BE49-F238E27FC236}">
                    <a16:creationId xmlns:a16="http://schemas.microsoft.com/office/drawing/2014/main" id="{29598C61-7A53-47B6-AAD8-63BE40299F3D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2">
                <a:extLst>
                  <a:ext uri="{FF2B5EF4-FFF2-40B4-BE49-F238E27FC236}">
                    <a16:creationId xmlns:a16="http://schemas.microsoft.com/office/drawing/2014/main" id="{FCE0A73A-4E2D-4D8E-B57B-B6DF7B210AF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23">
                <a:extLst>
                  <a:ext uri="{FF2B5EF4-FFF2-40B4-BE49-F238E27FC236}">
                    <a16:creationId xmlns:a16="http://schemas.microsoft.com/office/drawing/2014/main" id="{883E7E59-D6F9-465F-BAB6-529D77E66F8A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24">
                <a:extLst>
                  <a:ext uri="{FF2B5EF4-FFF2-40B4-BE49-F238E27FC236}">
                    <a16:creationId xmlns:a16="http://schemas.microsoft.com/office/drawing/2014/main" id="{887DBD77-15F8-4194-89D9-D7A71E05BB37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25">
                <a:extLst>
                  <a:ext uri="{FF2B5EF4-FFF2-40B4-BE49-F238E27FC236}">
                    <a16:creationId xmlns:a16="http://schemas.microsoft.com/office/drawing/2014/main" id="{56868071-7949-402C-B3BD-34CFDDEA8AD5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26">
                <a:extLst>
                  <a:ext uri="{FF2B5EF4-FFF2-40B4-BE49-F238E27FC236}">
                    <a16:creationId xmlns:a16="http://schemas.microsoft.com/office/drawing/2014/main" id="{78EA5A8E-E9FD-4D64-997A-5C93142823BC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27">
                <a:extLst>
                  <a:ext uri="{FF2B5EF4-FFF2-40B4-BE49-F238E27FC236}">
                    <a16:creationId xmlns:a16="http://schemas.microsoft.com/office/drawing/2014/main" id="{E8728304-1C8B-45DD-B6C0-FDB0508CDF2A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28">
                <a:extLst>
                  <a:ext uri="{FF2B5EF4-FFF2-40B4-BE49-F238E27FC236}">
                    <a16:creationId xmlns:a16="http://schemas.microsoft.com/office/drawing/2014/main" id="{1C974B63-F1CF-43BC-B9EB-5F9A1619BCE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29">
                <a:extLst>
                  <a:ext uri="{FF2B5EF4-FFF2-40B4-BE49-F238E27FC236}">
                    <a16:creationId xmlns:a16="http://schemas.microsoft.com/office/drawing/2014/main" id="{DCB6F5D1-3545-49A1-BB1C-52A9C278F4E0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0">
                <a:extLst>
                  <a:ext uri="{FF2B5EF4-FFF2-40B4-BE49-F238E27FC236}">
                    <a16:creationId xmlns:a16="http://schemas.microsoft.com/office/drawing/2014/main" id="{DC4C4796-0EB6-4631-B033-CCD7C6A7471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1">
                <a:extLst>
                  <a:ext uri="{FF2B5EF4-FFF2-40B4-BE49-F238E27FC236}">
                    <a16:creationId xmlns:a16="http://schemas.microsoft.com/office/drawing/2014/main" id="{614E43FC-1497-41F6-B314-8FFF39623DF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2">
                <a:extLst>
                  <a:ext uri="{FF2B5EF4-FFF2-40B4-BE49-F238E27FC236}">
                    <a16:creationId xmlns:a16="http://schemas.microsoft.com/office/drawing/2014/main" id="{60297EB2-5E75-40CE-A2F3-E30FFE36D39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289">
              <a:extLst>
                <a:ext uri="{FF2B5EF4-FFF2-40B4-BE49-F238E27FC236}">
                  <a16:creationId xmlns:a16="http://schemas.microsoft.com/office/drawing/2014/main" id="{EC0F52D2-3D70-48BD-B024-BE0258780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2526" y="1645241"/>
              <a:ext cx="2813958" cy="4676774"/>
            </a:xfrm>
            <a:custGeom>
              <a:avLst/>
              <a:gdLst>
                <a:gd name="connsiteX0" fmla="*/ 2220518 w 2573171"/>
                <a:gd name="connsiteY0" fmla="*/ 30 h 4276588"/>
                <a:gd name="connsiteX1" fmla="*/ 2402923 w 2573171"/>
                <a:gd name="connsiteY1" fmla="*/ 9690 h 4276588"/>
                <a:gd name="connsiteX2" fmla="*/ 2573171 w 2573171"/>
                <a:gd name="connsiteY2" fmla="*/ 39369 h 4276588"/>
                <a:gd name="connsiteX3" fmla="*/ 2573171 w 2573171"/>
                <a:gd name="connsiteY3" fmla="*/ 4146982 h 4276588"/>
                <a:gd name="connsiteX4" fmla="*/ 2491486 w 2573171"/>
                <a:gd name="connsiteY4" fmla="*/ 4180895 h 4276588"/>
                <a:gd name="connsiteX5" fmla="*/ 1592006 w 2573171"/>
                <a:gd name="connsiteY5" fmla="*/ 4235058 h 4276588"/>
                <a:gd name="connsiteX6" fmla="*/ 812443 w 2573171"/>
                <a:gd name="connsiteY6" fmla="*/ 3783085 h 4276588"/>
                <a:gd name="connsiteX7" fmla="*/ 718293 w 2573171"/>
                <a:gd name="connsiteY7" fmla="*/ 3673991 h 4276588"/>
                <a:gd name="connsiteX8" fmla="*/ 709064 w 2573171"/>
                <a:gd name="connsiteY8" fmla="*/ 3743287 h 4276588"/>
                <a:gd name="connsiteX9" fmla="*/ 706996 w 2573171"/>
                <a:gd name="connsiteY9" fmla="*/ 3742771 h 4276588"/>
                <a:gd name="connsiteX10" fmla="*/ 665660 w 2573171"/>
                <a:gd name="connsiteY10" fmla="*/ 3723628 h 4276588"/>
                <a:gd name="connsiteX11" fmla="*/ 624322 w 2573171"/>
                <a:gd name="connsiteY11" fmla="*/ 3701542 h 4276588"/>
                <a:gd name="connsiteX12" fmla="*/ 588688 w 2573171"/>
                <a:gd name="connsiteY12" fmla="*/ 3675038 h 4276588"/>
                <a:gd name="connsiteX13" fmla="*/ 551629 w 2573171"/>
                <a:gd name="connsiteY13" fmla="*/ 3642645 h 4276588"/>
                <a:gd name="connsiteX14" fmla="*/ 523119 w 2573171"/>
                <a:gd name="connsiteY14" fmla="*/ 3608780 h 4276588"/>
                <a:gd name="connsiteX15" fmla="*/ 503163 w 2573171"/>
                <a:gd name="connsiteY15" fmla="*/ 3566081 h 4276588"/>
                <a:gd name="connsiteX16" fmla="*/ 487484 w 2573171"/>
                <a:gd name="connsiteY16" fmla="*/ 3517489 h 4276588"/>
                <a:gd name="connsiteX17" fmla="*/ 481783 w 2573171"/>
                <a:gd name="connsiteY17" fmla="*/ 3464484 h 4276588"/>
                <a:gd name="connsiteX18" fmla="*/ 487484 w 2573171"/>
                <a:gd name="connsiteY18" fmla="*/ 3405586 h 4276588"/>
                <a:gd name="connsiteX19" fmla="*/ 494612 w 2573171"/>
                <a:gd name="connsiteY19" fmla="*/ 3364357 h 4276588"/>
                <a:gd name="connsiteX20" fmla="*/ 499977 w 2573171"/>
                <a:gd name="connsiteY20" fmla="*/ 3339815 h 4276588"/>
                <a:gd name="connsiteX21" fmla="*/ 492110 w 2573171"/>
                <a:gd name="connsiteY21" fmla="*/ 3325862 h 4276588"/>
                <a:gd name="connsiteX22" fmla="*/ 272564 w 2573171"/>
                <a:gd name="connsiteY22" fmla="*/ 2569952 h 4276588"/>
                <a:gd name="connsiteX23" fmla="*/ 264000 w 2573171"/>
                <a:gd name="connsiteY23" fmla="*/ 2439649 h 4276588"/>
                <a:gd name="connsiteX24" fmla="*/ 230915 w 2573171"/>
                <a:gd name="connsiteY24" fmla="*/ 2427901 h 4276588"/>
                <a:gd name="connsiteX25" fmla="*/ 183875 w 2573171"/>
                <a:gd name="connsiteY25" fmla="*/ 2411703 h 4276588"/>
                <a:gd name="connsiteX26" fmla="*/ 136838 w 2573171"/>
                <a:gd name="connsiteY26" fmla="*/ 2395507 h 4276588"/>
                <a:gd name="connsiteX27" fmla="*/ 92651 w 2573171"/>
                <a:gd name="connsiteY27" fmla="*/ 2376366 h 4276588"/>
                <a:gd name="connsiteX28" fmla="*/ 57018 w 2573171"/>
                <a:gd name="connsiteY28" fmla="*/ 2355751 h 4276588"/>
                <a:gd name="connsiteX29" fmla="*/ 25657 w 2573171"/>
                <a:gd name="connsiteY29" fmla="*/ 2326304 h 4276588"/>
                <a:gd name="connsiteX30" fmla="*/ 7128 w 2573171"/>
                <a:gd name="connsiteY30" fmla="*/ 2290965 h 4276588"/>
                <a:gd name="connsiteX31" fmla="*/ 0 w 2573171"/>
                <a:gd name="connsiteY31" fmla="*/ 2254154 h 4276588"/>
                <a:gd name="connsiteX32" fmla="*/ 5703 w 2573171"/>
                <a:gd name="connsiteY32" fmla="*/ 2218817 h 4276588"/>
                <a:gd name="connsiteX33" fmla="*/ 18530 w 2573171"/>
                <a:gd name="connsiteY33" fmla="*/ 2186423 h 4276588"/>
                <a:gd name="connsiteX34" fmla="*/ 38486 w 2573171"/>
                <a:gd name="connsiteY34" fmla="*/ 2159919 h 4276588"/>
                <a:gd name="connsiteX35" fmla="*/ 62717 w 2573171"/>
                <a:gd name="connsiteY35" fmla="*/ 2133416 h 4276588"/>
                <a:gd name="connsiteX36" fmla="*/ 85523 w 2573171"/>
                <a:gd name="connsiteY36" fmla="*/ 2111330 h 4276588"/>
                <a:gd name="connsiteX37" fmla="*/ 104055 w 2573171"/>
                <a:gd name="connsiteY37" fmla="*/ 2093661 h 4276588"/>
                <a:gd name="connsiteX38" fmla="*/ 158220 w 2573171"/>
                <a:gd name="connsiteY38" fmla="*/ 2028875 h 4276588"/>
                <a:gd name="connsiteX39" fmla="*/ 215235 w 2573171"/>
                <a:gd name="connsiteY39" fmla="*/ 1969978 h 4276588"/>
                <a:gd name="connsiteX40" fmla="*/ 272251 w 2573171"/>
                <a:gd name="connsiteY40" fmla="*/ 1911081 h 4276588"/>
                <a:gd name="connsiteX41" fmla="*/ 296508 w 2573171"/>
                <a:gd name="connsiteY41" fmla="*/ 1882067 h 4276588"/>
                <a:gd name="connsiteX42" fmla="*/ 327525 w 2573171"/>
                <a:gd name="connsiteY42" fmla="*/ 1721004 h 4276588"/>
                <a:gd name="connsiteX43" fmla="*/ 463426 w 2573171"/>
                <a:gd name="connsiteY43" fmla="*/ 1306911 h 4276588"/>
                <a:gd name="connsiteX44" fmla="*/ 488916 w 2573171"/>
                <a:gd name="connsiteY44" fmla="*/ 1253511 h 4276588"/>
                <a:gd name="connsiteX45" fmla="*/ 490337 w 2573171"/>
                <a:gd name="connsiteY45" fmla="*/ 1214627 h 4276588"/>
                <a:gd name="connsiteX46" fmla="*/ 497464 w 2573171"/>
                <a:gd name="connsiteY46" fmla="*/ 1132171 h 4276588"/>
                <a:gd name="connsiteX47" fmla="*/ 577284 w 2573171"/>
                <a:gd name="connsiteY47" fmla="*/ 792042 h 4276588"/>
                <a:gd name="connsiteX48" fmla="*/ 627174 w 2573171"/>
                <a:gd name="connsiteY48" fmla="*/ 668359 h 4276588"/>
                <a:gd name="connsiteX49" fmla="*/ 687040 w 2573171"/>
                <a:gd name="connsiteY49" fmla="*/ 553511 h 4276588"/>
                <a:gd name="connsiteX50" fmla="*/ 756884 w 2573171"/>
                <a:gd name="connsiteY50" fmla="*/ 446024 h 4276588"/>
                <a:gd name="connsiteX51" fmla="*/ 836706 w 2573171"/>
                <a:gd name="connsiteY51" fmla="*/ 344427 h 4276588"/>
                <a:gd name="connsiteX52" fmla="*/ 925082 w 2573171"/>
                <a:gd name="connsiteY52" fmla="*/ 251665 h 4276588"/>
                <a:gd name="connsiteX53" fmla="*/ 1020581 w 2573171"/>
                <a:gd name="connsiteY53" fmla="*/ 166264 h 4276588"/>
                <a:gd name="connsiteX54" fmla="*/ 1124636 w 2573171"/>
                <a:gd name="connsiteY54" fmla="*/ 88226 h 4276588"/>
                <a:gd name="connsiteX55" fmla="*/ 1202454 w 2573171"/>
                <a:gd name="connsiteY55" fmla="*/ 38513 h 4276588"/>
                <a:gd name="connsiteX56" fmla="*/ 1155265 w 2573171"/>
                <a:gd name="connsiteY56" fmla="*/ 392849 h 4276588"/>
                <a:gd name="connsiteX57" fmla="*/ 1194663 w 2573171"/>
                <a:gd name="connsiteY57" fmla="*/ 360589 h 4276588"/>
                <a:gd name="connsiteX58" fmla="*/ 2220518 w 2573171"/>
                <a:gd name="connsiteY58" fmla="*/ 30 h 427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73171" h="4276588">
                  <a:moveTo>
                    <a:pt x="2220518" y="30"/>
                  </a:moveTo>
                  <a:cubicBezTo>
                    <a:pt x="2281154" y="-353"/>
                    <a:pt x="2342018" y="2820"/>
                    <a:pt x="2402923" y="9690"/>
                  </a:cubicBezTo>
                  <a:lnTo>
                    <a:pt x="2573171" y="39369"/>
                  </a:lnTo>
                  <a:lnTo>
                    <a:pt x="2573171" y="4146982"/>
                  </a:lnTo>
                  <a:lnTo>
                    <a:pt x="2491486" y="4180895"/>
                  </a:lnTo>
                  <a:cubicBezTo>
                    <a:pt x="2203689" y="4283161"/>
                    <a:pt x="1895980" y="4307078"/>
                    <a:pt x="1592006" y="4235058"/>
                  </a:cubicBezTo>
                  <a:cubicBezTo>
                    <a:pt x="1288032" y="4163039"/>
                    <a:pt x="1023764" y="4003605"/>
                    <a:pt x="812443" y="3783085"/>
                  </a:cubicBezTo>
                  <a:lnTo>
                    <a:pt x="718293" y="3673991"/>
                  </a:lnTo>
                  <a:lnTo>
                    <a:pt x="709064" y="3743287"/>
                  </a:lnTo>
                  <a:lnTo>
                    <a:pt x="706996" y="3742771"/>
                  </a:lnTo>
                  <a:lnTo>
                    <a:pt x="665660" y="3723628"/>
                  </a:lnTo>
                  <a:lnTo>
                    <a:pt x="624322" y="3701542"/>
                  </a:lnTo>
                  <a:lnTo>
                    <a:pt x="588688" y="3675038"/>
                  </a:lnTo>
                  <a:lnTo>
                    <a:pt x="551629" y="3642645"/>
                  </a:lnTo>
                  <a:lnTo>
                    <a:pt x="523119" y="3608780"/>
                  </a:lnTo>
                  <a:lnTo>
                    <a:pt x="503163" y="3566081"/>
                  </a:lnTo>
                  <a:lnTo>
                    <a:pt x="487484" y="3517489"/>
                  </a:lnTo>
                  <a:lnTo>
                    <a:pt x="481783" y="3464484"/>
                  </a:lnTo>
                  <a:lnTo>
                    <a:pt x="487484" y="3405586"/>
                  </a:lnTo>
                  <a:lnTo>
                    <a:pt x="494612" y="3364357"/>
                  </a:lnTo>
                  <a:lnTo>
                    <a:pt x="499977" y="3339815"/>
                  </a:lnTo>
                  <a:lnTo>
                    <a:pt x="492110" y="3325862"/>
                  </a:lnTo>
                  <a:cubicBezTo>
                    <a:pt x="377697" y="3098385"/>
                    <a:pt x="302255" y="2841921"/>
                    <a:pt x="272564" y="2569952"/>
                  </a:cubicBezTo>
                  <a:lnTo>
                    <a:pt x="264000" y="2439649"/>
                  </a:lnTo>
                  <a:lnTo>
                    <a:pt x="230915" y="2427901"/>
                  </a:lnTo>
                  <a:lnTo>
                    <a:pt x="183875" y="2411703"/>
                  </a:lnTo>
                  <a:lnTo>
                    <a:pt x="136838" y="2395507"/>
                  </a:lnTo>
                  <a:lnTo>
                    <a:pt x="92651" y="2376366"/>
                  </a:lnTo>
                  <a:lnTo>
                    <a:pt x="57018" y="2355751"/>
                  </a:lnTo>
                  <a:lnTo>
                    <a:pt x="25657" y="2326304"/>
                  </a:lnTo>
                  <a:lnTo>
                    <a:pt x="7128" y="2290965"/>
                  </a:lnTo>
                  <a:lnTo>
                    <a:pt x="0" y="2254154"/>
                  </a:lnTo>
                  <a:lnTo>
                    <a:pt x="5703" y="2218817"/>
                  </a:lnTo>
                  <a:lnTo>
                    <a:pt x="18530" y="2186423"/>
                  </a:lnTo>
                  <a:lnTo>
                    <a:pt x="38486" y="2159919"/>
                  </a:lnTo>
                  <a:lnTo>
                    <a:pt x="62717" y="2133416"/>
                  </a:lnTo>
                  <a:lnTo>
                    <a:pt x="85523" y="2111330"/>
                  </a:lnTo>
                  <a:lnTo>
                    <a:pt x="104055" y="2093661"/>
                  </a:lnTo>
                  <a:lnTo>
                    <a:pt x="158220" y="2028875"/>
                  </a:lnTo>
                  <a:lnTo>
                    <a:pt x="215235" y="1969978"/>
                  </a:lnTo>
                  <a:lnTo>
                    <a:pt x="272251" y="1911081"/>
                  </a:lnTo>
                  <a:lnTo>
                    <a:pt x="296508" y="1882067"/>
                  </a:lnTo>
                  <a:lnTo>
                    <a:pt x="327525" y="1721004"/>
                  </a:lnTo>
                  <a:cubicBezTo>
                    <a:pt x="361820" y="1576253"/>
                    <a:pt x="407625" y="1437846"/>
                    <a:pt x="463426" y="1306911"/>
                  </a:cubicBezTo>
                  <a:lnTo>
                    <a:pt x="488916" y="1253511"/>
                  </a:lnTo>
                  <a:lnTo>
                    <a:pt x="490337" y="1214627"/>
                  </a:lnTo>
                  <a:lnTo>
                    <a:pt x="497464" y="1132171"/>
                  </a:lnTo>
                  <a:lnTo>
                    <a:pt x="577284" y="792042"/>
                  </a:lnTo>
                  <a:lnTo>
                    <a:pt x="627174" y="668359"/>
                  </a:lnTo>
                  <a:lnTo>
                    <a:pt x="687040" y="553511"/>
                  </a:lnTo>
                  <a:lnTo>
                    <a:pt x="756884" y="446024"/>
                  </a:lnTo>
                  <a:lnTo>
                    <a:pt x="836706" y="344427"/>
                  </a:lnTo>
                  <a:lnTo>
                    <a:pt x="925082" y="251665"/>
                  </a:lnTo>
                  <a:lnTo>
                    <a:pt x="1020581" y="166264"/>
                  </a:lnTo>
                  <a:lnTo>
                    <a:pt x="1124636" y="88226"/>
                  </a:lnTo>
                  <a:lnTo>
                    <a:pt x="1202454" y="38513"/>
                  </a:lnTo>
                  <a:lnTo>
                    <a:pt x="1155265" y="392849"/>
                  </a:lnTo>
                  <a:lnTo>
                    <a:pt x="1194663" y="360589"/>
                  </a:lnTo>
                  <a:cubicBezTo>
                    <a:pt x="1501132" y="132645"/>
                    <a:pt x="1856704" y="2329"/>
                    <a:pt x="2220518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6" name="Freeform: Shape 288">
              <a:extLst>
                <a:ext uri="{FF2B5EF4-FFF2-40B4-BE49-F238E27FC236}">
                  <a16:creationId xmlns:a16="http://schemas.microsoft.com/office/drawing/2014/main" id="{2E0A8E71-D216-46C8-9106-C1730629673A}"/>
                </a:ext>
              </a:extLst>
            </p:cNvPr>
            <p:cNvSpPr>
              <a:spLocks/>
            </p:cNvSpPr>
            <p:nvPr/>
          </p:nvSpPr>
          <p:spPr bwMode="auto">
            <a:xfrm rot="234009">
              <a:off x="8833209" y="1386090"/>
              <a:ext cx="2869724" cy="5380543"/>
            </a:xfrm>
            <a:custGeom>
              <a:avLst/>
              <a:gdLst>
                <a:gd name="connsiteX0" fmla="*/ 2160897 w 2549927"/>
                <a:gd name="connsiteY0" fmla="*/ 0 h 4780945"/>
                <a:gd name="connsiteX1" fmla="*/ 2224307 w 2549927"/>
                <a:gd name="connsiteY1" fmla="*/ 512 h 4780945"/>
                <a:gd name="connsiteX2" fmla="*/ 2549927 w 2549927"/>
                <a:gd name="connsiteY2" fmla="*/ 4776685 h 4780945"/>
                <a:gd name="connsiteX3" fmla="*/ 2464506 w 2549927"/>
                <a:gd name="connsiteY3" fmla="*/ 4780945 h 4780945"/>
                <a:gd name="connsiteX4" fmla="*/ 2262101 w 2549927"/>
                <a:gd name="connsiteY4" fmla="*/ 4778000 h 4780945"/>
                <a:gd name="connsiteX5" fmla="*/ 2065395 w 2549927"/>
                <a:gd name="connsiteY5" fmla="*/ 4758859 h 4780945"/>
                <a:gd name="connsiteX6" fmla="*/ 1871543 w 2549927"/>
                <a:gd name="connsiteY6" fmla="*/ 4724992 h 4780945"/>
                <a:gd name="connsiteX7" fmla="*/ 1862989 w 2549927"/>
                <a:gd name="connsiteY7" fmla="*/ 4676403 h 4780945"/>
                <a:gd name="connsiteX8" fmla="*/ 1853012 w 2549927"/>
                <a:gd name="connsiteY8" fmla="*/ 4620451 h 4780945"/>
                <a:gd name="connsiteX9" fmla="*/ 1840184 w 2549927"/>
                <a:gd name="connsiteY9" fmla="*/ 4552720 h 4780945"/>
                <a:gd name="connsiteX10" fmla="*/ 1830206 w 2549927"/>
                <a:gd name="connsiteY10" fmla="*/ 4480571 h 4780945"/>
                <a:gd name="connsiteX11" fmla="*/ 1815951 w 2549927"/>
                <a:gd name="connsiteY11" fmla="*/ 4402533 h 4780945"/>
                <a:gd name="connsiteX12" fmla="*/ 1801697 w 2549927"/>
                <a:gd name="connsiteY12" fmla="*/ 4323022 h 4780945"/>
                <a:gd name="connsiteX13" fmla="*/ 1786017 w 2549927"/>
                <a:gd name="connsiteY13" fmla="*/ 4244984 h 4780945"/>
                <a:gd name="connsiteX14" fmla="*/ 1767489 w 2549927"/>
                <a:gd name="connsiteY14" fmla="*/ 4169891 h 4780945"/>
                <a:gd name="connsiteX15" fmla="*/ 1748957 w 2549927"/>
                <a:gd name="connsiteY15" fmla="*/ 4097743 h 4780945"/>
                <a:gd name="connsiteX16" fmla="*/ 1726151 w 2549927"/>
                <a:gd name="connsiteY16" fmla="*/ 4034429 h 4780945"/>
                <a:gd name="connsiteX17" fmla="*/ 1701920 w 2549927"/>
                <a:gd name="connsiteY17" fmla="*/ 3979949 h 4780945"/>
                <a:gd name="connsiteX18" fmla="*/ 1676263 w 2549927"/>
                <a:gd name="connsiteY18" fmla="*/ 3937250 h 4780945"/>
                <a:gd name="connsiteX19" fmla="*/ 1647755 w 2549927"/>
                <a:gd name="connsiteY19" fmla="*/ 3910747 h 4780945"/>
                <a:gd name="connsiteX20" fmla="*/ 1616397 w 2549927"/>
                <a:gd name="connsiteY20" fmla="*/ 3897494 h 4780945"/>
                <a:gd name="connsiteX21" fmla="*/ 1580762 w 2549927"/>
                <a:gd name="connsiteY21" fmla="*/ 3891604 h 4780945"/>
                <a:gd name="connsiteX22" fmla="*/ 1539426 w 2549927"/>
                <a:gd name="connsiteY22" fmla="*/ 3894551 h 4780945"/>
                <a:gd name="connsiteX23" fmla="*/ 1498089 w 2549927"/>
                <a:gd name="connsiteY23" fmla="*/ 3900439 h 4780945"/>
                <a:gd name="connsiteX24" fmla="*/ 1459603 w 2549927"/>
                <a:gd name="connsiteY24" fmla="*/ 3910746 h 4780945"/>
                <a:gd name="connsiteX25" fmla="*/ 1422542 w 2549927"/>
                <a:gd name="connsiteY25" fmla="*/ 3921052 h 4780945"/>
                <a:gd name="connsiteX26" fmla="*/ 1388333 w 2549927"/>
                <a:gd name="connsiteY26" fmla="*/ 3931358 h 4780945"/>
                <a:gd name="connsiteX27" fmla="*/ 1362676 w 2549927"/>
                <a:gd name="connsiteY27" fmla="*/ 3940193 h 4780945"/>
                <a:gd name="connsiteX28" fmla="*/ 1301384 w 2549927"/>
                <a:gd name="connsiteY28" fmla="*/ 3960809 h 4780945"/>
                <a:gd name="connsiteX29" fmla="*/ 1231539 w 2549927"/>
                <a:gd name="connsiteY29" fmla="*/ 3979950 h 4780945"/>
                <a:gd name="connsiteX30" fmla="*/ 1153144 w 2549927"/>
                <a:gd name="connsiteY30" fmla="*/ 3996145 h 4780945"/>
                <a:gd name="connsiteX31" fmla="*/ 1070471 w 2549927"/>
                <a:gd name="connsiteY31" fmla="*/ 4006453 h 4780945"/>
                <a:gd name="connsiteX32" fmla="*/ 987798 w 2549927"/>
                <a:gd name="connsiteY32" fmla="*/ 4015289 h 4780945"/>
                <a:gd name="connsiteX33" fmla="*/ 903700 w 2549927"/>
                <a:gd name="connsiteY33" fmla="*/ 4018232 h 4780945"/>
                <a:gd name="connsiteX34" fmla="*/ 823877 w 2549927"/>
                <a:gd name="connsiteY34" fmla="*/ 4012343 h 4780945"/>
                <a:gd name="connsiteX35" fmla="*/ 748332 w 2549927"/>
                <a:gd name="connsiteY35" fmla="*/ 3999091 h 4780945"/>
                <a:gd name="connsiteX36" fmla="*/ 706996 w 2549927"/>
                <a:gd name="connsiteY36" fmla="*/ 3988785 h 4780945"/>
                <a:gd name="connsiteX37" fmla="*/ 665660 w 2549927"/>
                <a:gd name="connsiteY37" fmla="*/ 3969642 h 4780945"/>
                <a:gd name="connsiteX38" fmla="*/ 624322 w 2549927"/>
                <a:gd name="connsiteY38" fmla="*/ 3947556 h 4780945"/>
                <a:gd name="connsiteX39" fmla="*/ 588688 w 2549927"/>
                <a:gd name="connsiteY39" fmla="*/ 3921052 h 4780945"/>
                <a:gd name="connsiteX40" fmla="*/ 551629 w 2549927"/>
                <a:gd name="connsiteY40" fmla="*/ 3888658 h 4780945"/>
                <a:gd name="connsiteX41" fmla="*/ 523119 w 2549927"/>
                <a:gd name="connsiteY41" fmla="*/ 3854794 h 4780945"/>
                <a:gd name="connsiteX42" fmla="*/ 503163 w 2549927"/>
                <a:gd name="connsiteY42" fmla="*/ 3812095 h 4780945"/>
                <a:gd name="connsiteX43" fmla="*/ 487484 w 2549927"/>
                <a:gd name="connsiteY43" fmla="*/ 3763503 h 4780945"/>
                <a:gd name="connsiteX44" fmla="*/ 481783 w 2549927"/>
                <a:gd name="connsiteY44" fmla="*/ 3710497 h 4780945"/>
                <a:gd name="connsiteX45" fmla="*/ 487484 w 2549927"/>
                <a:gd name="connsiteY45" fmla="*/ 3651600 h 4780945"/>
                <a:gd name="connsiteX46" fmla="*/ 494612 w 2549927"/>
                <a:gd name="connsiteY46" fmla="*/ 3610371 h 4780945"/>
                <a:gd name="connsiteX47" fmla="*/ 504589 w 2549927"/>
                <a:gd name="connsiteY47" fmla="*/ 3564727 h 4780945"/>
                <a:gd name="connsiteX48" fmla="*/ 515994 w 2549927"/>
                <a:gd name="connsiteY48" fmla="*/ 3517609 h 4780945"/>
                <a:gd name="connsiteX49" fmla="*/ 520269 w 2549927"/>
                <a:gd name="connsiteY49" fmla="*/ 3471965 h 4780945"/>
                <a:gd name="connsiteX50" fmla="*/ 520269 w 2549927"/>
                <a:gd name="connsiteY50" fmla="*/ 3423375 h 4780945"/>
                <a:gd name="connsiteX51" fmla="*/ 507440 w 2549927"/>
                <a:gd name="connsiteY51" fmla="*/ 3380675 h 4780945"/>
                <a:gd name="connsiteX52" fmla="*/ 494612 w 2549927"/>
                <a:gd name="connsiteY52" fmla="*/ 3357115 h 4780945"/>
                <a:gd name="connsiteX53" fmla="*/ 471805 w 2549927"/>
                <a:gd name="connsiteY53" fmla="*/ 3335031 h 4780945"/>
                <a:gd name="connsiteX54" fmla="*/ 447574 w 2549927"/>
                <a:gd name="connsiteY54" fmla="*/ 3318833 h 4780945"/>
                <a:gd name="connsiteX55" fmla="*/ 421917 w 2549927"/>
                <a:gd name="connsiteY55" fmla="*/ 3305581 h 4780945"/>
                <a:gd name="connsiteX56" fmla="*/ 396260 w 2549927"/>
                <a:gd name="connsiteY56" fmla="*/ 3286439 h 4780945"/>
                <a:gd name="connsiteX57" fmla="*/ 376305 w 2549927"/>
                <a:gd name="connsiteY57" fmla="*/ 3265826 h 4780945"/>
                <a:gd name="connsiteX58" fmla="*/ 360624 w 2549927"/>
                <a:gd name="connsiteY58" fmla="*/ 3239322 h 4780945"/>
                <a:gd name="connsiteX59" fmla="*/ 354923 w 2549927"/>
                <a:gd name="connsiteY59" fmla="*/ 3209875 h 4780945"/>
                <a:gd name="connsiteX60" fmla="*/ 357774 w 2549927"/>
                <a:gd name="connsiteY60" fmla="*/ 3180425 h 4780945"/>
                <a:gd name="connsiteX61" fmla="*/ 367752 w 2549927"/>
                <a:gd name="connsiteY61" fmla="*/ 3152449 h 4780945"/>
                <a:gd name="connsiteX62" fmla="*/ 380580 w 2549927"/>
                <a:gd name="connsiteY62" fmla="*/ 3128890 h 4780945"/>
                <a:gd name="connsiteX63" fmla="*/ 389133 w 2549927"/>
                <a:gd name="connsiteY63" fmla="*/ 3105331 h 4780945"/>
                <a:gd name="connsiteX64" fmla="*/ 347796 w 2549927"/>
                <a:gd name="connsiteY64" fmla="*/ 3075885 h 4780945"/>
                <a:gd name="connsiteX65" fmla="*/ 319288 w 2549927"/>
                <a:gd name="connsiteY65" fmla="*/ 3046436 h 4780945"/>
                <a:gd name="connsiteX66" fmla="*/ 303609 w 2549927"/>
                <a:gd name="connsiteY66" fmla="*/ 3016987 h 4780945"/>
                <a:gd name="connsiteX67" fmla="*/ 300759 w 2549927"/>
                <a:gd name="connsiteY67" fmla="*/ 2984594 h 4780945"/>
                <a:gd name="connsiteX68" fmla="*/ 305034 w 2549927"/>
                <a:gd name="connsiteY68" fmla="*/ 2955147 h 4780945"/>
                <a:gd name="connsiteX69" fmla="*/ 316438 w 2549927"/>
                <a:gd name="connsiteY69" fmla="*/ 2922753 h 4780945"/>
                <a:gd name="connsiteX70" fmla="*/ 332117 w 2549927"/>
                <a:gd name="connsiteY70" fmla="*/ 2890359 h 4780945"/>
                <a:gd name="connsiteX71" fmla="*/ 349222 w 2549927"/>
                <a:gd name="connsiteY71" fmla="*/ 2857968 h 4780945"/>
                <a:gd name="connsiteX72" fmla="*/ 364902 w 2549927"/>
                <a:gd name="connsiteY72" fmla="*/ 2824099 h 4780945"/>
                <a:gd name="connsiteX73" fmla="*/ 380581 w 2549927"/>
                <a:gd name="connsiteY73" fmla="*/ 2791708 h 4780945"/>
                <a:gd name="connsiteX74" fmla="*/ 389132 w 2549927"/>
                <a:gd name="connsiteY74" fmla="*/ 2756371 h 4780945"/>
                <a:gd name="connsiteX75" fmla="*/ 360624 w 2549927"/>
                <a:gd name="connsiteY75" fmla="*/ 2729865 h 4780945"/>
                <a:gd name="connsiteX76" fmla="*/ 320713 w 2549927"/>
                <a:gd name="connsiteY76" fmla="*/ 2709252 h 4780945"/>
                <a:gd name="connsiteX77" fmla="*/ 276527 w 2549927"/>
                <a:gd name="connsiteY77" fmla="*/ 2690110 h 4780945"/>
                <a:gd name="connsiteX78" fmla="*/ 230914 w 2549927"/>
                <a:gd name="connsiteY78" fmla="*/ 2673914 h 4780945"/>
                <a:gd name="connsiteX79" fmla="*/ 183875 w 2549927"/>
                <a:gd name="connsiteY79" fmla="*/ 2657717 h 4780945"/>
                <a:gd name="connsiteX80" fmla="*/ 136838 w 2549927"/>
                <a:gd name="connsiteY80" fmla="*/ 2641521 h 4780945"/>
                <a:gd name="connsiteX81" fmla="*/ 92651 w 2549927"/>
                <a:gd name="connsiteY81" fmla="*/ 2622380 h 4780945"/>
                <a:gd name="connsiteX82" fmla="*/ 57018 w 2549927"/>
                <a:gd name="connsiteY82" fmla="*/ 2601764 h 4780945"/>
                <a:gd name="connsiteX83" fmla="*/ 25657 w 2549927"/>
                <a:gd name="connsiteY83" fmla="*/ 2572318 h 4780945"/>
                <a:gd name="connsiteX84" fmla="*/ 7128 w 2549927"/>
                <a:gd name="connsiteY84" fmla="*/ 2536979 h 4780945"/>
                <a:gd name="connsiteX85" fmla="*/ 0 w 2549927"/>
                <a:gd name="connsiteY85" fmla="*/ 2500168 h 4780945"/>
                <a:gd name="connsiteX86" fmla="*/ 5703 w 2549927"/>
                <a:gd name="connsiteY86" fmla="*/ 2464831 h 4780945"/>
                <a:gd name="connsiteX87" fmla="*/ 18529 w 2549927"/>
                <a:gd name="connsiteY87" fmla="*/ 2432437 h 4780945"/>
                <a:gd name="connsiteX88" fmla="*/ 38486 w 2549927"/>
                <a:gd name="connsiteY88" fmla="*/ 2405933 h 4780945"/>
                <a:gd name="connsiteX89" fmla="*/ 62716 w 2549927"/>
                <a:gd name="connsiteY89" fmla="*/ 2379430 h 4780945"/>
                <a:gd name="connsiteX90" fmla="*/ 85523 w 2549927"/>
                <a:gd name="connsiteY90" fmla="*/ 2357343 h 4780945"/>
                <a:gd name="connsiteX91" fmla="*/ 104055 w 2549927"/>
                <a:gd name="connsiteY91" fmla="*/ 2339675 h 4780945"/>
                <a:gd name="connsiteX92" fmla="*/ 158220 w 2549927"/>
                <a:gd name="connsiteY92" fmla="*/ 2274890 h 4780945"/>
                <a:gd name="connsiteX93" fmla="*/ 215235 w 2549927"/>
                <a:gd name="connsiteY93" fmla="*/ 2215992 h 4780945"/>
                <a:gd name="connsiteX94" fmla="*/ 272251 w 2549927"/>
                <a:gd name="connsiteY94" fmla="*/ 2157095 h 4780945"/>
                <a:gd name="connsiteX95" fmla="*/ 326415 w 2549927"/>
                <a:gd name="connsiteY95" fmla="*/ 2092307 h 4780945"/>
                <a:gd name="connsiteX96" fmla="*/ 377730 w 2549927"/>
                <a:gd name="connsiteY96" fmla="*/ 2028994 h 4780945"/>
                <a:gd name="connsiteX97" fmla="*/ 424767 w 2549927"/>
                <a:gd name="connsiteY97" fmla="*/ 1956846 h 4780945"/>
                <a:gd name="connsiteX98" fmla="*/ 463254 w 2549927"/>
                <a:gd name="connsiteY98" fmla="*/ 1878807 h 4780945"/>
                <a:gd name="connsiteX99" fmla="*/ 484633 w 2549927"/>
                <a:gd name="connsiteY99" fmla="*/ 1814020 h 4780945"/>
                <a:gd name="connsiteX100" fmla="*/ 491760 w 2549927"/>
                <a:gd name="connsiteY100" fmla="*/ 1750707 h 4780945"/>
                <a:gd name="connsiteX101" fmla="*/ 491761 w 2549927"/>
                <a:gd name="connsiteY101" fmla="*/ 1682976 h 4780945"/>
                <a:gd name="connsiteX102" fmla="*/ 490337 w 2549927"/>
                <a:gd name="connsiteY102" fmla="*/ 1610826 h 4780945"/>
                <a:gd name="connsiteX103" fmla="*/ 487484 w 2549927"/>
                <a:gd name="connsiteY103" fmla="*/ 1538679 h 4780945"/>
                <a:gd name="connsiteX104" fmla="*/ 490337 w 2549927"/>
                <a:gd name="connsiteY104" fmla="*/ 1460641 h 4780945"/>
                <a:gd name="connsiteX105" fmla="*/ 497464 w 2549927"/>
                <a:gd name="connsiteY105" fmla="*/ 1378185 h 4780945"/>
                <a:gd name="connsiteX106" fmla="*/ 577284 w 2549927"/>
                <a:gd name="connsiteY106" fmla="*/ 1038056 h 4780945"/>
                <a:gd name="connsiteX107" fmla="*/ 627174 w 2549927"/>
                <a:gd name="connsiteY107" fmla="*/ 914372 h 4780945"/>
                <a:gd name="connsiteX108" fmla="*/ 687040 w 2549927"/>
                <a:gd name="connsiteY108" fmla="*/ 799525 h 4780945"/>
                <a:gd name="connsiteX109" fmla="*/ 756884 w 2549927"/>
                <a:gd name="connsiteY109" fmla="*/ 692038 h 4780945"/>
                <a:gd name="connsiteX110" fmla="*/ 836706 w 2549927"/>
                <a:gd name="connsiteY110" fmla="*/ 590441 h 4780945"/>
                <a:gd name="connsiteX111" fmla="*/ 925082 w 2549927"/>
                <a:gd name="connsiteY111" fmla="*/ 497679 h 4780945"/>
                <a:gd name="connsiteX112" fmla="*/ 1020581 w 2549927"/>
                <a:gd name="connsiteY112" fmla="*/ 412278 h 4780945"/>
                <a:gd name="connsiteX113" fmla="*/ 1124636 w 2549927"/>
                <a:gd name="connsiteY113" fmla="*/ 334239 h 4780945"/>
                <a:gd name="connsiteX114" fmla="*/ 1232966 w 2549927"/>
                <a:gd name="connsiteY114" fmla="*/ 265035 h 4780945"/>
                <a:gd name="connsiteX115" fmla="*/ 1349849 w 2549927"/>
                <a:gd name="connsiteY115" fmla="*/ 203194 h 4780945"/>
                <a:gd name="connsiteX116" fmla="*/ 1469581 w 2549927"/>
                <a:gd name="connsiteY116" fmla="*/ 151659 h 4780945"/>
                <a:gd name="connsiteX117" fmla="*/ 1590740 w 2549927"/>
                <a:gd name="connsiteY117" fmla="*/ 106015 h 4780945"/>
                <a:gd name="connsiteX118" fmla="*/ 1998402 w 2549927"/>
                <a:gd name="connsiteY118" fmla="*/ 13253 h 478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549927" h="4780945">
                  <a:moveTo>
                    <a:pt x="2160897" y="0"/>
                  </a:moveTo>
                  <a:lnTo>
                    <a:pt x="2224307" y="512"/>
                  </a:lnTo>
                  <a:lnTo>
                    <a:pt x="2549927" y="4776685"/>
                  </a:lnTo>
                  <a:lnTo>
                    <a:pt x="2464506" y="4780945"/>
                  </a:lnTo>
                  <a:lnTo>
                    <a:pt x="2262101" y="4778000"/>
                  </a:lnTo>
                  <a:lnTo>
                    <a:pt x="2065395" y="4758859"/>
                  </a:lnTo>
                  <a:lnTo>
                    <a:pt x="1871543" y="4724992"/>
                  </a:lnTo>
                  <a:lnTo>
                    <a:pt x="1862989" y="4676403"/>
                  </a:lnTo>
                  <a:lnTo>
                    <a:pt x="1853012" y="4620451"/>
                  </a:lnTo>
                  <a:lnTo>
                    <a:pt x="1840184" y="4552720"/>
                  </a:lnTo>
                  <a:lnTo>
                    <a:pt x="1830206" y="4480571"/>
                  </a:lnTo>
                  <a:lnTo>
                    <a:pt x="1815951" y="4402533"/>
                  </a:lnTo>
                  <a:lnTo>
                    <a:pt x="1801697" y="4323022"/>
                  </a:lnTo>
                  <a:lnTo>
                    <a:pt x="1786017" y="4244984"/>
                  </a:lnTo>
                  <a:lnTo>
                    <a:pt x="1767489" y="4169891"/>
                  </a:lnTo>
                  <a:lnTo>
                    <a:pt x="1748957" y="4097743"/>
                  </a:lnTo>
                  <a:lnTo>
                    <a:pt x="1726151" y="4034429"/>
                  </a:lnTo>
                  <a:lnTo>
                    <a:pt x="1701920" y="3979949"/>
                  </a:lnTo>
                  <a:lnTo>
                    <a:pt x="1676263" y="3937250"/>
                  </a:lnTo>
                  <a:lnTo>
                    <a:pt x="1647755" y="3910747"/>
                  </a:lnTo>
                  <a:lnTo>
                    <a:pt x="1616397" y="3897494"/>
                  </a:lnTo>
                  <a:lnTo>
                    <a:pt x="1580762" y="3891604"/>
                  </a:lnTo>
                  <a:lnTo>
                    <a:pt x="1539426" y="3894551"/>
                  </a:lnTo>
                  <a:lnTo>
                    <a:pt x="1498089" y="3900439"/>
                  </a:lnTo>
                  <a:lnTo>
                    <a:pt x="1459603" y="3910746"/>
                  </a:lnTo>
                  <a:lnTo>
                    <a:pt x="1422542" y="3921052"/>
                  </a:lnTo>
                  <a:lnTo>
                    <a:pt x="1388333" y="3931358"/>
                  </a:lnTo>
                  <a:lnTo>
                    <a:pt x="1362676" y="3940193"/>
                  </a:lnTo>
                  <a:lnTo>
                    <a:pt x="1301384" y="3960809"/>
                  </a:lnTo>
                  <a:lnTo>
                    <a:pt x="1231539" y="3979950"/>
                  </a:lnTo>
                  <a:lnTo>
                    <a:pt x="1153144" y="3996145"/>
                  </a:lnTo>
                  <a:lnTo>
                    <a:pt x="1070471" y="4006453"/>
                  </a:lnTo>
                  <a:lnTo>
                    <a:pt x="987798" y="4015289"/>
                  </a:lnTo>
                  <a:lnTo>
                    <a:pt x="903700" y="4018232"/>
                  </a:lnTo>
                  <a:lnTo>
                    <a:pt x="823877" y="4012343"/>
                  </a:lnTo>
                  <a:lnTo>
                    <a:pt x="748332" y="3999091"/>
                  </a:lnTo>
                  <a:lnTo>
                    <a:pt x="706996" y="3988785"/>
                  </a:lnTo>
                  <a:lnTo>
                    <a:pt x="665660" y="3969642"/>
                  </a:lnTo>
                  <a:lnTo>
                    <a:pt x="624322" y="3947556"/>
                  </a:lnTo>
                  <a:lnTo>
                    <a:pt x="588688" y="3921052"/>
                  </a:lnTo>
                  <a:lnTo>
                    <a:pt x="551629" y="3888658"/>
                  </a:lnTo>
                  <a:lnTo>
                    <a:pt x="523119" y="3854794"/>
                  </a:lnTo>
                  <a:lnTo>
                    <a:pt x="503163" y="3812095"/>
                  </a:lnTo>
                  <a:lnTo>
                    <a:pt x="487484" y="3763503"/>
                  </a:lnTo>
                  <a:lnTo>
                    <a:pt x="481783" y="3710497"/>
                  </a:lnTo>
                  <a:lnTo>
                    <a:pt x="487484" y="3651600"/>
                  </a:lnTo>
                  <a:lnTo>
                    <a:pt x="494612" y="3610371"/>
                  </a:lnTo>
                  <a:lnTo>
                    <a:pt x="504589" y="3564727"/>
                  </a:lnTo>
                  <a:lnTo>
                    <a:pt x="515994" y="3517609"/>
                  </a:lnTo>
                  <a:lnTo>
                    <a:pt x="520269" y="3471965"/>
                  </a:lnTo>
                  <a:lnTo>
                    <a:pt x="520269" y="3423375"/>
                  </a:lnTo>
                  <a:lnTo>
                    <a:pt x="507440" y="3380675"/>
                  </a:lnTo>
                  <a:lnTo>
                    <a:pt x="494612" y="3357115"/>
                  </a:lnTo>
                  <a:lnTo>
                    <a:pt x="471805" y="3335031"/>
                  </a:lnTo>
                  <a:lnTo>
                    <a:pt x="447574" y="3318833"/>
                  </a:lnTo>
                  <a:lnTo>
                    <a:pt x="421917" y="3305581"/>
                  </a:lnTo>
                  <a:lnTo>
                    <a:pt x="396260" y="3286439"/>
                  </a:lnTo>
                  <a:lnTo>
                    <a:pt x="376305" y="3265826"/>
                  </a:lnTo>
                  <a:lnTo>
                    <a:pt x="360624" y="3239322"/>
                  </a:lnTo>
                  <a:lnTo>
                    <a:pt x="354923" y="3209875"/>
                  </a:lnTo>
                  <a:lnTo>
                    <a:pt x="357774" y="3180425"/>
                  </a:lnTo>
                  <a:lnTo>
                    <a:pt x="367752" y="3152449"/>
                  </a:lnTo>
                  <a:lnTo>
                    <a:pt x="380580" y="3128890"/>
                  </a:lnTo>
                  <a:lnTo>
                    <a:pt x="389133" y="3105331"/>
                  </a:lnTo>
                  <a:lnTo>
                    <a:pt x="347796" y="3075885"/>
                  </a:lnTo>
                  <a:lnTo>
                    <a:pt x="319288" y="3046436"/>
                  </a:lnTo>
                  <a:lnTo>
                    <a:pt x="303609" y="3016987"/>
                  </a:lnTo>
                  <a:lnTo>
                    <a:pt x="300759" y="2984594"/>
                  </a:lnTo>
                  <a:lnTo>
                    <a:pt x="305034" y="2955147"/>
                  </a:lnTo>
                  <a:lnTo>
                    <a:pt x="316438" y="2922753"/>
                  </a:lnTo>
                  <a:lnTo>
                    <a:pt x="332117" y="2890359"/>
                  </a:lnTo>
                  <a:lnTo>
                    <a:pt x="349222" y="2857968"/>
                  </a:lnTo>
                  <a:lnTo>
                    <a:pt x="364902" y="2824099"/>
                  </a:lnTo>
                  <a:lnTo>
                    <a:pt x="380581" y="2791708"/>
                  </a:lnTo>
                  <a:lnTo>
                    <a:pt x="389132" y="2756371"/>
                  </a:lnTo>
                  <a:lnTo>
                    <a:pt x="360624" y="2729865"/>
                  </a:lnTo>
                  <a:lnTo>
                    <a:pt x="320713" y="2709252"/>
                  </a:lnTo>
                  <a:lnTo>
                    <a:pt x="276527" y="2690110"/>
                  </a:lnTo>
                  <a:lnTo>
                    <a:pt x="230914" y="2673914"/>
                  </a:lnTo>
                  <a:lnTo>
                    <a:pt x="183875" y="2657717"/>
                  </a:lnTo>
                  <a:lnTo>
                    <a:pt x="136838" y="2641521"/>
                  </a:lnTo>
                  <a:lnTo>
                    <a:pt x="92651" y="2622380"/>
                  </a:lnTo>
                  <a:lnTo>
                    <a:pt x="57018" y="2601764"/>
                  </a:lnTo>
                  <a:lnTo>
                    <a:pt x="25657" y="2572318"/>
                  </a:lnTo>
                  <a:lnTo>
                    <a:pt x="7128" y="2536979"/>
                  </a:lnTo>
                  <a:lnTo>
                    <a:pt x="0" y="2500168"/>
                  </a:lnTo>
                  <a:lnTo>
                    <a:pt x="5703" y="2464831"/>
                  </a:lnTo>
                  <a:lnTo>
                    <a:pt x="18529" y="2432437"/>
                  </a:lnTo>
                  <a:lnTo>
                    <a:pt x="38486" y="2405933"/>
                  </a:lnTo>
                  <a:lnTo>
                    <a:pt x="62716" y="2379430"/>
                  </a:lnTo>
                  <a:lnTo>
                    <a:pt x="85523" y="2357343"/>
                  </a:lnTo>
                  <a:lnTo>
                    <a:pt x="104055" y="2339675"/>
                  </a:lnTo>
                  <a:lnTo>
                    <a:pt x="158220" y="2274890"/>
                  </a:lnTo>
                  <a:lnTo>
                    <a:pt x="215235" y="2215992"/>
                  </a:lnTo>
                  <a:lnTo>
                    <a:pt x="272251" y="2157095"/>
                  </a:lnTo>
                  <a:lnTo>
                    <a:pt x="326415" y="2092307"/>
                  </a:lnTo>
                  <a:lnTo>
                    <a:pt x="377730" y="2028994"/>
                  </a:lnTo>
                  <a:lnTo>
                    <a:pt x="424767" y="1956846"/>
                  </a:lnTo>
                  <a:lnTo>
                    <a:pt x="463254" y="1878807"/>
                  </a:lnTo>
                  <a:lnTo>
                    <a:pt x="484633" y="1814020"/>
                  </a:lnTo>
                  <a:lnTo>
                    <a:pt x="491760" y="1750707"/>
                  </a:lnTo>
                  <a:lnTo>
                    <a:pt x="491761" y="1682976"/>
                  </a:lnTo>
                  <a:lnTo>
                    <a:pt x="490337" y="1610826"/>
                  </a:lnTo>
                  <a:lnTo>
                    <a:pt x="487484" y="1538679"/>
                  </a:lnTo>
                  <a:lnTo>
                    <a:pt x="490337" y="1460641"/>
                  </a:lnTo>
                  <a:lnTo>
                    <a:pt x="497464" y="1378185"/>
                  </a:lnTo>
                  <a:lnTo>
                    <a:pt x="577284" y="1038056"/>
                  </a:lnTo>
                  <a:lnTo>
                    <a:pt x="627174" y="914372"/>
                  </a:lnTo>
                  <a:lnTo>
                    <a:pt x="687040" y="799525"/>
                  </a:lnTo>
                  <a:lnTo>
                    <a:pt x="756884" y="692038"/>
                  </a:lnTo>
                  <a:lnTo>
                    <a:pt x="836706" y="590441"/>
                  </a:lnTo>
                  <a:lnTo>
                    <a:pt x="925082" y="497679"/>
                  </a:lnTo>
                  <a:lnTo>
                    <a:pt x="1020581" y="412278"/>
                  </a:lnTo>
                  <a:lnTo>
                    <a:pt x="1124636" y="334239"/>
                  </a:lnTo>
                  <a:lnTo>
                    <a:pt x="1232966" y="265035"/>
                  </a:lnTo>
                  <a:lnTo>
                    <a:pt x="1349849" y="203194"/>
                  </a:lnTo>
                  <a:lnTo>
                    <a:pt x="1469581" y="151659"/>
                  </a:lnTo>
                  <a:lnTo>
                    <a:pt x="1590740" y="106015"/>
                  </a:lnTo>
                  <a:lnTo>
                    <a:pt x="1998402" y="13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pic>
          <p:nvPicPr>
            <p:cNvPr id="17" name="Graphic 280">
              <a:extLst>
                <a:ext uri="{FF2B5EF4-FFF2-40B4-BE49-F238E27FC236}">
                  <a16:creationId xmlns:a16="http://schemas.microsoft.com/office/drawing/2014/main" id="{02D03CDA-EBD4-41DF-8595-C869832AC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65617" y="5694209"/>
              <a:ext cx="3648588" cy="781840"/>
            </a:xfrm>
            <a:prstGeom prst="rect">
              <a:avLst/>
            </a:prstGeom>
          </p:spPr>
        </p:pic>
        <p:sp>
          <p:nvSpPr>
            <p:cNvPr id="18" name="Plus Sign 293">
              <a:extLst>
                <a:ext uri="{FF2B5EF4-FFF2-40B4-BE49-F238E27FC236}">
                  <a16:creationId xmlns:a16="http://schemas.microsoft.com/office/drawing/2014/main" id="{41C2B042-5D4A-4E38-ACE6-66FE690AA70A}"/>
                </a:ext>
              </a:extLst>
            </p:cNvPr>
            <p:cNvSpPr/>
            <p:nvPr/>
          </p:nvSpPr>
          <p:spPr>
            <a:xfrm>
              <a:off x="9564400" y="2971276"/>
              <a:ext cx="1944598" cy="1944598"/>
            </a:xfrm>
            <a:prstGeom prst="mathPlu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522">
              <a:extLst>
                <a:ext uri="{FF2B5EF4-FFF2-40B4-BE49-F238E27FC236}">
                  <a16:creationId xmlns:a16="http://schemas.microsoft.com/office/drawing/2014/main" id="{06FD16CA-CBEB-46D6-A10B-F69C2F335DB2}"/>
                </a:ext>
              </a:extLst>
            </p:cNvPr>
            <p:cNvSpPr/>
            <p:nvPr/>
          </p:nvSpPr>
          <p:spPr>
            <a:xfrm>
              <a:off x="10527908" y="2440915"/>
              <a:ext cx="1120091" cy="1316703"/>
            </a:xfrm>
            <a:custGeom>
              <a:avLst/>
              <a:gdLst>
                <a:gd name="connsiteX0" fmla="*/ 472166 w 1120091"/>
                <a:gd name="connsiteY0" fmla="*/ 1283935 h 1316703"/>
                <a:gd name="connsiteX1" fmla="*/ 488551 w 1120091"/>
                <a:gd name="connsiteY1" fmla="*/ 1300318 h 1316703"/>
                <a:gd name="connsiteX2" fmla="*/ 472166 w 1120091"/>
                <a:gd name="connsiteY2" fmla="*/ 1316703 h 1316703"/>
                <a:gd name="connsiteX3" fmla="*/ 455782 w 1120091"/>
                <a:gd name="connsiteY3" fmla="*/ 1300318 h 1316703"/>
                <a:gd name="connsiteX4" fmla="*/ 472166 w 1120091"/>
                <a:gd name="connsiteY4" fmla="*/ 1283935 h 1316703"/>
                <a:gd name="connsiteX5" fmla="*/ 731336 w 1120091"/>
                <a:gd name="connsiteY5" fmla="*/ 1270530 h 1316703"/>
                <a:gd name="connsiteX6" fmla="*/ 753679 w 1120091"/>
                <a:gd name="connsiteY6" fmla="*/ 1292871 h 1316703"/>
                <a:gd name="connsiteX7" fmla="*/ 731336 w 1120091"/>
                <a:gd name="connsiteY7" fmla="*/ 1315214 h 1316703"/>
                <a:gd name="connsiteX8" fmla="*/ 708994 w 1120091"/>
                <a:gd name="connsiteY8" fmla="*/ 1292871 h 1316703"/>
                <a:gd name="connsiteX9" fmla="*/ 731336 w 1120091"/>
                <a:gd name="connsiteY9" fmla="*/ 1270530 h 1316703"/>
                <a:gd name="connsiteX10" fmla="*/ 484083 w 1120091"/>
                <a:gd name="connsiteY10" fmla="*/ 1225846 h 1316703"/>
                <a:gd name="connsiteX11" fmla="*/ 495999 w 1120091"/>
                <a:gd name="connsiteY11" fmla="*/ 1237761 h 1316703"/>
                <a:gd name="connsiteX12" fmla="*/ 484083 w 1120091"/>
                <a:gd name="connsiteY12" fmla="*/ 1249677 h 1316703"/>
                <a:gd name="connsiteX13" fmla="*/ 472167 w 1120091"/>
                <a:gd name="connsiteY13" fmla="*/ 1237761 h 1316703"/>
                <a:gd name="connsiteX14" fmla="*/ 484083 w 1120091"/>
                <a:gd name="connsiteY14" fmla="*/ 1225846 h 1316703"/>
                <a:gd name="connsiteX15" fmla="*/ 1024765 w 1120091"/>
                <a:gd name="connsiteY15" fmla="*/ 1142435 h 1316703"/>
                <a:gd name="connsiteX16" fmla="*/ 1033702 w 1120091"/>
                <a:gd name="connsiteY16" fmla="*/ 1151372 h 1316703"/>
                <a:gd name="connsiteX17" fmla="*/ 1024765 w 1120091"/>
                <a:gd name="connsiteY17" fmla="*/ 1160309 h 1316703"/>
                <a:gd name="connsiteX18" fmla="*/ 1015828 w 1120091"/>
                <a:gd name="connsiteY18" fmla="*/ 1151372 h 1316703"/>
                <a:gd name="connsiteX19" fmla="*/ 1024765 w 1120091"/>
                <a:gd name="connsiteY19" fmla="*/ 1142435 h 1316703"/>
                <a:gd name="connsiteX20" fmla="*/ 355988 w 1120091"/>
                <a:gd name="connsiteY20" fmla="*/ 1132007 h 1316703"/>
                <a:gd name="connsiteX21" fmla="*/ 397694 w 1120091"/>
                <a:gd name="connsiteY21" fmla="*/ 1173712 h 1316703"/>
                <a:gd name="connsiteX22" fmla="*/ 355988 w 1120091"/>
                <a:gd name="connsiteY22" fmla="*/ 1215418 h 1316703"/>
                <a:gd name="connsiteX23" fmla="*/ 314283 w 1120091"/>
                <a:gd name="connsiteY23" fmla="*/ 1173712 h 1316703"/>
                <a:gd name="connsiteX24" fmla="*/ 355988 w 1120091"/>
                <a:gd name="connsiteY24" fmla="*/ 1132007 h 1316703"/>
                <a:gd name="connsiteX25" fmla="*/ 181718 w 1120091"/>
                <a:gd name="connsiteY25" fmla="*/ 1117113 h 1316703"/>
                <a:gd name="connsiteX26" fmla="*/ 207040 w 1120091"/>
                <a:gd name="connsiteY26" fmla="*/ 1142433 h 1316703"/>
                <a:gd name="connsiteX27" fmla="*/ 181718 w 1120091"/>
                <a:gd name="connsiteY27" fmla="*/ 1167755 h 1316703"/>
                <a:gd name="connsiteX28" fmla="*/ 156397 w 1120091"/>
                <a:gd name="connsiteY28" fmla="*/ 1142433 h 1316703"/>
                <a:gd name="connsiteX29" fmla="*/ 181718 w 1120091"/>
                <a:gd name="connsiteY29" fmla="*/ 1117113 h 1316703"/>
                <a:gd name="connsiteX30" fmla="*/ 786447 w 1120091"/>
                <a:gd name="connsiteY30" fmla="*/ 1114134 h 1316703"/>
                <a:gd name="connsiteX31" fmla="*/ 823685 w 1120091"/>
                <a:gd name="connsiteY31" fmla="*/ 1151370 h 1316703"/>
                <a:gd name="connsiteX32" fmla="*/ 786447 w 1120091"/>
                <a:gd name="connsiteY32" fmla="*/ 1188608 h 1316703"/>
                <a:gd name="connsiteX33" fmla="*/ 749211 w 1120091"/>
                <a:gd name="connsiteY33" fmla="*/ 1151370 h 1316703"/>
                <a:gd name="connsiteX34" fmla="*/ 786447 w 1120091"/>
                <a:gd name="connsiteY34" fmla="*/ 1114134 h 1316703"/>
                <a:gd name="connsiteX35" fmla="*/ 485572 w 1120091"/>
                <a:gd name="connsiteY35" fmla="*/ 1100729 h 1316703"/>
                <a:gd name="connsiteX36" fmla="*/ 524299 w 1120091"/>
                <a:gd name="connsiteY36" fmla="*/ 1139455 h 1316703"/>
                <a:gd name="connsiteX37" fmla="*/ 485572 w 1120091"/>
                <a:gd name="connsiteY37" fmla="*/ 1178182 h 1316703"/>
                <a:gd name="connsiteX38" fmla="*/ 446846 w 1120091"/>
                <a:gd name="connsiteY38" fmla="*/ 1139455 h 1316703"/>
                <a:gd name="connsiteX39" fmla="*/ 485572 w 1120091"/>
                <a:gd name="connsiteY39" fmla="*/ 1100729 h 1316703"/>
                <a:gd name="connsiteX40" fmla="*/ 1038169 w 1120091"/>
                <a:gd name="connsiteY40" fmla="*/ 1085834 h 1316703"/>
                <a:gd name="connsiteX41" fmla="*/ 1054554 w 1120091"/>
                <a:gd name="connsiteY41" fmla="*/ 1102217 h 1316703"/>
                <a:gd name="connsiteX42" fmla="*/ 1038169 w 1120091"/>
                <a:gd name="connsiteY42" fmla="*/ 1118602 h 1316703"/>
                <a:gd name="connsiteX43" fmla="*/ 1021785 w 1120091"/>
                <a:gd name="connsiteY43" fmla="*/ 1102217 h 1316703"/>
                <a:gd name="connsiteX44" fmla="*/ 1038169 w 1120091"/>
                <a:gd name="connsiteY44" fmla="*/ 1085834 h 1316703"/>
                <a:gd name="connsiteX45" fmla="*/ 445355 w 1120091"/>
                <a:gd name="connsiteY45" fmla="*/ 1060512 h 1316703"/>
                <a:gd name="connsiteX46" fmla="*/ 467698 w 1120091"/>
                <a:gd name="connsiteY46" fmla="*/ 1082853 h 1316703"/>
                <a:gd name="connsiteX47" fmla="*/ 445355 w 1120091"/>
                <a:gd name="connsiteY47" fmla="*/ 1105196 h 1316703"/>
                <a:gd name="connsiteX48" fmla="*/ 423013 w 1120091"/>
                <a:gd name="connsiteY48" fmla="*/ 1082853 h 1316703"/>
                <a:gd name="connsiteX49" fmla="*/ 445355 w 1120091"/>
                <a:gd name="connsiteY49" fmla="*/ 1060512 h 1316703"/>
                <a:gd name="connsiteX50" fmla="*/ 278535 w 1120091"/>
                <a:gd name="connsiteY50" fmla="*/ 1009870 h 1316703"/>
                <a:gd name="connsiteX51" fmla="*/ 287472 w 1120091"/>
                <a:gd name="connsiteY51" fmla="*/ 1018807 h 1316703"/>
                <a:gd name="connsiteX52" fmla="*/ 278535 w 1120091"/>
                <a:gd name="connsiteY52" fmla="*/ 1027744 h 1316703"/>
                <a:gd name="connsiteX53" fmla="*/ 269598 w 1120091"/>
                <a:gd name="connsiteY53" fmla="*/ 1018807 h 1316703"/>
                <a:gd name="connsiteX54" fmla="*/ 278535 w 1120091"/>
                <a:gd name="connsiteY54" fmla="*/ 1009870 h 1316703"/>
                <a:gd name="connsiteX55" fmla="*/ 241297 w 1120091"/>
                <a:gd name="connsiteY55" fmla="*/ 994975 h 1316703"/>
                <a:gd name="connsiteX56" fmla="*/ 266619 w 1120091"/>
                <a:gd name="connsiteY56" fmla="*/ 1020295 h 1316703"/>
                <a:gd name="connsiteX57" fmla="*/ 241297 w 1120091"/>
                <a:gd name="connsiteY57" fmla="*/ 1045617 h 1316703"/>
                <a:gd name="connsiteX58" fmla="*/ 215976 w 1120091"/>
                <a:gd name="connsiteY58" fmla="*/ 1020295 h 1316703"/>
                <a:gd name="connsiteX59" fmla="*/ 241297 w 1120091"/>
                <a:gd name="connsiteY59" fmla="*/ 994975 h 1316703"/>
                <a:gd name="connsiteX60" fmla="*/ 719420 w 1120091"/>
                <a:gd name="connsiteY60" fmla="*/ 929438 h 1316703"/>
                <a:gd name="connsiteX61" fmla="*/ 743252 w 1120091"/>
                <a:gd name="connsiteY61" fmla="*/ 948800 h 1316703"/>
                <a:gd name="connsiteX62" fmla="*/ 753679 w 1120091"/>
                <a:gd name="connsiteY62" fmla="*/ 947311 h 1316703"/>
                <a:gd name="connsiteX63" fmla="*/ 795385 w 1120091"/>
                <a:gd name="connsiteY63" fmla="*/ 989017 h 1316703"/>
                <a:gd name="connsiteX64" fmla="*/ 753679 w 1120091"/>
                <a:gd name="connsiteY64" fmla="*/ 1030722 h 1316703"/>
                <a:gd name="connsiteX65" fmla="*/ 740273 w 1120091"/>
                <a:gd name="connsiteY65" fmla="*/ 1027743 h 1316703"/>
                <a:gd name="connsiteX66" fmla="*/ 692609 w 1120091"/>
                <a:gd name="connsiteY66" fmla="*/ 1066470 h 1316703"/>
                <a:gd name="connsiteX67" fmla="*/ 686652 w 1120091"/>
                <a:gd name="connsiteY67" fmla="*/ 1066470 h 1316703"/>
                <a:gd name="connsiteX68" fmla="*/ 688142 w 1120091"/>
                <a:gd name="connsiteY68" fmla="*/ 1078386 h 1316703"/>
                <a:gd name="connsiteX69" fmla="*/ 686652 w 1120091"/>
                <a:gd name="connsiteY69" fmla="*/ 1091790 h 1316703"/>
                <a:gd name="connsiteX70" fmla="*/ 698567 w 1120091"/>
                <a:gd name="connsiteY70" fmla="*/ 1124559 h 1316703"/>
                <a:gd name="connsiteX71" fmla="*/ 662820 w 1120091"/>
                <a:gd name="connsiteY71" fmla="*/ 1175201 h 1316703"/>
                <a:gd name="connsiteX72" fmla="*/ 667289 w 1120091"/>
                <a:gd name="connsiteY72" fmla="*/ 1188607 h 1316703"/>
                <a:gd name="connsiteX73" fmla="*/ 643457 w 1120091"/>
                <a:gd name="connsiteY73" fmla="*/ 1212439 h 1316703"/>
                <a:gd name="connsiteX74" fmla="*/ 619626 w 1120091"/>
                <a:gd name="connsiteY74" fmla="*/ 1188607 h 1316703"/>
                <a:gd name="connsiteX75" fmla="*/ 622605 w 1120091"/>
                <a:gd name="connsiteY75" fmla="*/ 1175201 h 1316703"/>
                <a:gd name="connsiteX76" fmla="*/ 589836 w 1120091"/>
                <a:gd name="connsiteY76" fmla="*/ 1137965 h 1316703"/>
                <a:gd name="connsiteX77" fmla="*/ 566004 w 1120091"/>
                <a:gd name="connsiteY77" fmla="*/ 1111154 h 1316703"/>
                <a:gd name="connsiteX78" fmla="*/ 554088 w 1120091"/>
                <a:gd name="connsiteY78" fmla="*/ 1115622 h 1316703"/>
                <a:gd name="connsiteX79" fmla="*/ 536215 w 1120091"/>
                <a:gd name="connsiteY79" fmla="*/ 1097748 h 1316703"/>
                <a:gd name="connsiteX80" fmla="*/ 554088 w 1120091"/>
                <a:gd name="connsiteY80" fmla="*/ 1079874 h 1316703"/>
                <a:gd name="connsiteX81" fmla="*/ 563025 w 1120091"/>
                <a:gd name="connsiteY81" fmla="*/ 1082853 h 1316703"/>
                <a:gd name="connsiteX82" fmla="*/ 563025 w 1120091"/>
                <a:gd name="connsiteY82" fmla="*/ 1076895 h 1316703"/>
                <a:gd name="connsiteX83" fmla="*/ 586857 w 1120091"/>
                <a:gd name="connsiteY83" fmla="*/ 1029232 h 1316703"/>
                <a:gd name="connsiteX84" fmla="*/ 574941 w 1120091"/>
                <a:gd name="connsiteY84" fmla="*/ 997954 h 1316703"/>
                <a:gd name="connsiteX85" fmla="*/ 624093 w 1120091"/>
                <a:gd name="connsiteY85" fmla="*/ 948800 h 1316703"/>
                <a:gd name="connsiteX86" fmla="*/ 667289 w 1120091"/>
                <a:gd name="connsiteY86" fmla="*/ 975611 h 1316703"/>
                <a:gd name="connsiteX87" fmla="*/ 691121 w 1120091"/>
                <a:gd name="connsiteY87" fmla="*/ 969653 h 1316703"/>
                <a:gd name="connsiteX88" fmla="*/ 700058 w 1120091"/>
                <a:gd name="connsiteY88" fmla="*/ 971143 h 1316703"/>
                <a:gd name="connsiteX89" fmla="*/ 694100 w 1120091"/>
                <a:gd name="connsiteY89" fmla="*/ 954758 h 1316703"/>
                <a:gd name="connsiteX90" fmla="*/ 719420 w 1120091"/>
                <a:gd name="connsiteY90" fmla="*/ 929438 h 1316703"/>
                <a:gd name="connsiteX91" fmla="*/ 458761 w 1120091"/>
                <a:gd name="connsiteY91" fmla="*/ 926459 h 1316703"/>
                <a:gd name="connsiteX92" fmla="*/ 479613 w 1120091"/>
                <a:gd name="connsiteY92" fmla="*/ 935395 h 1316703"/>
                <a:gd name="connsiteX93" fmla="*/ 481104 w 1120091"/>
                <a:gd name="connsiteY93" fmla="*/ 935395 h 1316703"/>
                <a:gd name="connsiteX94" fmla="*/ 512382 w 1120091"/>
                <a:gd name="connsiteY94" fmla="*/ 966674 h 1316703"/>
                <a:gd name="connsiteX95" fmla="*/ 510893 w 1120091"/>
                <a:gd name="connsiteY95" fmla="*/ 977101 h 1316703"/>
                <a:gd name="connsiteX96" fmla="*/ 555578 w 1120091"/>
                <a:gd name="connsiteY96" fmla="*/ 1021785 h 1316703"/>
                <a:gd name="connsiteX97" fmla="*/ 510893 w 1120091"/>
                <a:gd name="connsiteY97" fmla="*/ 1066470 h 1316703"/>
                <a:gd name="connsiteX98" fmla="*/ 466209 w 1120091"/>
                <a:gd name="connsiteY98" fmla="*/ 1021785 h 1316703"/>
                <a:gd name="connsiteX99" fmla="*/ 473656 w 1120091"/>
                <a:gd name="connsiteY99" fmla="*/ 997954 h 1316703"/>
                <a:gd name="connsiteX100" fmla="*/ 454293 w 1120091"/>
                <a:gd name="connsiteY100" fmla="*/ 983059 h 1316703"/>
                <a:gd name="connsiteX101" fmla="*/ 430461 w 1120091"/>
                <a:gd name="connsiteY101" fmla="*/ 954758 h 1316703"/>
                <a:gd name="connsiteX102" fmla="*/ 458761 w 1120091"/>
                <a:gd name="connsiteY102" fmla="*/ 926459 h 1316703"/>
                <a:gd name="connsiteX103" fmla="*/ 591326 w 1120091"/>
                <a:gd name="connsiteY103" fmla="*/ 911564 h 1316703"/>
                <a:gd name="connsiteX104" fmla="*/ 609200 w 1120091"/>
                <a:gd name="connsiteY104" fmla="*/ 929437 h 1316703"/>
                <a:gd name="connsiteX105" fmla="*/ 591326 w 1120091"/>
                <a:gd name="connsiteY105" fmla="*/ 947311 h 1316703"/>
                <a:gd name="connsiteX106" fmla="*/ 573452 w 1120091"/>
                <a:gd name="connsiteY106" fmla="*/ 929437 h 1316703"/>
                <a:gd name="connsiteX107" fmla="*/ 591326 w 1120091"/>
                <a:gd name="connsiteY107" fmla="*/ 911564 h 1316703"/>
                <a:gd name="connsiteX108" fmla="*/ 924968 w 1120091"/>
                <a:gd name="connsiteY108" fmla="*/ 886244 h 1316703"/>
                <a:gd name="connsiteX109" fmla="*/ 941353 w 1120091"/>
                <a:gd name="connsiteY109" fmla="*/ 902627 h 1316703"/>
                <a:gd name="connsiteX110" fmla="*/ 924968 w 1120091"/>
                <a:gd name="connsiteY110" fmla="*/ 919012 h 1316703"/>
                <a:gd name="connsiteX111" fmla="*/ 908584 w 1120091"/>
                <a:gd name="connsiteY111" fmla="*/ 902627 h 1316703"/>
                <a:gd name="connsiteX112" fmla="*/ 924968 w 1120091"/>
                <a:gd name="connsiteY112" fmla="*/ 886244 h 1316703"/>
                <a:gd name="connsiteX113" fmla="*/ 232360 w 1120091"/>
                <a:gd name="connsiteY113" fmla="*/ 875817 h 1316703"/>
                <a:gd name="connsiteX114" fmla="*/ 256192 w 1120091"/>
                <a:gd name="connsiteY114" fmla="*/ 899648 h 1316703"/>
                <a:gd name="connsiteX115" fmla="*/ 232360 w 1120091"/>
                <a:gd name="connsiteY115" fmla="*/ 923480 h 1316703"/>
                <a:gd name="connsiteX116" fmla="*/ 208528 w 1120091"/>
                <a:gd name="connsiteY116" fmla="*/ 899648 h 1316703"/>
                <a:gd name="connsiteX117" fmla="*/ 232360 w 1120091"/>
                <a:gd name="connsiteY117" fmla="*/ 875817 h 1316703"/>
                <a:gd name="connsiteX118" fmla="*/ 22342 w 1120091"/>
                <a:gd name="connsiteY118" fmla="*/ 859433 h 1316703"/>
                <a:gd name="connsiteX119" fmla="*/ 44685 w 1120091"/>
                <a:gd name="connsiteY119" fmla="*/ 881774 h 1316703"/>
                <a:gd name="connsiteX120" fmla="*/ 22342 w 1120091"/>
                <a:gd name="connsiteY120" fmla="*/ 904117 h 1316703"/>
                <a:gd name="connsiteX121" fmla="*/ 0 w 1120091"/>
                <a:gd name="connsiteY121" fmla="*/ 881774 h 1316703"/>
                <a:gd name="connsiteX122" fmla="*/ 22342 w 1120091"/>
                <a:gd name="connsiteY122" fmla="*/ 859433 h 1316703"/>
                <a:gd name="connsiteX123" fmla="*/ 817726 w 1120091"/>
                <a:gd name="connsiteY123" fmla="*/ 846027 h 1316703"/>
                <a:gd name="connsiteX124" fmla="*/ 844537 w 1120091"/>
                <a:gd name="connsiteY124" fmla="*/ 874326 h 1316703"/>
                <a:gd name="connsiteX125" fmla="*/ 841558 w 1120091"/>
                <a:gd name="connsiteY125" fmla="*/ 887732 h 1316703"/>
                <a:gd name="connsiteX126" fmla="*/ 863901 w 1120091"/>
                <a:gd name="connsiteY126" fmla="*/ 907095 h 1316703"/>
                <a:gd name="connsiteX127" fmla="*/ 874327 w 1120091"/>
                <a:gd name="connsiteY127" fmla="*/ 902627 h 1316703"/>
                <a:gd name="connsiteX128" fmla="*/ 890712 w 1120091"/>
                <a:gd name="connsiteY128" fmla="*/ 919010 h 1316703"/>
                <a:gd name="connsiteX129" fmla="*/ 874327 w 1120091"/>
                <a:gd name="connsiteY129" fmla="*/ 935395 h 1316703"/>
                <a:gd name="connsiteX130" fmla="*/ 863901 w 1120091"/>
                <a:gd name="connsiteY130" fmla="*/ 930926 h 1316703"/>
                <a:gd name="connsiteX131" fmla="*/ 857943 w 1120091"/>
                <a:gd name="connsiteY131" fmla="*/ 941353 h 1316703"/>
                <a:gd name="connsiteX132" fmla="*/ 857943 w 1120091"/>
                <a:gd name="connsiteY132" fmla="*/ 947311 h 1316703"/>
                <a:gd name="connsiteX133" fmla="*/ 823684 w 1120091"/>
                <a:gd name="connsiteY133" fmla="*/ 981569 h 1316703"/>
                <a:gd name="connsiteX134" fmla="*/ 789427 w 1120091"/>
                <a:gd name="connsiteY134" fmla="*/ 947311 h 1316703"/>
                <a:gd name="connsiteX135" fmla="*/ 801342 w 1120091"/>
                <a:gd name="connsiteY135" fmla="*/ 921989 h 1316703"/>
                <a:gd name="connsiteX136" fmla="*/ 801342 w 1120091"/>
                <a:gd name="connsiteY136" fmla="*/ 920501 h 1316703"/>
                <a:gd name="connsiteX137" fmla="*/ 807300 w 1120091"/>
                <a:gd name="connsiteY137" fmla="*/ 901137 h 1316703"/>
                <a:gd name="connsiteX138" fmla="*/ 789427 w 1120091"/>
                <a:gd name="connsiteY138" fmla="*/ 874326 h 1316703"/>
                <a:gd name="connsiteX139" fmla="*/ 817726 w 1120091"/>
                <a:gd name="connsiteY139" fmla="*/ 846027 h 1316703"/>
                <a:gd name="connsiteX140" fmla="*/ 658352 w 1120091"/>
                <a:gd name="connsiteY140" fmla="*/ 843048 h 1316703"/>
                <a:gd name="connsiteX141" fmla="*/ 686653 w 1120091"/>
                <a:gd name="connsiteY141" fmla="*/ 871347 h 1316703"/>
                <a:gd name="connsiteX142" fmla="*/ 658352 w 1120091"/>
                <a:gd name="connsiteY142" fmla="*/ 899648 h 1316703"/>
                <a:gd name="connsiteX143" fmla="*/ 630052 w 1120091"/>
                <a:gd name="connsiteY143" fmla="*/ 871347 h 1316703"/>
                <a:gd name="connsiteX144" fmla="*/ 658352 w 1120091"/>
                <a:gd name="connsiteY144" fmla="*/ 843048 h 1316703"/>
                <a:gd name="connsiteX145" fmla="*/ 160865 w 1120091"/>
                <a:gd name="connsiteY145" fmla="*/ 841559 h 1316703"/>
                <a:gd name="connsiteX146" fmla="*/ 168314 w 1120091"/>
                <a:gd name="connsiteY146" fmla="*/ 849005 h 1316703"/>
                <a:gd name="connsiteX147" fmla="*/ 160865 w 1120091"/>
                <a:gd name="connsiteY147" fmla="*/ 856454 h 1316703"/>
                <a:gd name="connsiteX148" fmla="*/ 153419 w 1120091"/>
                <a:gd name="connsiteY148" fmla="*/ 849005 h 1316703"/>
                <a:gd name="connsiteX149" fmla="*/ 160865 w 1120091"/>
                <a:gd name="connsiteY149" fmla="*/ 841559 h 1316703"/>
                <a:gd name="connsiteX150" fmla="*/ 658351 w 1120091"/>
                <a:gd name="connsiteY150" fmla="*/ 795384 h 1316703"/>
                <a:gd name="connsiteX151" fmla="*/ 676225 w 1120091"/>
                <a:gd name="connsiteY151" fmla="*/ 813257 h 1316703"/>
                <a:gd name="connsiteX152" fmla="*/ 658351 w 1120091"/>
                <a:gd name="connsiteY152" fmla="*/ 831131 h 1316703"/>
                <a:gd name="connsiteX153" fmla="*/ 640477 w 1120091"/>
                <a:gd name="connsiteY153" fmla="*/ 813257 h 1316703"/>
                <a:gd name="connsiteX154" fmla="*/ 658351 w 1120091"/>
                <a:gd name="connsiteY154" fmla="*/ 795384 h 1316703"/>
                <a:gd name="connsiteX155" fmla="*/ 577920 w 1120091"/>
                <a:gd name="connsiteY155" fmla="*/ 758148 h 1316703"/>
                <a:gd name="connsiteX156" fmla="*/ 603242 w 1120091"/>
                <a:gd name="connsiteY156" fmla="*/ 783468 h 1316703"/>
                <a:gd name="connsiteX157" fmla="*/ 577920 w 1120091"/>
                <a:gd name="connsiteY157" fmla="*/ 808790 h 1316703"/>
                <a:gd name="connsiteX158" fmla="*/ 552599 w 1120091"/>
                <a:gd name="connsiteY158" fmla="*/ 783468 h 1316703"/>
                <a:gd name="connsiteX159" fmla="*/ 577920 w 1120091"/>
                <a:gd name="connsiteY159" fmla="*/ 758148 h 1316703"/>
                <a:gd name="connsiteX160" fmla="*/ 458762 w 1120091"/>
                <a:gd name="connsiteY160" fmla="*/ 755169 h 1316703"/>
                <a:gd name="connsiteX161" fmla="*/ 501958 w 1120091"/>
                <a:gd name="connsiteY161" fmla="*/ 798363 h 1316703"/>
                <a:gd name="connsiteX162" fmla="*/ 458762 w 1120091"/>
                <a:gd name="connsiteY162" fmla="*/ 841559 h 1316703"/>
                <a:gd name="connsiteX163" fmla="*/ 415568 w 1120091"/>
                <a:gd name="connsiteY163" fmla="*/ 798363 h 1316703"/>
                <a:gd name="connsiteX164" fmla="*/ 458762 w 1120091"/>
                <a:gd name="connsiteY164" fmla="*/ 755169 h 1316703"/>
                <a:gd name="connsiteX165" fmla="*/ 309813 w 1120091"/>
                <a:gd name="connsiteY165" fmla="*/ 717931 h 1316703"/>
                <a:gd name="connsiteX166" fmla="*/ 324708 w 1120091"/>
                <a:gd name="connsiteY166" fmla="*/ 732825 h 1316703"/>
                <a:gd name="connsiteX167" fmla="*/ 309813 w 1120091"/>
                <a:gd name="connsiteY167" fmla="*/ 747720 h 1316703"/>
                <a:gd name="connsiteX168" fmla="*/ 294918 w 1120091"/>
                <a:gd name="connsiteY168" fmla="*/ 732825 h 1316703"/>
                <a:gd name="connsiteX169" fmla="*/ 309813 w 1120091"/>
                <a:gd name="connsiteY169" fmla="*/ 717931 h 1316703"/>
                <a:gd name="connsiteX170" fmla="*/ 1082853 w 1120091"/>
                <a:gd name="connsiteY170" fmla="*/ 713463 h 1316703"/>
                <a:gd name="connsiteX171" fmla="*/ 1094769 w 1120091"/>
                <a:gd name="connsiteY171" fmla="*/ 716442 h 1316703"/>
                <a:gd name="connsiteX172" fmla="*/ 1103706 w 1120091"/>
                <a:gd name="connsiteY172" fmla="*/ 713463 h 1316703"/>
                <a:gd name="connsiteX173" fmla="*/ 1120091 w 1120091"/>
                <a:gd name="connsiteY173" fmla="*/ 729847 h 1316703"/>
                <a:gd name="connsiteX174" fmla="*/ 1105196 w 1120091"/>
                <a:gd name="connsiteY174" fmla="*/ 746232 h 1316703"/>
                <a:gd name="connsiteX175" fmla="*/ 1082853 w 1120091"/>
                <a:gd name="connsiteY175" fmla="*/ 761127 h 1316703"/>
                <a:gd name="connsiteX176" fmla="*/ 1057532 w 1120091"/>
                <a:gd name="connsiteY176" fmla="*/ 735805 h 1316703"/>
                <a:gd name="connsiteX177" fmla="*/ 1082853 w 1120091"/>
                <a:gd name="connsiteY177" fmla="*/ 713463 h 1316703"/>
                <a:gd name="connsiteX178" fmla="*/ 725379 w 1120091"/>
                <a:gd name="connsiteY178" fmla="*/ 677716 h 1316703"/>
                <a:gd name="connsiteX179" fmla="*/ 755169 w 1120091"/>
                <a:gd name="connsiteY179" fmla="*/ 706015 h 1316703"/>
                <a:gd name="connsiteX180" fmla="*/ 761127 w 1120091"/>
                <a:gd name="connsiteY180" fmla="*/ 704526 h 1316703"/>
                <a:gd name="connsiteX181" fmla="*/ 776022 w 1120091"/>
                <a:gd name="connsiteY181" fmla="*/ 719421 h 1316703"/>
                <a:gd name="connsiteX182" fmla="*/ 761127 w 1120091"/>
                <a:gd name="connsiteY182" fmla="*/ 734316 h 1316703"/>
                <a:gd name="connsiteX183" fmla="*/ 746232 w 1120091"/>
                <a:gd name="connsiteY183" fmla="*/ 732826 h 1316703"/>
                <a:gd name="connsiteX184" fmla="*/ 744742 w 1120091"/>
                <a:gd name="connsiteY184" fmla="*/ 734316 h 1316703"/>
                <a:gd name="connsiteX185" fmla="*/ 749211 w 1120091"/>
                <a:gd name="connsiteY185" fmla="*/ 750700 h 1316703"/>
                <a:gd name="connsiteX186" fmla="*/ 741763 w 1120091"/>
                <a:gd name="connsiteY186" fmla="*/ 771552 h 1316703"/>
                <a:gd name="connsiteX187" fmla="*/ 758148 w 1120091"/>
                <a:gd name="connsiteY187" fmla="*/ 789426 h 1316703"/>
                <a:gd name="connsiteX188" fmla="*/ 758148 w 1120091"/>
                <a:gd name="connsiteY188" fmla="*/ 792405 h 1316703"/>
                <a:gd name="connsiteX189" fmla="*/ 762616 w 1120091"/>
                <a:gd name="connsiteY189" fmla="*/ 790916 h 1316703"/>
                <a:gd name="connsiteX190" fmla="*/ 781980 w 1120091"/>
                <a:gd name="connsiteY190" fmla="*/ 810279 h 1316703"/>
                <a:gd name="connsiteX191" fmla="*/ 764106 w 1120091"/>
                <a:gd name="connsiteY191" fmla="*/ 828153 h 1316703"/>
                <a:gd name="connsiteX192" fmla="*/ 765595 w 1120091"/>
                <a:gd name="connsiteY192" fmla="*/ 832622 h 1316703"/>
                <a:gd name="connsiteX193" fmla="*/ 753679 w 1120091"/>
                <a:gd name="connsiteY193" fmla="*/ 844538 h 1316703"/>
                <a:gd name="connsiteX194" fmla="*/ 741763 w 1120091"/>
                <a:gd name="connsiteY194" fmla="*/ 832622 h 1316703"/>
                <a:gd name="connsiteX195" fmla="*/ 749211 w 1120091"/>
                <a:gd name="connsiteY195" fmla="*/ 822195 h 1316703"/>
                <a:gd name="connsiteX196" fmla="*/ 744742 w 1120091"/>
                <a:gd name="connsiteY196" fmla="*/ 808790 h 1316703"/>
                <a:gd name="connsiteX197" fmla="*/ 744742 w 1120091"/>
                <a:gd name="connsiteY197" fmla="*/ 805811 h 1316703"/>
                <a:gd name="connsiteX198" fmla="*/ 740274 w 1120091"/>
                <a:gd name="connsiteY198" fmla="*/ 807300 h 1316703"/>
                <a:gd name="connsiteX199" fmla="*/ 720910 w 1120091"/>
                <a:gd name="connsiteY199" fmla="*/ 787937 h 1316703"/>
                <a:gd name="connsiteX200" fmla="*/ 722400 w 1120091"/>
                <a:gd name="connsiteY200" fmla="*/ 783468 h 1316703"/>
                <a:gd name="connsiteX201" fmla="*/ 714952 w 1120091"/>
                <a:gd name="connsiteY201" fmla="*/ 784958 h 1316703"/>
                <a:gd name="connsiteX202" fmla="*/ 679205 w 1120091"/>
                <a:gd name="connsiteY202" fmla="*/ 755169 h 1316703"/>
                <a:gd name="connsiteX203" fmla="*/ 649415 w 1120091"/>
                <a:gd name="connsiteY203" fmla="*/ 777510 h 1316703"/>
                <a:gd name="connsiteX204" fmla="*/ 618137 w 1120091"/>
                <a:gd name="connsiteY204" fmla="*/ 746232 h 1316703"/>
                <a:gd name="connsiteX205" fmla="*/ 649415 w 1120091"/>
                <a:gd name="connsiteY205" fmla="*/ 714952 h 1316703"/>
                <a:gd name="connsiteX206" fmla="*/ 679205 w 1120091"/>
                <a:gd name="connsiteY206" fmla="*/ 738784 h 1316703"/>
                <a:gd name="connsiteX207" fmla="*/ 697078 w 1120091"/>
                <a:gd name="connsiteY207" fmla="*/ 714952 h 1316703"/>
                <a:gd name="connsiteX208" fmla="*/ 695590 w 1120091"/>
                <a:gd name="connsiteY208" fmla="*/ 707505 h 1316703"/>
                <a:gd name="connsiteX209" fmla="*/ 725379 w 1120091"/>
                <a:gd name="connsiteY209" fmla="*/ 677716 h 1316703"/>
                <a:gd name="connsiteX210" fmla="*/ 1084343 w 1120091"/>
                <a:gd name="connsiteY210" fmla="*/ 673247 h 1316703"/>
                <a:gd name="connsiteX211" fmla="*/ 1102217 w 1120091"/>
                <a:gd name="connsiteY211" fmla="*/ 691120 h 1316703"/>
                <a:gd name="connsiteX212" fmla="*/ 1084343 w 1120091"/>
                <a:gd name="connsiteY212" fmla="*/ 708994 h 1316703"/>
                <a:gd name="connsiteX213" fmla="*/ 1066469 w 1120091"/>
                <a:gd name="connsiteY213" fmla="*/ 691120 h 1316703"/>
                <a:gd name="connsiteX214" fmla="*/ 1084343 w 1120091"/>
                <a:gd name="connsiteY214" fmla="*/ 673247 h 1316703"/>
                <a:gd name="connsiteX215" fmla="*/ 999443 w 1120091"/>
                <a:gd name="connsiteY215" fmla="*/ 655373 h 1316703"/>
                <a:gd name="connsiteX216" fmla="*/ 1014338 w 1120091"/>
                <a:gd name="connsiteY216" fmla="*/ 670267 h 1316703"/>
                <a:gd name="connsiteX217" fmla="*/ 999443 w 1120091"/>
                <a:gd name="connsiteY217" fmla="*/ 685162 h 1316703"/>
                <a:gd name="connsiteX218" fmla="*/ 984548 w 1120091"/>
                <a:gd name="connsiteY218" fmla="*/ 670267 h 1316703"/>
                <a:gd name="connsiteX219" fmla="*/ 999443 w 1120091"/>
                <a:gd name="connsiteY219" fmla="*/ 655373 h 1316703"/>
                <a:gd name="connsiteX220" fmla="*/ 500466 w 1120091"/>
                <a:gd name="connsiteY220" fmla="*/ 653884 h 1316703"/>
                <a:gd name="connsiteX221" fmla="*/ 518340 w 1120091"/>
                <a:gd name="connsiteY221" fmla="*/ 671757 h 1316703"/>
                <a:gd name="connsiteX222" fmla="*/ 500466 w 1120091"/>
                <a:gd name="connsiteY222" fmla="*/ 689631 h 1316703"/>
                <a:gd name="connsiteX223" fmla="*/ 482592 w 1120091"/>
                <a:gd name="connsiteY223" fmla="*/ 671757 h 1316703"/>
                <a:gd name="connsiteX224" fmla="*/ 500466 w 1120091"/>
                <a:gd name="connsiteY224" fmla="*/ 653884 h 1316703"/>
                <a:gd name="connsiteX225" fmla="*/ 652394 w 1120091"/>
                <a:gd name="connsiteY225" fmla="*/ 641969 h 1316703"/>
                <a:gd name="connsiteX226" fmla="*/ 670268 w 1120091"/>
                <a:gd name="connsiteY226" fmla="*/ 659842 h 1316703"/>
                <a:gd name="connsiteX227" fmla="*/ 652394 w 1120091"/>
                <a:gd name="connsiteY227" fmla="*/ 677716 h 1316703"/>
                <a:gd name="connsiteX228" fmla="*/ 634520 w 1120091"/>
                <a:gd name="connsiteY228" fmla="*/ 659842 h 1316703"/>
                <a:gd name="connsiteX229" fmla="*/ 652394 w 1120091"/>
                <a:gd name="connsiteY229" fmla="*/ 641969 h 1316703"/>
                <a:gd name="connsiteX230" fmla="*/ 1035191 w 1120091"/>
                <a:gd name="connsiteY230" fmla="*/ 631541 h 1316703"/>
                <a:gd name="connsiteX231" fmla="*/ 1053064 w 1120091"/>
                <a:gd name="connsiteY231" fmla="*/ 649414 h 1316703"/>
                <a:gd name="connsiteX232" fmla="*/ 1035191 w 1120091"/>
                <a:gd name="connsiteY232" fmla="*/ 667288 h 1316703"/>
                <a:gd name="connsiteX233" fmla="*/ 1017317 w 1120091"/>
                <a:gd name="connsiteY233" fmla="*/ 649414 h 1316703"/>
                <a:gd name="connsiteX234" fmla="*/ 1035191 w 1120091"/>
                <a:gd name="connsiteY234" fmla="*/ 631541 h 1316703"/>
                <a:gd name="connsiteX235" fmla="*/ 716442 w 1120091"/>
                <a:gd name="connsiteY235" fmla="*/ 627074 h 1316703"/>
                <a:gd name="connsiteX236" fmla="*/ 731337 w 1120091"/>
                <a:gd name="connsiteY236" fmla="*/ 641968 h 1316703"/>
                <a:gd name="connsiteX237" fmla="*/ 716442 w 1120091"/>
                <a:gd name="connsiteY237" fmla="*/ 656863 h 1316703"/>
                <a:gd name="connsiteX238" fmla="*/ 701547 w 1120091"/>
                <a:gd name="connsiteY238" fmla="*/ 641968 h 1316703"/>
                <a:gd name="connsiteX239" fmla="*/ 716442 w 1120091"/>
                <a:gd name="connsiteY239" fmla="*/ 627074 h 1316703"/>
                <a:gd name="connsiteX240" fmla="*/ 487061 w 1120091"/>
                <a:gd name="connsiteY240" fmla="*/ 607710 h 1316703"/>
                <a:gd name="connsiteX241" fmla="*/ 503446 w 1120091"/>
                <a:gd name="connsiteY241" fmla="*/ 624093 h 1316703"/>
                <a:gd name="connsiteX242" fmla="*/ 487061 w 1120091"/>
                <a:gd name="connsiteY242" fmla="*/ 640478 h 1316703"/>
                <a:gd name="connsiteX243" fmla="*/ 470677 w 1120091"/>
                <a:gd name="connsiteY243" fmla="*/ 624093 h 1316703"/>
                <a:gd name="connsiteX244" fmla="*/ 487061 w 1120091"/>
                <a:gd name="connsiteY244" fmla="*/ 607710 h 1316703"/>
                <a:gd name="connsiteX245" fmla="*/ 765595 w 1120091"/>
                <a:gd name="connsiteY245" fmla="*/ 601752 h 1316703"/>
                <a:gd name="connsiteX246" fmla="*/ 774532 w 1120091"/>
                <a:gd name="connsiteY246" fmla="*/ 610689 h 1316703"/>
                <a:gd name="connsiteX247" fmla="*/ 765595 w 1120091"/>
                <a:gd name="connsiteY247" fmla="*/ 619626 h 1316703"/>
                <a:gd name="connsiteX248" fmla="*/ 756658 w 1120091"/>
                <a:gd name="connsiteY248" fmla="*/ 610689 h 1316703"/>
                <a:gd name="connsiteX249" fmla="*/ 765595 w 1120091"/>
                <a:gd name="connsiteY249" fmla="*/ 601752 h 1316703"/>
                <a:gd name="connsiteX250" fmla="*/ 394714 w 1120091"/>
                <a:gd name="connsiteY250" fmla="*/ 588347 h 1316703"/>
                <a:gd name="connsiteX251" fmla="*/ 442378 w 1120091"/>
                <a:gd name="connsiteY251" fmla="*/ 636010 h 1316703"/>
                <a:gd name="connsiteX252" fmla="*/ 394714 w 1120091"/>
                <a:gd name="connsiteY252" fmla="*/ 683674 h 1316703"/>
                <a:gd name="connsiteX253" fmla="*/ 347051 w 1120091"/>
                <a:gd name="connsiteY253" fmla="*/ 636010 h 1316703"/>
                <a:gd name="connsiteX254" fmla="*/ 394714 w 1120091"/>
                <a:gd name="connsiteY254" fmla="*/ 588347 h 1316703"/>
                <a:gd name="connsiteX255" fmla="*/ 205550 w 1120091"/>
                <a:gd name="connsiteY255" fmla="*/ 586857 h 1316703"/>
                <a:gd name="connsiteX256" fmla="*/ 271087 w 1120091"/>
                <a:gd name="connsiteY256" fmla="*/ 652394 h 1316703"/>
                <a:gd name="connsiteX257" fmla="*/ 205550 w 1120091"/>
                <a:gd name="connsiteY257" fmla="*/ 717931 h 1316703"/>
                <a:gd name="connsiteX258" fmla="*/ 140012 w 1120091"/>
                <a:gd name="connsiteY258" fmla="*/ 652394 h 1316703"/>
                <a:gd name="connsiteX259" fmla="*/ 205550 w 1120091"/>
                <a:gd name="connsiteY259" fmla="*/ 586857 h 1316703"/>
                <a:gd name="connsiteX260" fmla="*/ 324708 w 1120091"/>
                <a:gd name="connsiteY260" fmla="*/ 577920 h 1316703"/>
                <a:gd name="connsiteX261" fmla="*/ 335136 w 1120091"/>
                <a:gd name="connsiteY261" fmla="*/ 588345 h 1316703"/>
                <a:gd name="connsiteX262" fmla="*/ 324708 w 1120091"/>
                <a:gd name="connsiteY262" fmla="*/ 598773 h 1316703"/>
                <a:gd name="connsiteX263" fmla="*/ 314283 w 1120091"/>
                <a:gd name="connsiteY263" fmla="*/ 588345 h 1316703"/>
                <a:gd name="connsiteX264" fmla="*/ 324708 w 1120091"/>
                <a:gd name="connsiteY264" fmla="*/ 577920 h 1316703"/>
                <a:gd name="connsiteX265" fmla="*/ 668779 w 1120091"/>
                <a:gd name="connsiteY265" fmla="*/ 574940 h 1316703"/>
                <a:gd name="connsiteX266" fmla="*/ 680695 w 1120091"/>
                <a:gd name="connsiteY266" fmla="*/ 586856 h 1316703"/>
                <a:gd name="connsiteX267" fmla="*/ 668779 w 1120091"/>
                <a:gd name="connsiteY267" fmla="*/ 598772 h 1316703"/>
                <a:gd name="connsiteX268" fmla="*/ 656863 w 1120091"/>
                <a:gd name="connsiteY268" fmla="*/ 586856 h 1316703"/>
                <a:gd name="connsiteX269" fmla="*/ 668779 w 1120091"/>
                <a:gd name="connsiteY269" fmla="*/ 574940 h 1316703"/>
                <a:gd name="connsiteX270" fmla="*/ 1099238 w 1120091"/>
                <a:gd name="connsiteY270" fmla="*/ 568983 h 1316703"/>
                <a:gd name="connsiteX271" fmla="*/ 1109666 w 1120091"/>
                <a:gd name="connsiteY271" fmla="*/ 579408 h 1316703"/>
                <a:gd name="connsiteX272" fmla="*/ 1099238 w 1120091"/>
                <a:gd name="connsiteY272" fmla="*/ 589836 h 1316703"/>
                <a:gd name="connsiteX273" fmla="*/ 1088813 w 1120091"/>
                <a:gd name="connsiteY273" fmla="*/ 579408 h 1316703"/>
                <a:gd name="connsiteX274" fmla="*/ 1099238 w 1120091"/>
                <a:gd name="connsiteY274" fmla="*/ 568983 h 1316703"/>
                <a:gd name="connsiteX275" fmla="*/ 981568 w 1120091"/>
                <a:gd name="connsiteY275" fmla="*/ 531747 h 1316703"/>
                <a:gd name="connsiteX276" fmla="*/ 1000932 w 1120091"/>
                <a:gd name="connsiteY276" fmla="*/ 551109 h 1316703"/>
                <a:gd name="connsiteX277" fmla="*/ 981568 w 1120091"/>
                <a:gd name="connsiteY277" fmla="*/ 570473 h 1316703"/>
                <a:gd name="connsiteX278" fmla="*/ 962205 w 1120091"/>
                <a:gd name="connsiteY278" fmla="*/ 551109 h 1316703"/>
                <a:gd name="connsiteX279" fmla="*/ 981568 w 1120091"/>
                <a:gd name="connsiteY279" fmla="*/ 531747 h 1316703"/>
                <a:gd name="connsiteX280" fmla="*/ 680694 w 1120091"/>
                <a:gd name="connsiteY280" fmla="*/ 497488 h 1316703"/>
                <a:gd name="connsiteX281" fmla="*/ 695589 w 1120091"/>
                <a:gd name="connsiteY281" fmla="*/ 512382 h 1316703"/>
                <a:gd name="connsiteX282" fmla="*/ 680694 w 1120091"/>
                <a:gd name="connsiteY282" fmla="*/ 527277 h 1316703"/>
                <a:gd name="connsiteX283" fmla="*/ 665799 w 1120091"/>
                <a:gd name="connsiteY283" fmla="*/ 512382 h 1316703"/>
                <a:gd name="connsiteX284" fmla="*/ 680694 w 1120091"/>
                <a:gd name="connsiteY284" fmla="*/ 497488 h 1316703"/>
                <a:gd name="connsiteX285" fmla="*/ 494509 w 1120091"/>
                <a:gd name="connsiteY285" fmla="*/ 497488 h 1316703"/>
                <a:gd name="connsiteX286" fmla="*/ 518341 w 1120091"/>
                <a:gd name="connsiteY286" fmla="*/ 521319 h 1316703"/>
                <a:gd name="connsiteX287" fmla="*/ 494509 w 1120091"/>
                <a:gd name="connsiteY287" fmla="*/ 545151 h 1316703"/>
                <a:gd name="connsiteX288" fmla="*/ 470677 w 1120091"/>
                <a:gd name="connsiteY288" fmla="*/ 521319 h 1316703"/>
                <a:gd name="connsiteX289" fmla="*/ 494509 w 1120091"/>
                <a:gd name="connsiteY289" fmla="*/ 497488 h 1316703"/>
                <a:gd name="connsiteX290" fmla="*/ 1023274 w 1120091"/>
                <a:gd name="connsiteY290" fmla="*/ 495999 h 1316703"/>
                <a:gd name="connsiteX291" fmla="*/ 1045617 w 1120091"/>
                <a:gd name="connsiteY291" fmla="*/ 518340 h 1316703"/>
                <a:gd name="connsiteX292" fmla="*/ 1023274 w 1120091"/>
                <a:gd name="connsiteY292" fmla="*/ 540683 h 1316703"/>
                <a:gd name="connsiteX293" fmla="*/ 1000932 w 1120091"/>
                <a:gd name="connsiteY293" fmla="*/ 518340 h 1316703"/>
                <a:gd name="connsiteX294" fmla="*/ 1023274 w 1120091"/>
                <a:gd name="connsiteY294" fmla="*/ 495999 h 1316703"/>
                <a:gd name="connsiteX295" fmla="*/ 933907 w 1120091"/>
                <a:gd name="connsiteY295" fmla="*/ 440888 h 1316703"/>
                <a:gd name="connsiteX296" fmla="*/ 965186 w 1120091"/>
                <a:gd name="connsiteY296" fmla="*/ 454292 h 1316703"/>
                <a:gd name="connsiteX297" fmla="*/ 993487 w 1120091"/>
                <a:gd name="connsiteY297" fmla="*/ 491530 h 1316703"/>
                <a:gd name="connsiteX298" fmla="*/ 954760 w 1120091"/>
                <a:gd name="connsiteY298" fmla="*/ 530256 h 1316703"/>
                <a:gd name="connsiteX299" fmla="*/ 941354 w 1120091"/>
                <a:gd name="connsiteY299" fmla="*/ 527277 h 1316703"/>
                <a:gd name="connsiteX300" fmla="*/ 935396 w 1120091"/>
                <a:gd name="connsiteY300" fmla="*/ 527277 h 1316703"/>
                <a:gd name="connsiteX301" fmla="*/ 936886 w 1120091"/>
                <a:gd name="connsiteY301" fmla="*/ 534724 h 1316703"/>
                <a:gd name="connsiteX302" fmla="*/ 913054 w 1120091"/>
                <a:gd name="connsiteY302" fmla="*/ 558556 h 1316703"/>
                <a:gd name="connsiteX303" fmla="*/ 889223 w 1120091"/>
                <a:gd name="connsiteY303" fmla="*/ 534724 h 1316703"/>
                <a:gd name="connsiteX304" fmla="*/ 902627 w 1120091"/>
                <a:gd name="connsiteY304" fmla="*/ 513871 h 1316703"/>
                <a:gd name="connsiteX305" fmla="*/ 890711 w 1120091"/>
                <a:gd name="connsiteY305" fmla="*/ 484082 h 1316703"/>
                <a:gd name="connsiteX306" fmla="*/ 933907 w 1120091"/>
                <a:gd name="connsiteY306" fmla="*/ 440888 h 1316703"/>
                <a:gd name="connsiteX307" fmla="*/ 783469 w 1120091"/>
                <a:gd name="connsiteY307" fmla="*/ 437909 h 1316703"/>
                <a:gd name="connsiteX308" fmla="*/ 826665 w 1120091"/>
                <a:gd name="connsiteY308" fmla="*/ 481103 h 1316703"/>
                <a:gd name="connsiteX309" fmla="*/ 783469 w 1120091"/>
                <a:gd name="connsiteY309" fmla="*/ 524299 h 1316703"/>
                <a:gd name="connsiteX310" fmla="*/ 777511 w 1120091"/>
                <a:gd name="connsiteY310" fmla="*/ 524299 h 1316703"/>
                <a:gd name="connsiteX311" fmla="*/ 779001 w 1120091"/>
                <a:gd name="connsiteY311" fmla="*/ 531746 h 1316703"/>
                <a:gd name="connsiteX312" fmla="*/ 762616 w 1120091"/>
                <a:gd name="connsiteY312" fmla="*/ 548131 h 1316703"/>
                <a:gd name="connsiteX313" fmla="*/ 746232 w 1120091"/>
                <a:gd name="connsiteY313" fmla="*/ 531746 h 1316703"/>
                <a:gd name="connsiteX314" fmla="*/ 758148 w 1120091"/>
                <a:gd name="connsiteY314" fmla="*/ 515362 h 1316703"/>
                <a:gd name="connsiteX315" fmla="*/ 740275 w 1120091"/>
                <a:gd name="connsiteY315" fmla="*/ 481103 h 1316703"/>
                <a:gd name="connsiteX316" fmla="*/ 783469 w 1120091"/>
                <a:gd name="connsiteY316" fmla="*/ 437909 h 1316703"/>
                <a:gd name="connsiteX317" fmla="*/ 277044 w 1120091"/>
                <a:gd name="connsiteY317" fmla="*/ 434930 h 1316703"/>
                <a:gd name="connsiteX318" fmla="*/ 294918 w 1120091"/>
                <a:gd name="connsiteY318" fmla="*/ 452803 h 1316703"/>
                <a:gd name="connsiteX319" fmla="*/ 277044 w 1120091"/>
                <a:gd name="connsiteY319" fmla="*/ 470677 h 1316703"/>
                <a:gd name="connsiteX320" fmla="*/ 259170 w 1120091"/>
                <a:gd name="connsiteY320" fmla="*/ 452803 h 1316703"/>
                <a:gd name="connsiteX321" fmla="*/ 277044 w 1120091"/>
                <a:gd name="connsiteY321" fmla="*/ 434930 h 1316703"/>
                <a:gd name="connsiteX322" fmla="*/ 1045617 w 1120091"/>
                <a:gd name="connsiteY322" fmla="*/ 385778 h 1316703"/>
                <a:gd name="connsiteX323" fmla="*/ 1056045 w 1120091"/>
                <a:gd name="connsiteY323" fmla="*/ 396203 h 1316703"/>
                <a:gd name="connsiteX324" fmla="*/ 1045617 w 1120091"/>
                <a:gd name="connsiteY324" fmla="*/ 406631 h 1316703"/>
                <a:gd name="connsiteX325" fmla="*/ 1035192 w 1120091"/>
                <a:gd name="connsiteY325" fmla="*/ 396203 h 1316703"/>
                <a:gd name="connsiteX326" fmla="*/ 1045617 w 1120091"/>
                <a:gd name="connsiteY326" fmla="*/ 385778 h 1316703"/>
                <a:gd name="connsiteX327" fmla="*/ 805810 w 1120091"/>
                <a:gd name="connsiteY327" fmla="*/ 342582 h 1316703"/>
                <a:gd name="connsiteX328" fmla="*/ 822195 w 1120091"/>
                <a:gd name="connsiteY328" fmla="*/ 358965 h 1316703"/>
                <a:gd name="connsiteX329" fmla="*/ 805810 w 1120091"/>
                <a:gd name="connsiteY329" fmla="*/ 375350 h 1316703"/>
                <a:gd name="connsiteX330" fmla="*/ 789426 w 1120091"/>
                <a:gd name="connsiteY330" fmla="*/ 358965 h 1316703"/>
                <a:gd name="connsiteX331" fmla="*/ 805810 w 1120091"/>
                <a:gd name="connsiteY331" fmla="*/ 342582 h 1316703"/>
                <a:gd name="connsiteX332" fmla="*/ 652394 w 1120091"/>
                <a:gd name="connsiteY332" fmla="*/ 323220 h 1316703"/>
                <a:gd name="connsiteX333" fmla="*/ 694100 w 1120091"/>
                <a:gd name="connsiteY333" fmla="*/ 364925 h 1316703"/>
                <a:gd name="connsiteX334" fmla="*/ 692611 w 1120091"/>
                <a:gd name="connsiteY334" fmla="*/ 375351 h 1316703"/>
                <a:gd name="connsiteX335" fmla="*/ 737295 w 1120091"/>
                <a:gd name="connsiteY335" fmla="*/ 427483 h 1316703"/>
                <a:gd name="connsiteX336" fmla="*/ 683674 w 1120091"/>
                <a:gd name="connsiteY336" fmla="*/ 481105 h 1316703"/>
                <a:gd name="connsiteX337" fmla="*/ 636011 w 1120091"/>
                <a:gd name="connsiteY337" fmla="*/ 451315 h 1316703"/>
                <a:gd name="connsiteX338" fmla="*/ 625584 w 1120091"/>
                <a:gd name="connsiteY338" fmla="*/ 454294 h 1316703"/>
                <a:gd name="connsiteX339" fmla="*/ 604731 w 1120091"/>
                <a:gd name="connsiteY339" fmla="*/ 430462 h 1316703"/>
                <a:gd name="connsiteX340" fmla="*/ 628563 w 1120091"/>
                <a:gd name="connsiteY340" fmla="*/ 406631 h 1316703"/>
                <a:gd name="connsiteX341" fmla="*/ 636011 w 1120091"/>
                <a:gd name="connsiteY341" fmla="*/ 408119 h 1316703"/>
                <a:gd name="connsiteX342" fmla="*/ 637499 w 1120091"/>
                <a:gd name="connsiteY342" fmla="*/ 403652 h 1316703"/>
                <a:gd name="connsiteX343" fmla="*/ 610689 w 1120091"/>
                <a:gd name="connsiteY343" fmla="*/ 364925 h 1316703"/>
                <a:gd name="connsiteX344" fmla="*/ 652394 w 1120091"/>
                <a:gd name="connsiteY344" fmla="*/ 323220 h 1316703"/>
                <a:gd name="connsiteX345" fmla="*/ 1015827 w 1120091"/>
                <a:gd name="connsiteY345" fmla="*/ 269598 h 1316703"/>
                <a:gd name="connsiteX346" fmla="*/ 1051575 w 1120091"/>
                <a:gd name="connsiteY346" fmla="*/ 305345 h 1316703"/>
                <a:gd name="connsiteX347" fmla="*/ 1015827 w 1120091"/>
                <a:gd name="connsiteY347" fmla="*/ 341093 h 1316703"/>
                <a:gd name="connsiteX348" fmla="*/ 980080 w 1120091"/>
                <a:gd name="connsiteY348" fmla="*/ 305345 h 1316703"/>
                <a:gd name="connsiteX349" fmla="*/ 1015827 w 1120091"/>
                <a:gd name="connsiteY349" fmla="*/ 269598 h 1316703"/>
                <a:gd name="connsiteX350" fmla="*/ 926458 w 1120091"/>
                <a:gd name="connsiteY350" fmla="*/ 257682 h 1316703"/>
                <a:gd name="connsiteX351" fmla="*/ 950290 w 1120091"/>
                <a:gd name="connsiteY351" fmla="*/ 281513 h 1316703"/>
                <a:gd name="connsiteX352" fmla="*/ 926458 w 1120091"/>
                <a:gd name="connsiteY352" fmla="*/ 305345 h 1316703"/>
                <a:gd name="connsiteX353" fmla="*/ 907094 w 1120091"/>
                <a:gd name="connsiteY353" fmla="*/ 294918 h 1316703"/>
                <a:gd name="connsiteX354" fmla="*/ 898157 w 1120091"/>
                <a:gd name="connsiteY354" fmla="*/ 297897 h 1316703"/>
                <a:gd name="connsiteX355" fmla="*/ 884752 w 1120091"/>
                <a:gd name="connsiteY355" fmla="*/ 284492 h 1316703"/>
                <a:gd name="connsiteX356" fmla="*/ 898157 w 1120091"/>
                <a:gd name="connsiteY356" fmla="*/ 271086 h 1316703"/>
                <a:gd name="connsiteX357" fmla="*/ 902626 w 1120091"/>
                <a:gd name="connsiteY357" fmla="*/ 274065 h 1316703"/>
                <a:gd name="connsiteX358" fmla="*/ 926458 w 1120091"/>
                <a:gd name="connsiteY358" fmla="*/ 257682 h 1316703"/>
                <a:gd name="connsiteX359" fmla="*/ 844536 w 1120091"/>
                <a:gd name="connsiteY359" fmla="*/ 253213 h 1316703"/>
                <a:gd name="connsiteX360" fmla="*/ 857942 w 1120091"/>
                <a:gd name="connsiteY360" fmla="*/ 266617 h 1316703"/>
                <a:gd name="connsiteX361" fmla="*/ 844536 w 1120091"/>
                <a:gd name="connsiteY361" fmla="*/ 280023 h 1316703"/>
                <a:gd name="connsiteX362" fmla="*/ 831131 w 1120091"/>
                <a:gd name="connsiteY362" fmla="*/ 266617 h 1316703"/>
                <a:gd name="connsiteX363" fmla="*/ 844536 w 1120091"/>
                <a:gd name="connsiteY363" fmla="*/ 253213 h 1316703"/>
                <a:gd name="connsiteX364" fmla="*/ 1075407 w 1120091"/>
                <a:gd name="connsiteY364" fmla="*/ 220444 h 1316703"/>
                <a:gd name="connsiteX365" fmla="*/ 1088813 w 1120091"/>
                <a:gd name="connsiteY365" fmla="*/ 233848 h 1316703"/>
                <a:gd name="connsiteX366" fmla="*/ 1075407 w 1120091"/>
                <a:gd name="connsiteY366" fmla="*/ 247254 h 1316703"/>
                <a:gd name="connsiteX367" fmla="*/ 1062002 w 1120091"/>
                <a:gd name="connsiteY367" fmla="*/ 233848 h 1316703"/>
                <a:gd name="connsiteX368" fmla="*/ 1075407 w 1120091"/>
                <a:gd name="connsiteY368" fmla="*/ 220444 h 1316703"/>
                <a:gd name="connsiteX369" fmla="*/ 688141 w 1120091"/>
                <a:gd name="connsiteY369" fmla="*/ 134055 h 1316703"/>
                <a:gd name="connsiteX370" fmla="*/ 732826 w 1120091"/>
                <a:gd name="connsiteY370" fmla="*/ 178739 h 1316703"/>
                <a:gd name="connsiteX371" fmla="*/ 688141 w 1120091"/>
                <a:gd name="connsiteY371" fmla="*/ 223424 h 1316703"/>
                <a:gd name="connsiteX372" fmla="*/ 643457 w 1120091"/>
                <a:gd name="connsiteY372" fmla="*/ 178739 h 1316703"/>
                <a:gd name="connsiteX373" fmla="*/ 688141 w 1120091"/>
                <a:gd name="connsiteY373" fmla="*/ 134055 h 1316703"/>
                <a:gd name="connsiteX374" fmla="*/ 889223 w 1120091"/>
                <a:gd name="connsiteY374" fmla="*/ 105755 h 1316703"/>
                <a:gd name="connsiteX375" fmla="*/ 898160 w 1120091"/>
                <a:gd name="connsiteY375" fmla="*/ 114692 h 1316703"/>
                <a:gd name="connsiteX376" fmla="*/ 889223 w 1120091"/>
                <a:gd name="connsiteY376" fmla="*/ 123629 h 1316703"/>
                <a:gd name="connsiteX377" fmla="*/ 880286 w 1120091"/>
                <a:gd name="connsiteY377" fmla="*/ 114692 h 1316703"/>
                <a:gd name="connsiteX378" fmla="*/ 889223 w 1120091"/>
                <a:gd name="connsiteY378" fmla="*/ 105755 h 1316703"/>
                <a:gd name="connsiteX379" fmla="*/ 425993 w 1120091"/>
                <a:gd name="connsiteY379" fmla="*/ 74475 h 1316703"/>
                <a:gd name="connsiteX380" fmla="*/ 442378 w 1120091"/>
                <a:gd name="connsiteY380" fmla="*/ 90858 h 1316703"/>
                <a:gd name="connsiteX381" fmla="*/ 425993 w 1120091"/>
                <a:gd name="connsiteY381" fmla="*/ 107243 h 1316703"/>
                <a:gd name="connsiteX382" fmla="*/ 409609 w 1120091"/>
                <a:gd name="connsiteY382" fmla="*/ 90858 h 1316703"/>
                <a:gd name="connsiteX383" fmla="*/ 425993 w 1120091"/>
                <a:gd name="connsiteY383" fmla="*/ 74475 h 1316703"/>
                <a:gd name="connsiteX384" fmla="*/ 1085832 w 1120091"/>
                <a:gd name="connsiteY384" fmla="*/ 65538 h 1316703"/>
                <a:gd name="connsiteX385" fmla="*/ 1105196 w 1120091"/>
                <a:gd name="connsiteY385" fmla="*/ 84900 h 1316703"/>
                <a:gd name="connsiteX386" fmla="*/ 1085832 w 1120091"/>
                <a:gd name="connsiteY386" fmla="*/ 104264 h 1316703"/>
                <a:gd name="connsiteX387" fmla="*/ 1066469 w 1120091"/>
                <a:gd name="connsiteY387" fmla="*/ 84900 h 1316703"/>
                <a:gd name="connsiteX388" fmla="*/ 1085832 w 1120091"/>
                <a:gd name="connsiteY388" fmla="*/ 65538 h 1316703"/>
                <a:gd name="connsiteX389" fmla="*/ 971143 w 1120091"/>
                <a:gd name="connsiteY389" fmla="*/ 0 h 1316703"/>
                <a:gd name="connsiteX390" fmla="*/ 1005402 w 1120091"/>
                <a:gd name="connsiteY390" fmla="*/ 34258 h 1316703"/>
                <a:gd name="connsiteX391" fmla="*/ 971143 w 1120091"/>
                <a:gd name="connsiteY391" fmla="*/ 68517 h 1316703"/>
                <a:gd name="connsiteX392" fmla="*/ 936886 w 1120091"/>
                <a:gd name="connsiteY392" fmla="*/ 34258 h 1316703"/>
                <a:gd name="connsiteX393" fmla="*/ 971143 w 1120091"/>
                <a:gd name="connsiteY393" fmla="*/ 0 h 131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120091" h="1316703">
                  <a:moveTo>
                    <a:pt x="472166" y="1283935"/>
                  </a:moveTo>
                  <a:cubicBezTo>
                    <a:pt x="481103" y="1283935"/>
                    <a:pt x="487060" y="1291381"/>
                    <a:pt x="488551" y="1300318"/>
                  </a:cubicBezTo>
                  <a:cubicBezTo>
                    <a:pt x="488551" y="1309255"/>
                    <a:pt x="481103" y="1316703"/>
                    <a:pt x="472166" y="1316703"/>
                  </a:cubicBezTo>
                  <a:cubicBezTo>
                    <a:pt x="463229" y="1316703"/>
                    <a:pt x="455782" y="1309255"/>
                    <a:pt x="455782" y="1300318"/>
                  </a:cubicBezTo>
                  <a:cubicBezTo>
                    <a:pt x="455782" y="1291381"/>
                    <a:pt x="463229" y="1283935"/>
                    <a:pt x="472166" y="1283935"/>
                  </a:cubicBezTo>
                  <a:close/>
                  <a:moveTo>
                    <a:pt x="731336" y="1270530"/>
                  </a:moveTo>
                  <a:cubicBezTo>
                    <a:pt x="743252" y="1270530"/>
                    <a:pt x="753679" y="1279466"/>
                    <a:pt x="753679" y="1292871"/>
                  </a:cubicBezTo>
                  <a:cubicBezTo>
                    <a:pt x="753679" y="1306277"/>
                    <a:pt x="743252" y="1315214"/>
                    <a:pt x="731336" y="1315214"/>
                  </a:cubicBezTo>
                  <a:cubicBezTo>
                    <a:pt x="719420" y="1315214"/>
                    <a:pt x="708994" y="1306277"/>
                    <a:pt x="708994" y="1292871"/>
                  </a:cubicBezTo>
                  <a:cubicBezTo>
                    <a:pt x="708994" y="1280955"/>
                    <a:pt x="719420" y="1270530"/>
                    <a:pt x="731336" y="1270530"/>
                  </a:cubicBezTo>
                  <a:close/>
                  <a:moveTo>
                    <a:pt x="484083" y="1225846"/>
                  </a:moveTo>
                  <a:cubicBezTo>
                    <a:pt x="491530" y="1225846"/>
                    <a:pt x="495999" y="1231803"/>
                    <a:pt x="495999" y="1237761"/>
                  </a:cubicBezTo>
                  <a:cubicBezTo>
                    <a:pt x="495999" y="1243719"/>
                    <a:pt x="491530" y="1248187"/>
                    <a:pt x="484083" y="1249677"/>
                  </a:cubicBezTo>
                  <a:cubicBezTo>
                    <a:pt x="476635" y="1249677"/>
                    <a:pt x="472167" y="1243719"/>
                    <a:pt x="472167" y="1237761"/>
                  </a:cubicBezTo>
                  <a:cubicBezTo>
                    <a:pt x="472167" y="1230313"/>
                    <a:pt x="478125" y="1225846"/>
                    <a:pt x="484083" y="1225846"/>
                  </a:cubicBezTo>
                  <a:close/>
                  <a:moveTo>
                    <a:pt x="1024765" y="1142435"/>
                  </a:moveTo>
                  <a:cubicBezTo>
                    <a:pt x="1029232" y="1142435"/>
                    <a:pt x="1033702" y="1146902"/>
                    <a:pt x="1033702" y="1151372"/>
                  </a:cubicBezTo>
                  <a:cubicBezTo>
                    <a:pt x="1033702" y="1155839"/>
                    <a:pt x="1029232" y="1160309"/>
                    <a:pt x="1024765" y="1160309"/>
                  </a:cubicBezTo>
                  <a:cubicBezTo>
                    <a:pt x="1020295" y="1160309"/>
                    <a:pt x="1015828" y="1155839"/>
                    <a:pt x="1015828" y="1151372"/>
                  </a:cubicBezTo>
                  <a:cubicBezTo>
                    <a:pt x="1015828" y="1146902"/>
                    <a:pt x="1020295" y="1142435"/>
                    <a:pt x="1024765" y="1142435"/>
                  </a:cubicBezTo>
                  <a:close/>
                  <a:moveTo>
                    <a:pt x="355988" y="1132007"/>
                  </a:moveTo>
                  <a:cubicBezTo>
                    <a:pt x="378330" y="1132007"/>
                    <a:pt x="396203" y="1149880"/>
                    <a:pt x="397694" y="1173712"/>
                  </a:cubicBezTo>
                  <a:cubicBezTo>
                    <a:pt x="397694" y="1197544"/>
                    <a:pt x="378330" y="1215418"/>
                    <a:pt x="355988" y="1215418"/>
                  </a:cubicBezTo>
                  <a:cubicBezTo>
                    <a:pt x="332156" y="1215418"/>
                    <a:pt x="314283" y="1196054"/>
                    <a:pt x="314283" y="1173712"/>
                  </a:cubicBezTo>
                  <a:cubicBezTo>
                    <a:pt x="314283" y="1149880"/>
                    <a:pt x="333645" y="1132007"/>
                    <a:pt x="355988" y="1132007"/>
                  </a:cubicBezTo>
                  <a:close/>
                  <a:moveTo>
                    <a:pt x="181718" y="1117113"/>
                  </a:moveTo>
                  <a:cubicBezTo>
                    <a:pt x="195124" y="1117113"/>
                    <a:pt x="207040" y="1127538"/>
                    <a:pt x="207040" y="1142433"/>
                  </a:cubicBezTo>
                  <a:cubicBezTo>
                    <a:pt x="207040" y="1157328"/>
                    <a:pt x="195124" y="1169243"/>
                    <a:pt x="181718" y="1167755"/>
                  </a:cubicBezTo>
                  <a:cubicBezTo>
                    <a:pt x="168313" y="1167755"/>
                    <a:pt x="156397" y="1157328"/>
                    <a:pt x="156397" y="1142433"/>
                  </a:cubicBezTo>
                  <a:cubicBezTo>
                    <a:pt x="156397" y="1129028"/>
                    <a:pt x="166823" y="1117113"/>
                    <a:pt x="181718" y="1117113"/>
                  </a:cubicBezTo>
                  <a:close/>
                  <a:moveTo>
                    <a:pt x="786447" y="1114134"/>
                  </a:moveTo>
                  <a:cubicBezTo>
                    <a:pt x="807300" y="1114134"/>
                    <a:pt x="823685" y="1130517"/>
                    <a:pt x="823685" y="1151370"/>
                  </a:cubicBezTo>
                  <a:cubicBezTo>
                    <a:pt x="823685" y="1172223"/>
                    <a:pt x="807300" y="1188608"/>
                    <a:pt x="786447" y="1188608"/>
                  </a:cubicBezTo>
                  <a:cubicBezTo>
                    <a:pt x="765594" y="1188608"/>
                    <a:pt x="749211" y="1172223"/>
                    <a:pt x="749211" y="1151370"/>
                  </a:cubicBezTo>
                  <a:cubicBezTo>
                    <a:pt x="749211" y="1130517"/>
                    <a:pt x="765594" y="1114134"/>
                    <a:pt x="786447" y="1114134"/>
                  </a:cubicBezTo>
                  <a:close/>
                  <a:moveTo>
                    <a:pt x="485572" y="1100729"/>
                  </a:moveTo>
                  <a:cubicBezTo>
                    <a:pt x="507914" y="1100729"/>
                    <a:pt x="524299" y="1118602"/>
                    <a:pt x="524299" y="1139455"/>
                  </a:cubicBezTo>
                  <a:cubicBezTo>
                    <a:pt x="524299" y="1161797"/>
                    <a:pt x="506425" y="1178182"/>
                    <a:pt x="485572" y="1178182"/>
                  </a:cubicBezTo>
                  <a:cubicBezTo>
                    <a:pt x="464719" y="1178182"/>
                    <a:pt x="446846" y="1161797"/>
                    <a:pt x="446846" y="1139455"/>
                  </a:cubicBezTo>
                  <a:cubicBezTo>
                    <a:pt x="446846" y="1117112"/>
                    <a:pt x="464719" y="1100729"/>
                    <a:pt x="485572" y="1100729"/>
                  </a:cubicBezTo>
                  <a:close/>
                  <a:moveTo>
                    <a:pt x="1038169" y="1085834"/>
                  </a:moveTo>
                  <a:cubicBezTo>
                    <a:pt x="1047106" y="1085834"/>
                    <a:pt x="1054554" y="1093280"/>
                    <a:pt x="1054554" y="1102217"/>
                  </a:cubicBezTo>
                  <a:cubicBezTo>
                    <a:pt x="1054554" y="1111154"/>
                    <a:pt x="1047106" y="1118602"/>
                    <a:pt x="1038169" y="1118602"/>
                  </a:cubicBezTo>
                  <a:cubicBezTo>
                    <a:pt x="1029232" y="1118602"/>
                    <a:pt x="1021785" y="1111154"/>
                    <a:pt x="1021785" y="1102217"/>
                  </a:cubicBezTo>
                  <a:cubicBezTo>
                    <a:pt x="1021785" y="1093280"/>
                    <a:pt x="1029232" y="1085834"/>
                    <a:pt x="1038169" y="1085834"/>
                  </a:cubicBezTo>
                  <a:close/>
                  <a:moveTo>
                    <a:pt x="445355" y="1060512"/>
                  </a:moveTo>
                  <a:cubicBezTo>
                    <a:pt x="457271" y="1060512"/>
                    <a:pt x="467698" y="1070937"/>
                    <a:pt x="467698" y="1082853"/>
                  </a:cubicBezTo>
                  <a:cubicBezTo>
                    <a:pt x="467698" y="1094769"/>
                    <a:pt x="457271" y="1105196"/>
                    <a:pt x="445355" y="1105196"/>
                  </a:cubicBezTo>
                  <a:cubicBezTo>
                    <a:pt x="433439" y="1105196"/>
                    <a:pt x="423013" y="1094769"/>
                    <a:pt x="423013" y="1082853"/>
                  </a:cubicBezTo>
                  <a:cubicBezTo>
                    <a:pt x="423013" y="1070937"/>
                    <a:pt x="433439" y="1060512"/>
                    <a:pt x="445355" y="1060512"/>
                  </a:cubicBezTo>
                  <a:close/>
                  <a:moveTo>
                    <a:pt x="278535" y="1009870"/>
                  </a:moveTo>
                  <a:cubicBezTo>
                    <a:pt x="283002" y="1009870"/>
                    <a:pt x="287472" y="1014337"/>
                    <a:pt x="287472" y="1018807"/>
                  </a:cubicBezTo>
                  <a:cubicBezTo>
                    <a:pt x="287472" y="1023274"/>
                    <a:pt x="283002" y="1027744"/>
                    <a:pt x="278535" y="1027744"/>
                  </a:cubicBezTo>
                  <a:cubicBezTo>
                    <a:pt x="274065" y="1027744"/>
                    <a:pt x="269598" y="1023274"/>
                    <a:pt x="269598" y="1018807"/>
                  </a:cubicBezTo>
                  <a:cubicBezTo>
                    <a:pt x="269598" y="1014337"/>
                    <a:pt x="274065" y="1009870"/>
                    <a:pt x="278535" y="1009870"/>
                  </a:cubicBezTo>
                  <a:close/>
                  <a:moveTo>
                    <a:pt x="241297" y="994975"/>
                  </a:moveTo>
                  <a:cubicBezTo>
                    <a:pt x="255281" y="994975"/>
                    <a:pt x="266619" y="1006310"/>
                    <a:pt x="266619" y="1020295"/>
                  </a:cubicBezTo>
                  <a:cubicBezTo>
                    <a:pt x="266619" y="1034280"/>
                    <a:pt x="255281" y="1045617"/>
                    <a:pt x="241297" y="1045617"/>
                  </a:cubicBezTo>
                  <a:cubicBezTo>
                    <a:pt x="227312" y="1045617"/>
                    <a:pt x="215976" y="1034280"/>
                    <a:pt x="215976" y="1020295"/>
                  </a:cubicBezTo>
                  <a:cubicBezTo>
                    <a:pt x="215976" y="1006310"/>
                    <a:pt x="227312" y="994975"/>
                    <a:pt x="241297" y="994975"/>
                  </a:cubicBezTo>
                  <a:close/>
                  <a:moveTo>
                    <a:pt x="719420" y="929438"/>
                  </a:moveTo>
                  <a:cubicBezTo>
                    <a:pt x="731336" y="929438"/>
                    <a:pt x="741763" y="936884"/>
                    <a:pt x="743252" y="948800"/>
                  </a:cubicBezTo>
                  <a:cubicBezTo>
                    <a:pt x="746231" y="947311"/>
                    <a:pt x="750700" y="947311"/>
                    <a:pt x="753679" y="947311"/>
                  </a:cubicBezTo>
                  <a:cubicBezTo>
                    <a:pt x="776021" y="947311"/>
                    <a:pt x="795385" y="966674"/>
                    <a:pt x="795385" y="989017"/>
                  </a:cubicBezTo>
                  <a:cubicBezTo>
                    <a:pt x="795385" y="1011358"/>
                    <a:pt x="777511" y="1030722"/>
                    <a:pt x="753679" y="1030722"/>
                  </a:cubicBezTo>
                  <a:cubicBezTo>
                    <a:pt x="749210" y="1030722"/>
                    <a:pt x="744742" y="1029232"/>
                    <a:pt x="740273" y="1027743"/>
                  </a:cubicBezTo>
                  <a:cubicBezTo>
                    <a:pt x="735805" y="1050085"/>
                    <a:pt x="716441" y="1066470"/>
                    <a:pt x="692609" y="1066470"/>
                  </a:cubicBezTo>
                  <a:cubicBezTo>
                    <a:pt x="691121" y="1066470"/>
                    <a:pt x="688142" y="1066470"/>
                    <a:pt x="686652" y="1066470"/>
                  </a:cubicBezTo>
                  <a:cubicBezTo>
                    <a:pt x="688142" y="1070937"/>
                    <a:pt x="688142" y="1073916"/>
                    <a:pt x="688142" y="1078386"/>
                  </a:cubicBezTo>
                  <a:cubicBezTo>
                    <a:pt x="688142" y="1082853"/>
                    <a:pt x="688142" y="1087323"/>
                    <a:pt x="686652" y="1091790"/>
                  </a:cubicBezTo>
                  <a:cubicBezTo>
                    <a:pt x="694100" y="1100727"/>
                    <a:pt x="698567" y="1112643"/>
                    <a:pt x="698567" y="1124559"/>
                  </a:cubicBezTo>
                  <a:cubicBezTo>
                    <a:pt x="698567" y="1148390"/>
                    <a:pt x="683673" y="1167754"/>
                    <a:pt x="662820" y="1175201"/>
                  </a:cubicBezTo>
                  <a:cubicBezTo>
                    <a:pt x="665799" y="1178180"/>
                    <a:pt x="667289" y="1182649"/>
                    <a:pt x="667289" y="1188607"/>
                  </a:cubicBezTo>
                  <a:cubicBezTo>
                    <a:pt x="667289" y="1202012"/>
                    <a:pt x="656862" y="1212439"/>
                    <a:pt x="643457" y="1212439"/>
                  </a:cubicBezTo>
                  <a:cubicBezTo>
                    <a:pt x="630051" y="1212439"/>
                    <a:pt x="619626" y="1202012"/>
                    <a:pt x="619626" y="1188607"/>
                  </a:cubicBezTo>
                  <a:cubicBezTo>
                    <a:pt x="619626" y="1182649"/>
                    <a:pt x="621114" y="1178180"/>
                    <a:pt x="622605" y="1175201"/>
                  </a:cubicBezTo>
                  <a:cubicBezTo>
                    <a:pt x="606219" y="1169243"/>
                    <a:pt x="594304" y="1155839"/>
                    <a:pt x="589836" y="1137965"/>
                  </a:cubicBezTo>
                  <a:cubicBezTo>
                    <a:pt x="577920" y="1133496"/>
                    <a:pt x="568983" y="1123070"/>
                    <a:pt x="566004" y="1111154"/>
                  </a:cubicBezTo>
                  <a:cubicBezTo>
                    <a:pt x="563025" y="1114133"/>
                    <a:pt x="558556" y="1115622"/>
                    <a:pt x="554088" y="1115622"/>
                  </a:cubicBezTo>
                  <a:cubicBezTo>
                    <a:pt x="543661" y="1115622"/>
                    <a:pt x="536215" y="1106685"/>
                    <a:pt x="536215" y="1097748"/>
                  </a:cubicBezTo>
                  <a:cubicBezTo>
                    <a:pt x="536215" y="1087323"/>
                    <a:pt x="545151" y="1079874"/>
                    <a:pt x="554088" y="1079874"/>
                  </a:cubicBezTo>
                  <a:cubicBezTo>
                    <a:pt x="557067" y="1079874"/>
                    <a:pt x="560046" y="1081365"/>
                    <a:pt x="563025" y="1082853"/>
                  </a:cubicBezTo>
                  <a:cubicBezTo>
                    <a:pt x="563025" y="1081365"/>
                    <a:pt x="563025" y="1079874"/>
                    <a:pt x="563025" y="1076895"/>
                  </a:cubicBezTo>
                  <a:cubicBezTo>
                    <a:pt x="563025" y="1057533"/>
                    <a:pt x="571962" y="1041148"/>
                    <a:pt x="586857" y="1029232"/>
                  </a:cubicBezTo>
                  <a:cubicBezTo>
                    <a:pt x="579409" y="1020295"/>
                    <a:pt x="574941" y="1009870"/>
                    <a:pt x="574941" y="997954"/>
                  </a:cubicBezTo>
                  <a:cubicBezTo>
                    <a:pt x="574941" y="971143"/>
                    <a:pt x="597283" y="948800"/>
                    <a:pt x="624093" y="948800"/>
                  </a:cubicBezTo>
                  <a:cubicBezTo>
                    <a:pt x="643457" y="948800"/>
                    <a:pt x="658352" y="960716"/>
                    <a:pt x="667289" y="975611"/>
                  </a:cubicBezTo>
                  <a:cubicBezTo>
                    <a:pt x="674736" y="972632"/>
                    <a:pt x="682184" y="969653"/>
                    <a:pt x="691121" y="969653"/>
                  </a:cubicBezTo>
                  <a:cubicBezTo>
                    <a:pt x="694100" y="969653"/>
                    <a:pt x="697079" y="971143"/>
                    <a:pt x="700058" y="971143"/>
                  </a:cubicBezTo>
                  <a:cubicBezTo>
                    <a:pt x="697079" y="966674"/>
                    <a:pt x="694100" y="960716"/>
                    <a:pt x="694100" y="954758"/>
                  </a:cubicBezTo>
                  <a:cubicBezTo>
                    <a:pt x="694100" y="939863"/>
                    <a:pt x="706016" y="929438"/>
                    <a:pt x="719420" y="929438"/>
                  </a:cubicBezTo>
                  <a:close/>
                  <a:moveTo>
                    <a:pt x="458761" y="926459"/>
                  </a:moveTo>
                  <a:cubicBezTo>
                    <a:pt x="467698" y="926459"/>
                    <a:pt x="473656" y="929438"/>
                    <a:pt x="479613" y="935395"/>
                  </a:cubicBezTo>
                  <a:cubicBezTo>
                    <a:pt x="479613" y="935395"/>
                    <a:pt x="481104" y="935395"/>
                    <a:pt x="481104" y="935395"/>
                  </a:cubicBezTo>
                  <a:cubicBezTo>
                    <a:pt x="497487" y="935395"/>
                    <a:pt x="512382" y="948800"/>
                    <a:pt x="512382" y="966674"/>
                  </a:cubicBezTo>
                  <a:cubicBezTo>
                    <a:pt x="512382" y="971143"/>
                    <a:pt x="512382" y="974122"/>
                    <a:pt x="510893" y="977101"/>
                  </a:cubicBezTo>
                  <a:cubicBezTo>
                    <a:pt x="536214" y="977101"/>
                    <a:pt x="557066" y="997954"/>
                    <a:pt x="555578" y="1021785"/>
                  </a:cubicBezTo>
                  <a:cubicBezTo>
                    <a:pt x="555578" y="1045617"/>
                    <a:pt x="536214" y="1066470"/>
                    <a:pt x="510893" y="1066470"/>
                  </a:cubicBezTo>
                  <a:cubicBezTo>
                    <a:pt x="487062" y="1066470"/>
                    <a:pt x="466209" y="1047106"/>
                    <a:pt x="466209" y="1021785"/>
                  </a:cubicBezTo>
                  <a:cubicBezTo>
                    <a:pt x="466209" y="1012848"/>
                    <a:pt x="469188" y="1005400"/>
                    <a:pt x="473656" y="997954"/>
                  </a:cubicBezTo>
                  <a:cubicBezTo>
                    <a:pt x="466209" y="994975"/>
                    <a:pt x="458761" y="990505"/>
                    <a:pt x="454293" y="983059"/>
                  </a:cubicBezTo>
                  <a:cubicBezTo>
                    <a:pt x="440887" y="980080"/>
                    <a:pt x="430461" y="968164"/>
                    <a:pt x="430461" y="954758"/>
                  </a:cubicBezTo>
                  <a:cubicBezTo>
                    <a:pt x="430461" y="939863"/>
                    <a:pt x="442377" y="926459"/>
                    <a:pt x="458761" y="926459"/>
                  </a:cubicBezTo>
                  <a:close/>
                  <a:moveTo>
                    <a:pt x="591326" y="911564"/>
                  </a:moveTo>
                  <a:cubicBezTo>
                    <a:pt x="601751" y="911564"/>
                    <a:pt x="609200" y="919010"/>
                    <a:pt x="609200" y="929437"/>
                  </a:cubicBezTo>
                  <a:cubicBezTo>
                    <a:pt x="609200" y="939863"/>
                    <a:pt x="601751" y="947311"/>
                    <a:pt x="591326" y="947311"/>
                  </a:cubicBezTo>
                  <a:cubicBezTo>
                    <a:pt x="580899" y="947311"/>
                    <a:pt x="573452" y="939863"/>
                    <a:pt x="573452" y="929437"/>
                  </a:cubicBezTo>
                  <a:cubicBezTo>
                    <a:pt x="573452" y="919010"/>
                    <a:pt x="580899" y="911564"/>
                    <a:pt x="591326" y="911564"/>
                  </a:cubicBezTo>
                  <a:close/>
                  <a:moveTo>
                    <a:pt x="924968" y="886244"/>
                  </a:moveTo>
                  <a:cubicBezTo>
                    <a:pt x="934017" y="886244"/>
                    <a:pt x="941353" y="893579"/>
                    <a:pt x="941353" y="902627"/>
                  </a:cubicBezTo>
                  <a:cubicBezTo>
                    <a:pt x="941353" y="911676"/>
                    <a:pt x="934017" y="919012"/>
                    <a:pt x="924968" y="919012"/>
                  </a:cubicBezTo>
                  <a:cubicBezTo>
                    <a:pt x="915920" y="919012"/>
                    <a:pt x="908584" y="911676"/>
                    <a:pt x="908584" y="902627"/>
                  </a:cubicBezTo>
                  <a:cubicBezTo>
                    <a:pt x="908584" y="893579"/>
                    <a:pt x="915920" y="886244"/>
                    <a:pt x="924968" y="886244"/>
                  </a:cubicBezTo>
                  <a:close/>
                  <a:moveTo>
                    <a:pt x="232360" y="875817"/>
                  </a:moveTo>
                  <a:cubicBezTo>
                    <a:pt x="245522" y="875817"/>
                    <a:pt x="256192" y="886486"/>
                    <a:pt x="256192" y="899648"/>
                  </a:cubicBezTo>
                  <a:cubicBezTo>
                    <a:pt x="256192" y="912810"/>
                    <a:pt x="245522" y="923480"/>
                    <a:pt x="232360" y="923480"/>
                  </a:cubicBezTo>
                  <a:cubicBezTo>
                    <a:pt x="219198" y="923480"/>
                    <a:pt x="208528" y="912810"/>
                    <a:pt x="208528" y="899648"/>
                  </a:cubicBezTo>
                  <a:cubicBezTo>
                    <a:pt x="208528" y="886486"/>
                    <a:pt x="219198" y="875817"/>
                    <a:pt x="232360" y="875817"/>
                  </a:cubicBezTo>
                  <a:close/>
                  <a:moveTo>
                    <a:pt x="22342" y="859433"/>
                  </a:moveTo>
                  <a:cubicBezTo>
                    <a:pt x="34258" y="859433"/>
                    <a:pt x="44685" y="869858"/>
                    <a:pt x="44685" y="881774"/>
                  </a:cubicBezTo>
                  <a:cubicBezTo>
                    <a:pt x="44685" y="893690"/>
                    <a:pt x="34258" y="904117"/>
                    <a:pt x="22342" y="904117"/>
                  </a:cubicBezTo>
                  <a:cubicBezTo>
                    <a:pt x="10426" y="904117"/>
                    <a:pt x="0" y="893690"/>
                    <a:pt x="0" y="881774"/>
                  </a:cubicBezTo>
                  <a:cubicBezTo>
                    <a:pt x="0" y="869858"/>
                    <a:pt x="10426" y="859433"/>
                    <a:pt x="22342" y="859433"/>
                  </a:cubicBezTo>
                  <a:close/>
                  <a:moveTo>
                    <a:pt x="817726" y="846027"/>
                  </a:moveTo>
                  <a:cubicBezTo>
                    <a:pt x="832621" y="846027"/>
                    <a:pt x="846027" y="859431"/>
                    <a:pt x="844537" y="874326"/>
                  </a:cubicBezTo>
                  <a:cubicBezTo>
                    <a:pt x="844537" y="878795"/>
                    <a:pt x="843048" y="883263"/>
                    <a:pt x="841558" y="887732"/>
                  </a:cubicBezTo>
                  <a:cubicBezTo>
                    <a:pt x="851985" y="889221"/>
                    <a:pt x="859432" y="896669"/>
                    <a:pt x="863901" y="907095"/>
                  </a:cubicBezTo>
                  <a:cubicBezTo>
                    <a:pt x="866880" y="904116"/>
                    <a:pt x="869859" y="902627"/>
                    <a:pt x="874327" y="902627"/>
                  </a:cubicBezTo>
                  <a:cubicBezTo>
                    <a:pt x="883263" y="902627"/>
                    <a:pt x="890712" y="910073"/>
                    <a:pt x="890712" y="919010"/>
                  </a:cubicBezTo>
                  <a:cubicBezTo>
                    <a:pt x="890712" y="927947"/>
                    <a:pt x="883263" y="935395"/>
                    <a:pt x="874327" y="935395"/>
                  </a:cubicBezTo>
                  <a:cubicBezTo>
                    <a:pt x="871348" y="935395"/>
                    <a:pt x="866880" y="933905"/>
                    <a:pt x="863901" y="930926"/>
                  </a:cubicBezTo>
                  <a:cubicBezTo>
                    <a:pt x="862411" y="935395"/>
                    <a:pt x="860922" y="938374"/>
                    <a:pt x="857943" y="941353"/>
                  </a:cubicBezTo>
                  <a:cubicBezTo>
                    <a:pt x="857943" y="944332"/>
                    <a:pt x="857943" y="945821"/>
                    <a:pt x="857943" y="947311"/>
                  </a:cubicBezTo>
                  <a:cubicBezTo>
                    <a:pt x="857943" y="966674"/>
                    <a:pt x="843048" y="981569"/>
                    <a:pt x="823684" y="981569"/>
                  </a:cubicBezTo>
                  <a:cubicBezTo>
                    <a:pt x="804321" y="981569"/>
                    <a:pt x="789427" y="966674"/>
                    <a:pt x="789427" y="947311"/>
                  </a:cubicBezTo>
                  <a:cubicBezTo>
                    <a:pt x="789427" y="936884"/>
                    <a:pt x="793894" y="927947"/>
                    <a:pt x="801342" y="921989"/>
                  </a:cubicBezTo>
                  <a:cubicBezTo>
                    <a:pt x="801342" y="921989"/>
                    <a:pt x="801342" y="921989"/>
                    <a:pt x="801342" y="920501"/>
                  </a:cubicBezTo>
                  <a:cubicBezTo>
                    <a:pt x="801342" y="913052"/>
                    <a:pt x="802831" y="907095"/>
                    <a:pt x="807300" y="901137"/>
                  </a:cubicBezTo>
                  <a:cubicBezTo>
                    <a:pt x="796873" y="896669"/>
                    <a:pt x="789427" y="886242"/>
                    <a:pt x="789427" y="874326"/>
                  </a:cubicBezTo>
                  <a:cubicBezTo>
                    <a:pt x="789427" y="859431"/>
                    <a:pt x="801342" y="846027"/>
                    <a:pt x="817726" y="846027"/>
                  </a:cubicBezTo>
                  <a:close/>
                  <a:moveTo>
                    <a:pt x="658352" y="843048"/>
                  </a:moveTo>
                  <a:cubicBezTo>
                    <a:pt x="673247" y="843048"/>
                    <a:pt x="686653" y="854963"/>
                    <a:pt x="686653" y="871347"/>
                  </a:cubicBezTo>
                  <a:cubicBezTo>
                    <a:pt x="686653" y="886242"/>
                    <a:pt x="673247" y="899648"/>
                    <a:pt x="658352" y="899648"/>
                  </a:cubicBezTo>
                  <a:cubicBezTo>
                    <a:pt x="643457" y="899648"/>
                    <a:pt x="630052" y="887732"/>
                    <a:pt x="630052" y="871347"/>
                  </a:cubicBezTo>
                  <a:cubicBezTo>
                    <a:pt x="630052" y="854963"/>
                    <a:pt x="643457" y="843048"/>
                    <a:pt x="658352" y="843048"/>
                  </a:cubicBezTo>
                  <a:close/>
                  <a:moveTo>
                    <a:pt x="160865" y="841559"/>
                  </a:moveTo>
                  <a:cubicBezTo>
                    <a:pt x="165335" y="841559"/>
                    <a:pt x="168314" y="844538"/>
                    <a:pt x="168314" y="849005"/>
                  </a:cubicBezTo>
                  <a:cubicBezTo>
                    <a:pt x="168314" y="853475"/>
                    <a:pt x="165335" y="856454"/>
                    <a:pt x="160865" y="856454"/>
                  </a:cubicBezTo>
                  <a:cubicBezTo>
                    <a:pt x="157886" y="856454"/>
                    <a:pt x="153419" y="853475"/>
                    <a:pt x="153419" y="849005"/>
                  </a:cubicBezTo>
                  <a:cubicBezTo>
                    <a:pt x="153419" y="844538"/>
                    <a:pt x="156398" y="841559"/>
                    <a:pt x="160865" y="841559"/>
                  </a:cubicBezTo>
                  <a:close/>
                  <a:moveTo>
                    <a:pt x="658351" y="795384"/>
                  </a:moveTo>
                  <a:cubicBezTo>
                    <a:pt x="668776" y="795384"/>
                    <a:pt x="676225" y="804320"/>
                    <a:pt x="676225" y="813257"/>
                  </a:cubicBezTo>
                  <a:cubicBezTo>
                    <a:pt x="676225" y="823683"/>
                    <a:pt x="668776" y="831131"/>
                    <a:pt x="658351" y="831131"/>
                  </a:cubicBezTo>
                  <a:cubicBezTo>
                    <a:pt x="647924" y="831131"/>
                    <a:pt x="640477" y="822194"/>
                    <a:pt x="640477" y="813257"/>
                  </a:cubicBezTo>
                  <a:cubicBezTo>
                    <a:pt x="640477" y="802830"/>
                    <a:pt x="649414" y="795384"/>
                    <a:pt x="658351" y="795384"/>
                  </a:cubicBezTo>
                  <a:close/>
                  <a:moveTo>
                    <a:pt x="577920" y="758148"/>
                  </a:moveTo>
                  <a:cubicBezTo>
                    <a:pt x="591326" y="758148"/>
                    <a:pt x="603242" y="770063"/>
                    <a:pt x="603242" y="783468"/>
                  </a:cubicBezTo>
                  <a:cubicBezTo>
                    <a:pt x="603242" y="796874"/>
                    <a:pt x="591326" y="808790"/>
                    <a:pt x="577920" y="808790"/>
                  </a:cubicBezTo>
                  <a:cubicBezTo>
                    <a:pt x="564515" y="808790"/>
                    <a:pt x="554088" y="796874"/>
                    <a:pt x="552599" y="783468"/>
                  </a:cubicBezTo>
                  <a:cubicBezTo>
                    <a:pt x="552599" y="770063"/>
                    <a:pt x="564515" y="758148"/>
                    <a:pt x="577920" y="758148"/>
                  </a:cubicBezTo>
                  <a:close/>
                  <a:moveTo>
                    <a:pt x="458762" y="755169"/>
                  </a:moveTo>
                  <a:cubicBezTo>
                    <a:pt x="482619" y="755169"/>
                    <a:pt x="501958" y="774508"/>
                    <a:pt x="501958" y="798363"/>
                  </a:cubicBezTo>
                  <a:cubicBezTo>
                    <a:pt x="501958" y="822220"/>
                    <a:pt x="482619" y="841559"/>
                    <a:pt x="458762" y="841559"/>
                  </a:cubicBezTo>
                  <a:cubicBezTo>
                    <a:pt x="434907" y="841559"/>
                    <a:pt x="415568" y="822220"/>
                    <a:pt x="415568" y="798363"/>
                  </a:cubicBezTo>
                  <a:cubicBezTo>
                    <a:pt x="415568" y="774508"/>
                    <a:pt x="434907" y="755169"/>
                    <a:pt x="458762" y="755169"/>
                  </a:cubicBezTo>
                  <a:close/>
                  <a:moveTo>
                    <a:pt x="309813" y="717931"/>
                  </a:moveTo>
                  <a:cubicBezTo>
                    <a:pt x="317260" y="717931"/>
                    <a:pt x="324708" y="725377"/>
                    <a:pt x="324708" y="732825"/>
                  </a:cubicBezTo>
                  <a:cubicBezTo>
                    <a:pt x="324708" y="740272"/>
                    <a:pt x="318750" y="747720"/>
                    <a:pt x="309813" y="747720"/>
                  </a:cubicBezTo>
                  <a:cubicBezTo>
                    <a:pt x="300876" y="747720"/>
                    <a:pt x="294918" y="740272"/>
                    <a:pt x="294918" y="732825"/>
                  </a:cubicBezTo>
                  <a:cubicBezTo>
                    <a:pt x="294918" y="725377"/>
                    <a:pt x="302365" y="717931"/>
                    <a:pt x="309813" y="717931"/>
                  </a:cubicBezTo>
                  <a:close/>
                  <a:moveTo>
                    <a:pt x="1082853" y="713463"/>
                  </a:moveTo>
                  <a:cubicBezTo>
                    <a:pt x="1087322" y="713463"/>
                    <a:pt x="1091790" y="714952"/>
                    <a:pt x="1094769" y="716442"/>
                  </a:cubicBezTo>
                  <a:cubicBezTo>
                    <a:pt x="1097748" y="714952"/>
                    <a:pt x="1100727" y="713463"/>
                    <a:pt x="1103706" y="713463"/>
                  </a:cubicBezTo>
                  <a:cubicBezTo>
                    <a:pt x="1112642" y="713463"/>
                    <a:pt x="1120091" y="720910"/>
                    <a:pt x="1120091" y="729847"/>
                  </a:cubicBezTo>
                  <a:cubicBezTo>
                    <a:pt x="1120091" y="738784"/>
                    <a:pt x="1114133" y="744742"/>
                    <a:pt x="1105196" y="746232"/>
                  </a:cubicBezTo>
                  <a:cubicBezTo>
                    <a:pt x="1102217" y="755169"/>
                    <a:pt x="1093280" y="761127"/>
                    <a:pt x="1082853" y="761127"/>
                  </a:cubicBezTo>
                  <a:cubicBezTo>
                    <a:pt x="1067958" y="761127"/>
                    <a:pt x="1057532" y="749211"/>
                    <a:pt x="1057532" y="735805"/>
                  </a:cubicBezTo>
                  <a:cubicBezTo>
                    <a:pt x="1057532" y="720910"/>
                    <a:pt x="1069448" y="710484"/>
                    <a:pt x="1082853" y="713463"/>
                  </a:cubicBezTo>
                  <a:close/>
                  <a:moveTo>
                    <a:pt x="725379" y="677716"/>
                  </a:moveTo>
                  <a:cubicBezTo>
                    <a:pt x="741763" y="677716"/>
                    <a:pt x="753679" y="691120"/>
                    <a:pt x="755169" y="706015"/>
                  </a:cubicBezTo>
                  <a:cubicBezTo>
                    <a:pt x="758148" y="704526"/>
                    <a:pt x="759637" y="704526"/>
                    <a:pt x="761127" y="704526"/>
                  </a:cubicBezTo>
                  <a:cubicBezTo>
                    <a:pt x="768574" y="704526"/>
                    <a:pt x="776022" y="711973"/>
                    <a:pt x="776022" y="719421"/>
                  </a:cubicBezTo>
                  <a:cubicBezTo>
                    <a:pt x="776022" y="726868"/>
                    <a:pt x="770064" y="734316"/>
                    <a:pt x="761127" y="734316"/>
                  </a:cubicBezTo>
                  <a:cubicBezTo>
                    <a:pt x="755169" y="734316"/>
                    <a:pt x="750700" y="731337"/>
                    <a:pt x="746232" y="732826"/>
                  </a:cubicBezTo>
                  <a:cubicBezTo>
                    <a:pt x="746232" y="732826"/>
                    <a:pt x="744742" y="734316"/>
                    <a:pt x="744742" y="734316"/>
                  </a:cubicBezTo>
                  <a:cubicBezTo>
                    <a:pt x="747721" y="738784"/>
                    <a:pt x="749211" y="744742"/>
                    <a:pt x="749211" y="750700"/>
                  </a:cubicBezTo>
                  <a:cubicBezTo>
                    <a:pt x="749211" y="758148"/>
                    <a:pt x="746232" y="765594"/>
                    <a:pt x="741763" y="771552"/>
                  </a:cubicBezTo>
                  <a:cubicBezTo>
                    <a:pt x="750700" y="773043"/>
                    <a:pt x="758148" y="780489"/>
                    <a:pt x="758148" y="789426"/>
                  </a:cubicBezTo>
                  <a:cubicBezTo>
                    <a:pt x="758148" y="790916"/>
                    <a:pt x="758148" y="790916"/>
                    <a:pt x="758148" y="792405"/>
                  </a:cubicBezTo>
                  <a:cubicBezTo>
                    <a:pt x="759637" y="790916"/>
                    <a:pt x="761127" y="790916"/>
                    <a:pt x="762616" y="790916"/>
                  </a:cubicBezTo>
                  <a:cubicBezTo>
                    <a:pt x="773043" y="790916"/>
                    <a:pt x="781980" y="799853"/>
                    <a:pt x="781980" y="810279"/>
                  </a:cubicBezTo>
                  <a:cubicBezTo>
                    <a:pt x="781980" y="819216"/>
                    <a:pt x="774531" y="828153"/>
                    <a:pt x="764106" y="828153"/>
                  </a:cubicBezTo>
                  <a:cubicBezTo>
                    <a:pt x="765595" y="829643"/>
                    <a:pt x="765595" y="831132"/>
                    <a:pt x="765595" y="832622"/>
                  </a:cubicBezTo>
                  <a:cubicBezTo>
                    <a:pt x="765595" y="838580"/>
                    <a:pt x="759637" y="844538"/>
                    <a:pt x="753679" y="844538"/>
                  </a:cubicBezTo>
                  <a:cubicBezTo>
                    <a:pt x="747721" y="844538"/>
                    <a:pt x="741763" y="838580"/>
                    <a:pt x="741763" y="832622"/>
                  </a:cubicBezTo>
                  <a:cubicBezTo>
                    <a:pt x="741763" y="828153"/>
                    <a:pt x="744742" y="823685"/>
                    <a:pt x="749211" y="822195"/>
                  </a:cubicBezTo>
                  <a:cubicBezTo>
                    <a:pt x="746232" y="817727"/>
                    <a:pt x="744742" y="813258"/>
                    <a:pt x="744742" y="808790"/>
                  </a:cubicBezTo>
                  <a:cubicBezTo>
                    <a:pt x="744742" y="807300"/>
                    <a:pt x="744742" y="807300"/>
                    <a:pt x="744742" y="805811"/>
                  </a:cubicBezTo>
                  <a:cubicBezTo>
                    <a:pt x="743253" y="807300"/>
                    <a:pt x="741763" y="807300"/>
                    <a:pt x="740274" y="807300"/>
                  </a:cubicBezTo>
                  <a:cubicBezTo>
                    <a:pt x="729847" y="807300"/>
                    <a:pt x="720910" y="798363"/>
                    <a:pt x="720910" y="787937"/>
                  </a:cubicBezTo>
                  <a:cubicBezTo>
                    <a:pt x="720910" y="786447"/>
                    <a:pt x="722400" y="784958"/>
                    <a:pt x="722400" y="783468"/>
                  </a:cubicBezTo>
                  <a:cubicBezTo>
                    <a:pt x="720910" y="784958"/>
                    <a:pt x="717931" y="784958"/>
                    <a:pt x="714952" y="784958"/>
                  </a:cubicBezTo>
                  <a:cubicBezTo>
                    <a:pt x="697078" y="784958"/>
                    <a:pt x="682184" y="773043"/>
                    <a:pt x="679205" y="755169"/>
                  </a:cubicBezTo>
                  <a:cubicBezTo>
                    <a:pt x="674737" y="767085"/>
                    <a:pt x="664310" y="777510"/>
                    <a:pt x="649415" y="777510"/>
                  </a:cubicBezTo>
                  <a:cubicBezTo>
                    <a:pt x="631541" y="777510"/>
                    <a:pt x="618137" y="764106"/>
                    <a:pt x="618137" y="746232"/>
                  </a:cubicBezTo>
                  <a:cubicBezTo>
                    <a:pt x="618137" y="728358"/>
                    <a:pt x="633031" y="714952"/>
                    <a:pt x="649415" y="714952"/>
                  </a:cubicBezTo>
                  <a:cubicBezTo>
                    <a:pt x="664310" y="714952"/>
                    <a:pt x="676226" y="725379"/>
                    <a:pt x="679205" y="738784"/>
                  </a:cubicBezTo>
                  <a:cubicBezTo>
                    <a:pt x="682184" y="728358"/>
                    <a:pt x="688141" y="719421"/>
                    <a:pt x="697078" y="714952"/>
                  </a:cubicBezTo>
                  <a:cubicBezTo>
                    <a:pt x="695590" y="711973"/>
                    <a:pt x="695590" y="710484"/>
                    <a:pt x="695590" y="707505"/>
                  </a:cubicBezTo>
                  <a:cubicBezTo>
                    <a:pt x="695590" y="691120"/>
                    <a:pt x="708994" y="677716"/>
                    <a:pt x="725379" y="677716"/>
                  </a:cubicBezTo>
                  <a:close/>
                  <a:moveTo>
                    <a:pt x="1084343" y="673247"/>
                  </a:moveTo>
                  <a:cubicBezTo>
                    <a:pt x="1094768" y="673247"/>
                    <a:pt x="1102217" y="682183"/>
                    <a:pt x="1102217" y="691120"/>
                  </a:cubicBezTo>
                  <a:cubicBezTo>
                    <a:pt x="1102217" y="701546"/>
                    <a:pt x="1094768" y="708994"/>
                    <a:pt x="1084343" y="708994"/>
                  </a:cubicBezTo>
                  <a:cubicBezTo>
                    <a:pt x="1073916" y="708994"/>
                    <a:pt x="1066469" y="700057"/>
                    <a:pt x="1066469" y="691120"/>
                  </a:cubicBezTo>
                  <a:cubicBezTo>
                    <a:pt x="1066469" y="680693"/>
                    <a:pt x="1075406" y="673247"/>
                    <a:pt x="1084343" y="673247"/>
                  </a:cubicBezTo>
                  <a:close/>
                  <a:moveTo>
                    <a:pt x="999443" y="655373"/>
                  </a:moveTo>
                  <a:cubicBezTo>
                    <a:pt x="1008380" y="655373"/>
                    <a:pt x="1014338" y="661330"/>
                    <a:pt x="1014338" y="670267"/>
                  </a:cubicBezTo>
                  <a:cubicBezTo>
                    <a:pt x="1014338" y="679204"/>
                    <a:pt x="1008380" y="685162"/>
                    <a:pt x="999443" y="685162"/>
                  </a:cubicBezTo>
                  <a:cubicBezTo>
                    <a:pt x="990506" y="685162"/>
                    <a:pt x="984548" y="679204"/>
                    <a:pt x="984548" y="670267"/>
                  </a:cubicBezTo>
                  <a:cubicBezTo>
                    <a:pt x="984548" y="661330"/>
                    <a:pt x="990506" y="655373"/>
                    <a:pt x="999443" y="655373"/>
                  </a:cubicBezTo>
                  <a:close/>
                  <a:moveTo>
                    <a:pt x="500466" y="653884"/>
                  </a:moveTo>
                  <a:cubicBezTo>
                    <a:pt x="510891" y="653884"/>
                    <a:pt x="518340" y="661330"/>
                    <a:pt x="518340" y="671757"/>
                  </a:cubicBezTo>
                  <a:cubicBezTo>
                    <a:pt x="518340" y="682183"/>
                    <a:pt x="510891" y="689631"/>
                    <a:pt x="500466" y="689631"/>
                  </a:cubicBezTo>
                  <a:cubicBezTo>
                    <a:pt x="490039" y="689631"/>
                    <a:pt x="482592" y="682183"/>
                    <a:pt x="482592" y="671757"/>
                  </a:cubicBezTo>
                  <a:cubicBezTo>
                    <a:pt x="482592" y="661330"/>
                    <a:pt x="490039" y="653884"/>
                    <a:pt x="500466" y="653884"/>
                  </a:cubicBezTo>
                  <a:close/>
                  <a:moveTo>
                    <a:pt x="652394" y="641969"/>
                  </a:moveTo>
                  <a:cubicBezTo>
                    <a:pt x="662819" y="641969"/>
                    <a:pt x="670268" y="649415"/>
                    <a:pt x="670268" y="659842"/>
                  </a:cubicBezTo>
                  <a:cubicBezTo>
                    <a:pt x="670268" y="670268"/>
                    <a:pt x="662819" y="677716"/>
                    <a:pt x="652394" y="677716"/>
                  </a:cubicBezTo>
                  <a:cubicBezTo>
                    <a:pt x="641967" y="677716"/>
                    <a:pt x="634520" y="670268"/>
                    <a:pt x="634520" y="659842"/>
                  </a:cubicBezTo>
                  <a:cubicBezTo>
                    <a:pt x="634520" y="650905"/>
                    <a:pt x="643457" y="641969"/>
                    <a:pt x="652394" y="641969"/>
                  </a:cubicBezTo>
                  <a:close/>
                  <a:moveTo>
                    <a:pt x="1035191" y="631541"/>
                  </a:moveTo>
                  <a:cubicBezTo>
                    <a:pt x="1045616" y="631541"/>
                    <a:pt x="1053064" y="638987"/>
                    <a:pt x="1053064" y="649414"/>
                  </a:cubicBezTo>
                  <a:cubicBezTo>
                    <a:pt x="1053064" y="659840"/>
                    <a:pt x="1045616" y="667288"/>
                    <a:pt x="1035191" y="667288"/>
                  </a:cubicBezTo>
                  <a:cubicBezTo>
                    <a:pt x="1024764" y="667288"/>
                    <a:pt x="1015827" y="658351"/>
                    <a:pt x="1017317" y="649414"/>
                  </a:cubicBezTo>
                  <a:cubicBezTo>
                    <a:pt x="1017317" y="638987"/>
                    <a:pt x="1024764" y="631541"/>
                    <a:pt x="1035191" y="631541"/>
                  </a:cubicBezTo>
                  <a:close/>
                  <a:moveTo>
                    <a:pt x="716442" y="627074"/>
                  </a:moveTo>
                  <a:cubicBezTo>
                    <a:pt x="723889" y="627074"/>
                    <a:pt x="731337" y="633031"/>
                    <a:pt x="731337" y="641968"/>
                  </a:cubicBezTo>
                  <a:cubicBezTo>
                    <a:pt x="731337" y="649415"/>
                    <a:pt x="725379" y="656863"/>
                    <a:pt x="716442" y="656863"/>
                  </a:cubicBezTo>
                  <a:cubicBezTo>
                    <a:pt x="708994" y="656863"/>
                    <a:pt x="701547" y="649415"/>
                    <a:pt x="701547" y="641968"/>
                  </a:cubicBezTo>
                  <a:cubicBezTo>
                    <a:pt x="701547" y="634520"/>
                    <a:pt x="707505" y="627074"/>
                    <a:pt x="716442" y="627074"/>
                  </a:cubicBezTo>
                  <a:close/>
                  <a:moveTo>
                    <a:pt x="487061" y="607710"/>
                  </a:moveTo>
                  <a:cubicBezTo>
                    <a:pt x="495998" y="607710"/>
                    <a:pt x="503446" y="615156"/>
                    <a:pt x="503446" y="624093"/>
                  </a:cubicBezTo>
                  <a:cubicBezTo>
                    <a:pt x="503446" y="633030"/>
                    <a:pt x="495998" y="640478"/>
                    <a:pt x="487061" y="640478"/>
                  </a:cubicBezTo>
                  <a:cubicBezTo>
                    <a:pt x="478124" y="640478"/>
                    <a:pt x="470677" y="633030"/>
                    <a:pt x="470677" y="624093"/>
                  </a:cubicBezTo>
                  <a:cubicBezTo>
                    <a:pt x="470677" y="615156"/>
                    <a:pt x="478124" y="607710"/>
                    <a:pt x="487061" y="607710"/>
                  </a:cubicBezTo>
                  <a:close/>
                  <a:moveTo>
                    <a:pt x="765595" y="601752"/>
                  </a:moveTo>
                  <a:cubicBezTo>
                    <a:pt x="770062" y="601752"/>
                    <a:pt x="774532" y="606219"/>
                    <a:pt x="774532" y="610689"/>
                  </a:cubicBezTo>
                  <a:cubicBezTo>
                    <a:pt x="774532" y="616647"/>
                    <a:pt x="770062" y="619626"/>
                    <a:pt x="765595" y="619626"/>
                  </a:cubicBezTo>
                  <a:cubicBezTo>
                    <a:pt x="761125" y="619626"/>
                    <a:pt x="756658" y="615156"/>
                    <a:pt x="756658" y="610689"/>
                  </a:cubicBezTo>
                  <a:cubicBezTo>
                    <a:pt x="756658" y="606219"/>
                    <a:pt x="761125" y="601752"/>
                    <a:pt x="765595" y="601752"/>
                  </a:cubicBezTo>
                  <a:close/>
                  <a:moveTo>
                    <a:pt x="394714" y="588347"/>
                  </a:moveTo>
                  <a:cubicBezTo>
                    <a:pt x="421525" y="588347"/>
                    <a:pt x="442378" y="609199"/>
                    <a:pt x="442378" y="636010"/>
                  </a:cubicBezTo>
                  <a:cubicBezTo>
                    <a:pt x="442378" y="662821"/>
                    <a:pt x="421525" y="683674"/>
                    <a:pt x="394714" y="683674"/>
                  </a:cubicBezTo>
                  <a:cubicBezTo>
                    <a:pt x="367903" y="683674"/>
                    <a:pt x="347051" y="662821"/>
                    <a:pt x="347051" y="636010"/>
                  </a:cubicBezTo>
                  <a:cubicBezTo>
                    <a:pt x="347051" y="609199"/>
                    <a:pt x="367903" y="588347"/>
                    <a:pt x="394714" y="588347"/>
                  </a:cubicBezTo>
                  <a:close/>
                  <a:moveTo>
                    <a:pt x="205550" y="586857"/>
                  </a:moveTo>
                  <a:cubicBezTo>
                    <a:pt x="241297" y="586857"/>
                    <a:pt x="271087" y="616646"/>
                    <a:pt x="271087" y="652394"/>
                  </a:cubicBezTo>
                  <a:cubicBezTo>
                    <a:pt x="271087" y="688141"/>
                    <a:pt x="241297" y="717931"/>
                    <a:pt x="205550" y="717931"/>
                  </a:cubicBezTo>
                  <a:cubicBezTo>
                    <a:pt x="168312" y="717931"/>
                    <a:pt x="140012" y="689630"/>
                    <a:pt x="140012" y="652394"/>
                  </a:cubicBezTo>
                  <a:cubicBezTo>
                    <a:pt x="140012" y="616646"/>
                    <a:pt x="169802" y="586857"/>
                    <a:pt x="205550" y="586857"/>
                  </a:cubicBezTo>
                  <a:close/>
                  <a:moveTo>
                    <a:pt x="324708" y="577920"/>
                  </a:moveTo>
                  <a:cubicBezTo>
                    <a:pt x="330666" y="577920"/>
                    <a:pt x="335136" y="582387"/>
                    <a:pt x="335136" y="588345"/>
                  </a:cubicBezTo>
                  <a:cubicBezTo>
                    <a:pt x="335136" y="594303"/>
                    <a:pt x="330666" y="598773"/>
                    <a:pt x="324708" y="598773"/>
                  </a:cubicBezTo>
                  <a:cubicBezTo>
                    <a:pt x="318750" y="598773"/>
                    <a:pt x="314283" y="594303"/>
                    <a:pt x="314283" y="588345"/>
                  </a:cubicBezTo>
                  <a:cubicBezTo>
                    <a:pt x="314283" y="582387"/>
                    <a:pt x="318750" y="577920"/>
                    <a:pt x="324708" y="577920"/>
                  </a:cubicBezTo>
                  <a:close/>
                  <a:moveTo>
                    <a:pt x="668779" y="574940"/>
                  </a:moveTo>
                  <a:cubicBezTo>
                    <a:pt x="674737" y="574940"/>
                    <a:pt x="680695" y="580898"/>
                    <a:pt x="680695" y="586856"/>
                  </a:cubicBezTo>
                  <a:cubicBezTo>
                    <a:pt x="680695" y="592814"/>
                    <a:pt x="676226" y="598772"/>
                    <a:pt x="668779" y="598772"/>
                  </a:cubicBezTo>
                  <a:cubicBezTo>
                    <a:pt x="662821" y="598772"/>
                    <a:pt x="656863" y="594303"/>
                    <a:pt x="656863" y="586856"/>
                  </a:cubicBezTo>
                  <a:cubicBezTo>
                    <a:pt x="656863" y="579408"/>
                    <a:pt x="662821" y="573450"/>
                    <a:pt x="668779" y="574940"/>
                  </a:cubicBezTo>
                  <a:close/>
                  <a:moveTo>
                    <a:pt x="1099238" y="568983"/>
                  </a:moveTo>
                  <a:cubicBezTo>
                    <a:pt x="1105196" y="568983"/>
                    <a:pt x="1109666" y="573450"/>
                    <a:pt x="1109666" y="579408"/>
                  </a:cubicBezTo>
                  <a:cubicBezTo>
                    <a:pt x="1109666" y="583878"/>
                    <a:pt x="1105196" y="588345"/>
                    <a:pt x="1099238" y="589836"/>
                  </a:cubicBezTo>
                  <a:cubicBezTo>
                    <a:pt x="1093280" y="589836"/>
                    <a:pt x="1088813" y="585366"/>
                    <a:pt x="1088813" y="579408"/>
                  </a:cubicBezTo>
                  <a:cubicBezTo>
                    <a:pt x="1088813" y="573450"/>
                    <a:pt x="1093280" y="568983"/>
                    <a:pt x="1099238" y="568983"/>
                  </a:cubicBezTo>
                  <a:close/>
                  <a:moveTo>
                    <a:pt x="981568" y="531747"/>
                  </a:moveTo>
                  <a:cubicBezTo>
                    <a:pt x="991995" y="531747"/>
                    <a:pt x="1000932" y="540683"/>
                    <a:pt x="1000932" y="551109"/>
                  </a:cubicBezTo>
                  <a:cubicBezTo>
                    <a:pt x="1000932" y="561536"/>
                    <a:pt x="991995" y="570473"/>
                    <a:pt x="981568" y="570473"/>
                  </a:cubicBezTo>
                  <a:cubicBezTo>
                    <a:pt x="971142" y="570473"/>
                    <a:pt x="962205" y="561536"/>
                    <a:pt x="962205" y="551109"/>
                  </a:cubicBezTo>
                  <a:cubicBezTo>
                    <a:pt x="962205" y="540683"/>
                    <a:pt x="971142" y="531747"/>
                    <a:pt x="981568" y="531747"/>
                  </a:cubicBezTo>
                  <a:close/>
                  <a:moveTo>
                    <a:pt x="680694" y="497488"/>
                  </a:moveTo>
                  <a:cubicBezTo>
                    <a:pt x="688141" y="497488"/>
                    <a:pt x="695589" y="503445"/>
                    <a:pt x="695589" y="512382"/>
                  </a:cubicBezTo>
                  <a:cubicBezTo>
                    <a:pt x="695589" y="519829"/>
                    <a:pt x="689631" y="527277"/>
                    <a:pt x="680694" y="527277"/>
                  </a:cubicBezTo>
                  <a:cubicBezTo>
                    <a:pt x="673246" y="527277"/>
                    <a:pt x="665799" y="521319"/>
                    <a:pt x="665799" y="512382"/>
                  </a:cubicBezTo>
                  <a:cubicBezTo>
                    <a:pt x="665799" y="504934"/>
                    <a:pt x="671757" y="497488"/>
                    <a:pt x="680694" y="497488"/>
                  </a:cubicBezTo>
                  <a:close/>
                  <a:moveTo>
                    <a:pt x="494509" y="497488"/>
                  </a:moveTo>
                  <a:cubicBezTo>
                    <a:pt x="507914" y="497488"/>
                    <a:pt x="518341" y="507913"/>
                    <a:pt x="518341" y="521319"/>
                  </a:cubicBezTo>
                  <a:cubicBezTo>
                    <a:pt x="518341" y="534724"/>
                    <a:pt x="507914" y="545151"/>
                    <a:pt x="494509" y="545151"/>
                  </a:cubicBezTo>
                  <a:cubicBezTo>
                    <a:pt x="481103" y="545151"/>
                    <a:pt x="470677" y="534724"/>
                    <a:pt x="470677" y="521319"/>
                  </a:cubicBezTo>
                  <a:cubicBezTo>
                    <a:pt x="470677" y="507913"/>
                    <a:pt x="481103" y="497488"/>
                    <a:pt x="494509" y="497488"/>
                  </a:cubicBezTo>
                  <a:close/>
                  <a:moveTo>
                    <a:pt x="1023274" y="495999"/>
                  </a:moveTo>
                  <a:cubicBezTo>
                    <a:pt x="1035190" y="495999"/>
                    <a:pt x="1045617" y="506424"/>
                    <a:pt x="1045617" y="518340"/>
                  </a:cubicBezTo>
                  <a:cubicBezTo>
                    <a:pt x="1045617" y="530256"/>
                    <a:pt x="1035190" y="540683"/>
                    <a:pt x="1023274" y="540683"/>
                  </a:cubicBezTo>
                  <a:cubicBezTo>
                    <a:pt x="1011358" y="540683"/>
                    <a:pt x="1000932" y="530256"/>
                    <a:pt x="1000932" y="518340"/>
                  </a:cubicBezTo>
                  <a:cubicBezTo>
                    <a:pt x="1000932" y="506424"/>
                    <a:pt x="1011358" y="495999"/>
                    <a:pt x="1023274" y="495999"/>
                  </a:cubicBezTo>
                  <a:close/>
                  <a:moveTo>
                    <a:pt x="933907" y="440888"/>
                  </a:moveTo>
                  <a:cubicBezTo>
                    <a:pt x="945823" y="440888"/>
                    <a:pt x="957739" y="445355"/>
                    <a:pt x="965186" y="454292"/>
                  </a:cubicBezTo>
                  <a:cubicBezTo>
                    <a:pt x="981571" y="458761"/>
                    <a:pt x="993487" y="473656"/>
                    <a:pt x="993487" y="491530"/>
                  </a:cubicBezTo>
                  <a:cubicBezTo>
                    <a:pt x="993487" y="513871"/>
                    <a:pt x="975613" y="530256"/>
                    <a:pt x="954760" y="530256"/>
                  </a:cubicBezTo>
                  <a:cubicBezTo>
                    <a:pt x="950291" y="530256"/>
                    <a:pt x="945823" y="528766"/>
                    <a:pt x="941354" y="527277"/>
                  </a:cubicBezTo>
                  <a:cubicBezTo>
                    <a:pt x="938375" y="527277"/>
                    <a:pt x="936886" y="527277"/>
                    <a:pt x="935396" y="527277"/>
                  </a:cubicBezTo>
                  <a:cubicBezTo>
                    <a:pt x="936886" y="528766"/>
                    <a:pt x="936886" y="531745"/>
                    <a:pt x="936886" y="534724"/>
                  </a:cubicBezTo>
                  <a:cubicBezTo>
                    <a:pt x="936886" y="548130"/>
                    <a:pt x="926459" y="558556"/>
                    <a:pt x="913054" y="558556"/>
                  </a:cubicBezTo>
                  <a:cubicBezTo>
                    <a:pt x="899648" y="558556"/>
                    <a:pt x="889223" y="548130"/>
                    <a:pt x="889223" y="534724"/>
                  </a:cubicBezTo>
                  <a:cubicBezTo>
                    <a:pt x="889223" y="525787"/>
                    <a:pt x="895180" y="518340"/>
                    <a:pt x="902627" y="513871"/>
                  </a:cubicBezTo>
                  <a:cubicBezTo>
                    <a:pt x="895180" y="506425"/>
                    <a:pt x="890711" y="495997"/>
                    <a:pt x="890711" y="484082"/>
                  </a:cubicBezTo>
                  <a:cubicBezTo>
                    <a:pt x="890711" y="460250"/>
                    <a:pt x="910075" y="440888"/>
                    <a:pt x="933907" y="440888"/>
                  </a:cubicBezTo>
                  <a:close/>
                  <a:moveTo>
                    <a:pt x="783469" y="437909"/>
                  </a:moveTo>
                  <a:cubicBezTo>
                    <a:pt x="807301" y="437909"/>
                    <a:pt x="826665" y="457271"/>
                    <a:pt x="826665" y="481103"/>
                  </a:cubicBezTo>
                  <a:cubicBezTo>
                    <a:pt x="826665" y="504935"/>
                    <a:pt x="807301" y="524299"/>
                    <a:pt x="783469" y="524299"/>
                  </a:cubicBezTo>
                  <a:cubicBezTo>
                    <a:pt x="781980" y="524299"/>
                    <a:pt x="779001" y="524299"/>
                    <a:pt x="777511" y="524299"/>
                  </a:cubicBezTo>
                  <a:cubicBezTo>
                    <a:pt x="777511" y="525788"/>
                    <a:pt x="779001" y="528767"/>
                    <a:pt x="779001" y="531746"/>
                  </a:cubicBezTo>
                  <a:cubicBezTo>
                    <a:pt x="779001" y="540683"/>
                    <a:pt x="771553" y="548131"/>
                    <a:pt x="762616" y="548131"/>
                  </a:cubicBezTo>
                  <a:cubicBezTo>
                    <a:pt x="753679" y="548131"/>
                    <a:pt x="746232" y="540683"/>
                    <a:pt x="746232" y="531746"/>
                  </a:cubicBezTo>
                  <a:cubicBezTo>
                    <a:pt x="746232" y="524299"/>
                    <a:pt x="750700" y="516851"/>
                    <a:pt x="758148" y="515362"/>
                  </a:cubicBezTo>
                  <a:cubicBezTo>
                    <a:pt x="747721" y="507914"/>
                    <a:pt x="740275" y="495998"/>
                    <a:pt x="740275" y="481103"/>
                  </a:cubicBezTo>
                  <a:cubicBezTo>
                    <a:pt x="740275" y="457271"/>
                    <a:pt x="759637" y="437909"/>
                    <a:pt x="783469" y="437909"/>
                  </a:cubicBezTo>
                  <a:close/>
                  <a:moveTo>
                    <a:pt x="277044" y="434930"/>
                  </a:moveTo>
                  <a:cubicBezTo>
                    <a:pt x="287469" y="434930"/>
                    <a:pt x="294918" y="443866"/>
                    <a:pt x="294918" y="452803"/>
                  </a:cubicBezTo>
                  <a:cubicBezTo>
                    <a:pt x="294918" y="463229"/>
                    <a:pt x="285981" y="470677"/>
                    <a:pt x="277044" y="470677"/>
                  </a:cubicBezTo>
                  <a:cubicBezTo>
                    <a:pt x="268107" y="470677"/>
                    <a:pt x="260659" y="463229"/>
                    <a:pt x="259170" y="452803"/>
                  </a:cubicBezTo>
                  <a:cubicBezTo>
                    <a:pt x="259170" y="442376"/>
                    <a:pt x="268107" y="434930"/>
                    <a:pt x="277044" y="434930"/>
                  </a:cubicBezTo>
                  <a:close/>
                  <a:moveTo>
                    <a:pt x="1045617" y="385778"/>
                  </a:moveTo>
                  <a:cubicBezTo>
                    <a:pt x="1050087" y="385778"/>
                    <a:pt x="1054554" y="390245"/>
                    <a:pt x="1056045" y="396203"/>
                  </a:cubicBezTo>
                  <a:cubicBezTo>
                    <a:pt x="1056045" y="402161"/>
                    <a:pt x="1051575" y="406631"/>
                    <a:pt x="1045617" y="406631"/>
                  </a:cubicBezTo>
                  <a:cubicBezTo>
                    <a:pt x="1039659" y="406631"/>
                    <a:pt x="1035192" y="402161"/>
                    <a:pt x="1035192" y="396203"/>
                  </a:cubicBezTo>
                  <a:cubicBezTo>
                    <a:pt x="1035192" y="390245"/>
                    <a:pt x="1039659" y="385778"/>
                    <a:pt x="1045617" y="385778"/>
                  </a:cubicBezTo>
                  <a:close/>
                  <a:moveTo>
                    <a:pt x="805810" y="342582"/>
                  </a:moveTo>
                  <a:cubicBezTo>
                    <a:pt x="814859" y="342582"/>
                    <a:pt x="822195" y="349917"/>
                    <a:pt x="822195" y="358965"/>
                  </a:cubicBezTo>
                  <a:cubicBezTo>
                    <a:pt x="822195" y="368014"/>
                    <a:pt x="814859" y="375350"/>
                    <a:pt x="805810" y="375350"/>
                  </a:cubicBezTo>
                  <a:cubicBezTo>
                    <a:pt x="796762" y="375350"/>
                    <a:pt x="789426" y="368014"/>
                    <a:pt x="789426" y="358965"/>
                  </a:cubicBezTo>
                  <a:cubicBezTo>
                    <a:pt x="789426" y="349917"/>
                    <a:pt x="796762" y="342582"/>
                    <a:pt x="805810" y="342582"/>
                  </a:cubicBezTo>
                  <a:close/>
                  <a:moveTo>
                    <a:pt x="652394" y="323220"/>
                  </a:moveTo>
                  <a:cubicBezTo>
                    <a:pt x="674737" y="323220"/>
                    <a:pt x="694100" y="341093"/>
                    <a:pt x="694100" y="364925"/>
                  </a:cubicBezTo>
                  <a:cubicBezTo>
                    <a:pt x="694100" y="369393"/>
                    <a:pt x="694100" y="372372"/>
                    <a:pt x="692611" y="375351"/>
                  </a:cubicBezTo>
                  <a:cubicBezTo>
                    <a:pt x="717931" y="379820"/>
                    <a:pt x="737295" y="400673"/>
                    <a:pt x="737295" y="427483"/>
                  </a:cubicBezTo>
                  <a:cubicBezTo>
                    <a:pt x="737295" y="457273"/>
                    <a:pt x="713464" y="481105"/>
                    <a:pt x="683674" y="481105"/>
                  </a:cubicBezTo>
                  <a:cubicBezTo>
                    <a:pt x="662821" y="481105"/>
                    <a:pt x="644948" y="469189"/>
                    <a:pt x="636011" y="451315"/>
                  </a:cubicBezTo>
                  <a:cubicBezTo>
                    <a:pt x="633032" y="452804"/>
                    <a:pt x="628563" y="454294"/>
                    <a:pt x="625584" y="454294"/>
                  </a:cubicBezTo>
                  <a:cubicBezTo>
                    <a:pt x="612179" y="454294"/>
                    <a:pt x="601752" y="443867"/>
                    <a:pt x="604731" y="430462"/>
                  </a:cubicBezTo>
                  <a:cubicBezTo>
                    <a:pt x="604731" y="417056"/>
                    <a:pt x="615158" y="406631"/>
                    <a:pt x="628563" y="406631"/>
                  </a:cubicBezTo>
                  <a:cubicBezTo>
                    <a:pt x="631541" y="406631"/>
                    <a:pt x="633032" y="406631"/>
                    <a:pt x="636011" y="408119"/>
                  </a:cubicBezTo>
                  <a:cubicBezTo>
                    <a:pt x="636011" y="406631"/>
                    <a:pt x="637499" y="405140"/>
                    <a:pt x="637499" y="403652"/>
                  </a:cubicBezTo>
                  <a:cubicBezTo>
                    <a:pt x="621116" y="397694"/>
                    <a:pt x="610689" y="382799"/>
                    <a:pt x="610689" y="364925"/>
                  </a:cubicBezTo>
                  <a:cubicBezTo>
                    <a:pt x="610689" y="342582"/>
                    <a:pt x="628563" y="323220"/>
                    <a:pt x="652394" y="323220"/>
                  </a:cubicBezTo>
                  <a:close/>
                  <a:moveTo>
                    <a:pt x="1015827" y="269598"/>
                  </a:moveTo>
                  <a:cubicBezTo>
                    <a:pt x="1035190" y="269598"/>
                    <a:pt x="1051575" y="284492"/>
                    <a:pt x="1051575" y="305345"/>
                  </a:cubicBezTo>
                  <a:cubicBezTo>
                    <a:pt x="1051575" y="324708"/>
                    <a:pt x="1036680" y="341093"/>
                    <a:pt x="1015827" y="341093"/>
                  </a:cubicBezTo>
                  <a:cubicBezTo>
                    <a:pt x="996463" y="341093"/>
                    <a:pt x="980080" y="326198"/>
                    <a:pt x="980080" y="305345"/>
                  </a:cubicBezTo>
                  <a:cubicBezTo>
                    <a:pt x="980080" y="285981"/>
                    <a:pt x="996463" y="269598"/>
                    <a:pt x="1015827" y="269598"/>
                  </a:cubicBezTo>
                  <a:close/>
                  <a:moveTo>
                    <a:pt x="926458" y="257682"/>
                  </a:moveTo>
                  <a:cubicBezTo>
                    <a:pt x="939862" y="257682"/>
                    <a:pt x="950290" y="268107"/>
                    <a:pt x="950290" y="281513"/>
                  </a:cubicBezTo>
                  <a:cubicBezTo>
                    <a:pt x="950290" y="294918"/>
                    <a:pt x="939862" y="305345"/>
                    <a:pt x="926458" y="305345"/>
                  </a:cubicBezTo>
                  <a:cubicBezTo>
                    <a:pt x="919010" y="305345"/>
                    <a:pt x="911563" y="300876"/>
                    <a:pt x="907094" y="294918"/>
                  </a:cubicBezTo>
                  <a:cubicBezTo>
                    <a:pt x="904115" y="296408"/>
                    <a:pt x="901136" y="297897"/>
                    <a:pt x="898157" y="297897"/>
                  </a:cubicBezTo>
                  <a:cubicBezTo>
                    <a:pt x="890710" y="297897"/>
                    <a:pt x="884752" y="291939"/>
                    <a:pt x="884752" y="284492"/>
                  </a:cubicBezTo>
                  <a:cubicBezTo>
                    <a:pt x="884752" y="277044"/>
                    <a:pt x="890710" y="271086"/>
                    <a:pt x="898157" y="271086"/>
                  </a:cubicBezTo>
                  <a:cubicBezTo>
                    <a:pt x="899647" y="271086"/>
                    <a:pt x="901136" y="271086"/>
                    <a:pt x="902626" y="274065"/>
                  </a:cubicBezTo>
                  <a:cubicBezTo>
                    <a:pt x="907094" y="265128"/>
                    <a:pt x="916031" y="257682"/>
                    <a:pt x="926458" y="257682"/>
                  </a:cubicBezTo>
                  <a:close/>
                  <a:moveTo>
                    <a:pt x="844536" y="253213"/>
                  </a:moveTo>
                  <a:cubicBezTo>
                    <a:pt x="851940" y="253213"/>
                    <a:pt x="857942" y="259214"/>
                    <a:pt x="857942" y="266617"/>
                  </a:cubicBezTo>
                  <a:cubicBezTo>
                    <a:pt x="857942" y="274021"/>
                    <a:pt x="851940" y="280023"/>
                    <a:pt x="844536" y="280023"/>
                  </a:cubicBezTo>
                  <a:cubicBezTo>
                    <a:pt x="837133" y="280023"/>
                    <a:pt x="831131" y="274021"/>
                    <a:pt x="831131" y="266617"/>
                  </a:cubicBezTo>
                  <a:cubicBezTo>
                    <a:pt x="831131" y="259214"/>
                    <a:pt x="837133" y="253213"/>
                    <a:pt x="844536" y="253213"/>
                  </a:cubicBezTo>
                  <a:close/>
                  <a:moveTo>
                    <a:pt x="1075407" y="220444"/>
                  </a:moveTo>
                  <a:cubicBezTo>
                    <a:pt x="1082855" y="220444"/>
                    <a:pt x="1088813" y="226401"/>
                    <a:pt x="1088813" y="233848"/>
                  </a:cubicBezTo>
                  <a:cubicBezTo>
                    <a:pt x="1088813" y="241296"/>
                    <a:pt x="1082855" y="247254"/>
                    <a:pt x="1075407" y="247254"/>
                  </a:cubicBezTo>
                  <a:cubicBezTo>
                    <a:pt x="1069449" y="247254"/>
                    <a:pt x="1063491" y="241296"/>
                    <a:pt x="1062002" y="233848"/>
                  </a:cubicBezTo>
                  <a:cubicBezTo>
                    <a:pt x="1062002" y="226401"/>
                    <a:pt x="1067960" y="220444"/>
                    <a:pt x="1075407" y="220444"/>
                  </a:cubicBezTo>
                  <a:close/>
                  <a:moveTo>
                    <a:pt x="688141" y="134055"/>
                  </a:moveTo>
                  <a:cubicBezTo>
                    <a:pt x="713462" y="134055"/>
                    <a:pt x="732826" y="153417"/>
                    <a:pt x="732826" y="178739"/>
                  </a:cubicBezTo>
                  <a:cubicBezTo>
                    <a:pt x="732826" y="204060"/>
                    <a:pt x="711973" y="223424"/>
                    <a:pt x="688141" y="223424"/>
                  </a:cubicBezTo>
                  <a:cubicBezTo>
                    <a:pt x="662819" y="223424"/>
                    <a:pt x="643457" y="204060"/>
                    <a:pt x="643457" y="178739"/>
                  </a:cubicBezTo>
                  <a:cubicBezTo>
                    <a:pt x="643457" y="153417"/>
                    <a:pt x="664309" y="134055"/>
                    <a:pt x="688141" y="134055"/>
                  </a:cubicBezTo>
                  <a:close/>
                  <a:moveTo>
                    <a:pt x="889223" y="105755"/>
                  </a:moveTo>
                  <a:cubicBezTo>
                    <a:pt x="893690" y="105755"/>
                    <a:pt x="898160" y="110222"/>
                    <a:pt x="898160" y="114692"/>
                  </a:cubicBezTo>
                  <a:cubicBezTo>
                    <a:pt x="898160" y="119159"/>
                    <a:pt x="893690" y="123629"/>
                    <a:pt x="889223" y="123629"/>
                  </a:cubicBezTo>
                  <a:cubicBezTo>
                    <a:pt x="883265" y="123629"/>
                    <a:pt x="880286" y="120650"/>
                    <a:pt x="880286" y="114692"/>
                  </a:cubicBezTo>
                  <a:cubicBezTo>
                    <a:pt x="880286" y="110222"/>
                    <a:pt x="884753" y="105755"/>
                    <a:pt x="889223" y="105755"/>
                  </a:cubicBezTo>
                  <a:close/>
                  <a:moveTo>
                    <a:pt x="425993" y="74475"/>
                  </a:moveTo>
                  <a:cubicBezTo>
                    <a:pt x="434930" y="74475"/>
                    <a:pt x="442378" y="81921"/>
                    <a:pt x="442378" y="90858"/>
                  </a:cubicBezTo>
                  <a:cubicBezTo>
                    <a:pt x="442378" y="99795"/>
                    <a:pt x="434930" y="107243"/>
                    <a:pt x="425993" y="107243"/>
                  </a:cubicBezTo>
                  <a:cubicBezTo>
                    <a:pt x="417056" y="107243"/>
                    <a:pt x="409609" y="99795"/>
                    <a:pt x="409609" y="90858"/>
                  </a:cubicBezTo>
                  <a:cubicBezTo>
                    <a:pt x="409609" y="81921"/>
                    <a:pt x="417056" y="74475"/>
                    <a:pt x="425993" y="74475"/>
                  </a:cubicBezTo>
                  <a:close/>
                  <a:moveTo>
                    <a:pt x="1085832" y="65538"/>
                  </a:moveTo>
                  <a:cubicBezTo>
                    <a:pt x="1096259" y="65538"/>
                    <a:pt x="1105196" y="74474"/>
                    <a:pt x="1105196" y="84900"/>
                  </a:cubicBezTo>
                  <a:cubicBezTo>
                    <a:pt x="1105196" y="95327"/>
                    <a:pt x="1096259" y="104264"/>
                    <a:pt x="1085832" y="104264"/>
                  </a:cubicBezTo>
                  <a:cubicBezTo>
                    <a:pt x="1073916" y="104264"/>
                    <a:pt x="1066469" y="95327"/>
                    <a:pt x="1066469" y="84900"/>
                  </a:cubicBezTo>
                  <a:cubicBezTo>
                    <a:pt x="1066469" y="74474"/>
                    <a:pt x="1075406" y="65538"/>
                    <a:pt x="1085832" y="65538"/>
                  </a:cubicBezTo>
                  <a:close/>
                  <a:moveTo>
                    <a:pt x="971143" y="0"/>
                  </a:moveTo>
                  <a:cubicBezTo>
                    <a:pt x="990507" y="0"/>
                    <a:pt x="1005402" y="14895"/>
                    <a:pt x="1005402" y="34258"/>
                  </a:cubicBezTo>
                  <a:cubicBezTo>
                    <a:pt x="1005402" y="53622"/>
                    <a:pt x="990507" y="68517"/>
                    <a:pt x="971143" y="68517"/>
                  </a:cubicBezTo>
                  <a:cubicBezTo>
                    <a:pt x="951780" y="68517"/>
                    <a:pt x="936886" y="53622"/>
                    <a:pt x="936886" y="34258"/>
                  </a:cubicBezTo>
                  <a:cubicBezTo>
                    <a:pt x="936886" y="14895"/>
                    <a:pt x="951780" y="0"/>
                    <a:pt x="97114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524">
              <a:extLst>
                <a:ext uri="{FF2B5EF4-FFF2-40B4-BE49-F238E27FC236}">
                  <a16:creationId xmlns:a16="http://schemas.microsoft.com/office/drawing/2014/main" id="{E3D0CD88-1A6F-404D-AA3C-629F3A1195DA}"/>
                </a:ext>
              </a:extLst>
            </p:cNvPr>
            <p:cNvSpPr/>
            <p:nvPr/>
          </p:nvSpPr>
          <p:spPr>
            <a:xfrm rot="7056479">
              <a:off x="9384798" y="4520301"/>
              <a:ext cx="1455645" cy="977651"/>
            </a:xfrm>
            <a:custGeom>
              <a:avLst/>
              <a:gdLst>
                <a:gd name="connsiteX0" fmla="*/ 1366642 w 1455645"/>
                <a:gd name="connsiteY0" fmla="*/ 419387 h 977651"/>
                <a:gd name="connsiteX1" fmla="*/ 1363564 w 1455645"/>
                <a:gd name="connsiteY1" fmla="*/ 410310 h 977651"/>
                <a:gd name="connsiteX2" fmla="*/ 1368845 w 1455645"/>
                <a:gd name="connsiteY2" fmla="*/ 401828 h 977651"/>
                <a:gd name="connsiteX3" fmla="*/ 1358090 w 1455645"/>
                <a:gd name="connsiteY3" fmla="*/ 388855 h 977651"/>
                <a:gd name="connsiteX4" fmla="*/ 1372545 w 1455645"/>
                <a:gd name="connsiteY4" fmla="*/ 378237 h 977651"/>
                <a:gd name="connsiteX5" fmla="*/ 1383300 w 1455645"/>
                <a:gd name="connsiteY5" fmla="*/ 391210 h 977651"/>
                <a:gd name="connsiteX6" fmla="*/ 1378020 w 1455645"/>
                <a:gd name="connsiteY6" fmla="*/ 399693 h 977651"/>
                <a:gd name="connsiteX7" fmla="*/ 1388775 w 1455645"/>
                <a:gd name="connsiteY7" fmla="*/ 412666 h 977651"/>
                <a:gd name="connsiteX8" fmla="*/ 1375803 w 1455645"/>
                <a:gd name="connsiteY8" fmla="*/ 423421 h 977651"/>
                <a:gd name="connsiteX9" fmla="*/ 1366642 w 1455645"/>
                <a:gd name="connsiteY9" fmla="*/ 419387 h 977651"/>
                <a:gd name="connsiteX10" fmla="*/ 1335622 w 1455645"/>
                <a:gd name="connsiteY10" fmla="*/ 375159 h 977651"/>
                <a:gd name="connsiteX11" fmla="*/ 1331993 w 1455645"/>
                <a:gd name="connsiteY11" fmla="*/ 363975 h 977651"/>
                <a:gd name="connsiteX12" fmla="*/ 1348209 w 1455645"/>
                <a:gd name="connsiteY12" fmla="*/ 350530 h 977651"/>
                <a:gd name="connsiteX13" fmla="*/ 1361653 w 1455645"/>
                <a:gd name="connsiteY13" fmla="*/ 366746 h 977651"/>
                <a:gd name="connsiteX14" fmla="*/ 1345437 w 1455645"/>
                <a:gd name="connsiteY14" fmla="*/ 380190 h 977651"/>
                <a:gd name="connsiteX15" fmla="*/ 1335622 w 1455645"/>
                <a:gd name="connsiteY15" fmla="*/ 375159 h 977651"/>
                <a:gd name="connsiteX16" fmla="*/ 1303620 w 1455645"/>
                <a:gd name="connsiteY16" fmla="*/ 331405 h 977651"/>
                <a:gd name="connsiteX17" fmla="*/ 1311728 w 1455645"/>
                <a:gd name="connsiteY17" fmla="*/ 324682 h 977651"/>
                <a:gd name="connsiteX18" fmla="*/ 1318451 w 1455645"/>
                <a:gd name="connsiteY18" fmla="*/ 332791 h 977651"/>
                <a:gd name="connsiteX19" fmla="*/ 1310342 w 1455645"/>
                <a:gd name="connsiteY19" fmla="*/ 339513 h 977651"/>
                <a:gd name="connsiteX20" fmla="*/ 1303620 w 1455645"/>
                <a:gd name="connsiteY20" fmla="*/ 331405 h 977651"/>
                <a:gd name="connsiteX21" fmla="*/ 1274764 w 1455645"/>
                <a:gd name="connsiteY21" fmla="*/ 384059 h 977651"/>
                <a:gd name="connsiteX22" fmla="*/ 1284494 w 1455645"/>
                <a:gd name="connsiteY22" fmla="*/ 375992 h 977651"/>
                <a:gd name="connsiteX23" fmla="*/ 1292560 w 1455645"/>
                <a:gd name="connsiteY23" fmla="*/ 385722 h 977651"/>
                <a:gd name="connsiteX24" fmla="*/ 1282830 w 1455645"/>
                <a:gd name="connsiteY24" fmla="*/ 393788 h 977651"/>
                <a:gd name="connsiteX25" fmla="*/ 1274764 w 1455645"/>
                <a:gd name="connsiteY25" fmla="*/ 384059 h 977651"/>
                <a:gd name="connsiteX26" fmla="*/ 1353934 w 1455645"/>
                <a:gd name="connsiteY26" fmla="*/ 593415 h 977651"/>
                <a:gd name="connsiteX27" fmla="*/ 1368528 w 1455645"/>
                <a:gd name="connsiteY27" fmla="*/ 581315 h 977651"/>
                <a:gd name="connsiteX28" fmla="*/ 1380628 w 1455645"/>
                <a:gd name="connsiteY28" fmla="*/ 595910 h 977651"/>
                <a:gd name="connsiteX29" fmla="*/ 1366033 w 1455645"/>
                <a:gd name="connsiteY29" fmla="*/ 608009 h 977651"/>
                <a:gd name="connsiteX30" fmla="*/ 1353934 w 1455645"/>
                <a:gd name="connsiteY30" fmla="*/ 593415 h 977651"/>
                <a:gd name="connsiteX31" fmla="*/ 1387334 w 1455645"/>
                <a:gd name="connsiteY31" fmla="*/ 664228 h 977651"/>
                <a:gd name="connsiteX32" fmla="*/ 1378370 w 1455645"/>
                <a:gd name="connsiteY32" fmla="*/ 636089 h 977651"/>
                <a:gd name="connsiteX33" fmla="*/ 1420532 w 1455645"/>
                <a:gd name="connsiteY33" fmla="*/ 601133 h 977651"/>
                <a:gd name="connsiteX34" fmla="*/ 1455487 w 1455645"/>
                <a:gd name="connsiteY34" fmla="*/ 643296 h 977651"/>
                <a:gd name="connsiteX35" fmla="*/ 1413325 w 1455645"/>
                <a:gd name="connsiteY35" fmla="*/ 678251 h 977651"/>
                <a:gd name="connsiteX36" fmla="*/ 1387334 w 1455645"/>
                <a:gd name="connsiteY36" fmla="*/ 664228 h 977651"/>
                <a:gd name="connsiteX37" fmla="*/ 1289734 w 1455645"/>
                <a:gd name="connsiteY37" fmla="*/ 524022 h 977651"/>
                <a:gd name="connsiteX38" fmla="*/ 1283096 w 1455645"/>
                <a:gd name="connsiteY38" fmla="*/ 503018 h 977651"/>
                <a:gd name="connsiteX39" fmla="*/ 1309457 w 1455645"/>
                <a:gd name="connsiteY39" fmla="*/ 477059 h 977651"/>
                <a:gd name="connsiteX40" fmla="*/ 1327155 w 1455645"/>
                <a:gd name="connsiteY40" fmla="*/ 463754 h 977651"/>
                <a:gd name="connsiteX41" fmla="*/ 1341945 w 1455645"/>
                <a:gd name="connsiteY41" fmla="*/ 481591 h 977651"/>
                <a:gd name="connsiteX42" fmla="*/ 1333420 w 1455645"/>
                <a:gd name="connsiteY42" fmla="*/ 492762 h 977651"/>
                <a:gd name="connsiteX43" fmla="*/ 1337828 w 1455645"/>
                <a:gd name="connsiteY43" fmla="*/ 509630 h 977651"/>
                <a:gd name="connsiteX44" fmla="*/ 1328612 w 1455645"/>
                <a:gd name="connsiteY44" fmla="*/ 528216 h 977651"/>
                <a:gd name="connsiteX45" fmla="*/ 1331024 w 1455645"/>
                <a:gd name="connsiteY45" fmla="*/ 534425 h 977651"/>
                <a:gd name="connsiteX46" fmla="*/ 1321294 w 1455645"/>
                <a:gd name="connsiteY46" fmla="*/ 542492 h 977651"/>
                <a:gd name="connsiteX47" fmla="*/ 1313089 w 1455645"/>
                <a:gd name="connsiteY47" fmla="*/ 534246 h 977651"/>
                <a:gd name="connsiteX48" fmla="*/ 1308639 w 1455645"/>
                <a:gd name="connsiteY48" fmla="*/ 533830 h 977651"/>
                <a:gd name="connsiteX49" fmla="*/ 1289734 w 1455645"/>
                <a:gd name="connsiteY49" fmla="*/ 524022 h 977651"/>
                <a:gd name="connsiteX50" fmla="*/ 1237637 w 1455645"/>
                <a:gd name="connsiteY50" fmla="*/ 669312 h 977651"/>
                <a:gd name="connsiteX51" fmla="*/ 1233090 w 1455645"/>
                <a:gd name="connsiteY51" fmla="*/ 653928 h 977651"/>
                <a:gd name="connsiteX52" fmla="*/ 1243651 w 1455645"/>
                <a:gd name="connsiteY52" fmla="*/ 636963 h 977651"/>
                <a:gd name="connsiteX53" fmla="*/ 1229875 w 1455645"/>
                <a:gd name="connsiteY53" fmla="*/ 592293 h 977651"/>
                <a:gd name="connsiteX54" fmla="*/ 1238301 w 1455645"/>
                <a:gd name="connsiteY54" fmla="*/ 566153 h 977651"/>
                <a:gd name="connsiteX55" fmla="*/ 1233851 w 1455645"/>
                <a:gd name="connsiteY55" fmla="*/ 565737 h 977651"/>
                <a:gd name="connsiteX56" fmla="*/ 1210996 w 1455645"/>
                <a:gd name="connsiteY56" fmla="*/ 538169 h 977651"/>
                <a:gd name="connsiteX57" fmla="*/ 1213033 w 1455645"/>
                <a:gd name="connsiteY57" fmla="*/ 532375 h 977651"/>
                <a:gd name="connsiteX58" fmla="*/ 1204039 w 1455645"/>
                <a:gd name="connsiteY58" fmla="*/ 516576 h 977651"/>
                <a:gd name="connsiteX59" fmla="*/ 1221875 w 1455645"/>
                <a:gd name="connsiteY59" fmla="*/ 501787 h 977651"/>
                <a:gd name="connsiteX60" fmla="*/ 1235597 w 1455645"/>
                <a:gd name="connsiteY60" fmla="*/ 515037 h 977651"/>
                <a:gd name="connsiteX61" fmla="*/ 1240047 w 1455645"/>
                <a:gd name="connsiteY61" fmla="*/ 515453 h 977651"/>
                <a:gd name="connsiteX62" fmla="*/ 1262902 w 1455645"/>
                <a:gd name="connsiteY62" fmla="*/ 543019 h 977651"/>
                <a:gd name="connsiteX63" fmla="*/ 1262763 w 1455645"/>
                <a:gd name="connsiteY63" fmla="*/ 544503 h 977651"/>
                <a:gd name="connsiteX64" fmla="*/ 1297843 w 1455645"/>
                <a:gd name="connsiteY64" fmla="*/ 537308 h 977651"/>
                <a:gd name="connsiteX65" fmla="*/ 1352964 w 1455645"/>
                <a:gd name="connsiteY65" fmla="*/ 603796 h 977651"/>
                <a:gd name="connsiteX66" fmla="*/ 1286480 w 1455645"/>
                <a:gd name="connsiteY66" fmla="*/ 658917 h 977651"/>
                <a:gd name="connsiteX67" fmla="*/ 1276235 w 1455645"/>
                <a:gd name="connsiteY67" fmla="*/ 656464 h 977651"/>
                <a:gd name="connsiteX68" fmla="*/ 1251912 w 1455645"/>
                <a:gd name="connsiteY68" fmla="*/ 676630 h 977651"/>
                <a:gd name="connsiteX69" fmla="*/ 1237637 w 1455645"/>
                <a:gd name="connsiteY69" fmla="*/ 669312 h 977651"/>
                <a:gd name="connsiteX70" fmla="*/ 1155635 w 1455645"/>
                <a:gd name="connsiteY70" fmla="*/ 700357 h 977651"/>
                <a:gd name="connsiteX71" fmla="*/ 1149681 w 1455645"/>
                <a:gd name="connsiteY71" fmla="*/ 682038 h 977651"/>
                <a:gd name="connsiteX72" fmla="*/ 1177247 w 1455645"/>
                <a:gd name="connsiteY72" fmla="*/ 659182 h 977651"/>
                <a:gd name="connsiteX73" fmla="*/ 1200103 w 1455645"/>
                <a:gd name="connsiteY73" fmla="*/ 686750 h 977651"/>
                <a:gd name="connsiteX74" fmla="*/ 1172535 w 1455645"/>
                <a:gd name="connsiteY74" fmla="*/ 709603 h 977651"/>
                <a:gd name="connsiteX75" fmla="*/ 1155635 w 1455645"/>
                <a:gd name="connsiteY75" fmla="*/ 700357 h 977651"/>
                <a:gd name="connsiteX76" fmla="*/ 824229 w 1455645"/>
                <a:gd name="connsiteY76" fmla="*/ 98491 h 977651"/>
                <a:gd name="connsiteX77" fmla="*/ 819016 w 1455645"/>
                <a:gd name="connsiteY77" fmla="*/ 84899 h 977651"/>
                <a:gd name="connsiteX78" fmla="*/ 838378 w 1455645"/>
                <a:gd name="connsiteY78" fmla="*/ 65537 h 977651"/>
                <a:gd name="connsiteX79" fmla="*/ 857743 w 1455645"/>
                <a:gd name="connsiteY79" fmla="*/ 84900 h 977651"/>
                <a:gd name="connsiteX80" fmla="*/ 838378 w 1455645"/>
                <a:gd name="connsiteY80" fmla="*/ 104263 h 977651"/>
                <a:gd name="connsiteX81" fmla="*/ 824229 w 1455645"/>
                <a:gd name="connsiteY81" fmla="*/ 98491 h 977651"/>
                <a:gd name="connsiteX82" fmla="*/ 1116735 w 1455645"/>
                <a:gd name="connsiteY82" fmla="*/ 698405 h 977651"/>
                <a:gd name="connsiteX83" fmla="*/ 1131328 w 1455645"/>
                <a:gd name="connsiteY83" fmla="*/ 686305 h 977651"/>
                <a:gd name="connsiteX84" fmla="*/ 1143429 w 1455645"/>
                <a:gd name="connsiteY84" fmla="*/ 700900 h 977651"/>
                <a:gd name="connsiteX85" fmla="*/ 1128834 w 1455645"/>
                <a:gd name="connsiteY85" fmla="*/ 712999 h 977651"/>
                <a:gd name="connsiteX86" fmla="*/ 1116735 w 1455645"/>
                <a:gd name="connsiteY86" fmla="*/ 698405 h 977651"/>
                <a:gd name="connsiteX87" fmla="*/ 814549 w 1455645"/>
                <a:gd name="connsiteY87" fmla="*/ 233848 h 977651"/>
                <a:gd name="connsiteX88" fmla="*/ 827953 w 1455645"/>
                <a:gd name="connsiteY88" fmla="*/ 220443 h 977651"/>
                <a:gd name="connsiteX89" fmla="*/ 841359 w 1455645"/>
                <a:gd name="connsiteY89" fmla="*/ 233848 h 977651"/>
                <a:gd name="connsiteX90" fmla="*/ 827953 w 1455645"/>
                <a:gd name="connsiteY90" fmla="*/ 247254 h 977651"/>
                <a:gd name="connsiteX91" fmla="*/ 814549 w 1455645"/>
                <a:gd name="connsiteY91" fmla="*/ 233848 h 977651"/>
                <a:gd name="connsiteX92" fmla="*/ 882354 w 1455645"/>
                <a:gd name="connsiteY92" fmla="*/ 407040 h 977651"/>
                <a:gd name="connsiteX93" fmla="*/ 876399 w 1455645"/>
                <a:gd name="connsiteY93" fmla="*/ 388719 h 977651"/>
                <a:gd name="connsiteX94" fmla="*/ 880335 w 1455645"/>
                <a:gd name="connsiteY94" fmla="*/ 378615 h 977651"/>
                <a:gd name="connsiteX95" fmla="*/ 863274 w 1455645"/>
                <a:gd name="connsiteY95" fmla="*/ 353084 h 977651"/>
                <a:gd name="connsiteX96" fmla="*/ 890841 w 1455645"/>
                <a:gd name="connsiteY96" fmla="*/ 330229 h 977651"/>
                <a:gd name="connsiteX97" fmla="*/ 913697 w 1455645"/>
                <a:gd name="connsiteY97" fmla="*/ 357796 h 977651"/>
                <a:gd name="connsiteX98" fmla="*/ 911243 w 1455645"/>
                <a:gd name="connsiteY98" fmla="*/ 368039 h 977651"/>
                <a:gd name="connsiteX99" fmla="*/ 926822 w 1455645"/>
                <a:gd name="connsiteY99" fmla="*/ 393431 h 977651"/>
                <a:gd name="connsiteX100" fmla="*/ 899256 w 1455645"/>
                <a:gd name="connsiteY100" fmla="*/ 416286 h 977651"/>
                <a:gd name="connsiteX101" fmla="*/ 882354 w 1455645"/>
                <a:gd name="connsiteY101" fmla="*/ 407040 h 977651"/>
                <a:gd name="connsiteX102" fmla="*/ 699300 w 1455645"/>
                <a:gd name="connsiteY102" fmla="*/ 58648 h 977651"/>
                <a:gd name="connsiteX103" fmla="*/ 689432 w 1455645"/>
                <a:gd name="connsiteY103" fmla="*/ 34258 h 977651"/>
                <a:gd name="connsiteX104" fmla="*/ 723689 w 1455645"/>
                <a:gd name="connsiteY104" fmla="*/ 0 h 977651"/>
                <a:gd name="connsiteX105" fmla="*/ 757948 w 1455645"/>
                <a:gd name="connsiteY105" fmla="*/ 34257 h 977651"/>
                <a:gd name="connsiteX106" fmla="*/ 723689 w 1455645"/>
                <a:gd name="connsiteY106" fmla="*/ 68516 h 977651"/>
                <a:gd name="connsiteX107" fmla="*/ 699300 w 1455645"/>
                <a:gd name="connsiteY107" fmla="*/ 58648 h 977651"/>
                <a:gd name="connsiteX108" fmla="*/ 1041019 w 1455645"/>
                <a:gd name="connsiteY108" fmla="*/ 724241 h 977651"/>
                <a:gd name="connsiteX109" fmla="*/ 1050748 w 1455645"/>
                <a:gd name="connsiteY109" fmla="*/ 716175 h 977651"/>
                <a:gd name="connsiteX110" fmla="*/ 1058815 w 1455645"/>
                <a:gd name="connsiteY110" fmla="*/ 725904 h 977651"/>
                <a:gd name="connsiteX111" fmla="*/ 1049085 w 1455645"/>
                <a:gd name="connsiteY111" fmla="*/ 733971 h 977651"/>
                <a:gd name="connsiteX112" fmla="*/ 1041019 w 1455645"/>
                <a:gd name="connsiteY112" fmla="*/ 724241 h 977651"/>
                <a:gd name="connsiteX113" fmla="*/ 889998 w 1455645"/>
                <a:gd name="connsiteY113" fmla="*/ 451326 h 977651"/>
                <a:gd name="connsiteX114" fmla="*/ 901349 w 1455645"/>
                <a:gd name="connsiteY114" fmla="*/ 441913 h 977651"/>
                <a:gd name="connsiteX115" fmla="*/ 910761 w 1455645"/>
                <a:gd name="connsiteY115" fmla="*/ 453266 h 977651"/>
                <a:gd name="connsiteX116" fmla="*/ 899409 w 1455645"/>
                <a:gd name="connsiteY116" fmla="*/ 462676 h 977651"/>
                <a:gd name="connsiteX117" fmla="*/ 889998 w 1455645"/>
                <a:gd name="connsiteY117" fmla="*/ 451326 h 977651"/>
                <a:gd name="connsiteX118" fmla="*/ 913534 w 1455645"/>
                <a:gd name="connsiteY118" fmla="*/ 603683 h 977651"/>
                <a:gd name="connsiteX119" fmla="*/ 902917 w 1455645"/>
                <a:gd name="connsiteY119" fmla="*/ 569219 h 977651"/>
                <a:gd name="connsiteX120" fmla="*/ 933492 w 1455645"/>
                <a:gd name="connsiteY120" fmla="*/ 530190 h 977651"/>
                <a:gd name="connsiteX121" fmla="*/ 920879 w 1455645"/>
                <a:gd name="connsiteY121" fmla="*/ 505075 h 977651"/>
                <a:gd name="connsiteX122" fmla="*/ 934822 w 1455645"/>
                <a:gd name="connsiteY122" fmla="*/ 483938 h 977651"/>
                <a:gd name="connsiteX123" fmla="*/ 947419 w 1455645"/>
                <a:gd name="connsiteY123" fmla="*/ 461180 h 977651"/>
                <a:gd name="connsiteX124" fmla="*/ 946215 w 1455645"/>
                <a:gd name="connsiteY124" fmla="*/ 458075 h 977651"/>
                <a:gd name="connsiteX125" fmla="*/ 940144 w 1455645"/>
                <a:gd name="connsiteY125" fmla="*/ 459004 h 977651"/>
                <a:gd name="connsiteX126" fmla="*/ 930732 w 1455645"/>
                <a:gd name="connsiteY126" fmla="*/ 447653 h 977651"/>
                <a:gd name="connsiteX127" fmla="*/ 942084 w 1455645"/>
                <a:gd name="connsiteY127" fmla="*/ 438242 h 977651"/>
                <a:gd name="connsiteX128" fmla="*/ 946394 w 1455645"/>
                <a:gd name="connsiteY128" fmla="*/ 440140 h 977651"/>
                <a:gd name="connsiteX129" fmla="*/ 963441 w 1455645"/>
                <a:gd name="connsiteY129" fmla="*/ 417798 h 977651"/>
                <a:gd name="connsiteX130" fmla="*/ 982762 w 1455645"/>
                <a:gd name="connsiteY130" fmla="*/ 403148 h 977651"/>
                <a:gd name="connsiteX131" fmla="*/ 998106 w 1455645"/>
                <a:gd name="connsiteY131" fmla="*/ 415053 h 977651"/>
                <a:gd name="connsiteX132" fmla="*/ 1012284 w 1455645"/>
                <a:gd name="connsiteY132" fmla="*/ 407403 h 977651"/>
                <a:gd name="connsiteX133" fmla="*/ 1027074 w 1455645"/>
                <a:gd name="connsiteY133" fmla="*/ 425241 h 977651"/>
                <a:gd name="connsiteX134" fmla="*/ 1018410 w 1455645"/>
                <a:gd name="connsiteY134" fmla="*/ 437895 h 977651"/>
                <a:gd name="connsiteX135" fmla="*/ 1019340 w 1455645"/>
                <a:gd name="connsiteY135" fmla="*/ 443965 h 977651"/>
                <a:gd name="connsiteX136" fmla="*/ 1052632 w 1455645"/>
                <a:gd name="connsiteY136" fmla="*/ 503923 h 977651"/>
                <a:gd name="connsiteX137" fmla="*/ 995182 w 1455645"/>
                <a:gd name="connsiteY137" fmla="*/ 558393 h 977651"/>
                <a:gd name="connsiteX138" fmla="*/ 996111 w 1455645"/>
                <a:gd name="connsiteY138" fmla="*/ 564464 h 977651"/>
                <a:gd name="connsiteX139" fmla="*/ 1022015 w 1455645"/>
                <a:gd name="connsiteY139" fmla="*/ 559405 h 977651"/>
                <a:gd name="connsiteX140" fmla="*/ 1069071 w 1455645"/>
                <a:gd name="connsiteY140" fmla="*/ 616161 h 977651"/>
                <a:gd name="connsiteX141" fmla="*/ 1055779 w 1455645"/>
                <a:gd name="connsiteY141" fmla="*/ 646335 h 977651"/>
                <a:gd name="connsiteX142" fmla="*/ 1056431 w 1455645"/>
                <a:gd name="connsiteY142" fmla="*/ 655371 h 977651"/>
                <a:gd name="connsiteX143" fmla="*/ 1028863 w 1455645"/>
                <a:gd name="connsiteY143" fmla="*/ 678226 h 977651"/>
                <a:gd name="connsiteX144" fmla="*/ 1007866 w 1455645"/>
                <a:gd name="connsiteY144" fmla="*/ 662801 h 977651"/>
                <a:gd name="connsiteX145" fmla="*/ 967117 w 1455645"/>
                <a:gd name="connsiteY145" fmla="*/ 618601 h 977651"/>
                <a:gd name="connsiteX146" fmla="*/ 945938 w 1455645"/>
                <a:gd name="connsiteY146" fmla="*/ 621111 h 977651"/>
                <a:gd name="connsiteX147" fmla="*/ 913534 w 1455645"/>
                <a:gd name="connsiteY147" fmla="*/ 603683 h 977651"/>
                <a:gd name="connsiteX148" fmla="*/ 787738 w 1455645"/>
                <a:gd name="connsiteY148" fmla="*/ 396204 h 977651"/>
                <a:gd name="connsiteX149" fmla="*/ 798164 w 1455645"/>
                <a:gd name="connsiteY149" fmla="*/ 385778 h 977651"/>
                <a:gd name="connsiteX150" fmla="*/ 808591 w 1455645"/>
                <a:gd name="connsiteY150" fmla="*/ 396203 h 977651"/>
                <a:gd name="connsiteX151" fmla="*/ 798164 w 1455645"/>
                <a:gd name="connsiteY151" fmla="*/ 406630 h 977651"/>
                <a:gd name="connsiteX152" fmla="*/ 787738 w 1455645"/>
                <a:gd name="connsiteY152" fmla="*/ 396204 h 977651"/>
                <a:gd name="connsiteX153" fmla="*/ 632833 w 1455645"/>
                <a:gd name="connsiteY153" fmla="*/ 114692 h 977651"/>
                <a:gd name="connsiteX154" fmla="*/ 641769 w 1455645"/>
                <a:gd name="connsiteY154" fmla="*/ 105755 h 977651"/>
                <a:gd name="connsiteX155" fmla="*/ 650707 w 1455645"/>
                <a:gd name="connsiteY155" fmla="*/ 114692 h 977651"/>
                <a:gd name="connsiteX156" fmla="*/ 641770 w 1455645"/>
                <a:gd name="connsiteY156" fmla="*/ 123629 h 977651"/>
                <a:gd name="connsiteX157" fmla="*/ 632833 w 1455645"/>
                <a:gd name="connsiteY157" fmla="*/ 114692 h 977651"/>
                <a:gd name="connsiteX158" fmla="*/ 980658 w 1455645"/>
                <a:gd name="connsiteY158" fmla="*/ 809853 h 977651"/>
                <a:gd name="connsiteX159" fmla="*/ 990388 w 1455645"/>
                <a:gd name="connsiteY159" fmla="*/ 801787 h 977651"/>
                <a:gd name="connsiteX160" fmla="*/ 998455 w 1455645"/>
                <a:gd name="connsiteY160" fmla="*/ 811516 h 977651"/>
                <a:gd name="connsiteX161" fmla="*/ 988725 w 1455645"/>
                <a:gd name="connsiteY161" fmla="*/ 819583 h 977651"/>
                <a:gd name="connsiteX162" fmla="*/ 980658 w 1455645"/>
                <a:gd name="connsiteY162" fmla="*/ 809853 h 977651"/>
                <a:gd name="connsiteX163" fmla="*/ 841359 w 1455645"/>
                <a:gd name="connsiteY163" fmla="*/ 579408 h 977651"/>
                <a:gd name="connsiteX164" fmla="*/ 851785 w 1455645"/>
                <a:gd name="connsiteY164" fmla="*/ 568983 h 977651"/>
                <a:gd name="connsiteX165" fmla="*/ 862212 w 1455645"/>
                <a:gd name="connsiteY165" fmla="*/ 579408 h 977651"/>
                <a:gd name="connsiteX166" fmla="*/ 851785 w 1455645"/>
                <a:gd name="connsiteY166" fmla="*/ 589835 h 977651"/>
                <a:gd name="connsiteX167" fmla="*/ 841359 w 1455645"/>
                <a:gd name="connsiteY167" fmla="*/ 579408 h 977651"/>
                <a:gd name="connsiteX168" fmla="*/ 637299 w 1455645"/>
                <a:gd name="connsiteY168" fmla="*/ 284492 h 977651"/>
                <a:gd name="connsiteX169" fmla="*/ 650703 w 1455645"/>
                <a:gd name="connsiteY169" fmla="*/ 271086 h 977651"/>
                <a:gd name="connsiteX170" fmla="*/ 655173 w 1455645"/>
                <a:gd name="connsiteY170" fmla="*/ 274065 h 977651"/>
                <a:gd name="connsiteX171" fmla="*/ 679004 w 1455645"/>
                <a:gd name="connsiteY171" fmla="*/ 257682 h 977651"/>
                <a:gd name="connsiteX172" fmla="*/ 702836 w 1455645"/>
                <a:gd name="connsiteY172" fmla="*/ 281513 h 977651"/>
                <a:gd name="connsiteX173" fmla="*/ 679004 w 1455645"/>
                <a:gd name="connsiteY173" fmla="*/ 305345 h 977651"/>
                <a:gd name="connsiteX174" fmla="*/ 659640 w 1455645"/>
                <a:gd name="connsiteY174" fmla="*/ 294917 h 977651"/>
                <a:gd name="connsiteX175" fmla="*/ 650703 w 1455645"/>
                <a:gd name="connsiteY175" fmla="*/ 297897 h 977651"/>
                <a:gd name="connsiteX176" fmla="*/ 637299 w 1455645"/>
                <a:gd name="connsiteY176" fmla="*/ 284492 h 977651"/>
                <a:gd name="connsiteX177" fmla="*/ 760181 w 1455645"/>
                <a:gd name="connsiteY177" fmla="*/ 533979 h 977651"/>
                <a:gd name="connsiteX178" fmla="*/ 753479 w 1455645"/>
                <a:gd name="connsiteY178" fmla="*/ 518340 h 977651"/>
                <a:gd name="connsiteX179" fmla="*/ 775821 w 1455645"/>
                <a:gd name="connsiteY179" fmla="*/ 495998 h 977651"/>
                <a:gd name="connsiteX180" fmla="*/ 798163 w 1455645"/>
                <a:gd name="connsiteY180" fmla="*/ 518339 h 977651"/>
                <a:gd name="connsiteX181" fmla="*/ 775820 w 1455645"/>
                <a:gd name="connsiteY181" fmla="*/ 540682 h 977651"/>
                <a:gd name="connsiteX182" fmla="*/ 760181 w 1455645"/>
                <a:gd name="connsiteY182" fmla="*/ 533979 h 977651"/>
                <a:gd name="connsiteX183" fmla="*/ 678285 w 1455645"/>
                <a:gd name="connsiteY183" fmla="*/ 395637 h 977651"/>
                <a:gd name="connsiteX184" fmla="*/ 686392 w 1455645"/>
                <a:gd name="connsiteY184" fmla="*/ 388915 h 977651"/>
                <a:gd name="connsiteX185" fmla="*/ 693115 w 1455645"/>
                <a:gd name="connsiteY185" fmla="*/ 397022 h 977651"/>
                <a:gd name="connsiteX186" fmla="*/ 692977 w 1455645"/>
                <a:gd name="connsiteY186" fmla="*/ 398506 h 977651"/>
                <a:gd name="connsiteX187" fmla="*/ 709470 w 1455645"/>
                <a:gd name="connsiteY187" fmla="*/ 382096 h 977651"/>
                <a:gd name="connsiteX188" fmla="*/ 707613 w 1455645"/>
                <a:gd name="connsiteY188" fmla="*/ 369955 h 977651"/>
                <a:gd name="connsiteX189" fmla="*/ 738423 w 1455645"/>
                <a:gd name="connsiteY189" fmla="*/ 344409 h 977651"/>
                <a:gd name="connsiteX190" fmla="*/ 758353 w 1455645"/>
                <a:gd name="connsiteY190" fmla="*/ 355248 h 977651"/>
                <a:gd name="connsiteX191" fmla="*/ 757287 w 1455645"/>
                <a:gd name="connsiteY191" fmla="*/ 350661 h 977651"/>
                <a:gd name="connsiteX192" fmla="*/ 763180 w 1455645"/>
                <a:gd name="connsiteY192" fmla="*/ 339617 h 977651"/>
                <a:gd name="connsiteX193" fmla="*/ 764022 w 1455645"/>
                <a:gd name="connsiteY193" fmla="*/ 339353 h 977651"/>
                <a:gd name="connsiteX194" fmla="*/ 749891 w 1455645"/>
                <a:gd name="connsiteY194" fmla="*/ 333700 h 977651"/>
                <a:gd name="connsiteX195" fmla="*/ 749456 w 1455645"/>
                <a:gd name="connsiteY195" fmla="*/ 334408 h 977651"/>
                <a:gd name="connsiteX196" fmla="*/ 736012 w 1455645"/>
                <a:gd name="connsiteY196" fmla="*/ 338200 h 977651"/>
                <a:gd name="connsiteX197" fmla="*/ 724245 w 1455645"/>
                <a:gd name="connsiteY197" fmla="*/ 332052 h 977651"/>
                <a:gd name="connsiteX198" fmla="*/ 719879 w 1455645"/>
                <a:gd name="connsiteY198" fmla="*/ 318741 h 977651"/>
                <a:gd name="connsiteX199" fmla="*/ 726027 w 1455645"/>
                <a:gd name="connsiteY199" fmla="*/ 306974 h 977651"/>
                <a:gd name="connsiteX200" fmla="*/ 732889 w 1455645"/>
                <a:gd name="connsiteY200" fmla="*/ 304724 h 977651"/>
                <a:gd name="connsiteX201" fmla="*/ 743239 w 1455645"/>
                <a:gd name="connsiteY201" fmla="*/ 280211 h 977651"/>
                <a:gd name="connsiteX202" fmla="*/ 768374 w 1455645"/>
                <a:gd name="connsiteY202" fmla="*/ 269598 h 977651"/>
                <a:gd name="connsiteX203" fmla="*/ 804121 w 1455645"/>
                <a:gd name="connsiteY203" fmla="*/ 305345 h 977651"/>
                <a:gd name="connsiteX204" fmla="*/ 794067 w 1455645"/>
                <a:gd name="connsiteY204" fmla="*/ 330480 h 977651"/>
                <a:gd name="connsiteX205" fmla="*/ 777695 w 1455645"/>
                <a:gd name="connsiteY205" fmla="*/ 337244 h 977651"/>
                <a:gd name="connsiteX206" fmla="*/ 786167 w 1455645"/>
                <a:gd name="connsiteY206" fmla="*/ 341765 h 977651"/>
                <a:gd name="connsiteX207" fmla="*/ 789914 w 1455645"/>
                <a:gd name="connsiteY207" fmla="*/ 353710 h 977651"/>
                <a:gd name="connsiteX208" fmla="*/ 772075 w 1455645"/>
                <a:gd name="connsiteY208" fmla="*/ 368498 h 977651"/>
                <a:gd name="connsiteX209" fmla="*/ 762110 w 1455645"/>
                <a:gd name="connsiteY209" fmla="*/ 363080 h 977651"/>
                <a:gd name="connsiteX210" fmla="*/ 762622 w 1455645"/>
                <a:gd name="connsiteY210" fmla="*/ 373598 h 977651"/>
                <a:gd name="connsiteX211" fmla="*/ 747058 w 1455645"/>
                <a:gd name="connsiteY211" fmla="*/ 396079 h 977651"/>
                <a:gd name="connsiteX212" fmla="*/ 750121 w 1455645"/>
                <a:gd name="connsiteY212" fmla="*/ 411325 h 977651"/>
                <a:gd name="connsiteX213" fmla="*/ 717689 w 1455645"/>
                <a:gd name="connsiteY213" fmla="*/ 438214 h 977651"/>
                <a:gd name="connsiteX214" fmla="*/ 690800 w 1455645"/>
                <a:gd name="connsiteY214" fmla="*/ 405782 h 977651"/>
                <a:gd name="connsiteX215" fmla="*/ 692838 w 1455645"/>
                <a:gd name="connsiteY215" fmla="*/ 399988 h 977651"/>
                <a:gd name="connsiteX216" fmla="*/ 685006 w 1455645"/>
                <a:gd name="connsiteY216" fmla="*/ 403745 h 977651"/>
                <a:gd name="connsiteX217" fmla="*/ 678285 w 1455645"/>
                <a:gd name="connsiteY217" fmla="*/ 395637 h 977651"/>
                <a:gd name="connsiteX218" fmla="*/ 824042 w 1455645"/>
                <a:gd name="connsiteY218" fmla="*/ 703407 h 977651"/>
                <a:gd name="connsiteX219" fmla="*/ 819016 w 1455645"/>
                <a:gd name="connsiteY219" fmla="*/ 691119 h 977651"/>
                <a:gd name="connsiteX220" fmla="*/ 836890 w 1455645"/>
                <a:gd name="connsiteY220" fmla="*/ 673246 h 977651"/>
                <a:gd name="connsiteX221" fmla="*/ 854763 w 1455645"/>
                <a:gd name="connsiteY221" fmla="*/ 691119 h 977651"/>
                <a:gd name="connsiteX222" fmla="*/ 836890 w 1455645"/>
                <a:gd name="connsiteY222" fmla="*/ 708994 h 977651"/>
                <a:gd name="connsiteX223" fmla="*/ 824042 w 1455645"/>
                <a:gd name="connsiteY223" fmla="*/ 703407 h 977651"/>
                <a:gd name="connsiteX224" fmla="*/ 583678 w 1455645"/>
                <a:gd name="connsiteY224" fmla="*/ 266617 h 977651"/>
                <a:gd name="connsiteX225" fmla="*/ 597083 w 1455645"/>
                <a:gd name="connsiteY225" fmla="*/ 253212 h 977651"/>
                <a:gd name="connsiteX226" fmla="*/ 610489 w 1455645"/>
                <a:gd name="connsiteY226" fmla="*/ 266617 h 977651"/>
                <a:gd name="connsiteX227" fmla="*/ 597083 w 1455645"/>
                <a:gd name="connsiteY227" fmla="*/ 280023 h 977651"/>
                <a:gd name="connsiteX228" fmla="*/ 583678 w 1455645"/>
                <a:gd name="connsiteY228" fmla="*/ 266617 h 977651"/>
                <a:gd name="connsiteX229" fmla="*/ 774331 w 1455645"/>
                <a:gd name="connsiteY229" fmla="*/ 661703 h 977651"/>
                <a:gd name="connsiteX230" fmla="*/ 769863 w 1455645"/>
                <a:gd name="connsiteY230" fmla="*/ 649414 h 977651"/>
                <a:gd name="connsiteX231" fmla="*/ 787737 w 1455645"/>
                <a:gd name="connsiteY231" fmla="*/ 631541 h 977651"/>
                <a:gd name="connsiteX232" fmla="*/ 805610 w 1455645"/>
                <a:gd name="connsiteY232" fmla="*/ 649414 h 977651"/>
                <a:gd name="connsiteX233" fmla="*/ 787737 w 1455645"/>
                <a:gd name="connsiteY233" fmla="*/ 667288 h 977651"/>
                <a:gd name="connsiteX234" fmla="*/ 774331 w 1455645"/>
                <a:gd name="connsiteY234" fmla="*/ 661703 h 977651"/>
                <a:gd name="connsiteX235" fmla="*/ 720523 w 1455645"/>
                <a:gd name="connsiteY235" fmla="*/ 564701 h 977651"/>
                <a:gd name="connsiteX236" fmla="*/ 714752 w 1455645"/>
                <a:gd name="connsiteY236" fmla="*/ 551109 h 977651"/>
                <a:gd name="connsiteX237" fmla="*/ 734114 w 1455645"/>
                <a:gd name="connsiteY237" fmla="*/ 531746 h 977651"/>
                <a:gd name="connsiteX238" fmla="*/ 753479 w 1455645"/>
                <a:gd name="connsiteY238" fmla="*/ 551109 h 977651"/>
                <a:gd name="connsiteX239" fmla="*/ 734114 w 1455645"/>
                <a:gd name="connsiteY239" fmla="*/ 570473 h 977651"/>
                <a:gd name="connsiteX240" fmla="*/ 720523 w 1455645"/>
                <a:gd name="connsiteY240" fmla="*/ 564701 h 977651"/>
                <a:gd name="connsiteX241" fmla="*/ 817154 w 1455645"/>
                <a:gd name="connsiteY241" fmla="*/ 753492 h 977651"/>
                <a:gd name="connsiteX242" fmla="*/ 810079 w 1455645"/>
                <a:gd name="connsiteY242" fmla="*/ 735805 h 977651"/>
                <a:gd name="connsiteX243" fmla="*/ 835400 w 1455645"/>
                <a:gd name="connsiteY243" fmla="*/ 713463 h 977651"/>
                <a:gd name="connsiteX244" fmla="*/ 847316 w 1455645"/>
                <a:gd name="connsiteY244" fmla="*/ 716442 h 977651"/>
                <a:gd name="connsiteX245" fmla="*/ 856253 w 1455645"/>
                <a:gd name="connsiteY245" fmla="*/ 713463 h 977651"/>
                <a:gd name="connsiteX246" fmla="*/ 872638 w 1455645"/>
                <a:gd name="connsiteY246" fmla="*/ 729847 h 977651"/>
                <a:gd name="connsiteX247" fmla="*/ 857743 w 1455645"/>
                <a:gd name="connsiteY247" fmla="*/ 746232 h 977651"/>
                <a:gd name="connsiteX248" fmla="*/ 835400 w 1455645"/>
                <a:gd name="connsiteY248" fmla="*/ 761126 h 977651"/>
                <a:gd name="connsiteX249" fmla="*/ 817154 w 1455645"/>
                <a:gd name="connsiteY249" fmla="*/ 753492 h 977651"/>
                <a:gd name="connsiteX250" fmla="*/ 768517 w 1455645"/>
                <a:gd name="connsiteY250" fmla="*/ 710743 h 977651"/>
                <a:gd name="connsiteX251" fmla="*/ 783110 w 1455645"/>
                <a:gd name="connsiteY251" fmla="*/ 698642 h 977651"/>
                <a:gd name="connsiteX252" fmla="*/ 795211 w 1455645"/>
                <a:gd name="connsiteY252" fmla="*/ 713238 h 977651"/>
                <a:gd name="connsiteX253" fmla="*/ 780616 w 1455645"/>
                <a:gd name="connsiteY253" fmla="*/ 725337 h 977651"/>
                <a:gd name="connsiteX254" fmla="*/ 768517 w 1455645"/>
                <a:gd name="connsiteY254" fmla="*/ 710743 h 977651"/>
                <a:gd name="connsiteX255" fmla="*/ 741192 w 1455645"/>
                <a:gd name="connsiteY255" fmla="*/ 681066 h 977651"/>
                <a:gd name="connsiteX256" fmla="*/ 737095 w 1455645"/>
                <a:gd name="connsiteY256" fmla="*/ 670267 h 977651"/>
                <a:gd name="connsiteX257" fmla="*/ 751990 w 1455645"/>
                <a:gd name="connsiteY257" fmla="*/ 655372 h 977651"/>
                <a:gd name="connsiteX258" fmla="*/ 766885 w 1455645"/>
                <a:gd name="connsiteY258" fmla="*/ 670267 h 977651"/>
                <a:gd name="connsiteX259" fmla="*/ 751990 w 1455645"/>
                <a:gd name="connsiteY259" fmla="*/ 685162 h 977651"/>
                <a:gd name="connsiteX260" fmla="*/ 741192 w 1455645"/>
                <a:gd name="connsiteY260" fmla="*/ 681066 h 977651"/>
                <a:gd name="connsiteX261" fmla="*/ 648657 w 1455645"/>
                <a:gd name="connsiteY261" fmla="*/ 551667 h 977651"/>
                <a:gd name="connsiteX262" fmla="*/ 641769 w 1455645"/>
                <a:gd name="connsiteY262" fmla="*/ 534724 h 977651"/>
                <a:gd name="connsiteX263" fmla="*/ 655173 w 1455645"/>
                <a:gd name="connsiteY263" fmla="*/ 513872 h 977651"/>
                <a:gd name="connsiteX264" fmla="*/ 643258 w 1455645"/>
                <a:gd name="connsiteY264" fmla="*/ 484082 h 977651"/>
                <a:gd name="connsiteX265" fmla="*/ 686453 w 1455645"/>
                <a:gd name="connsiteY265" fmla="*/ 440888 h 977651"/>
                <a:gd name="connsiteX266" fmla="*/ 717732 w 1455645"/>
                <a:gd name="connsiteY266" fmla="*/ 454292 h 977651"/>
                <a:gd name="connsiteX267" fmla="*/ 746033 w 1455645"/>
                <a:gd name="connsiteY267" fmla="*/ 491530 h 977651"/>
                <a:gd name="connsiteX268" fmla="*/ 707306 w 1455645"/>
                <a:gd name="connsiteY268" fmla="*/ 530256 h 977651"/>
                <a:gd name="connsiteX269" fmla="*/ 693900 w 1455645"/>
                <a:gd name="connsiteY269" fmla="*/ 527277 h 977651"/>
                <a:gd name="connsiteX270" fmla="*/ 687942 w 1455645"/>
                <a:gd name="connsiteY270" fmla="*/ 527277 h 977651"/>
                <a:gd name="connsiteX271" fmla="*/ 689432 w 1455645"/>
                <a:gd name="connsiteY271" fmla="*/ 534724 h 977651"/>
                <a:gd name="connsiteX272" fmla="*/ 665600 w 1455645"/>
                <a:gd name="connsiteY272" fmla="*/ 558555 h 977651"/>
                <a:gd name="connsiteX273" fmla="*/ 648657 w 1455645"/>
                <a:gd name="connsiteY273" fmla="*/ 551667 h 977651"/>
                <a:gd name="connsiteX274" fmla="*/ 546772 w 1455645"/>
                <a:gd name="connsiteY274" fmla="*/ 370550 h 977651"/>
                <a:gd name="connsiteX275" fmla="*/ 541973 w 1455645"/>
                <a:gd name="connsiteY275" fmla="*/ 358965 h 977651"/>
                <a:gd name="connsiteX276" fmla="*/ 558356 w 1455645"/>
                <a:gd name="connsiteY276" fmla="*/ 342581 h 977651"/>
                <a:gd name="connsiteX277" fmla="*/ 574741 w 1455645"/>
                <a:gd name="connsiteY277" fmla="*/ 358964 h 977651"/>
                <a:gd name="connsiteX278" fmla="*/ 558356 w 1455645"/>
                <a:gd name="connsiteY278" fmla="*/ 375349 h 977651"/>
                <a:gd name="connsiteX279" fmla="*/ 546772 w 1455645"/>
                <a:gd name="connsiteY279" fmla="*/ 370550 h 977651"/>
                <a:gd name="connsiteX280" fmla="*/ 766438 w 1455645"/>
                <a:gd name="connsiteY280" fmla="*/ 867066 h 977651"/>
                <a:gd name="connsiteX281" fmla="*/ 762628 w 1455645"/>
                <a:gd name="connsiteY281" fmla="*/ 853806 h 977651"/>
                <a:gd name="connsiteX282" fmla="*/ 782087 w 1455645"/>
                <a:gd name="connsiteY282" fmla="*/ 837673 h 977651"/>
                <a:gd name="connsiteX283" fmla="*/ 794879 w 1455645"/>
                <a:gd name="connsiteY283" fmla="*/ 844852 h 977651"/>
                <a:gd name="connsiteX284" fmla="*/ 833619 w 1455645"/>
                <a:gd name="connsiteY284" fmla="*/ 830521 h 977651"/>
                <a:gd name="connsiteX285" fmla="*/ 877984 w 1455645"/>
                <a:gd name="connsiteY285" fmla="*/ 884034 h 977651"/>
                <a:gd name="connsiteX286" fmla="*/ 824472 w 1455645"/>
                <a:gd name="connsiteY286" fmla="*/ 928400 h 977651"/>
                <a:gd name="connsiteX287" fmla="*/ 791342 w 1455645"/>
                <a:gd name="connsiteY287" fmla="*/ 910719 h 977651"/>
                <a:gd name="connsiteX288" fmla="*/ 780105 w 1455645"/>
                <a:gd name="connsiteY288" fmla="*/ 874888 h 977651"/>
                <a:gd name="connsiteX289" fmla="*/ 780243 w 1455645"/>
                <a:gd name="connsiteY289" fmla="*/ 873404 h 977651"/>
                <a:gd name="connsiteX290" fmla="*/ 778761 w 1455645"/>
                <a:gd name="connsiteY290" fmla="*/ 873265 h 977651"/>
                <a:gd name="connsiteX291" fmla="*/ 766438 w 1455645"/>
                <a:gd name="connsiteY291" fmla="*/ 867066 h 977651"/>
                <a:gd name="connsiteX292" fmla="*/ 408849 w 1455645"/>
                <a:gd name="connsiteY292" fmla="*/ 210577 h 977651"/>
                <a:gd name="connsiteX293" fmla="*/ 396003 w 1455645"/>
                <a:gd name="connsiteY293" fmla="*/ 178739 h 977651"/>
                <a:gd name="connsiteX294" fmla="*/ 440687 w 1455645"/>
                <a:gd name="connsiteY294" fmla="*/ 134054 h 977651"/>
                <a:gd name="connsiteX295" fmla="*/ 485372 w 1455645"/>
                <a:gd name="connsiteY295" fmla="*/ 178739 h 977651"/>
                <a:gd name="connsiteX296" fmla="*/ 440687 w 1455645"/>
                <a:gd name="connsiteY296" fmla="*/ 223424 h 977651"/>
                <a:gd name="connsiteX297" fmla="*/ 408849 w 1455645"/>
                <a:gd name="connsiteY297" fmla="*/ 210577 h 977651"/>
                <a:gd name="connsiteX298" fmla="*/ 715448 w 1455645"/>
                <a:gd name="connsiteY298" fmla="*/ 846406 h 977651"/>
                <a:gd name="connsiteX299" fmla="*/ 728422 w 1455645"/>
                <a:gd name="connsiteY299" fmla="*/ 835651 h 977651"/>
                <a:gd name="connsiteX300" fmla="*/ 739177 w 1455645"/>
                <a:gd name="connsiteY300" fmla="*/ 848623 h 977651"/>
                <a:gd name="connsiteX301" fmla="*/ 726204 w 1455645"/>
                <a:gd name="connsiteY301" fmla="*/ 859379 h 977651"/>
                <a:gd name="connsiteX302" fmla="*/ 715448 w 1455645"/>
                <a:gd name="connsiteY302" fmla="*/ 846406 h 977651"/>
                <a:gd name="connsiteX303" fmla="*/ 438439 w 1455645"/>
                <a:gd name="connsiteY303" fmla="*/ 320865 h 977651"/>
                <a:gd name="connsiteX304" fmla="*/ 448168 w 1455645"/>
                <a:gd name="connsiteY304" fmla="*/ 312798 h 977651"/>
                <a:gd name="connsiteX305" fmla="*/ 456235 w 1455645"/>
                <a:gd name="connsiteY305" fmla="*/ 322528 h 977651"/>
                <a:gd name="connsiteX306" fmla="*/ 446505 w 1455645"/>
                <a:gd name="connsiteY306" fmla="*/ 330594 h 977651"/>
                <a:gd name="connsiteX307" fmla="*/ 438439 w 1455645"/>
                <a:gd name="connsiteY307" fmla="*/ 320865 h 977651"/>
                <a:gd name="connsiteX308" fmla="*/ 596513 w 1455645"/>
                <a:gd name="connsiteY308" fmla="*/ 630342 h 977651"/>
                <a:gd name="connsiteX309" fmla="*/ 609486 w 1455645"/>
                <a:gd name="connsiteY309" fmla="*/ 619588 h 977651"/>
                <a:gd name="connsiteX310" fmla="*/ 620241 w 1455645"/>
                <a:gd name="connsiteY310" fmla="*/ 632560 h 977651"/>
                <a:gd name="connsiteX311" fmla="*/ 607269 w 1455645"/>
                <a:gd name="connsiteY311" fmla="*/ 643315 h 977651"/>
                <a:gd name="connsiteX312" fmla="*/ 596513 w 1455645"/>
                <a:gd name="connsiteY312" fmla="*/ 630342 h 977651"/>
                <a:gd name="connsiteX313" fmla="*/ 674905 w 1455645"/>
                <a:gd name="connsiteY313" fmla="*/ 834014 h 977651"/>
                <a:gd name="connsiteX314" fmla="*/ 669003 w 1455645"/>
                <a:gd name="connsiteY314" fmla="*/ 815138 h 977651"/>
                <a:gd name="connsiteX315" fmla="*/ 696569 w 1455645"/>
                <a:gd name="connsiteY315" fmla="*/ 792282 h 977651"/>
                <a:gd name="connsiteX316" fmla="*/ 719425 w 1455645"/>
                <a:gd name="connsiteY316" fmla="*/ 819850 h 977651"/>
                <a:gd name="connsiteX317" fmla="*/ 691857 w 1455645"/>
                <a:gd name="connsiteY317" fmla="*/ 842704 h 977651"/>
                <a:gd name="connsiteX318" fmla="*/ 674905 w 1455645"/>
                <a:gd name="connsiteY318" fmla="*/ 834014 h 977651"/>
                <a:gd name="connsiteX319" fmla="*/ 387076 w 1455645"/>
                <a:gd name="connsiteY319" fmla="*/ 314195 h 977651"/>
                <a:gd name="connsiteX320" fmla="*/ 383330 w 1455645"/>
                <a:gd name="connsiteY320" fmla="*/ 302252 h 977651"/>
                <a:gd name="connsiteX321" fmla="*/ 401167 w 1455645"/>
                <a:gd name="connsiteY321" fmla="*/ 287463 h 977651"/>
                <a:gd name="connsiteX322" fmla="*/ 415956 w 1455645"/>
                <a:gd name="connsiteY322" fmla="*/ 305301 h 977651"/>
                <a:gd name="connsiteX323" fmla="*/ 398118 w 1455645"/>
                <a:gd name="connsiteY323" fmla="*/ 320089 h 977651"/>
                <a:gd name="connsiteX324" fmla="*/ 387076 w 1455645"/>
                <a:gd name="connsiteY324" fmla="*/ 314195 h 977651"/>
                <a:gd name="connsiteX325" fmla="*/ 503620 w 1455645"/>
                <a:gd name="connsiteY325" fmla="*/ 543289 h 977651"/>
                <a:gd name="connsiteX326" fmla="*/ 498779 w 1455645"/>
                <a:gd name="connsiteY326" fmla="*/ 531746 h 977651"/>
                <a:gd name="connsiteX327" fmla="*/ 510695 w 1455645"/>
                <a:gd name="connsiteY327" fmla="*/ 515361 h 977651"/>
                <a:gd name="connsiteX328" fmla="*/ 492821 w 1455645"/>
                <a:gd name="connsiteY328" fmla="*/ 481103 h 977651"/>
                <a:gd name="connsiteX329" fmla="*/ 536015 w 1455645"/>
                <a:gd name="connsiteY329" fmla="*/ 437909 h 977651"/>
                <a:gd name="connsiteX330" fmla="*/ 579211 w 1455645"/>
                <a:gd name="connsiteY330" fmla="*/ 481103 h 977651"/>
                <a:gd name="connsiteX331" fmla="*/ 536015 w 1455645"/>
                <a:gd name="connsiteY331" fmla="*/ 524299 h 977651"/>
                <a:gd name="connsiteX332" fmla="*/ 530057 w 1455645"/>
                <a:gd name="connsiteY332" fmla="*/ 524299 h 977651"/>
                <a:gd name="connsiteX333" fmla="*/ 531548 w 1455645"/>
                <a:gd name="connsiteY333" fmla="*/ 531745 h 977651"/>
                <a:gd name="connsiteX334" fmla="*/ 515163 w 1455645"/>
                <a:gd name="connsiteY334" fmla="*/ 548131 h 977651"/>
                <a:gd name="connsiteX335" fmla="*/ 503620 w 1455645"/>
                <a:gd name="connsiteY335" fmla="*/ 543289 h 977651"/>
                <a:gd name="connsiteX336" fmla="*/ 543894 w 1455645"/>
                <a:gd name="connsiteY336" fmla="*/ 641134 h 977651"/>
                <a:gd name="connsiteX337" fmla="*/ 538676 w 1455645"/>
                <a:gd name="connsiteY337" fmla="*/ 624938 h 977651"/>
                <a:gd name="connsiteX338" fmla="*/ 562999 w 1455645"/>
                <a:gd name="connsiteY338" fmla="*/ 604771 h 977651"/>
                <a:gd name="connsiteX339" fmla="*/ 583166 w 1455645"/>
                <a:gd name="connsiteY339" fmla="*/ 629096 h 977651"/>
                <a:gd name="connsiteX340" fmla="*/ 558842 w 1455645"/>
                <a:gd name="connsiteY340" fmla="*/ 649261 h 977651"/>
                <a:gd name="connsiteX341" fmla="*/ 543894 w 1455645"/>
                <a:gd name="connsiteY341" fmla="*/ 641134 h 977651"/>
                <a:gd name="connsiteX342" fmla="*/ 509205 w 1455645"/>
                <a:gd name="connsiteY342" fmla="*/ 610689 h 977651"/>
                <a:gd name="connsiteX343" fmla="*/ 518142 w 1455645"/>
                <a:gd name="connsiteY343" fmla="*/ 601752 h 977651"/>
                <a:gd name="connsiteX344" fmla="*/ 527079 w 1455645"/>
                <a:gd name="connsiteY344" fmla="*/ 610689 h 977651"/>
                <a:gd name="connsiteX345" fmla="*/ 518142 w 1455645"/>
                <a:gd name="connsiteY345" fmla="*/ 619626 h 977651"/>
                <a:gd name="connsiteX346" fmla="*/ 509205 w 1455645"/>
                <a:gd name="connsiteY346" fmla="*/ 610689 h 977651"/>
                <a:gd name="connsiteX347" fmla="*/ 536411 w 1455645"/>
                <a:gd name="connsiteY347" fmla="*/ 741225 h 977651"/>
                <a:gd name="connsiteX348" fmla="*/ 533285 w 1455645"/>
                <a:gd name="connsiteY348" fmla="*/ 730648 h 977651"/>
                <a:gd name="connsiteX349" fmla="*/ 547879 w 1455645"/>
                <a:gd name="connsiteY349" fmla="*/ 718548 h 977651"/>
                <a:gd name="connsiteX350" fmla="*/ 552190 w 1455645"/>
                <a:gd name="connsiteY350" fmla="*/ 720447 h 977651"/>
                <a:gd name="connsiteX351" fmla="*/ 542405 w 1455645"/>
                <a:gd name="connsiteY351" fmla="*/ 697093 h 977651"/>
                <a:gd name="connsiteX352" fmla="*/ 571593 w 1455645"/>
                <a:gd name="connsiteY352" fmla="*/ 672893 h 977651"/>
                <a:gd name="connsiteX353" fmla="*/ 595002 w 1455645"/>
                <a:gd name="connsiteY353" fmla="*/ 694529 h 977651"/>
                <a:gd name="connsiteX354" fmla="*/ 622806 w 1455645"/>
                <a:gd name="connsiteY354" fmla="*/ 685159 h 977651"/>
                <a:gd name="connsiteX355" fmla="*/ 654933 w 1455645"/>
                <a:gd name="connsiteY355" fmla="*/ 725560 h 977651"/>
                <a:gd name="connsiteX356" fmla="*/ 616015 w 1455645"/>
                <a:gd name="connsiteY356" fmla="*/ 757826 h 977651"/>
                <a:gd name="connsiteX357" fmla="*/ 583471 w 1455645"/>
                <a:gd name="connsiteY357" fmla="*/ 721874 h 977651"/>
                <a:gd name="connsiteX358" fmla="*/ 566604 w 1455645"/>
                <a:gd name="connsiteY358" fmla="*/ 726281 h 977651"/>
                <a:gd name="connsiteX359" fmla="*/ 556361 w 1455645"/>
                <a:gd name="connsiteY359" fmla="*/ 723829 h 977651"/>
                <a:gd name="connsiteX360" fmla="*/ 561323 w 1455645"/>
                <a:gd name="connsiteY360" fmla="*/ 734764 h 977651"/>
                <a:gd name="connsiteX361" fmla="*/ 546729 w 1455645"/>
                <a:gd name="connsiteY361" fmla="*/ 746864 h 977651"/>
                <a:gd name="connsiteX362" fmla="*/ 536411 w 1455645"/>
                <a:gd name="connsiteY362" fmla="*/ 741225 h 977651"/>
                <a:gd name="connsiteX363" fmla="*/ 361559 w 1455645"/>
                <a:gd name="connsiteY363" fmla="*/ 447404 h 977651"/>
                <a:gd name="connsiteX364" fmla="*/ 357277 w 1455645"/>
                <a:gd name="connsiteY364" fmla="*/ 430462 h 977651"/>
                <a:gd name="connsiteX365" fmla="*/ 381109 w 1455645"/>
                <a:gd name="connsiteY365" fmla="*/ 406630 h 977651"/>
                <a:gd name="connsiteX366" fmla="*/ 388557 w 1455645"/>
                <a:gd name="connsiteY366" fmla="*/ 408119 h 977651"/>
                <a:gd name="connsiteX367" fmla="*/ 390045 w 1455645"/>
                <a:gd name="connsiteY367" fmla="*/ 403651 h 977651"/>
                <a:gd name="connsiteX368" fmla="*/ 363235 w 1455645"/>
                <a:gd name="connsiteY368" fmla="*/ 364924 h 977651"/>
                <a:gd name="connsiteX369" fmla="*/ 404941 w 1455645"/>
                <a:gd name="connsiteY369" fmla="*/ 323219 h 977651"/>
                <a:gd name="connsiteX370" fmla="*/ 446646 w 1455645"/>
                <a:gd name="connsiteY370" fmla="*/ 364925 h 977651"/>
                <a:gd name="connsiteX371" fmla="*/ 445157 w 1455645"/>
                <a:gd name="connsiteY371" fmla="*/ 375350 h 977651"/>
                <a:gd name="connsiteX372" fmla="*/ 489842 w 1455645"/>
                <a:gd name="connsiteY372" fmla="*/ 427483 h 977651"/>
                <a:gd name="connsiteX373" fmla="*/ 436221 w 1455645"/>
                <a:gd name="connsiteY373" fmla="*/ 481105 h 977651"/>
                <a:gd name="connsiteX374" fmla="*/ 388557 w 1455645"/>
                <a:gd name="connsiteY374" fmla="*/ 451315 h 977651"/>
                <a:gd name="connsiteX375" fmla="*/ 378130 w 1455645"/>
                <a:gd name="connsiteY375" fmla="*/ 454293 h 977651"/>
                <a:gd name="connsiteX376" fmla="*/ 361559 w 1455645"/>
                <a:gd name="connsiteY376" fmla="*/ 447404 h 977651"/>
                <a:gd name="connsiteX377" fmla="*/ 458749 w 1455645"/>
                <a:gd name="connsiteY377" fmla="*/ 652208 h 977651"/>
                <a:gd name="connsiteX378" fmla="*/ 454094 w 1455645"/>
                <a:gd name="connsiteY378" fmla="*/ 641968 h 977651"/>
                <a:gd name="connsiteX379" fmla="*/ 468989 w 1455645"/>
                <a:gd name="connsiteY379" fmla="*/ 627073 h 977651"/>
                <a:gd name="connsiteX380" fmla="*/ 483884 w 1455645"/>
                <a:gd name="connsiteY380" fmla="*/ 641968 h 977651"/>
                <a:gd name="connsiteX381" fmla="*/ 468989 w 1455645"/>
                <a:gd name="connsiteY381" fmla="*/ 656863 h 977651"/>
                <a:gd name="connsiteX382" fmla="*/ 458749 w 1455645"/>
                <a:gd name="connsiteY382" fmla="*/ 652208 h 977651"/>
                <a:gd name="connsiteX383" fmla="*/ 166996 w 1455645"/>
                <a:gd name="connsiteY383" fmla="*/ 102401 h 977651"/>
                <a:gd name="connsiteX384" fmla="*/ 162156 w 1455645"/>
                <a:gd name="connsiteY384" fmla="*/ 90858 h 977651"/>
                <a:gd name="connsiteX385" fmla="*/ 178539 w 1455645"/>
                <a:gd name="connsiteY385" fmla="*/ 74474 h 977651"/>
                <a:gd name="connsiteX386" fmla="*/ 194924 w 1455645"/>
                <a:gd name="connsiteY386" fmla="*/ 90857 h 977651"/>
                <a:gd name="connsiteX387" fmla="*/ 178539 w 1455645"/>
                <a:gd name="connsiteY387" fmla="*/ 107242 h 977651"/>
                <a:gd name="connsiteX388" fmla="*/ 166996 w 1455645"/>
                <a:gd name="connsiteY388" fmla="*/ 102401 h 977651"/>
                <a:gd name="connsiteX389" fmla="*/ 547869 w 1455645"/>
                <a:gd name="connsiteY389" fmla="*/ 856739 h 977651"/>
                <a:gd name="connsiteX390" fmla="*/ 542587 w 1455645"/>
                <a:gd name="connsiteY390" fmla="*/ 839228 h 977651"/>
                <a:gd name="connsiteX391" fmla="*/ 568532 w 1455645"/>
                <a:gd name="connsiteY391" fmla="*/ 817717 h 977651"/>
                <a:gd name="connsiteX392" fmla="*/ 590043 w 1455645"/>
                <a:gd name="connsiteY392" fmla="*/ 843663 h 977651"/>
                <a:gd name="connsiteX393" fmla="*/ 564098 w 1455645"/>
                <a:gd name="connsiteY393" fmla="*/ 865173 h 977651"/>
                <a:gd name="connsiteX394" fmla="*/ 547869 w 1455645"/>
                <a:gd name="connsiteY394" fmla="*/ 856739 h 977651"/>
                <a:gd name="connsiteX395" fmla="*/ 396378 w 1455645"/>
                <a:gd name="connsiteY395" fmla="*/ 582844 h 977651"/>
                <a:gd name="connsiteX396" fmla="*/ 388086 w 1455645"/>
                <a:gd name="connsiteY396" fmla="*/ 555516 h 977651"/>
                <a:gd name="connsiteX397" fmla="*/ 401298 w 1455645"/>
                <a:gd name="connsiteY397" fmla="*/ 530196 h 977651"/>
                <a:gd name="connsiteX398" fmla="*/ 423612 w 1455645"/>
                <a:gd name="connsiteY398" fmla="*/ 523425 h 977651"/>
                <a:gd name="connsiteX399" fmla="*/ 423000 w 1455645"/>
                <a:gd name="connsiteY399" fmla="*/ 523180 h 977651"/>
                <a:gd name="connsiteX400" fmla="*/ 418346 w 1455645"/>
                <a:gd name="connsiteY400" fmla="*/ 512381 h 977651"/>
                <a:gd name="connsiteX401" fmla="*/ 433241 w 1455645"/>
                <a:gd name="connsiteY401" fmla="*/ 497487 h 977651"/>
                <a:gd name="connsiteX402" fmla="*/ 448135 w 1455645"/>
                <a:gd name="connsiteY402" fmla="*/ 512381 h 977651"/>
                <a:gd name="connsiteX403" fmla="*/ 444039 w 1455645"/>
                <a:gd name="connsiteY403" fmla="*/ 522621 h 977651"/>
                <a:gd name="connsiteX404" fmla="*/ 436352 w 1455645"/>
                <a:gd name="connsiteY404" fmla="*/ 525935 h 977651"/>
                <a:gd name="connsiteX405" fmla="*/ 453945 w 1455645"/>
                <a:gd name="connsiteY405" fmla="*/ 535116 h 977651"/>
                <a:gd name="connsiteX406" fmla="*/ 462237 w 1455645"/>
                <a:gd name="connsiteY406" fmla="*/ 562445 h 977651"/>
                <a:gd name="connsiteX407" fmla="*/ 449025 w 1455645"/>
                <a:gd name="connsiteY407" fmla="*/ 587763 h 977651"/>
                <a:gd name="connsiteX408" fmla="*/ 430747 w 1455645"/>
                <a:gd name="connsiteY408" fmla="*/ 593309 h 977651"/>
                <a:gd name="connsiteX409" fmla="*/ 430075 w 1455645"/>
                <a:gd name="connsiteY409" fmla="*/ 595048 h 977651"/>
                <a:gd name="connsiteX410" fmla="*/ 421325 w 1455645"/>
                <a:gd name="connsiteY410" fmla="*/ 598771 h 977651"/>
                <a:gd name="connsiteX411" fmla="*/ 413133 w 1455645"/>
                <a:gd name="connsiteY411" fmla="*/ 595606 h 977651"/>
                <a:gd name="connsiteX412" fmla="*/ 410934 w 1455645"/>
                <a:gd name="connsiteY412" fmla="*/ 590439 h 977651"/>
                <a:gd name="connsiteX413" fmla="*/ 586371 w 1455645"/>
                <a:gd name="connsiteY413" fmla="*/ 962997 h 977651"/>
                <a:gd name="connsiteX414" fmla="*/ 600964 w 1455645"/>
                <a:gd name="connsiteY414" fmla="*/ 950896 h 977651"/>
                <a:gd name="connsiteX415" fmla="*/ 613065 w 1455645"/>
                <a:gd name="connsiteY415" fmla="*/ 965491 h 977651"/>
                <a:gd name="connsiteX416" fmla="*/ 598470 w 1455645"/>
                <a:gd name="connsiteY416" fmla="*/ 977591 h 977651"/>
                <a:gd name="connsiteX417" fmla="*/ 586371 w 1455645"/>
                <a:gd name="connsiteY417" fmla="*/ 962997 h 977651"/>
                <a:gd name="connsiteX418" fmla="*/ 531653 w 1455645"/>
                <a:gd name="connsiteY418" fmla="*/ 896175 h 977651"/>
                <a:gd name="connsiteX419" fmla="*/ 527908 w 1455645"/>
                <a:gd name="connsiteY419" fmla="*/ 884231 h 977651"/>
                <a:gd name="connsiteX420" fmla="*/ 545745 w 1455645"/>
                <a:gd name="connsiteY420" fmla="*/ 869443 h 977651"/>
                <a:gd name="connsiteX421" fmla="*/ 560534 w 1455645"/>
                <a:gd name="connsiteY421" fmla="*/ 887281 h 977651"/>
                <a:gd name="connsiteX422" fmla="*/ 542696 w 1455645"/>
                <a:gd name="connsiteY422" fmla="*/ 902068 h 977651"/>
                <a:gd name="connsiteX423" fmla="*/ 531653 w 1455645"/>
                <a:gd name="connsiteY423" fmla="*/ 896175 h 977651"/>
                <a:gd name="connsiteX424" fmla="*/ 471180 w 1455645"/>
                <a:gd name="connsiteY424" fmla="*/ 866961 h 977651"/>
                <a:gd name="connsiteX425" fmla="*/ 484153 w 1455645"/>
                <a:gd name="connsiteY425" fmla="*/ 856206 h 977651"/>
                <a:gd name="connsiteX426" fmla="*/ 494908 w 1455645"/>
                <a:gd name="connsiteY426" fmla="*/ 869178 h 977651"/>
                <a:gd name="connsiteX427" fmla="*/ 481936 w 1455645"/>
                <a:gd name="connsiteY427" fmla="*/ 879934 h 977651"/>
                <a:gd name="connsiteX428" fmla="*/ 471180 w 1455645"/>
                <a:gd name="connsiteY428" fmla="*/ 866961 h 977651"/>
                <a:gd name="connsiteX429" fmla="*/ 177773 w 1455645"/>
                <a:gd name="connsiteY429" fmla="*/ 408372 h 977651"/>
                <a:gd name="connsiteX430" fmla="*/ 174073 w 1455645"/>
                <a:gd name="connsiteY430" fmla="*/ 396391 h 977651"/>
                <a:gd name="connsiteX431" fmla="*/ 191910 w 1455645"/>
                <a:gd name="connsiteY431" fmla="*/ 381602 h 977651"/>
                <a:gd name="connsiteX432" fmla="*/ 206699 w 1455645"/>
                <a:gd name="connsiteY432" fmla="*/ 399441 h 977651"/>
                <a:gd name="connsiteX433" fmla="*/ 188861 w 1455645"/>
                <a:gd name="connsiteY433" fmla="*/ 414228 h 977651"/>
                <a:gd name="connsiteX434" fmla="*/ 177773 w 1455645"/>
                <a:gd name="connsiteY434" fmla="*/ 408372 h 977651"/>
                <a:gd name="connsiteX435" fmla="*/ 355152 w 1455645"/>
                <a:gd name="connsiteY435" fmla="*/ 881924 h 977651"/>
                <a:gd name="connsiteX436" fmla="*/ 346745 w 1455645"/>
                <a:gd name="connsiteY436" fmla="*/ 853837 h 977651"/>
                <a:gd name="connsiteX437" fmla="*/ 388907 w 1455645"/>
                <a:gd name="connsiteY437" fmla="*/ 818882 h 977651"/>
                <a:gd name="connsiteX438" fmla="*/ 423862 w 1455645"/>
                <a:gd name="connsiteY438" fmla="*/ 861044 h 977651"/>
                <a:gd name="connsiteX439" fmla="*/ 381700 w 1455645"/>
                <a:gd name="connsiteY439" fmla="*/ 895999 h 977651"/>
                <a:gd name="connsiteX440" fmla="*/ 355152 w 1455645"/>
                <a:gd name="connsiteY440" fmla="*/ 881924 h 977651"/>
                <a:gd name="connsiteX441" fmla="*/ 19536 w 1455645"/>
                <a:gd name="connsiteY441" fmla="*/ 241140 h 977651"/>
                <a:gd name="connsiteX442" fmla="*/ 16733 w 1455645"/>
                <a:gd name="connsiteY442" fmla="*/ 223115 h 977651"/>
                <a:gd name="connsiteX443" fmla="*/ 20808 w 1455645"/>
                <a:gd name="connsiteY443" fmla="*/ 211528 h 977651"/>
                <a:gd name="connsiteX444" fmla="*/ 18673 w 1455645"/>
                <a:gd name="connsiteY444" fmla="*/ 202352 h 977651"/>
                <a:gd name="connsiteX445" fmla="*/ 36510 w 1455645"/>
                <a:gd name="connsiteY445" fmla="*/ 187563 h 977651"/>
                <a:gd name="connsiteX446" fmla="*/ 51438 w 1455645"/>
                <a:gd name="connsiteY446" fmla="*/ 203918 h 977651"/>
                <a:gd name="connsiteX447" fmla="*/ 64189 w 1455645"/>
                <a:gd name="connsiteY447" fmla="*/ 227549 h 977651"/>
                <a:gd name="connsiteX448" fmla="*/ 36621 w 1455645"/>
                <a:gd name="connsiteY448" fmla="*/ 250404 h 977651"/>
                <a:gd name="connsiteX449" fmla="*/ 19536 w 1455645"/>
                <a:gd name="connsiteY449" fmla="*/ 241140 h 977651"/>
                <a:gd name="connsiteX450" fmla="*/ 308178 w 1455645"/>
                <a:gd name="connsiteY450" fmla="*/ 906333 h 977651"/>
                <a:gd name="connsiteX451" fmla="*/ 302960 w 1455645"/>
                <a:gd name="connsiteY451" fmla="*/ 890138 h 977651"/>
                <a:gd name="connsiteX452" fmla="*/ 327283 w 1455645"/>
                <a:gd name="connsiteY452" fmla="*/ 869971 h 977651"/>
                <a:gd name="connsiteX453" fmla="*/ 347450 w 1455645"/>
                <a:gd name="connsiteY453" fmla="*/ 894296 h 977651"/>
                <a:gd name="connsiteX454" fmla="*/ 323126 w 1455645"/>
                <a:gd name="connsiteY454" fmla="*/ 914461 h 977651"/>
                <a:gd name="connsiteX455" fmla="*/ 308178 w 1455645"/>
                <a:gd name="connsiteY455" fmla="*/ 906333 h 977651"/>
                <a:gd name="connsiteX456" fmla="*/ 219602 w 1455645"/>
                <a:gd name="connsiteY456" fmla="*/ 737612 h 977651"/>
                <a:gd name="connsiteX457" fmla="*/ 208364 w 1455645"/>
                <a:gd name="connsiteY457" fmla="*/ 701781 h 977651"/>
                <a:gd name="connsiteX458" fmla="*/ 239078 w 1455645"/>
                <a:gd name="connsiteY458" fmla="*/ 661267 h 977651"/>
                <a:gd name="connsiteX459" fmla="*/ 235643 w 1455645"/>
                <a:gd name="connsiteY459" fmla="*/ 638815 h 977651"/>
                <a:gd name="connsiteX460" fmla="*/ 228064 w 1455645"/>
                <a:gd name="connsiteY460" fmla="*/ 635637 h 977651"/>
                <a:gd name="connsiteX461" fmla="*/ 226212 w 1455645"/>
                <a:gd name="connsiteY461" fmla="*/ 631221 h 977651"/>
                <a:gd name="connsiteX462" fmla="*/ 220810 w 1455645"/>
                <a:gd name="connsiteY462" fmla="*/ 632632 h 977651"/>
                <a:gd name="connsiteX463" fmla="*/ 197955 w 1455645"/>
                <a:gd name="connsiteY463" fmla="*/ 605066 h 977651"/>
                <a:gd name="connsiteX464" fmla="*/ 219451 w 1455645"/>
                <a:gd name="connsiteY464" fmla="*/ 583140 h 977651"/>
                <a:gd name="connsiteX465" fmla="*/ 218939 w 1455645"/>
                <a:gd name="connsiteY465" fmla="*/ 572619 h 977651"/>
                <a:gd name="connsiteX466" fmla="*/ 234079 w 1455645"/>
                <a:gd name="connsiteY466" fmla="*/ 544675 h 977651"/>
                <a:gd name="connsiteX467" fmla="*/ 240681 w 1455645"/>
                <a:gd name="connsiteY467" fmla="*/ 542559 h 977651"/>
                <a:gd name="connsiteX468" fmla="*/ 230112 w 1455645"/>
                <a:gd name="connsiteY468" fmla="*/ 538261 h 977651"/>
                <a:gd name="connsiteX469" fmla="*/ 228812 w 1455645"/>
                <a:gd name="connsiteY469" fmla="*/ 535064 h 977651"/>
                <a:gd name="connsiteX470" fmla="*/ 222265 w 1455645"/>
                <a:gd name="connsiteY470" fmla="*/ 537026 h 977651"/>
                <a:gd name="connsiteX471" fmla="*/ 198162 w 1455645"/>
                <a:gd name="connsiteY471" fmla="*/ 522806 h 977651"/>
                <a:gd name="connsiteX472" fmla="*/ 196679 w 1455645"/>
                <a:gd name="connsiteY472" fmla="*/ 522667 h 977651"/>
                <a:gd name="connsiteX473" fmla="*/ 177954 w 1455645"/>
                <a:gd name="connsiteY473" fmla="*/ 514933 h 977651"/>
                <a:gd name="connsiteX474" fmla="*/ 149597 w 1455645"/>
                <a:gd name="connsiteY474" fmla="*/ 530236 h 977651"/>
                <a:gd name="connsiteX475" fmla="*/ 130692 w 1455645"/>
                <a:gd name="connsiteY475" fmla="*/ 520428 h 977651"/>
                <a:gd name="connsiteX476" fmla="*/ 124053 w 1455645"/>
                <a:gd name="connsiteY476" fmla="*/ 499425 h 977651"/>
                <a:gd name="connsiteX477" fmla="*/ 154724 w 1455645"/>
                <a:gd name="connsiteY477" fmla="*/ 475364 h 977651"/>
                <a:gd name="connsiteX478" fmla="*/ 167795 w 1455645"/>
                <a:gd name="connsiteY478" fmla="*/ 479578 h 977651"/>
                <a:gd name="connsiteX479" fmla="*/ 189152 w 1455645"/>
                <a:gd name="connsiteY479" fmla="*/ 459133 h 977651"/>
                <a:gd name="connsiteX480" fmla="*/ 185674 w 1455645"/>
                <a:gd name="connsiteY480" fmla="*/ 448337 h 977651"/>
                <a:gd name="connsiteX481" fmla="*/ 203511 w 1455645"/>
                <a:gd name="connsiteY481" fmla="*/ 433547 h 977651"/>
                <a:gd name="connsiteX482" fmla="*/ 218301 w 1455645"/>
                <a:gd name="connsiteY482" fmla="*/ 451386 h 977651"/>
                <a:gd name="connsiteX483" fmla="*/ 212881 w 1455645"/>
                <a:gd name="connsiteY483" fmla="*/ 461351 h 977651"/>
                <a:gd name="connsiteX484" fmla="*/ 222708 w 1455645"/>
                <a:gd name="connsiteY484" fmla="*/ 468253 h 977651"/>
                <a:gd name="connsiteX485" fmla="*/ 228640 w 1455645"/>
                <a:gd name="connsiteY485" fmla="*/ 468807 h 977651"/>
                <a:gd name="connsiteX486" fmla="*/ 252006 w 1455645"/>
                <a:gd name="connsiteY486" fmla="*/ 480901 h 977651"/>
                <a:gd name="connsiteX487" fmla="*/ 258355 w 1455645"/>
                <a:gd name="connsiteY487" fmla="*/ 502082 h 977651"/>
                <a:gd name="connsiteX488" fmla="*/ 263998 w 1455645"/>
                <a:gd name="connsiteY488" fmla="*/ 504376 h 977651"/>
                <a:gd name="connsiteX489" fmla="*/ 270887 w 1455645"/>
                <a:gd name="connsiteY489" fmla="*/ 521319 h 977651"/>
                <a:gd name="connsiteX490" fmla="*/ 265161 w 1455645"/>
                <a:gd name="connsiteY490" fmla="*/ 535400 h 977651"/>
                <a:gd name="connsiteX491" fmla="*/ 292339 w 1455645"/>
                <a:gd name="connsiteY491" fmla="*/ 549558 h 977651"/>
                <a:gd name="connsiteX492" fmla="*/ 301988 w 1455645"/>
                <a:gd name="connsiteY492" fmla="*/ 580380 h 977651"/>
                <a:gd name="connsiteX493" fmla="*/ 297775 w 1455645"/>
                <a:gd name="connsiteY493" fmla="*/ 593451 h 977651"/>
                <a:gd name="connsiteX494" fmla="*/ 331898 w 1455645"/>
                <a:gd name="connsiteY494" fmla="*/ 644510 h 977651"/>
                <a:gd name="connsiteX495" fmla="*/ 331344 w 1455645"/>
                <a:gd name="connsiteY495" fmla="*/ 650443 h 977651"/>
                <a:gd name="connsiteX496" fmla="*/ 343347 w 1455645"/>
                <a:gd name="connsiteY496" fmla="*/ 650067 h 977651"/>
                <a:gd name="connsiteX497" fmla="*/ 356555 w 1455645"/>
                <a:gd name="connsiteY497" fmla="*/ 652799 h 977651"/>
                <a:gd name="connsiteX498" fmla="*/ 390290 w 1455645"/>
                <a:gd name="connsiteY498" fmla="*/ 643983 h 977651"/>
                <a:gd name="connsiteX499" fmla="*/ 395566 w 1455645"/>
                <a:gd name="connsiteY499" fmla="*/ 646229 h 977651"/>
                <a:gd name="connsiteX500" fmla="*/ 404941 w 1455645"/>
                <a:gd name="connsiteY500" fmla="*/ 641968 h 977651"/>
                <a:gd name="connsiteX501" fmla="*/ 422814 w 1455645"/>
                <a:gd name="connsiteY501" fmla="*/ 659842 h 977651"/>
                <a:gd name="connsiteX502" fmla="*/ 422678 w 1455645"/>
                <a:gd name="connsiteY502" fmla="*/ 660189 h 977651"/>
                <a:gd name="connsiteX503" fmla="*/ 437386 w 1455645"/>
                <a:gd name="connsiteY503" fmla="*/ 684288 h 977651"/>
                <a:gd name="connsiteX504" fmla="*/ 451150 w 1455645"/>
                <a:gd name="connsiteY504" fmla="*/ 681085 h 977651"/>
                <a:gd name="connsiteX505" fmla="*/ 472661 w 1455645"/>
                <a:gd name="connsiteY505" fmla="*/ 707031 h 977651"/>
                <a:gd name="connsiteX506" fmla="*/ 446715 w 1455645"/>
                <a:gd name="connsiteY506" fmla="*/ 728542 h 977651"/>
                <a:gd name="connsiteX507" fmla="*/ 433644 w 1455645"/>
                <a:gd name="connsiteY507" fmla="*/ 724328 h 977651"/>
                <a:gd name="connsiteX508" fmla="*/ 393521 w 1455645"/>
                <a:gd name="connsiteY508" fmla="*/ 753491 h 977651"/>
                <a:gd name="connsiteX509" fmla="*/ 364609 w 1455645"/>
                <a:gd name="connsiteY509" fmla="*/ 774725 h 977651"/>
                <a:gd name="connsiteX510" fmla="*/ 367949 w 1455645"/>
                <a:gd name="connsiteY510" fmla="*/ 787004 h 977651"/>
                <a:gd name="connsiteX511" fmla="*/ 348489 w 1455645"/>
                <a:gd name="connsiteY511" fmla="*/ 803137 h 977651"/>
                <a:gd name="connsiteX512" fmla="*/ 346325 w 1455645"/>
                <a:gd name="connsiteY512" fmla="*/ 801945 h 977651"/>
                <a:gd name="connsiteX513" fmla="*/ 330466 w 1455645"/>
                <a:gd name="connsiteY513" fmla="*/ 808789 h 977651"/>
                <a:gd name="connsiteX514" fmla="*/ 305146 w 1455645"/>
                <a:gd name="connsiteY514" fmla="*/ 783467 h 977651"/>
                <a:gd name="connsiteX515" fmla="*/ 311720 w 1455645"/>
                <a:gd name="connsiteY515" fmla="*/ 768235 h 977651"/>
                <a:gd name="connsiteX516" fmla="*/ 304302 w 1455645"/>
                <a:gd name="connsiteY516" fmla="*/ 765722 h 977651"/>
                <a:gd name="connsiteX517" fmla="*/ 284982 w 1455645"/>
                <a:gd name="connsiteY517" fmla="*/ 746339 h 977651"/>
                <a:gd name="connsiteX518" fmla="*/ 252731 w 1455645"/>
                <a:gd name="connsiteY518" fmla="*/ 755294 h 977651"/>
                <a:gd name="connsiteX519" fmla="*/ 219602 w 1455645"/>
                <a:gd name="connsiteY519" fmla="*/ 737612 h 977651"/>
                <a:gd name="connsiteX520" fmla="*/ 172050 w 1455645"/>
                <a:gd name="connsiteY520" fmla="*/ 744201 h 977651"/>
                <a:gd name="connsiteX521" fmla="*/ 168240 w 1455645"/>
                <a:gd name="connsiteY521" fmla="*/ 730942 h 977651"/>
                <a:gd name="connsiteX522" fmla="*/ 187699 w 1455645"/>
                <a:gd name="connsiteY522" fmla="*/ 714808 h 977651"/>
                <a:gd name="connsiteX523" fmla="*/ 203832 w 1455645"/>
                <a:gd name="connsiteY523" fmla="*/ 734268 h 977651"/>
                <a:gd name="connsiteX524" fmla="*/ 184373 w 1455645"/>
                <a:gd name="connsiteY524" fmla="*/ 750401 h 977651"/>
                <a:gd name="connsiteX525" fmla="*/ 172050 w 1455645"/>
                <a:gd name="connsiteY525" fmla="*/ 744201 h 977651"/>
                <a:gd name="connsiteX526" fmla="*/ 66829 w 1455645"/>
                <a:gd name="connsiteY526" fmla="*/ 588345 h 977651"/>
                <a:gd name="connsiteX527" fmla="*/ 77255 w 1455645"/>
                <a:gd name="connsiteY527" fmla="*/ 577920 h 977651"/>
                <a:gd name="connsiteX528" fmla="*/ 87682 w 1455645"/>
                <a:gd name="connsiteY528" fmla="*/ 588345 h 977651"/>
                <a:gd name="connsiteX529" fmla="*/ 77255 w 1455645"/>
                <a:gd name="connsiteY529" fmla="*/ 598772 h 977651"/>
                <a:gd name="connsiteX530" fmla="*/ 66829 w 1455645"/>
                <a:gd name="connsiteY530" fmla="*/ 588345 h 977651"/>
                <a:gd name="connsiteX531" fmla="*/ 112393 w 1455645"/>
                <a:gd name="connsiteY531" fmla="*/ 678226 h 977651"/>
                <a:gd name="connsiteX532" fmla="*/ 106257 w 1455645"/>
                <a:gd name="connsiteY532" fmla="*/ 657831 h 977651"/>
                <a:gd name="connsiteX533" fmla="*/ 107498 w 1455645"/>
                <a:gd name="connsiteY533" fmla="*/ 655440 h 977651"/>
                <a:gd name="connsiteX534" fmla="*/ 99597 w 1455645"/>
                <a:gd name="connsiteY534" fmla="*/ 636010 h 977651"/>
                <a:gd name="connsiteX535" fmla="*/ 147261 w 1455645"/>
                <a:gd name="connsiteY535" fmla="*/ 588347 h 977651"/>
                <a:gd name="connsiteX536" fmla="*/ 194924 w 1455645"/>
                <a:gd name="connsiteY536" fmla="*/ 636010 h 977651"/>
                <a:gd name="connsiteX537" fmla="*/ 166019 w 1455645"/>
                <a:gd name="connsiteY537" fmla="*/ 679996 h 977651"/>
                <a:gd name="connsiteX538" fmla="*/ 147935 w 1455645"/>
                <a:gd name="connsiteY538" fmla="*/ 683542 h 977651"/>
                <a:gd name="connsiteX539" fmla="*/ 131801 w 1455645"/>
                <a:gd name="connsiteY539" fmla="*/ 688641 h 977651"/>
                <a:gd name="connsiteX540" fmla="*/ 112393 w 1455645"/>
                <a:gd name="connsiteY540" fmla="*/ 678226 h 977651"/>
                <a:gd name="connsiteX541" fmla="*/ 177374 w 1455645"/>
                <a:gd name="connsiteY541" fmla="*/ 885319 h 977651"/>
                <a:gd name="connsiteX542" fmla="*/ 170736 w 1455645"/>
                <a:gd name="connsiteY542" fmla="*/ 864318 h 977651"/>
                <a:gd name="connsiteX543" fmla="*/ 181574 w 1455645"/>
                <a:gd name="connsiteY543" fmla="*/ 844386 h 977651"/>
                <a:gd name="connsiteX544" fmla="*/ 181713 w 1455645"/>
                <a:gd name="connsiteY544" fmla="*/ 842903 h 977651"/>
                <a:gd name="connsiteX545" fmla="*/ 215766 w 1455645"/>
                <a:gd name="connsiteY545" fmla="*/ 814671 h 977651"/>
                <a:gd name="connsiteX546" fmla="*/ 226009 w 1455645"/>
                <a:gd name="connsiteY546" fmla="*/ 817123 h 977651"/>
                <a:gd name="connsiteX547" fmla="*/ 274657 w 1455645"/>
                <a:gd name="connsiteY547" fmla="*/ 776790 h 977651"/>
                <a:gd name="connsiteX548" fmla="*/ 314990 w 1455645"/>
                <a:gd name="connsiteY548" fmla="*/ 825438 h 977651"/>
                <a:gd name="connsiteX549" fmla="*/ 266342 w 1455645"/>
                <a:gd name="connsiteY549" fmla="*/ 865771 h 977651"/>
                <a:gd name="connsiteX550" fmla="*/ 243307 w 1455645"/>
                <a:gd name="connsiteY550" fmla="*/ 856140 h 977651"/>
                <a:gd name="connsiteX551" fmla="*/ 226675 w 1455645"/>
                <a:gd name="connsiteY551" fmla="*/ 874032 h 977651"/>
                <a:gd name="connsiteX552" fmla="*/ 196280 w 1455645"/>
                <a:gd name="connsiteY552" fmla="*/ 895127 h 977651"/>
                <a:gd name="connsiteX553" fmla="*/ 177374 w 1455645"/>
                <a:gd name="connsiteY553" fmla="*/ 885319 h 977651"/>
                <a:gd name="connsiteX554" fmla="*/ 62662 w 1455645"/>
                <a:gd name="connsiteY554" fmla="*/ 666101 h 977651"/>
                <a:gd name="connsiteX555" fmla="*/ 58800 w 1455645"/>
                <a:gd name="connsiteY555" fmla="*/ 653398 h 977651"/>
                <a:gd name="connsiteX556" fmla="*/ 78259 w 1455645"/>
                <a:gd name="connsiteY556" fmla="*/ 637264 h 977651"/>
                <a:gd name="connsiteX557" fmla="*/ 94392 w 1455645"/>
                <a:gd name="connsiteY557" fmla="*/ 656724 h 977651"/>
                <a:gd name="connsiteX558" fmla="*/ 74934 w 1455645"/>
                <a:gd name="connsiteY558" fmla="*/ 672857 h 977651"/>
                <a:gd name="connsiteX559" fmla="*/ 62662 w 1455645"/>
                <a:gd name="connsiteY559" fmla="*/ 666101 h 977651"/>
                <a:gd name="connsiteX560" fmla="*/ 20197 w 1455645"/>
                <a:gd name="connsiteY560" fmla="*/ 748335 h 977651"/>
                <a:gd name="connsiteX561" fmla="*/ 14243 w 1455645"/>
                <a:gd name="connsiteY561" fmla="*/ 730016 h 977651"/>
                <a:gd name="connsiteX562" fmla="*/ 41809 w 1455645"/>
                <a:gd name="connsiteY562" fmla="*/ 707160 h 977651"/>
                <a:gd name="connsiteX563" fmla="*/ 64665 w 1455645"/>
                <a:gd name="connsiteY563" fmla="*/ 734728 h 977651"/>
                <a:gd name="connsiteX564" fmla="*/ 37097 w 1455645"/>
                <a:gd name="connsiteY564" fmla="*/ 757581 h 977651"/>
                <a:gd name="connsiteX565" fmla="*/ 20197 w 1455645"/>
                <a:gd name="connsiteY565" fmla="*/ 748335 h 977651"/>
                <a:gd name="connsiteX566" fmla="*/ 9944 w 1455645"/>
                <a:gd name="connsiteY566" fmla="*/ 879966 h 977651"/>
                <a:gd name="connsiteX567" fmla="*/ 190 w 1455645"/>
                <a:gd name="connsiteY567" fmla="*/ 848379 h 977651"/>
                <a:gd name="connsiteX568" fmla="*/ 47215 w 1455645"/>
                <a:gd name="connsiteY568" fmla="*/ 809389 h 977651"/>
                <a:gd name="connsiteX569" fmla="*/ 86205 w 1455645"/>
                <a:gd name="connsiteY569" fmla="*/ 856417 h 977651"/>
                <a:gd name="connsiteX570" fmla="*/ 39177 w 1455645"/>
                <a:gd name="connsiteY570" fmla="*/ 895405 h 977651"/>
                <a:gd name="connsiteX571" fmla="*/ 9944 w 1455645"/>
                <a:gd name="connsiteY571" fmla="*/ 879966 h 97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</a:cxnLst>
              <a:rect l="l" t="t" r="r" b="b"/>
              <a:pathLst>
                <a:path w="1455645" h="977651">
                  <a:moveTo>
                    <a:pt x="1366642" y="419387"/>
                  </a:moveTo>
                  <a:cubicBezTo>
                    <a:pt x="1364423" y="417123"/>
                    <a:pt x="1363217" y="414018"/>
                    <a:pt x="1363564" y="410310"/>
                  </a:cubicBezTo>
                  <a:cubicBezTo>
                    <a:pt x="1363841" y="407344"/>
                    <a:pt x="1365602" y="404516"/>
                    <a:pt x="1368845" y="401828"/>
                  </a:cubicBezTo>
                  <a:cubicBezTo>
                    <a:pt x="1362913" y="401273"/>
                    <a:pt x="1357535" y="394786"/>
                    <a:pt x="1358090" y="388855"/>
                  </a:cubicBezTo>
                  <a:cubicBezTo>
                    <a:pt x="1358783" y="381441"/>
                    <a:pt x="1366612" y="377683"/>
                    <a:pt x="1372545" y="378237"/>
                  </a:cubicBezTo>
                  <a:cubicBezTo>
                    <a:pt x="1378476" y="378792"/>
                    <a:pt x="1383854" y="385278"/>
                    <a:pt x="1383300" y="391210"/>
                  </a:cubicBezTo>
                  <a:cubicBezTo>
                    <a:pt x="1383023" y="394177"/>
                    <a:pt x="1381125" y="398488"/>
                    <a:pt x="1378020" y="399693"/>
                  </a:cubicBezTo>
                  <a:cubicBezTo>
                    <a:pt x="1383952" y="400247"/>
                    <a:pt x="1389468" y="405251"/>
                    <a:pt x="1388775" y="412666"/>
                  </a:cubicBezTo>
                  <a:cubicBezTo>
                    <a:pt x="1388221" y="418598"/>
                    <a:pt x="1383217" y="424114"/>
                    <a:pt x="1375803" y="423421"/>
                  </a:cubicBezTo>
                  <a:cubicBezTo>
                    <a:pt x="1372094" y="423074"/>
                    <a:pt x="1368862" y="421650"/>
                    <a:pt x="1366642" y="419387"/>
                  </a:cubicBezTo>
                  <a:close/>
                  <a:moveTo>
                    <a:pt x="1335622" y="375159"/>
                  </a:moveTo>
                  <a:cubicBezTo>
                    <a:pt x="1333084" y="372305"/>
                    <a:pt x="1331577" y="368423"/>
                    <a:pt x="1331993" y="363975"/>
                  </a:cubicBezTo>
                  <a:cubicBezTo>
                    <a:pt x="1332824" y="355076"/>
                    <a:pt x="1340793" y="349837"/>
                    <a:pt x="1348209" y="350530"/>
                  </a:cubicBezTo>
                  <a:cubicBezTo>
                    <a:pt x="1355623" y="351223"/>
                    <a:pt x="1362484" y="357848"/>
                    <a:pt x="1361653" y="366746"/>
                  </a:cubicBezTo>
                  <a:cubicBezTo>
                    <a:pt x="1360960" y="374162"/>
                    <a:pt x="1352851" y="380883"/>
                    <a:pt x="1345437" y="380190"/>
                  </a:cubicBezTo>
                  <a:cubicBezTo>
                    <a:pt x="1341729" y="379844"/>
                    <a:pt x="1338160" y="378014"/>
                    <a:pt x="1335622" y="375159"/>
                  </a:cubicBezTo>
                  <a:close/>
                  <a:moveTo>
                    <a:pt x="1303620" y="331405"/>
                  </a:moveTo>
                  <a:cubicBezTo>
                    <a:pt x="1304036" y="326956"/>
                    <a:pt x="1307279" y="324266"/>
                    <a:pt x="1311728" y="324682"/>
                  </a:cubicBezTo>
                  <a:cubicBezTo>
                    <a:pt x="1316178" y="325098"/>
                    <a:pt x="1318867" y="328342"/>
                    <a:pt x="1318451" y="332791"/>
                  </a:cubicBezTo>
                  <a:cubicBezTo>
                    <a:pt x="1318035" y="337239"/>
                    <a:pt x="1314792" y="339928"/>
                    <a:pt x="1310342" y="339513"/>
                  </a:cubicBezTo>
                  <a:cubicBezTo>
                    <a:pt x="1305894" y="339097"/>
                    <a:pt x="1303205" y="335854"/>
                    <a:pt x="1303620" y="331405"/>
                  </a:cubicBezTo>
                  <a:close/>
                  <a:moveTo>
                    <a:pt x="1274764" y="384059"/>
                  </a:moveTo>
                  <a:cubicBezTo>
                    <a:pt x="1275179" y="379611"/>
                    <a:pt x="1280043" y="375576"/>
                    <a:pt x="1284494" y="375992"/>
                  </a:cubicBezTo>
                  <a:cubicBezTo>
                    <a:pt x="1288942" y="376407"/>
                    <a:pt x="1292976" y="381274"/>
                    <a:pt x="1292560" y="385722"/>
                  </a:cubicBezTo>
                  <a:cubicBezTo>
                    <a:pt x="1292144" y="390171"/>
                    <a:pt x="1287279" y="394204"/>
                    <a:pt x="1282830" y="393788"/>
                  </a:cubicBezTo>
                  <a:cubicBezTo>
                    <a:pt x="1278380" y="393372"/>
                    <a:pt x="1274348" y="388508"/>
                    <a:pt x="1274764" y="384059"/>
                  </a:cubicBezTo>
                  <a:close/>
                  <a:moveTo>
                    <a:pt x="1353934" y="593415"/>
                  </a:moveTo>
                  <a:cubicBezTo>
                    <a:pt x="1354627" y="586000"/>
                    <a:pt x="1361113" y="580622"/>
                    <a:pt x="1368528" y="581315"/>
                  </a:cubicBezTo>
                  <a:cubicBezTo>
                    <a:pt x="1374460" y="581870"/>
                    <a:pt x="1379837" y="588356"/>
                    <a:pt x="1380628" y="595910"/>
                  </a:cubicBezTo>
                  <a:cubicBezTo>
                    <a:pt x="1379935" y="603324"/>
                    <a:pt x="1373449" y="608702"/>
                    <a:pt x="1366033" y="608009"/>
                  </a:cubicBezTo>
                  <a:cubicBezTo>
                    <a:pt x="1358619" y="607316"/>
                    <a:pt x="1353241" y="600830"/>
                    <a:pt x="1353934" y="593415"/>
                  </a:cubicBezTo>
                  <a:close/>
                  <a:moveTo>
                    <a:pt x="1387334" y="664228"/>
                  </a:moveTo>
                  <a:cubicBezTo>
                    <a:pt x="1380948" y="656525"/>
                    <a:pt x="1377399" y="646470"/>
                    <a:pt x="1378370" y="636089"/>
                  </a:cubicBezTo>
                  <a:cubicBezTo>
                    <a:pt x="1380310" y="615327"/>
                    <a:pt x="1398286" y="599055"/>
                    <a:pt x="1420532" y="601133"/>
                  </a:cubicBezTo>
                  <a:cubicBezTo>
                    <a:pt x="1441294" y="603074"/>
                    <a:pt x="1457427" y="622533"/>
                    <a:pt x="1455487" y="643296"/>
                  </a:cubicBezTo>
                  <a:cubicBezTo>
                    <a:pt x="1453547" y="664058"/>
                    <a:pt x="1434088" y="680191"/>
                    <a:pt x="1413325" y="678251"/>
                  </a:cubicBezTo>
                  <a:cubicBezTo>
                    <a:pt x="1402944" y="677280"/>
                    <a:pt x="1393720" y="671930"/>
                    <a:pt x="1387334" y="664228"/>
                  </a:cubicBezTo>
                  <a:close/>
                  <a:moveTo>
                    <a:pt x="1289734" y="524022"/>
                  </a:moveTo>
                  <a:cubicBezTo>
                    <a:pt x="1285012" y="518532"/>
                    <a:pt x="1282334" y="511175"/>
                    <a:pt x="1283096" y="503018"/>
                  </a:cubicBezTo>
                  <a:cubicBezTo>
                    <a:pt x="1284482" y="488189"/>
                    <a:pt x="1295832" y="478778"/>
                    <a:pt x="1309457" y="477059"/>
                  </a:cubicBezTo>
                  <a:cubicBezTo>
                    <a:pt x="1310150" y="469644"/>
                    <a:pt x="1318258" y="462922"/>
                    <a:pt x="1327155" y="463754"/>
                  </a:cubicBezTo>
                  <a:cubicBezTo>
                    <a:pt x="1336054" y="464586"/>
                    <a:pt x="1342776" y="472692"/>
                    <a:pt x="1341945" y="481591"/>
                  </a:cubicBezTo>
                  <a:cubicBezTo>
                    <a:pt x="1341529" y="486040"/>
                    <a:pt x="1339768" y="488868"/>
                    <a:pt x="1333420" y="492762"/>
                  </a:cubicBezTo>
                  <a:cubicBezTo>
                    <a:pt x="1337454" y="497628"/>
                    <a:pt x="1338382" y="503698"/>
                    <a:pt x="1337828" y="509630"/>
                  </a:cubicBezTo>
                  <a:cubicBezTo>
                    <a:pt x="1337135" y="517044"/>
                    <a:pt x="1333476" y="524183"/>
                    <a:pt x="1328612" y="528216"/>
                  </a:cubicBezTo>
                  <a:cubicBezTo>
                    <a:pt x="1329956" y="529838"/>
                    <a:pt x="1331301" y="531459"/>
                    <a:pt x="1331024" y="534425"/>
                  </a:cubicBezTo>
                  <a:cubicBezTo>
                    <a:pt x="1330608" y="538875"/>
                    <a:pt x="1327226" y="543046"/>
                    <a:pt x="1321294" y="542492"/>
                  </a:cubicBezTo>
                  <a:cubicBezTo>
                    <a:pt x="1316844" y="542076"/>
                    <a:pt x="1314155" y="538833"/>
                    <a:pt x="1313089" y="534246"/>
                  </a:cubicBezTo>
                  <a:cubicBezTo>
                    <a:pt x="1311605" y="534107"/>
                    <a:pt x="1310123" y="533969"/>
                    <a:pt x="1308639" y="533830"/>
                  </a:cubicBezTo>
                  <a:cubicBezTo>
                    <a:pt x="1301224" y="533137"/>
                    <a:pt x="1294457" y="529513"/>
                    <a:pt x="1289734" y="524022"/>
                  </a:cubicBezTo>
                  <a:close/>
                  <a:moveTo>
                    <a:pt x="1237637" y="669312"/>
                  </a:moveTo>
                  <a:cubicBezTo>
                    <a:pt x="1234276" y="665258"/>
                    <a:pt x="1232536" y="659860"/>
                    <a:pt x="1233090" y="653928"/>
                  </a:cubicBezTo>
                  <a:cubicBezTo>
                    <a:pt x="1233783" y="646513"/>
                    <a:pt x="1237303" y="640858"/>
                    <a:pt x="1243651" y="636963"/>
                  </a:cubicBezTo>
                  <a:cubicBezTo>
                    <a:pt x="1234379" y="624129"/>
                    <a:pt x="1228350" y="608605"/>
                    <a:pt x="1229875" y="592293"/>
                  </a:cubicBezTo>
                  <a:cubicBezTo>
                    <a:pt x="1230844" y="581911"/>
                    <a:pt x="1233159" y="573152"/>
                    <a:pt x="1238301" y="566153"/>
                  </a:cubicBezTo>
                  <a:cubicBezTo>
                    <a:pt x="1236817" y="566015"/>
                    <a:pt x="1235335" y="565876"/>
                    <a:pt x="1233851" y="565737"/>
                  </a:cubicBezTo>
                  <a:cubicBezTo>
                    <a:pt x="1220504" y="564490"/>
                    <a:pt x="1209749" y="551517"/>
                    <a:pt x="1210996" y="538169"/>
                  </a:cubicBezTo>
                  <a:cubicBezTo>
                    <a:pt x="1211135" y="536687"/>
                    <a:pt x="1212894" y="533860"/>
                    <a:pt x="1213033" y="532375"/>
                  </a:cubicBezTo>
                  <a:cubicBezTo>
                    <a:pt x="1207378" y="528855"/>
                    <a:pt x="1203484" y="522507"/>
                    <a:pt x="1204039" y="516576"/>
                  </a:cubicBezTo>
                  <a:cubicBezTo>
                    <a:pt x="1204870" y="507677"/>
                    <a:pt x="1212978" y="500956"/>
                    <a:pt x="1221875" y="501787"/>
                  </a:cubicBezTo>
                  <a:cubicBezTo>
                    <a:pt x="1229292" y="502480"/>
                    <a:pt x="1234669" y="508966"/>
                    <a:pt x="1235597" y="515037"/>
                  </a:cubicBezTo>
                  <a:cubicBezTo>
                    <a:pt x="1237081" y="515176"/>
                    <a:pt x="1238563" y="515315"/>
                    <a:pt x="1240047" y="515453"/>
                  </a:cubicBezTo>
                  <a:cubicBezTo>
                    <a:pt x="1253393" y="516700"/>
                    <a:pt x="1264149" y="529673"/>
                    <a:pt x="1262902" y="543019"/>
                  </a:cubicBezTo>
                  <a:cubicBezTo>
                    <a:pt x="1262763" y="544503"/>
                    <a:pt x="1262763" y="544503"/>
                    <a:pt x="1262763" y="544503"/>
                  </a:cubicBezTo>
                  <a:cubicBezTo>
                    <a:pt x="1273699" y="539541"/>
                    <a:pt x="1285979" y="536200"/>
                    <a:pt x="1297843" y="537308"/>
                  </a:cubicBezTo>
                  <a:cubicBezTo>
                    <a:pt x="1331952" y="540497"/>
                    <a:pt x="1356152" y="569686"/>
                    <a:pt x="1352964" y="603796"/>
                  </a:cubicBezTo>
                  <a:cubicBezTo>
                    <a:pt x="1349777" y="637904"/>
                    <a:pt x="1320588" y="662105"/>
                    <a:pt x="1286480" y="658917"/>
                  </a:cubicBezTo>
                  <a:cubicBezTo>
                    <a:pt x="1283513" y="658639"/>
                    <a:pt x="1279202" y="656742"/>
                    <a:pt x="1276235" y="656464"/>
                  </a:cubicBezTo>
                  <a:cubicBezTo>
                    <a:pt x="1275265" y="666845"/>
                    <a:pt x="1263777" y="677739"/>
                    <a:pt x="1251912" y="676630"/>
                  </a:cubicBezTo>
                  <a:cubicBezTo>
                    <a:pt x="1245980" y="676076"/>
                    <a:pt x="1240998" y="673367"/>
                    <a:pt x="1237637" y="669312"/>
                  </a:cubicBezTo>
                  <a:close/>
                  <a:moveTo>
                    <a:pt x="1155635" y="700357"/>
                  </a:moveTo>
                  <a:cubicBezTo>
                    <a:pt x="1151434" y="695290"/>
                    <a:pt x="1149057" y="688711"/>
                    <a:pt x="1149681" y="682038"/>
                  </a:cubicBezTo>
                  <a:cubicBezTo>
                    <a:pt x="1150928" y="668689"/>
                    <a:pt x="1163901" y="657935"/>
                    <a:pt x="1177247" y="659182"/>
                  </a:cubicBezTo>
                  <a:cubicBezTo>
                    <a:pt x="1190595" y="660429"/>
                    <a:pt x="1201351" y="673402"/>
                    <a:pt x="1200103" y="686750"/>
                  </a:cubicBezTo>
                  <a:cubicBezTo>
                    <a:pt x="1198856" y="700095"/>
                    <a:pt x="1185883" y="710851"/>
                    <a:pt x="1172535" y="709603"/>
                  </a:cubicBezTo>
                  <a:cubicBezTo>
                    <a:pt x="1165862" y="708980"/>
                    <a:pt x="1159836" y="705424"/>
                    <a:pt x="1155635" y="700357"/>
                  </a:cubicBezTo>
                  <a:close/>
                  <a:moveTo>
                    <a:pt x="824229" y="98491"/>
                  </a:moveTo>
                  <a:cubicBezTo>
                    <a:pt x="820877" y="94954"/>
                    <a:pt x="819016" y="90113"/>
                    <a:pt x="819016" y="84899"/>
                  </a:cubicBezTo>
                  <a:cubicBezTo>
                    <a:pt x="819017" y="74474"/>
                    <a:pt x="827953" y="65537"/>
                    <a:pt x="838378" y="65537"/>
                  </a:cubicBezTo>
                  <a:cubicBezTo>
                    <a:pt x="848806" y="65537"/>
                    <a:pt x="857742" y="74474"/>
                    <a:pt x="857743" y="84900"/>
                  </a:cubicBezTo>
                  <a:cubicBezTo>
                    <a:pt x="857743" y="95327"/>
                    <a:pt x="848806" y="104263"/>
                    <a:pt x="838378" y="104263"/>
                  </a:cubicBezTo>
                  <a:cubicBezTo>
                    <a:pt x="832421" y="104263"/>
                    <a:pt x="827580" y="102029"/>
                    <a:pt x="824229" y="98491"/>
                  </a:cubicBezTo>
                  <a:close/>
                  <a:moveTo>
                    <a:pt x="1116735" y="698405"/>
                  </a:moveTo>
                  <a:cubicBezTo>
                    <a:pt x="1117428" y="690990"/>
                    <a:pt x="1123914" y="685612"/>
                    <a:pt x="1131328" y="686305"/>
                  </a:cubicBezTo>
                  <a:cubicBezTo>
                    <a:pt x="1137260" y="686860"/>
                    <a:pt x="1142638" y="693346"/>
                    <a:pt x="1143429" y="700900"/>
                  </a:cubicBezTo>
                  <a:cubicBezTo>
                    <a:pt x="1142736" y="708314"/>
                    <a:pt x="1136250" y="713692"/>
                    <a:pt x="1128834" y="712999"/>
                  </a:cubicBezTo>
                  <a:cubicBezTo>
                    <a:pt x="1121420" y="712306"/>
                    <a:pt x="1116042" y="705820"/>
                    <a:pt x="1116735" y="698405"/>
                  </a:cubicBezTo>
                  <a:close/>
                  <a:moveTo>
                    <a:pt x="814549" y="233848"/>
                  </a:moveTo>
                  <a:cubicBezTo>
                    <a:pt x="814549" y="226401"/>
                    <a:pt x="820507" y="220444"/>
                    <a:pt x="827953" y="220443"/>
                  </a:cubicBezTo>
                  <a:cubicBezTo>
                    <a:pt x="835401" y="220444"/>
                    <a:pt x="841359" y="226402"/>
                    <a:pt x="841359" y="233848"/>
                  </a:cubicBezTo>
                  <a:cubicBezTo>
                    <a:pt x="841359" y="241296"/>
                    <a:pt x="835401" y="247254"/>
                    <a:pt x="827953" y="247254"/>
                  </a:cubicBezTo>
                  <a:cubicBezTo>
                    <a:pt x="821995" y="247254"/>
                    <a:pt x="816037" y="241296"/>
                    <a:pt x="814549" y="233848"/>
                  </a:cubicBezTo>
                  <a:close/>
                  <a:moveTo>
                    <a:pt x="882354" y="407040"/>
                  </a:moveTo>
                  <a:cubicBezTo>
                    <a:pt x="878153" y="401973"/>
                    <a:pt x="875776" y="395393"/>
                    <a:pt x="876399" y="388719"/>
                  </a:cubicBezTo>
                  <a:cubicBezTo>
                    <a:pt x="876815" y="384269"/>
                    <a:pt x="877092" y="381303"/>
                    <a:pt x="880335" y="378615"/>
                  </a:cubicBezTo>
                  <a:cubicBezTo>
                    <a:pt x="868749" y="374539"/>
                    <a:pt x="862166" y="364949"/>
                    <a:pt x="863274" y="353084"/>
                  </a:cubicBezTo>
                  <a:cubicBezTo>
                    <a:pt x="864521" y="339738"/>
                    <a:pt x="877494" y="328982"/>
                    <a:pt x="890841" y="330229"/>
                  </a:cubicBezTo>
                  <a:cubicBezTo>
                    <a:pt x="904189" y="331477"/>
                    <a:pt x="914945" y="344450"/>
                    <a:pt x="913697" y="357796"/>
                  </a:cubicBezTo>
                  <a:cubicBezTo>
                    <a:pt x="913281" y="362246"/>
                    <a:pt x="913004" y="365212"/>
                    <a:pt x="911243" y="368039"/>
                  </a:cubicBezTo>
                  <a:cubicBezTo>
                    <a:pt x="921348" y="371976"/>
                    <a:pt x="927931" y="381567"/>
                    <a:pt x="926822" y="393431"/>
                  </a:cubicBezTo>
                  <a:cubicBezTo>
                    <a:pt x="925575" y="406778"/>
                    <a:pt x="912602" y="417533"/>
                    <a:pt x="899256" y="416286"/>
                  </a:cubicBezTo>
                  <a:cubicBezTo>
                    <a:pt x="892582" y="415663"/>
                    <a:pt x="886556" y="412107"/>
                    <a:pt x="882354" y="407040"/>
                  </a:cubicBezTo>
                  <a:close/>
                  <a:moveTo>
                    <a:pt x="699300" y="58648"/>
                  </a:moveTo>
                  <a:cubicBezTo>
                    <a:pt x="693156" y="52504"/>
                    <a:pt x="689432" y="43940"/>
                    <a:pt x="689432" y="34258"/>
                  </a:cubicBezTo>
                  <a:cubicBezTo>
                    <a:pt x="689432" y="14895"/>
                    <a:pt x="704327" y="0"/>
                    <a:pt x="723689" y="0"/>
                  </a:cubicBezTo>
                  <a:cubicBezTo>
                    <a:pt x="743054" y="0"/>
                    <a:pt x="757948" y="14895"/>
                    <a:pt x="757948" y="34257"/>
                  </a:cubicBezTo>
                  <a:cubicBezTo>
                    <a:pt x="757948" y="53622"/>
                    <a:pt x="743053" y="68517"/>
                    <a:pt x="723689" y="68516"/>
                  </a:cubicBezTo>
                  <a:cubicBezTo>
                    <a:pt x="714008" y="68517"/>
                    <a:pt x="705444" y="64793"/>
                    <a:pt x="699300" y="58648"/>
                  </a:cubicBezTo>
                  <a:close/>
                  <a:moveTo>
                    <a:pt x="1041019" y="724241"/>
                  </a:moveTo>
                  <a:cubicBezTo>
                    <a:pt x="1041478" y="719327"/>
                    <a:pt x="1045833" y="715716"/>
                    <a:pt x="1050748" y="716175"/>
                  </a:cubicBezTo>
                  <a:cubicBezTo>
                    <a:pt x="1055662" y="716634"/>
                    <a:pt x="1059274" y="720990"/>
                    <a:pt x="1058815" y="725904"/>
                  </a:cubicBezTo>
                  <a:cubicBezTo>
                    <a:pt x="1058356" y="730820"/>
                    <a:pt x="1053999" y="734430"/>
                    <a:pt x="1049085" y="733971"/>
                  </a:cubicBezTo>
                  <a:cubicBezTo>
                    <a:pt x="1044170" y="733511"/>
                    <a:pt x="1040559" y="729157"/>
                    <a:pt x="1041019" y="724241"/>
                  </a:cubicBezTo>
                  <a:close/>
                  <a:moveTo>
                    <a:pt x="889998" y="451326"/>
                  </a:moveTo>
                  <a:cubicBezTo>
                    <a:pt x="890553" y="445393"/>
                    <a:pt x="895417" y="441359"/>
                    <a:pt x="901349" y="441913"/>
                  </a:cubicBezTo>
                  <a:cubicBezTo>
                    <a:pt x="907281" y="442468"/>
                    <a:pt x="911315" y="447334"/>
                    <a:pt x="910761" y="453266"/>
                  </a:cubicBezTo>
                  <a:cubicBezTo>
                    <a:pt x="910206" y="459197"/>
                    <a:pt x="905341" y="463230"/>
                    <a:pt x="899409" y="462676"/>
                  </a:cubicBezTo>
                  <a:cubicBezTo>
                    <a:pt x="893476" y="462121"/>
                    <a:pt x="889444" y="457257"/>
                    <a:pt x="889998" y="451326"/>
                  </a:cubicBezTo>
                  <a:close/>
                  <a:moveTo>
                    <a:pt x="913534" y="603683"/>
                  </a:moveTo>
                  <a:cubicBezTo>
                    <a:pt x="905821" y="594174"/>
                    <a:pt x="901739" y="581825"/>
                    <a:pt x="902917" y="569219"/>
                  </a:cubicBezTo>
                  <a:cubicBezTo>
                    <a:pt x="904580" y="551423"/>
                    <a:pt x="917969" y="536218"/>
                    <a:pt x="933492" y="530190"/>
                  </a:cubicBezTo>
                  <a:cubicBezTo>
                    <a:pt x="925009" y="524908"/>
                    <a:pt x="919909" y="515456"/>
                    <a:pt x="920879" y="505075"/>
                  </a:cubicBezTo>
                  <a:cubicBezTo>
                    <a:pt x="921710" y="496178"/>
                    <a:pt x="926990" y="487695"/>
                    <a:pt x="934822" y="483938"/>
                  </a:cubicBezTo>
                  <a:cubicBezTo>
                    <a:pt x="937136" y="475178"/>
                    <a:pt x="942279" y="468180"/>
                    <a:pt x="947419" y="461180"/>
                  </a:cubicBezTo>
                  <a:cubicBezTo>
                    <a:pt x="946076" y="459559"/>
                    <a:pt x="946076" y="459559"/>
                    <a:pt x="946215" y="458075"/>
                  </a:cubicBezTo>
                  <a:cubicBezTo>
                    <a:pt x="944731" y="457936"/>
                    <a:pt x="943110" y="459282"/>
                    <a:pt x="940144" y="459004"/>
                  </a:cubicBezTo>
                  <a:cubicBezTo>
                    <a:pt x="934212" y="458450"/>
                    <a:pt x="930178" y="453585"/>
                    <a:pt x="930732" y="447653"/>
                  </a:cubicBezTo>
                  <a:cubicBezTo>
                    <a:pt x="931286" y="441720"/>
                    <a:pt x="936152" y="437688"/>
                    <a:pt x="942084" y="438242"/>
                  </a:cubicBezTo>
                  <a:cubicBezTo>
                    <a:pt x="943566" y="438381"/>
                    <a:pt x="945050" y="438519"/>
                    <a:pt x="946394" y="440140"/>
                  </a:cubicBezTo>
                  <a:cubicBezTo>
                    <a:pt x="948848" y="429899"/>
                    <a:pt x="955473" y="423037"/>
                    <a:pt x="963441" y="417798"/>
                  </a:cubicBezTo>
                  <a:cubicBezTo>
                    <a:pt x="965757" y="409039"/>
                    <a:pt x="973864" y="402317"/>
                    <a:pt x="982762" y="403148"/>
                  </a:cubicBezTo>
                  <a:cubicBezTo>
                    <a:pt x="990178" y="403842"/>
                    <a:pt x="995694" y="408844"/>
                    <a:pt x="998106" y="415053"/>
                  </a:cubicBezTo>
                  <a:cubicBezTo>
                    <a:pt x="1000143" y="409260"/>
                    <a:pt x="1006352" y="406848"/>
                    <a:pt x="1012284" y="407403"/>
                  </a:cubicBezTo>
                  <a:cubicBezTo>
                    <a:pt x="1021182" y="408234"/>
                    <a:pt x="1027905" y="416343"/>
                    <a:pt x="1027074" y="425241"/>
                  </a:cubicBezTo>
                  <a:cubicBezTo>
                    <a:pt x="1026519" y="431174"/>
                    <a:pt x="1023138" y="435345"/>
                    <a:pt x="1018410" y="437895"/>
                  </a:cubicBezTo>
                  <a:cubicBezTo>
                    <a:pt x="1018272" y="439378"/>
                    <a:pt x="1019617" y="440999"/>
                    <a:pt x="1019340" y="443965"/>
                  </a:cubicBezTo>
                  <a:cubicBezTo>
                    <a:pt x="1040753" y="454942"/>
                    <a:pt x="1054988" y="478713"/>
                    <a:pt x="1052632" y="503923"/>
                  </a:cubicBezTo>
                  <a:cubicBezTo>
                    <a:pt x="1049860" y="533583"/>
                    <a:pt x="1025258" y="556716"/>
                    <a:pt x="995182" y="558393"/>
                  </a:cubicBezTo>
                  <a:cubicBezTo>
                    <a:pt x="994905" y="561359"/>
                    <a:pt x="996250" y="562982"/>
                    <a:pt x="996111" y="564464"/>
                  </a:cubicBezTo>
                  <a:cubicBezTo>
                    <a:pt x="1003942" y="560708"/>
                    <a:pt x="1013117" y="558574"/>
                    <a:pt x="1022015" y="559405"/>
                  </a:cubicBezTo>
                  <a:cubicBezTo>
                    <a:pt x="1050194" y="562039"/>
                    <a:pt x="1071704" y="587985"/>
                    <a:pt x="1069071" y="616161"/>
                  </a:cubicBezTo>
                  <a:cubicBezTo>
                    <a:pt x="1067962" y="628025"/>
                    <a:pt x="1062542" y="637991"/>
                    <a:pt x="1055779" y="646335"/>
                  </a:cubicBezTo>
                  <a:cubicBezTo>
                    <a:pt x="1056986" y="649440"/>
                    <a:pt x="1056708" y="652405"/>
                    <a:pt x="1056431" y="655371"/>
                  </a:cubicBezTo>
                  <a:cubicBezTo>
                    <a:pt x="1055184" y="668718"/>
                    <a:pt x="1043693" y="679612"/>
                    <a:pt x="1028863" y="678226"/>
                  </a:cubicBezTo>
                  <a:cubicBezTo>
                    <a:pt x="1019965" y="677395"/>
                    <a:pt x="1011621" y="670631"/>
                    <a:pt x="1007866" y="662801"/>
                  </a:cubicBezTo>
                  <a:cubicBezTo>
                    <a:pt x="984276" y="659100"/>
                    <a:pt x="968143" y="639641"/>
                    <a:pt x="967117" y="618601"/>
                  </a:cubicBezTo>
                  <a:cubicBezTo>
                    <a:pt x="959424" y="620874"/>
                    <a:pt x="953353" y="621804"/>
                    <a:pt x="945938" y="621111"/>
                  </a:cubicBezTo>
                  <a:cubicBezTo>
                    <a:pt x="932591" y="619863"/>
                    <a:pt x="921247" y="613193"/>
                    <a:pt x="913534" y="603683"/>
                  </a:cubicBezTo>
                  <a:close/>
                  <a:moveTo>
                    <a:pt x="787738" y="396204"/>
                  </a:moveTo>
                  <a:cubicBezTo>
                    <a:pt x="787738" y="390245"/>
                    <a:pt x="792206" y="385778"/>
                    <a:pt x="798164" y="385778"/>
                  </a:cubicBezTo>
                  <a:cubicBezTo>
                    <a:pt x="802633" y="385778"/>
                    <a:pt x="807101" y="390245"/>
                    <a:pt x="808591" y="396203"/>
                  </a:cubicBezTo>
                  <a:cubicBezTo>
                    <a:pt x="808591" y="402161"/>
                    <a:pt x="804122" y="406630"/>
                    <a:pt x="798164" y="406630"/>
                  </a:cubicBezTo>
                  <a:cubicBezTo>
                    <a:pt x="792206" y="406630"/>
                    <a:pt x="787738" y="402161"/>
                    <a:pt x="787738" y="396204"/>
                  </a:cubicBezTo>
                  <a:close/>
                  <a:moveTo>
                    <a:pt x="632833" y="114692"/>
                  </a:moveTo>
                  <a:cubicBezTo>
                    <a:pt x="632832" y="110222"/>
                    <a:pt x="637300" y="105755"/>
                    <a:pt x="641769" y="105755"/>
                  </a:cubicBezTo>
                  <a:cubicBezTo>
                    <a:pt x="646237" y="105754"/>
                    <a:pt x="650706" y="110222"/>
                    <a:pt x="650707" y="114692"/>
                  </a:cubicBezTo>
                  <a:cubicBezTo>
                    <a:pt x="650707" y="119159"/>
                    <a:pt x="646237" y="123628"/>
                    <a:pt x="641770" y="123629"/>
                  </a:cubicBezTo>
                  <a:cubicBezTo>
                    <a:pt x="635811" y="123628"/>
                    <a:pt x="632832" y="120649"/>
                    <a:pt x="632833" y="114692"/>
                  </a:cubicBezTo>
                  <a:close/>
                  <a:moveTo>
                    <a:pt x="980658" y="809853"/>
                  </a:moveTo>
                  <a:cubicBezTo>
                    <a:pt x="981074" y="805405"/>
                    <a:pt x="985938" y="801371"/>
                    <a:pt x="990388" y="801787"/>
                  </a:cubicBezTo>
                  <a:cubicBezTo>
                    <a:pt x="994836" y="802202"/>
                    <a:pt x="998870" y="807068"/>
                    <a:pt x="998455" y="811516"/>
                  </a:cubicBezTo>
                  <a:cubicBezTo>
                    <a:pt x="998038" y="815966"/>
                    <a:pt x="993173" y="819999"/>
                    <a:pt x="988725" y="819583"/>
                  </a:cubicBezTo>
                  <a:cubicBezTo>
                    <a:pt x="984275" y="819167"/>
                    <a:pt x="980242" y="814303"/>
                    <a:pt x="980658" y="809853"/>
                  </a:cubicBezTo>
                  <a:close/>
                  <a:moveTo>
                    <a:pt x="841359" y="579408"/>
                  </a:moveTo>
                  <a:cubicBezTo>
                    <a:pt x="841359" y="573450"/>
                    <a:pt x="845827" y="568983"/>
                    <a:pt x="851785" y="568983"/>
                  </a:cubicBezTo>
                  <a:cubicBezTo>
                    <a:pt x="857743" y="568983"/>
                    <a:pt x="862213" y="573450"/>
                    <a:pt x="862212" y="579408"/>
                  </a:cubicBezTo>
                  <a:cubicBezTo>
                    <a:pt x="862212" y="583878"/>
                    <a:pt x="857743" y="588345"/>
                    <a:pt x="851785" y="589835"/>
                  </a:cubicBezTo>
                  <a:cubicBezTo>
                    <a:pt x="845827" y="589835"/>
                    <a:pt x="841359" y="585366"/>
                    <a:pt x="841359" y="579408"/>
                  </a:cubicBezTo>
                  <a:close/>
                  <a:moveTo>
                    <a:pt x="637299" y="284492"/>
                  </a:moveTo>
                  <a:cubicBezTo>
                    <a:pt x="637299" y="277044"/>
                    <a:pt x="643257" y="271086"/>
                    <a:pt x="650703" y="271086"/>
                  </a:cubicBezTo>
                  <a:cubicBezTo>
                    <a:pt x="652193" y="271086"/>
                    <a:pt x="653682" y="271086"/>
                    <a:pt x="655173" y="274065"/>
                  </a:cubicBezTo>
                  <a:cubicBezTo>
                    <a:pt x="659640" y="265128"/>
                    <a:pt x="668577" y="257682"/>
                    <a:pt x="679004" y="257682"/>
                  </a:cubicBezTo>
                  <a:cubicBezTo>
                    <a:pt x="692409" y="257682"/>
                    <a:pt x="702836" y="268107"/>
                    <a:pt x="702836" y="281513"/>
                  </a:cubicBezTo>
                  <a:cubicBezTo>
                    <a:pt x="702836" y="294918"/>
                    <a:pt x="692409" y="305345"/>
                    <a:pt x="679004" y="305345"/>
                  </a:cubicBezTo>
                  <a:cubicBezTo>
                    <a:pt x="671556" y="305345"/>
                    <a:pt x="664109" y="300876"/>
                    <a:pt x="659640" y="294917"/>
                  </a:cubicBezTo>
                  <a:cubicBezTo>
                    <a:pt x="656661" y="296408"/>
                    <a:pt x="653682" y="297897"/>
                    <a:pt x="650703" y="297897"/>
                  </a:cubicBezTo>
                  <a:cubicBezTo>
                    <a:pt x="643257" y="297897"/>
                    <a:pt x="637299" y="291939"/>
                    <a:pt x="637299" y="284492"/>
                  </a:cubicBezTo>
                  <a:close/>
                  <a:moveTo>
                    <a:pt x="760181" y="533979"/>
                  </a:moveTo>
                  <a:cubicBezTo>
                    <a:pt x="756085" y="529883"/>
                    <a:pt x="753479" y="524297"/>
                    <a:pt x="753479" y="518340"/>
                  </a:cubicBezTo>
                  <a:cubicBezTo>
                    <a:pt x="753479" y="506424"/>
                    <a:pt x="763905" y="495998"/>
                    <a:pt x="775821" y="495998"/>
                  </a:cubicBezTo>
                  <a:cubicBezTo>
                    <a:pt x="787736" y="495998"/>
                    <a:pt x="798163" y="506423"/>
                    <a:pt x="798163" y="518339"/>
                  </a:cubicBezTo>
                  <a:cubicBezTo>
                    <a:pt x="798164" y="530256"/>
                    <a:pt x="787736" y="540682"/>
                    <a:pt x="775820" y="540682"/>
                  </a:cubicBezTo>
                  <a:cubicBezTo>
                    <a:pt x="769862" y="540682"/>
                    <a:pt x="764277" y="538076"/>
                    <a:pt x="760181" y="533979"/>
                  </a:cubicBezTo>
                  <a:close/>
                  <a:moveTo>
                    <a:pt x="678285" y="395637"/>
                  </a:moveTo>
                  <a:cubicBezTo>
                    <a:pt x="678701" y="391189"/>
                    <a:pt x="681944" y="388499"/>
                    <a:pt x="686392" y="388915"/>
                  </a:cubicBezTo>
                  <a:cubicBezTo>
                    <a:pt x="690842" y="389331"/>
                    <a:pt x="693531" y="392574"/>
                    <a:pt x="693115" y="397022"/>
                  </a:cubicBezTo>
                  <a:cubicBezTo>
                    <a:pt x="693115" y="397022"/>
                    <a:pt x="692977" y="398506"/>
                    <a:pt x="692977" y="398506"/>
                  </a:cubicBezTo>
                  <a:cubicBezTo>
                    <a:pt x="696636" y="391368"/>
                    <a:pt x="701638" y="385851"/>
                    <a:pt x="709470" y="382096"/>
                  </a:cubicBezTo>
                  <a:cubicBezTo>
                    <a:pt x="708263" y="378991"/>
                    <a:pt x="707197" y="374403"/>
                    <a:pt x="707613" y="369955"/>
                  </a:cubicBezTo>
                  <a:cubicBezTo>
                    <a:pt x="709137" y="353641"/>
                    <a:pt x="723592" y="343023"/>
                    <a:pt x="738423" y="344409"/>
                  </a:cubicBezTo>
                  <a:cubicBezTo>
                    <a:pt x="747321" y="345241"/>
                    <a:pt x="754460" y="348900"/>
                    <a:pt x="758353" y="355248"/>
                  </a:cubicBezTo>
                  <a:cubicBezTo>
                    <a:pt x="757010" y="353627"/>
                    <a:pt x="757148" y="352143"/>
                    <a:pt x="757287" y="350661"/>
                  </a:cubicBezTo>
                  <a:cubicBezTo>
                    <a:pt x="757703" y="346212"/>
                    <a:pt x="759937" y="342306"/>
                    <a:pt x="763180" y="339617"/>
                  </a:cubicBezTo>
                  <a:lnTo>
                    <a:pt x="764022" y="339353"/>
                  </a:lnTo>
                  <a:lnTo>
                    <a:pt x="749891" y="333700"/>
                  </a:lnTo>
                  <a:lnTo>
                    <a:pt x="749456" y="334408"/>
                  </a:lnTo>
                  <a:cubicBezTo>
                    <a:pt x="745454" y="337213"/>
                    <a:pt x="740461" y="338617"/>
                    <a:pt x="736012" y="338200"/>
                  </a:cubicBezTo>
                  <a:cubicBezTo>
                    <a:pt x="731563" y="337785"/>
                    <a:pt x="727287" y="335516"/>
                    <a:pt x="724245" y="332052"/>
                  </a:cubicBezTo>
                  <a:cubicBezTo>
                    <a:pt x="721203" y="328589"/>
                    <a:pt x="719393" y="323932"/>
                    <a:pt x="719879" y="318741"/>
                  </a:cubicBezTo>
                  <a:cubicBezTo>
                    <a:pt x="720294" y="314292"/>
                    <a:pt x="722564" y="310017"/>
                    <a:pt x="726027" y="306974"/>
                  </a:cubicBezTo>
                  <a:lnTo>
                    <a:pt x="732889" y="304724"/>
                  </a:lnTo>
                  <a:lnTo>
                    <a:pt x="743239" y="280211"/>
                  </a:lnTo>
                  <a:cubicBezTo>
                    <a:pt x="749755" y="273694"/>
                    <a:pt x="758692" y="269598"/>
                    <a:pt x="768374" y="269598"/>
                  </a:cubicBezTo>
                  <a:cubicBezTo>
                    <a:pt x="787736" y="269598"/>
                    <a:pt x="804121" y="284493"/>
                    <a:pt x="804121" y="305345"/>
                  </a:cubicBezTo>
                  <a:cubicBezTo>
                    <a:pt x="804121" y="315027"/>
                    <a:pt x="800398" y="323964"/>
                    <a:pt x="794067" y="330480"/>
                  </a:cubicBezTo>
                  <a:lnTo>
                    <a:pt x="777695" y="337244"/>
                  </a:lnTo>
                  <a:lnTo>
                    <a:pt x="786167" y="341765"/>
                  </a:lnTo>
                  <a:cubicBezTo>
                    <a:pt x="788857" y="345009"/>
                    <a:pt x="790329" y="349261"/>
                    <a:pt x="789914" y="353710"/>
                  </a:cubicBezTo>
                  <a:cubicBezTo>
                    <a:pt x="789082" y="362608"/>
                    <a:pt x="780973" y="369329"/>
                    <a:pt x="772075" y="368498"/>
                  </a:cubicBezTo>
                  <a:cubicBezTo>
                    <a:pt x="767627" y="368082"/>
                    <a:pt x="764799" y="366323"/>
                    <a:pt x="762110" y="363080"/>
                  </a:cubicBezTo>
                  <a:cubicBezTo>
                    <a:pt x="761833" y="366046"/>
                    <a:pt x="762899" y="370632"/>
                    <a:pt x="762622" y="373598"/>
                  </a:cubicBezTo>
                  <a:cubicBezTo>
                    <a:pt x="761652" y="383981"/>
                    <a:pt x="754889" y="392324"/>
                    <a:pt x="747058" y="396079"/>
                  </a:cubicBezTo>
                  <a:cubicBezTo>
                    <a:pt x="749609" y="400807"/>
                    <a:pt x="750537" y="406877"/>
                    <a:pt x="750121" y="411325"/>
                  </a:cubicBezTo>
                  <a:cubicBezTo>
                    <a:pt x="748596" y="427639"/>
                    <a:pt x="734003" y="439739"/>
                    <a:pt x="717689" y="438214"/>
                  </a:cubicBezTo>
                  <a:cubicBezTo>
                    <a:pt x="701376" y="436689"/>
                    <a:pt x="689275" y="422096"/>
                    <a:pt x="690800" y="405782"/>
                  </a:cubicBezTo>
                  <a:cubicBezTo>
                    <a:pt x="690938" y="404299"/>
                    <a:pt x="692699" y="401473"/>
                    <a:pt x="692838" y="399988"/>
                  </a:cubicBezTo>
                  <a:cubicBezTo>
                    <a:pt x="691077" y="402816"/>
                    <a:pt x="687972" y="404022"/>
                    <a:pt x="685006" y="403745"/>
                  </a:cubicBezTo>
                  <a:cubicBezTo>
                    <a:pt x="680558" y="403329"/>
                    <a:pt x="677869" y="400086"/>
                    <a:pt x="678285" y="395637"/>
                  </a:cubicBezTo>
                  <a:close/>
                  <a:moveTo>
                    <a:pt x="824042" y="703407"/>
                  </a:moveTo>
                  <a:cubicBezTo>
                    <a:pt x="820877" y="700056"/>
                    <a:pt x="819015" y="695587"/>
                    <a:pt x="819016" y="691119"/>
                  </a:cubicBezTo>
                  <a:cubicBezTo>
                    <a:pt x="819016" y="680692"/>
                    <a:pt x="827952" y="673246"/>
                    <a:pt x="836890" y="673246"/>
                  </a:cubicBezTo>
                  <a:cubicBezTo>
                    <a:pt x="847315" y="673246"/>
                    <a:pt x="854763" y="682183"/>
                    <a:pt x="854763" y="691119"/>
                  </a:cubicBezTo>
                  <a:cubicBezTo>
                    <a:pt x="854763" y="701545"/>
                    <a:pt x="847315" y="708993"/>
                    <a:pt x="836890" y="708994"/>
                  </a:cubicBezTo>
                  <a:cubicBezTo>
                    <a:pt x="831676" y="708993"/>
                    <a:pt x="827207" y="706759"/>
                    <a:pt x="824042" y="703407"/>
                  </a:cubicBezTo>
                  <a:close/>
                  <a:moveTo>
                    <a:pt x="583678" y="266617"/>
                  </a:moveTo>
                  <a:cubicBezTo>
                    <a:pt x="583678" y="259214"/>
                    <a:pt x="589680" y="253212"/>
                    <a:pt x="597083" y="253212"/>
                  </a:cubicBezTo>
                  <a:cubicBezTo>
                    <a:pt x="604487" y="253213"/>
                    <a:pt x="610489" y="259214"/>
                    <a:pt x="610489" y="266617"/>
                  </a:cubicBezTo>
                  <a:cubicBezTo>
                    <a:pt x="610489" y="274022"/>
                    <a:pt x="604487" y="280023"/>
                    <a:pt x="597083" y="280023"/>
                  </a:cubicBezTo>
                  <a:cubicBezTo>
                    <a:pt x="589680" y="280023"/>
                    <a:pt x="583679" y="274021"/>
                    <a:pt x="583678" y="266617"/>
                  </a:cubicBezTo>
                  <a:close/>
                  <a:moveTo>
                    <a:pt x="774331" y="661703"/>
                  </a:moveTo>
                  <a:cubicBezTo>
                    <a:pt x="770980" y="658351"/>
                    <a:pt x="769118" y="653882"/>
                    <a:pt x="769863" y="649414"/>
                  </a:cubicBezTo>
                  <a:cubicBezTo>
                    <a:pt x="769864" y="638988"/>
                    <a:pt x="777310" y="631541"/>
                    <a:pt x="787737" y="631541"/>
                  </a:cubicBezTo>
                  <a:cubicBezTo>
                    <a:pt x="798162" y="631541"/>
                    <a:pt x="805611" y="638988"/>
                    <a:pt x="805610" y="649414"/>
                  </a:cubicBezTo>
                  <a:cubicBezTo>
                    <a:pt x="805611" y="659840"/>
                    <a:pt x="798162" y="667288"/>
                    <a:pt x="787737" y="667288"/>
                  </a:cubicBezTo>
                  <a:cubicBezTo>
                    <a:pt x="782524" y="667288"/>
                    <a:pt x="777683" y="665054"/>
                    <a:pt x="774331" y="661703"/>
                  </a:cubicBezTo>
                  <a:close/>
                  <a:moveTo>
                    <a:pt x="720523" y="564701"/>
                  </a:moveTo>
                  <a:cubicBezTo>
                    <a:pt x="716986" y="561163"/>
                    <a:pt x="714752" y="556322"/>
                    <a:pt x="714752" y="551109"/>
                  </a:cubicBezTo>
                  <a:cubicBezTo>
                    <a:pt x="714752" y="540683"/>
                    <a:pt x="723689" y="531746"/>
                    <a:pt x="734114" y="531746"/>
                  </a:cubicBezTo>
                  <a:cubicBezTo>
                    <a:pt x="744541" y="531746"/>
                    <a:pt x="753478" y="540683"/>
                    <a:pt x="753479" y="551109"/>
                  </a:cubicBezTo>
                  <a:cubicBezTo>
                    <a:pt x="753478" y="561536"/>
                    <a:pt x="744541" y="570472"/>
                    <a:pt x="734114" y="570473"/>
                  </a:cubicBezTo>
                  <a:cubicBezTo>
                    <a:pt x="728902" y="570472"/>
                    <a:pt x="724061" y="568238"/>
                    <a:pt x="720523" y="564701"/>
                  </a:cubicBezTo>
                  <a:close/>
                  <a:moveTo>
                    <a:pt x="817154" y="753492"/>
                  </a:moveTo>
                  <a:cubicBezTo>
                    <a:pt x="812685" y="748838"/>
                    <a:pt x="810079" y="742507"/>
                    <a:pt x="810079" y="735805"/>
                  </a:cubicBezTo>
                  <a:cubicBezTo>
                    <a:pt x="810079" y="720910"/>
                    <a:pt x="821995" y="710485"/>
                    <a:pt x="835400" y="713463"/>
                  </a:cubicBezTo>
                  <a:cubicBezTo>
                    <a:pt x="839869" y="713463"/>
                    <a:pt x="844337" y="714952"/>
                    <a:pt x="847316" y="716442"/>
                  </a:cubicBezTo>
                  <a:cubicBezTo>
                    <a:pt x="850295" y="714952"/>
                    <a:pt x="853273" y="713463"/>
                    <a:pt x="856253" y="713463"/>
                  </a:cubicBezTo>
                  <a:cubicBezTo>
                    <a:pt x="865189" y="713463"/>
                    <a:pt x="872638" y="720910"/>
                    <a:pt x="872638" y="729847"/>
                  </a:cubicBezTo>
                  <a:cubicBezTo>
                    <a:pt x="872638" y="738783"/>
                    <a:pt x="866680" y="744741"/>
                    <a:pt x="857743" y="746232"/>
                  </a:cubicBezTo>
                  <a:cubicBezTo>
                    <a:pt x="854764" y="755169"/>
                    <a:pt x="845827" y="761127"/>
                    <a:pt x="835400" y="761126"/>
                  </a:cubicBezTo>
                  <a:cubicBezTo>
                    <a:pt x="827952" y="761126"/>
                    <a:pt x="821622" y="758147"/>
                    <a:pt x="817154" y="753492"/>
                  </a:cubicBezTo>
                  <a:close/>
                  <a:moveTo>
                    <a:pt x="768517" y="710743"/>
                  </a:moveTo>
                  <a:cubicBezTo>
                    <a:pt x="769206" y="703371"/>
                    <a:pt x="775739" y="697954"/>
                    <a:pt x="783110" y="698642"/>
                  </a:cubicBezTo>
                  <a:cubicBezTo>
                    <a:pt x="790483" y="699331"/>
                    <a:pt x="795900" y="705866"/>
                    <a:pt x="795211" y="713238"/>
                  </a:cubicBezTo>
                  <a:cubicBezTo>
                    <a:pt x="794522" y="720609"/>
                    <a:pt x="787988" y="726026"/>
                    <a:pt x="780616" y="725337"/>
                  </a:cubicBezTo>
                  <a:cubicBezTo>
                    <a:pt x="773245" y="724648"/>
                    <a:pt x="767828" y="718114"/>
                    <a:pt x="768517" y="710743"/>
                  </a:cubicBezTo>
                  <a:close/>
                  <a:moveTo>
                    <a:pt x="741192" y="681066"/>
                  </a:moveTo>
                  <a:cubicBezTo>
                    <a:pt x="738585" y="678459"/>
                    <a:pt x="737096" y="674735"/>
                    <a:pt x="737095" y="670267"/>
                  </a:cubicBezTo>
                  <a:cubicBezTo>
                    <a:pt x="737095" y="661330"/>
                    <a:pt x="743053" y="655373"/>
                    <a:pt x="751990" y="655372"/>
                  </a:cubicBezTo>
                  <a:cubicBezTo>
                    <a:pt x="760927" y="655373"/>
                    <a:pt x="766885" y="661330"/>
                    <a:pt x="766885" y="670267"/>
                  </a:cubicBezTo>
                  <a:cubicBezTo>
                    <a:pt x="766885" y="679204"/>
                    <a:pt x="760927" y="685162"/>
                    <a:pt x="751990" y="685162"/>
                  </a:cubicBezTo>
                  <a:cubicBezTo>
                    <a:pt x="747522" y="685162"/>
                    <a:pt x="743799" y="683673"/>
                    <a:pt x="741192" y="681066"/>
                  </a:cubicBezTo>
                  <a:close/>
                  <a:moveTo>
                    <a:pt x="648657" y="551667"/>
                  </a:moveTo>
                  <a:cubicBezTo>
                    <a:pt x="644375" y="547385"/>
                    <a:pt x="641769" y="541427"/>
                    <a:pt x="641769" y="534724"/>
                  </a:cubicBezTo>
                  <a:cubicBezTo>
                    <a:pt x="641769" y="525787"/>
                    <a:pt x="647727" y="518340"/>
                    <a:pt x="655173" y="513872"/>
                  </a:cubicBezTo>
                  <a:cubicBezTo>
                    <a:pt x="647727" y="506425"/>
                    <a:pt x="643258" y="495998"/>
                    <a:pt x="643258" y="484082"/>
                  </a:cubicBezTo>
                  <a:cubicBezTo>
                    <a:pt x="643258" y="460250"/>
                    <a:pt x="662622" y="440888"/>
                    <a:pt x="686453" y="440888"/>
                  </a:cubicBezTo>
                  <a:cubicBezTo>
                    <a:pt x="698369" y="440888"/>
                    <a:pt x="710285" y="445355"/>
                    <a:pt x="717732" y="454292"/>
                  </a:cubicBezTo>
                  <a:cubicBezTo>
                    <a:pt x="734117" y="458762"/>
                    <a:pt x="746032" y="473656"/>
                    <a:pt x="746033" y="491530"/>
                  </a:cubicBezTo>
                  <a:cubicBezTo>
                    <a:pt x="746033" y="513872"/>
                    <a:pt x="728159" y="530256"/>
                    <a:pt x="707306" y="530256"/>
                  </a:cubicBezTo>
                  <a:cubicBezTo>
                    <a:pt x="702837" y="530256"/>
                    <a:pt x="698369" y="528766"/>
                    <a:pt x="693900" y="527277"/>
                  </a:cubicBezTo>
                  <a:cubicBezTo>
                    <a:pt x="690921" y="527277"/>
                    <a:pt x="689432" y="527278"/>
                    <a:pt x="687942" y="527277"/>
                  </a:cubicBezTo>
                  <a:cubicBezTo>
                    <a:pt x="689432" y="528766"/>
                    <a:pt x="689432" y="531745"/>
                    <a:pt x="689432" y="534724"/>
                  </a:cubicBezTo>
                  <a:cubicBezTo>
                    <a:pt x="689432" y="548130"/>
                    <a:pt x="679005" y="558555"/>
                    <a:pt x="665600" y="558555"/>
                  </a:cubicBezTo>
                  <a:cubicBezTo>
                    <a:pt x="658897" y="558556"/>
                    <a:pt x="652940" y="555949"/>
                    <a:pt x="648657" y="551667"/>
                  </a:cubicBezTo>
                  <a:close/>
                  <a:moveTo>
                    <a:pt x="546772" y="370550"/>
                  </a:moveTo>
                  <a:cubicBezTo>
                    <a:pt x="543807" y="367586"/>
                    <a:pt x="541974" y="363490"/>
                    <a:pt x="541973" y="358965"/>
                  </a:cubicBezTo>
                  <a:cubicBezTo>
                    <a:pt x="541973" y="349917"/>
                    <a:pt x="549309" y="342581"/>
                    <a:pt x="558356" y="342581"/>
                  </a:cubicBezTo>
                  <a:cubicBezTo>
                    <a:pt x="567406" y="342581"/>
                    <a:pt x="574741" y="349916"/>
                    <a:pt x="574741" y="358964"/>
                  </a:cubicBezTo>
                  <a:cubicBezTo>
                    <a:pt x="574741" y="368014"/>
                    <a:pt x="567406" y="375350"/>
                    <a:pt x="558356" y="375349"/>
                  </a:cubicBezTo>
                  <a:cubicBezTo>
                    <a:pt x="553833" y="375350"/>
                    <a:pt x="549737" y="373516"/>
                    <a:pt x="546772" y="370550"/>
                  </a:cubicBezTo>
                  <a:close/>
                  <a:moveTo>
                    <a:pt x="766438" y="867066"/>
                  </a:moveTo>
                  <a:cubicBezTo>
                    <a:pt x="763581" y="863619"/>
                    <a:pt x="762143" y="858997"/>
                    <a:pt x="762628" y="853806"/>
                  </a:cubicBezTo>
                  <a:cubicBezTo>
                    <a:pt x="763598" y="843426"/>
                    <a:pt x="771705" y="836702"/>
                    <a:pt x="782087" y="837673"/>
                  </a:cubicBezTo>
                  <a:cubicBezTo>
                    <a:pt x="786535" y="838089"/>
                    <a:pt x="790708" y="841470"/>
                    <a:pt x="794879" y="844852"/>
                  </a:cubicBezTo>
                  <a:cubicBezTo>
                    <a:pt x="804748" y="835304"/>
                    <a:pt x="818788" y="829134"/>
                    <a:pt x="833619" y="830521"/>
                  </a:cubicBezTo>
                  <a:cubicBezTo>
                    <a:pt x="860313" y="833015"/>
                    <a:pt x="880478" y="857340"/>
                    <a:pt x="877984" y="884034"/>
                  </a:cubicBezTo>
                  <a:cubicBezTo>
                    <a:pt x="875489" y="910729"/>
                    <a:pt x="851166" y="930894"/>
                    <a:pt x="824472" y="928400"/>
                  </a:cubicBezTo>
                  <a:cubicBezTo>
                    <a:pt x="811125" y="927152"/>
                    <a:pt x="799409" y="920448"/>
                    <a:pt x="791342" y="910719"/>
                  </a:cubicBezTo>
                  <a:cubicBezTo>
                    <a:pt x="783276" y="900989"/>
                    <a:pt x="778857" y="888234"/>
                    <a:pt x="780105" y="874888"/>
                  </a:cubicBezTo>
                  <a:cubicBezTo>
                    <a:pt x="780105" y="874888"/>
                    <a:pt x="780243" y="873404"/>
                    <a:pt x="780243" y="873404"/>
                  </a:cubicBezTo>
                  <a:cubicBezTo>
                    <a:pt x="778761" y="873265"/>
                    <a:pt x="778761" y="873265"/>
                    <a:pt x="778761" y="873265"/>
                  </a:cubicBezTo>
                  <a:cubicBezTo>
                    <a:pt x="773570" y="872780"/>
                    <a:pt x="769295" y="870511"/>
                    <a:pt x="766438" y="867066"/>
                  </a:cubicBezTo>
                  <a:close/>
                  <a:moveTo>
                    <a:pt x="408849" y="210577"/>
                  </a:moveTo>
                  <a:cubicBezTo>
                    <a:pt x="400843" y="202570"/>
                    <a:pt x="396003" y="191399"/>
                    <a:pt x="396003" y="178739"/>
                  </a:cubicBezTo>
                  <a:cubicBezTo>
                    <a:pt x="396002" y="153417"/>
                    <a:pt x="416855" y="134055"/>
                    <a:pt x="440687" y="134054"/>
                  </a:cubicBezTo>
                  <a:cubicBezTo>
                    <a:pt x="466008" y="134054"/>
                    <a:pt x="485372" y="153417"/>
                    <a:pt x="485372" y="178739"/>
                  </a:cubicBezTo>
                  <a:cubicBezTo>
                    <a:pt x="485372" y="204060"/>
                    <a:pt x="464519" y="223424"/>
                    <a:pt x="440687" y="223424"/>
                  </a:cubicBezTo>
                  <a:cubicBezTo>
                    <a:pt x="428026" y="223424"/>
                    <a:pt x="416855" y="218583"/>
                    <a:pt x="408849" y="210577"/>
                  </a:cubicBezTo>
                  <a:close/>
                  <a:moveTo>
                    <a:pt x="715448" y="846406"/>
                  </a:moveTo>
                  <a:cubicBezTo>
                    <a:pt x="716003" y="840474"/>
                    <a:pt x="722489" y="835096"/>
                    <a:pt x="728422" y="835651"/>
                  </a:cubicBezTo>
                  <a:cubicBezTo>
                    <a:pt x="735835" y="836343"/>
                    <a:pt x="739731" y="842692"/>
                    <a:pt x="739177" y="848623"/>
                  </a:cubicBezTo>
                  <a:cubicBezTo>
                    <a:pt x="738622" y="854555"/>
                    <a:pt x="732136" y="859933"/>
                    <a:pt x="726204" y="859379"/>
                  </a:cubicBezTo>
                  <a:cubicBezTo>
                    <a:pt x="718788" y="858686"/>
                    <a:pt x="714894" y="852338"/>
                    <a:pt x="715448" y="846406"/>
                  </a:cubicBezTo>
                  <a:close/>
                  <a:moveTo>
                    <a:pt x="438439" y="320865"/>
                  </a:moveTo>
                  <a:cubicBezTo>
                    <a:pt x="438854" y="316417"/>
                    <a:pt x="443718" y="312382"/>
                    <a:pt x="448168" y="312798"/>
                  </a:cubicBezTo>
                  <a:cubicBezTo>
                    <a:pt x="452617" y="313213"/>
                    <a:pt x="456651" y="318080"/>
                    <a:pt x="456235" y="322528"/>
                  </a:cubicBezTo>
                  <a:cubicBezTo>
                    <a:pt x="455819" y="326977"/>
                    <a:pt x="450954" y="331010"/>
                    <a:pt x="446505" y="330594"/>
                  </a:cubicBezTo>
                  <a:cubicBezTo>
                    <a:pt x="442055" y="330178"/>
                    <a:pt x="438023" y="325314"/>
                    <a:pt x="438439" y="320865"/>
                  </a:cubicBezTo>
                  <a:close/>
                  <a:moveTo>
                    <a:pt x="596513" y="630342"/>
                  </a:moveTo>
                  <a:cubicBezTo>
                    <a:pt x="597126" y="623791"/>
                    <a:pt x="602933" y="618975"/>
                    <a:pt x="609486" y="619588"/>
                  </a:cubicBezTo>
                  <a:cubicBezTo>
                    <a:pt x="616038" y="620199"/>
                    <a:pt x="620854" y="626008"/>
                    <a:pt x="620241" y="632560"/>
                  </a:cubicBezTo>
                  <a:cubicBezTo>
                    <a:pt x="619629" y="639114"/>
                    <a:pt x="613821" y="643928"/>
                    <a:pt x="607269" y="643315"/>
                  </a:cubicBezTo>
                  <a:cubicBezTo>
                    <a:pt x="600716" y="642703"/>
                    <a:pt x="595901" y="636896"/>
                    <a:pt x="596513" y="630342"/>
                  </a:cubicBezTo>
                  <a:close/>
                  <a:moveTo>
                    <a:pt x="674905" y="834014"/>
                  </a:moveTo>
                  <a:cubicBezTo>
                    <a:pt x="670686" y="829133"/>
                    <a:pt x="668310" y="822553"/>
                    <a:pt x="669003" y="815138"/>
                  </a:cubicBezTo>
                  <a:cubicBezTo>
                    <a:pt x="670250" y="801789"/>
                    <a:pt x="683223" y="791035"/>
                    <a:pt x="696569" y="792282"/>
                  </a:cubicBezTo>
                  <a:cubicBezTo>
                    <a:pt x="709917" y="793529"/>
                    <a:pt x="720811" y="805019"/>
                    <a:pt x="719425" y="819850"/>
                  </a:cubicBezTo>
                  <a:cubicBezTo>
                    <a:pt x="718178" y="833196"/>
                    <a:pt x="705205" y="843951"/>
                    <a:pt x="691857" y="842704"/>
                  </a:cubicBezTo>
                  <a:cubicBezTo>
                    <a:pt x="685184" y="842080"/>
                    <a:pt x="679124" y="838896"/>
                    <a:pt x="674905" y="834014"/>
                  </a:cubicBezTo>
                  <a:close/>
                  <a:moveTo>
                    <a:pt x="387076" y="314195"/>
                  </a:moveTo>
                  <a:cubicBezTo>
                    <a:pt x="384387" y="310953"/>
                    <a:pt x="382915" y="306701"/>
                    <a:pt x="383330" y="302252"/>
                  </a:cubicBezTo>
                  <a:cubicBezTo>
                    <a:pt x="384162" y="293354"/>
                    <a:pt x="392269" y="286631"/>
                    <a:pt x="401167" y="287463"/>
                  </a:cubicBezTo>
                  <a:cubicBezTo>
                    <a:pt x="410065" y="288294"/>
                    <a:pt x="416788" y="296403"/>
                    <a:pt x="415956" y="305301"/>
                  </a:cubicBezTo>
                  <a:cubicBezTo>
                    <a:pt x="415125" y="314199"/>
                    <a:pt x="407016" y="320920"/>
                    <a:pt x="398118" y="320089"/>
                  </a:cubicBezTo>
                  <a:cubicBezTo>
                    <a:pt x="393669" y="319673"/>
                    <a:pt x="389764" y="317438"/>
                    <a:pt x="387076" y="314195"/>
                  </a:cubicBezTo>
                  <a:close/>
                  <a:moveTo>
                    <a:pt x="503620" y="543289"/>
                  </a:moveTo>
                  <a:cubicBezTo>
                    <a:pt x="500641" y="540310"/>
                    <a:pt x="498779" y="536214"/>
                    <a:pt x="498779" y="531746"/>
                  </a:cubicBezTo>
                  <a:cubicBezTo>
                    <a:pt x="498779" y="524299"/>
                    <a:pt x="503247" y="516850"/>
                    <a:pt x="510695" y="515361"/>
                  </a:cubicBezTo>
                  <a:cubicBezTo>
                    <a:pt x="500268" y="507914"/>
                    <a:pt x="492821" y="495998"/>
                    <a:pt x="492821" y="481103"/>
                  </a:cubicBezTo>
                  <a:cubicBezTo>
                    <a:pt x="492821" y="457271"/>
                    <a:pt x="512184" y="437909"/>
                    <a:pt x="536015" y="437909"/>
                  </a:cubicBezTo>
                  <a:cubicBezTo>
                    <a:pt x="559847" y="437908"/>
                    <a:pt x="579211" y="457271"/>
                    <a:pt x="579211" y="481103"/>
                  </a:cubicBezTo>
                  <a:cubicBezTo>
                    <a:pt x="579211" y="504934"/>
                    <a:pt x="559847" y="524299"/>
                    <a:pt x="536015" y="524299"/>
                  </a:cubicBezTo>
                  <a:cubicBezTo>
                    <a:pt x="534527" y="524299"/>
                    <a:pt x="531548" y="524298"/>
                    <a:pt x="530057" y="524299"/>
                  </a:cubicBezTo>
                  <a:cubicBezTo>
                    <a:pt x="530058" y="525787"/>
                    <a:pt x="531548" y="528766"/>
                    <a:pt x="531548" y="531745"/>
                  </a:cubicBezTo>
                  <a:cubicBezTo>
                    <a:pt x="531548" y="540683"/>
                    <a:pt x="524100" y="548131"/>
                    <a:pt x="515163" y="548131"/>
                  </a:cubicBezTo>
                  <a:cubicBezTo>
                    <a:pt x="510694" y="548131"/>
                    <a:pt x="506599" y="546269"/>
                    <a:pt x="503620" y="543289"/>
                  </a:cubicBezTo>
                  <a:close/>
                  <a:moveTo>
                    <a:pt x="543894" y="641134"/>
                  </a:moveTo>
                  <a:cubicBezTo>
                    <a:pt x="540197" y="636674"/>
                    <a:pt x="538122" y="630870"/>
                    <a:pt x="538676" y="624938"/>
                  </a:cubicBezTo>
                  <a:cubicBezTo>
                    <a:pt x="539785" y="613074"/>
                    <a:pt x="549653" y="603524"/>
                    <a:pt x="562999" y="604771"/>
                  </a:cubicBezTo>
                  <a:cubicBezTo>
                    <a:pt x="576347" y="606018"/>
                    <a:pt x="584275" y="617232"/>
                    <a:pt x="583166" y="629096"/>
                  </a:cubicBezTo>
                  <a:cubicBezTo>
                    <a:pt x="582058" y="640960"/>
                    <a:pt x="572190" y="650509"/>
                    <a:pt x="558842" y="649261"/>
                  </a:cubicBezTo>
                  <a:cubicBezTo>
                    <a:pt x="552910" y="648707"/>
                    <a:pt x="547591" y="645592"/>
                    <a:pt x="543894" y="641134"/>
                  </a:cubicBezTo>
                  <a:close/>
                  <a:moveTo>
                    <a:pt x="509205" y="610689"/>
                  </a:moveTo>
                  <a:cubicBezTo>
                    <a:pt x="509205" y="606219"/>
                    <a:pt x="513673" y="601752"/>
                    <a:pt x="518142" y="601752"/>
                  </a:cubicBezTo>
                  <a:cubicBezTo>
                    <a:pt x="522609" y="601751"/>
                    <a:pt x="527079" y="606219"/>
                    <a:pt x="527079" y="610689"/>
                  </a:cubicBezTo>
                  <a:cubicBezTo>
                    <a:pt x="527079" y="616646"/>
                    <a:pt x="522610" y="619626"/>
                    <a:pt x="518142" y="619626"/>
                  </a:cubicBezTo>
                  <a:cubicBezTo>
                    <a:pt x="513672" y="619625"/>
                    <a:pt x="509205" y="615157"/>
                    <a:pt x="509205" y="610689"/>
                  </a:cubicBezTo>
                  <a:close/>
                  <a:moveTo>
                    <a:pt x="536411" y="741225"/>
                  </a:moveTo>
                  <a:cubicBezTo>
                    <a:pt x="534075" y="738201"/>
                    <a:pt x="532939" y="734355"/>
                    <a:pt x="533285" y="730648"/>
                  </a:cubicBezTo>
                  <a:cubicBezTo>
                    <a:pt x="533978" y="723233"/>
                    <a:pt x="540464" y="717855"/>
                    <a:pt x="547879" y="718548"/>
                  </a:cubicBezTo>
                  <a:cubicBezTo>
                    <a:pt x="549363" y="718687"/>
                    <a:pt x="550706" y="720309"/>
                    <a:pt x="552190" y="720447"/>
                  </a:cubicBezTo>
                  <a:cubicBezTo>
                    <a:pt x="545190" y="715304"/>
                    <a:pt x="541574" y="705991"/>
                    <a:pt x="542405" y="697093"/>
                  </a:cubicBezTo>
                  <a:cubicBezTo>
                    <a:pt x="543791" y="682263"/>
                    <a:pt x="556764" y="671507"/>
                    <a:pt x="571593" y="672893"/>
                  </a:cubicBezTo>
                  <a:cubicBezTo>
                    <a:pt x="583458" y="674002"/>
                    <a:pt x="593006" y="683869"/>
                    <a:pt x="595002" y="694529"/>
                  </a:cubicBezTo>
                  <a:cubicBezTo>
                    <a:pt x="603111" y="687805"/>
                    <a:pt x="612425" y="684189"/>
                    <a:pt x="622806" y="685159"/>
                  </a:cubicBezTo>
                  <a:cubicBezTo>
                    <a:pt x="642086" y="686961"/>
                    <a:pt x="656873" y="704798"/>
                    <a:pt x="654933" y="725560"/>
                  </a:cubicBezTo>
                  <a:cubicBezTo>
                    <a:pt x="653132" y="744840"/>
                    <a:pt x="635295" y="759628"/>
                    <a:pt x="616015" y="757826"/>
                  </a:cubicBezTo>
                  <a:cubicBezTo>
                    <a:pt x="596736" y="756024"/>
                    <a:pt x="583292" y="739808"/>
                    <a:pt x="583471" y="721874"/>
                  </a:cubicBezTo>
                  <a:cubicBezTo>
                    <a:pt x="578607" y="725908"/>
                    <a:pt x="572536" y="726835"/>
                    <a:pt x="566604" y="726281"/>
                  </a:cubicBezTo>
                  <a:cubicBezTo>
                    <a:pt x="563639" y="726004"/>
                    <a:pt x="559189" y="725588"/>
                    <a:pt x="556361" y="723829"/>
                  </a:cubicBezTo>
                  <a:cubicBezTo>
                    <a:pt x="559189" y="725588"/>
                    <a:pt x="561739" y="730316"/>
                    <a:pt x="561323" y="734764"/>
                  </a:cubicBezTo>
                  <a:cubicBezTo>
                    <a:pt x="560630" y="742179"/>
                    <a:pt x="554144" y="747557"/>
                    <a:pt x="546729" y="746864"/>
                  </a:cubicBezTo>
                  <a:cubicBezTo>
                    <a:pt x="542281" y="746449"/>
                    <a:pt x="538746" y="744248"/>
                    <a:pt x="536411" y="741225"/>
                  </a:cubicBezTo>
                  <a:close/>
                  <a:moveTo>
                    <a:pt x="361559" y="447404"/>
                  </a:moveTo>
                  <a:cubicBezTo>
                    <a:pt x="357650" y="443122"/>
                    <a:pt x="355788" y="437164"/>
                    <a:pt x="357277" y="430462"/>
                  </a:cubicBezTo>
                  <a:cubicBezTo>
                    <a:pt x="357277" y="417056"/>
                    <a:pt x="367704" y="406630"/>
                    <a:pt x="381109" y="406630"/>
                  </a:cubicBezTo>
                  <a:cubicBezTo>
                    <a:pt x="384088" y="406630"/>
                    <a:pt x="385579" y="406631"/>
                    <a:pt x="388557" y="408119"/>
                  </a:cubicBezTo>
                  <a:cubicBezTo>
                    <a:pt x="388557" y="406630"/>
                    <a:pt x="390046" y="405140"/>
                    <a:pt x="390045" y="403651"/>
                  </a:cubicBezTo>
                  <a:cubicBezTo>
                    <a:pt x="373662" y="397693"/>
                    <a:pt x="363235" y="382798"/>
                    <a:pt x="363235" y="364924"/>
                  </a:cubicBezTo>
                  <a:cubicBezTo>
                    <a:pt x="363235" y="342581"/>
                    <a:pt x="381109" y="323220"/>
                    <a:pt x="404941" y="323219"/>
                  </a:cubicBezTo>
                  <a:cubicBezTo>
                    <a:pt x="427284" y="323219"/>
                    <a:pt x="446646" y="341093"/>
                    <a:pt x="446646" y="364925"/>
                  </a:cubicBezTo>
                  <a:cubicBezTo>
                    <a:pt x="446646" y="369393"/>
                    <a:pt x="446646" y="372371"/>
                    <a:pt x="445157" y="375350"/>
                  </a:cubicBezTo>
                  <a:cubicBezTo>
                    <a:pt x="470478" y="379820"/>
                    <a:pt x="489842" y="400672"/>
                    <a:pt x="489842" y="427483"/>
                  </a:cubicBezTo>
                  <a:cubicBezTo>
                    <a:pt x="489842" y="457273"/>
                    <a:pt x="466010" y="481105"/>
                    <a:pt x="436221" y="481105"/>
                  </a:cubicBezTo>
                  <a:cubicBezTo>
                    <a:pt x="415368" y="481104"/>
                    <a:pt x="397494" y="469189"/>
                    <a:pt x="388557" y="451315"/>
                  </a:cubicBezTo>
                  <a:cubicBezTo>
                    <a:pt x="385578" y="452803"/>
                    <a:pt x="381109" y="454294"/>
                    <a:pt x="378130" y="454293"/>
                  </a:cubicBezTo>
                  <a:cubicBezTo>
                    <a:pt x="371428" y="454293"/>
                    <a:pt x="365470" y="451686"/>
                    <a:pt x="361559" y="447404"/>
                  </a:cubicBezTo>
                  <a:close/>
                  <a:moveTo>
                    <a:pt x="458749" y="652208"/>
                  </a:moveTo>
                  <a:cubicBezTo>
                    <a:pt x="455956" y="649415"/>
                    <a:pt x="454094" y="645691"/>
                    <a:pt x="454094" y="641968"/>
                  </a:cubicBezTo>
                  <a:cubicBezTo>
                    <a:pt x="454094" y="634520"/>
                    <a:pt x="460052" y="627074"/>
                    <a:pt x="468989" y="627073"/>
                  </a:cubicBezTo>
                  <a:cubicBezTo>
                    <a:pt x="476436" y="627073"/>
                    <a:pt x="483884" y="633031"/>
                    <a:pt x="483884" y="641968"/>
                  </a:cubicBezTo>
                  <a:cubicBezTo>
                    <a:pt x="483884" y="649415"/>
                    <a:pt x="477926" y="656863"/>
                    <a:pt x="468989" y="656863"/>
                  </a:cubicBezTo>
                  <a:cubicBezTo>
                    <a:pt x="465265" y="656863"/>
                    <a:pt x="461541" y="655001"/>
                    <a:pt x="458749" y="652208"/>
                  </a:cubicBezTo>
                  <a:close/>
                  <a:moveTo>
                    <a:pt x="166996" y="102401"/>
                  </a:moveTo>
                  <a:cubicBezTo>
                    <a:pt x="164017" y="99422"/>
                    <a:pt x="162156" y="95326"/>
                    <a:pt x="162156" y="90858"/>
                  </a:cubicBezTo>
                  <a:cubicBezTo>
                    <a:pt x="162155" y="81920"/>
                    <a:pt x="169602" y="74474"/>
                    <a:pt x="178539" y="74474"/>
                  </a:cubicBezTo>
                  <a:cubicBezTo>
                    <a:pt x="187475" y="74474"/>
                    <a:pt x="194924" y="81921"/>
                    <a:pt x="194924" y="90857"/>
                  </a:cubicBezTo>
                  <a:cubicBezTo>
                    <a:pt x="194924" y="99794"/>
                    <a:pt x="187476" y="107243"/>
                    <a:pt x="178539" y="107242"/>
                  </a:cubicBezTo>
                  <a:cubicBezTo>
                    <a:pt x="174070" y="107242"/>
                    <a:pt x="169974" y="105380"/>
                    <a:pt x="166996" y="102401"/>
                  </a:cubicBezTo>
                  <a:close/>
                  <a:moveTo>
                    <a:pt x="547869" y="856739"/>
                  </a:moveTo>
                  <a:cubicBezTo>
                    <a:pt x="544004" y="852076"/>
                    <a:pt x="541963" y="845902"/>
                    <a:pt x="542587" y="839228"/>
                  </a:cubicBezTo>
                  <a:cubicBezTo>
                    <a:pt x="543834" y="825881"/>
                    <a:pt x="555184" y="816470"/>
                    <a:pt x="568532" y="817717"/>
                  </a:cubicBezTo>
                  <a:cubicBezTo>
                    <a:pt x="581879" y="818964"/>
                    <a:pt x="591290" y="830316"/>
                    <a:pt x="590043" y="843663"/>
                  </a:cubicBezTo>
                  <a:cubicBezTo>
                    <a:pt x="588796" y="857010"/>
                    <a:pt x="577444" y="866421"/>
                    <a:pt x="564098" y="865173"/>
                  </a:cubicBezTo>
                  <a:cubicBezTo>
                    <a:pt x="557423" y="864549"/>
                    <a:pt x="551734" y="861400"/>
                    <a:pt x="547869" y="856739"/>
                  </a:cubicBezTo>
                  <a:close/>
                  <a:moveTo>
                    <a:pt x="396378" y="582844"/>
                  </a:moveTo>
                  <a:cubicBezTo>
                    <a:pt x="390328" y="575546"/>
                    <a:pt x="387116" y="565896"/>
                    <a:pt x="388086" y="555516"/>
                  </a:cubicBezTo>
                  <a:cubicBezTo>
                    <a:pt x="389056" y="545134"/>
                    <a:pt x="394001" y="536246"/>
                    <a:pt x="401298" y="530196"/>
                  </a:cubicBezTo>
                  <a:lnTo>
                    <a:pt x="423612" y="523425"/>
                  </a:lnTo>
                  <a:lnTo>
                    <a:pt x="423000" y="523180"/>
                  </a:lnTo>
                  <a:cubicBezTo>
                    <a:pt x="420208" y="520573"/>
                    <a:pt x="418346" y="516850"/>
                    <a:pt x="418346" y="512381"/>
                  </a:cubicBezTo>
                  <a:cubicBezTo>
                    <a:pt x="418346" y="504933"/>
                    <a:pt x="424304" y="497487"/>
                    <a:pt x="433241" y="497487"/>
                  </a:cubicBezTo>
                  <a:cubicBezTo>
                    <a:pt x="440687" y="497487"/>
                    <a:pt x="448135" y="503445"/>
                    <a:pt x="448135" y="512381"/>
                  </a:cubicBezTo>
                  <a:cubicBezTo>
                    <a:pt x="448136" y="516105"/>
                    <a:pt x="446646" y="519829"/>
                    <a:pt x="444039" y="522621"/>
                  </a:cubicBezTo>
                  <a:lnTo>
                    <a:pt x="436352" y="525935"/>
                  </a:lnTo>
                  <a:lnTo>
                    <a:pt x="453945" y="535116"/>
                  </a:lnTo>
                  <a:cubicBezTo>
                    <a:pt x="459995" y="542414"/>
                    <a:pt x="463208" y="552064"/>
                    <a:pt x="462237" y="562445"/>
                  </a:cubicBezTo>
                  <a:cubicBezTo>
                    <a:pt x="461267" y="572825"/>
                    <a:pt x="456323" y="581713"/>
                    <a:pt x="449025" y="587763"/>
                  </a:cubicBezTo>
                  <a:lnTo>
                    <a:pt x="430747" y="593309"/>
                  </a:lnTo>
                  <a:lnTo>
                    <a:pt x="430075" y="595048"/>
                  </a:lnTo>
                  <a:cubicBezTo>
                    <a:pt x="428027" y="597282"/>
                    <a:pt x="425048" y="598771"/>
                    <a:pt x="421325" y="598771"/>
                  </a:cubicBezTo>
                  <a:cubicBezTo>
                    <a:pt x="418346" y="598771"/>
                    <a:pt x="415367" y="597654"/>
                    <a:pt x="413133" y="595606"/>
                  </a:cubicBezTo>
                  <a:lnTo>
                    <a:pt x="410934" y="590439"/>
                  </a:lnTo>
                  <a:close/>
                  <a:moveTo>
                    <a:pt x="586371" y="962997"/>
                  </a:moveTo>
                  <a:cubicBezTo>
                    <a:pt x="587064" y="955581"/>
                    <a:pt x="592067" y="950065"/>
                    <a:pt x="600964" y="950896"/>
                  </a:cubicBezTo>
                  <a:cubicBezTo>
                    <a:pt x="608380" y="951590"/>
                    <a:pt x="613758" y="958076"/>
                    <a:pt x="613065" y="965491"/>
                  </a:cubicBezTo>
                  <a:cubicBezTo>
                    <a:pt x="612372" y="972906"/>
                    <a:pt x="605886" y="978284"/>
                    <a:pt x="598470" y="977591"/>
                  </a:cubicBezTo>
                  <a:cubicBezTo>
                    <a:pt x="591056" y="976898"/>
                    <a:pt x="585678" y="970411"/>
                    <a:pt x="586371" y="962997"/>
                  </a:cubicBezTo>
                  <a:close/>
                  <a:moveTo>
                    <a:pt x="531653" y="896175"/>
                  </a:moveTo>
                  <a:cubicBezTo>
                    <a:pt x="528965" y="892932"/>
                    <a:pt x="527492" y="888681"/>
                    <a:pt x="527908" y="884231"/>
                  </a:cubicBezTo>
                  <a:cubicBezTo>
                    <a:pt x="528739" y="875334"/>
                    <a:pt x="536708" y="870095"/>
                    <a:pt x="545745" y="869443"/>
                  </a:cubicBezTo>
                  <a:cubicBezTo>
                    <a:pt x="554643" y="870274"/>
                    <a:pt x="561365" y="878383"/>
                    <a:pt x="560534" y="887281"/>
                  </a:cubicBezTo>
                  <a:cubicBezTo>
                    <a:pt x="559703" y="896179"/>
                    <a:pt x="551593" y="902900"/>
                    <a:pt x="542696" y="902068"/>
                  </a:cubicBezTo>
                  <a:cubicBezTo>
                    <a:pt x="538247" y="901653"/>
                    <a:pt x="534342" y="899418"/>
                    <a:pt x="531653" y="896175"/>
                  </a:cubicBezTo>
                  <a:close/>
                  <a:moveTo>
                    <a:pt x="471180" y="866961"/>
                  </a:moveTo>
                  <a:cubicBezTo>
                    <a:pt x="471873" y="859546"/>
                    <a:pt x="478221" y="855651"/>
                    <a:pt x="484153" y="856206"/>
                  </a:cubicBezTo>
                  <a:cubicBezTo>
                    <a:pt x="490085" y="856760"/>
                    <a:pt x="494118" y="861626"/>
                    <a:pt x="494908" y="869178"/>
                  </a:cubicBezTo>
                  <a:cubicBezTo>
                    <a:pt x="494216" y="876595"/>
                    <a:pt x="487868" y="880488"/>
                    <a:pt x="481936" y="879934"/>
                  </a:cubicBezTo>
                  <a:cubicBezTo>
                    <a:pt x="474520" y="879241"/>
                    <a:pt x="470626" y="872893"/>
                    <a:pt x="471180" y="866961"/>
                  </a:cubicBezTo>
                  <a:close/>
                  <a:moveTo>
                    <a:pt x="177773" y="408372"/>
                  </a:moveTo>
                  <a:cubicBezTo>
                    <a:pt x="175097" y="405144"/>
                    <a:pt x="173653" y="400896"/>
                    <a:pt x="174073" y="396391"/>
                  </a:cubicBezTo>
                  <a:cubicBezTo>
                    <a:pt x="174915" y="387381"/>
                    <a:pt x="182902" y="380760"/>
                    <a:pt x="191910" y="381602"/>
                  </a:cubicBezTo>
                  <a:cubicBezTo>
                    <a:pt x="200920" y="382444"/>
                    <a:pt x="207542" y="390431"/>
                    <a:pt x="206699" y="399441"/>
                  </a:cubicBezTo>
                  <a:cubicBezTo>
                    <a:pt x="205857" y="408449"/>
                    <a:pt x="197872" y="415071"/>
                    <a:pt x="188861" y="414228"/>
                  </a:cubicBezTo>
                  <a:cubicBezTo>
                    <a:pt x="184357" y="413808"/>
                    <a:pt x="180450" y="411600"/>
                    <a:pt x="177773" y="408372"/>
                  </a:cubicBezTo>
                  <a:close/>
                  <a:moveTo>
                    <a:pt x="355152" y="881924"/>
                  </a:moveTo>
                  <a:cubicBezTo>
                    <a:pt x="348952" y="874239"/>
                    <a:pt x="345775" y="864218"/>
                    <a:pt x="346745" y="853837"/>
                  </a:cubicBezTo>
                  <a:cubicBezTo>
                    <a:pt x="348824" y="831593"/>
                    <a:pt x="368144" y="816941"/>
                    <a:pt x="388907" y="818882"/>
                  </a:cubicBezTo>
                  <a:cubicBezTo>
                    <a:pt x="411151" y="820961"/>
                    <a:pt x="425802" y="840281"/>
                    <a:pt x="423862" y="861044"/>
                  </a:cubicBezTo>
                  <a:cubicBezTo>
                    <a:pt x="421922" y="881806"/>
                    <a:pt x="403945" y="898078"/>
                    <a:pt x="381700" y="895999"/>
                  </a:cubicBezTo>
                  <a:cubicBezTo>
                    <a:pt x="370577" y="894959"/>
                    <a:pt x="361353" y="889610"/>
                    <a:pt x="355152" y="881924"/>
                  </a:cubicBezTo>
                  <a:close/>
                  <a:moveTo>
                    <a:pt x="19536" y="241140"/>
                  </a:moveTo>
                  <a:cubicBezTo>
                    <a:pt x="15891" y="236125"/>
                    <a:pt x="14626" y="229650"/>
                    <a:pt x="16733" y="223115"/>
                  </a:cubicBezTo>
                  <a:cubicBezTo>
                    <a:pt x="17148" y="218664"/>
                    <a:pt x="19047" y="214355"/>
                    <a:pt x="20808" y="211528"/>
                  </a:cubicBezTo>
                  <a:cubicBezTo>
                    <a:pt x="19601" y="208423"/>
                    <a:pt x="18396" y="205319"/>
                    <a:pt x="18673" y="202352"/>
                  </a:cubicBezTo>
                  <a:cubicBezTo>
                    <a:pt x="19504" y="193454"/>
                    <a:pt x="27612" y="186731"/>
                    <a:pt x="36510" y="187563"/>
                  </a:cubicBezTo>
                  <a:cubicBezTo>
                    <a:pt x="45408" y="188395"/>
                    <a:pt x="50786" y="194881"/>
                    <a:pt x="51438" y="203918"/>
                  </a:cubicBezTo>
                  <a:cubicBezTo>
                    <a:pt x="60059" y="207715"/>
                    <a:pt x="65159" y="217168"/>
                    <a:pt x="64189" y="227549"/>
                  </a:cubicBezTo>
                  <a:cubicBezTo>
                    <a:pt x="62803" y="242379"/>
                    <a:pt x="49969" y="251651"/>
                    <a:pt x="36621" y="250404"/>
                  </a:cubicBezTo>
                  <a:cubicBezTo>
                    <a:pt x="29206" y="249710"/>
                    <a:pt x="23181" y="246156"/>
                    <a:pt x="19536" y="241140"/>
                  </a:cubicBezTo>
                  <a:close/>
                  <a:moveTo>
                    <a:pt x="308178" y="906333"/>
                  </a:moveTo>
                  <a:cubicBezTo>
                    <a:pt x="304481" y="901874"/>
                    <a:pt x="302406" y="896071"/>
                    <a:pt x="302960" y="890138"/>
                  </a:cubicBezTo>
                  <a:cubicBezTo>
                    <a:pt x="304069" y="878274"/>
                    <a:pt x="315420" y="868863"/>
                    <a:pt x="327283" y="869971"/>
                  </a:cubicBezTo>
                  <a:cubicBezTo>
                    <a:pt x="339148" y="871080"/>
                    <a:pt x="348559" y="882432"/>
                    <a:pt x="347450" y="894296"/>
                  </a:cubicBezTo>
                  <a:cubicBezTo>
                    <a:pt x="346342" y="906161"/>
                    <a:pt x="334990" y="915571"/>
                    <a:pt x="323126" y="914461"/>
                  </a:cubicBezTo>
                  <a:cubicBezTo>
                    <a:pt x="317194" y="913907"/>
                    <a:pt x="311875" y="910792"/>
                    <a:pt x="308178" y="906333"/>
                  </a:cubicBezTo>
                  <a:close/>
                  <a:moveTo>
                    <a:pt x="219602" y="737612"/>
                  </a:moveTo>
                  <a:cubicBezTo>
                    <a:pt x="211535" y="727883"/>
                    <a:pt x="207117" y="715128"/>
                    <a:pt x="208364" y="701781"/>
                  </a:cubicBezTo>
                  <a:cubicBezTo>
                    <a:pt x="210166" y="682501"/>
                    <a:pt x="223416" y="668779"/>
                    <a:pt x="239078" y="661267"/>
                  </a:cubicBezTo>
                  <a:lnTo>
                    <a:pt x="235643" y="638815"/>
                  </a:lnTo>
                  <a:lnTo>
                    <a:pt x="228064" y="635637"/>
                  </a:lnTo>
                  <a:lnTo>
                    <a:pt x="226212" y="631221"/>
                  </a:lnTo>
                  <a:lnTo>
                    <a:pt x="220810" y="632632"/>
                  </a:lnTo>
                  <a:cubicBezTo>
                    <a:pt x="205980" y="631247"/>
                    <a:pt x="196708" y="618413"/>
                    <a:pt x="197955" y="605066"/>
                  </a:cubicBezTo>
                  <a:cubicBezTo>
                    <a:pt x="199064" y="593202"/>
                    <a:pt x="207448" y="583513"/>
                    <a:pt x="219451" y="583140"/>
                  </a:cubicBezTo>
                  <a:cubicBezTo>
                    <a:pt x="218246" y="580035"/>
                    <a:pt x="218662" y="575585"/>
                    <a:pt x="218939" y="572619"/>
                  </a:cubicBezTo>
                  <a:cubicBezTo>
                    <a:pt x="219978" y="561496"/>
                    <a:pt x="225768" y="551565"/>
                    <a:pt x="234079" y="544675"/>
                  </a:cubicBezTo>
                  <a:lnTo>
                    <a:pt x="240681" y="542559"/>
                  </a:lnTo>
                  <a:lnTo>
                    <a:pt x="230112" y="538261"/>
                  </a:lnTo>
                  <a:lnTo>
                    <a:pt x="228812" y="535064"/>
                  </a:lnTo>
                  <a:lnTo>
                    <a:pt x="222265" y="537026"/>
                  </a:lnTo>
                  <a:cubicBezTo>
                    <a:pt x="211883" y="536056"/>
                    <a:pt x="203401" y="530777"/>
                    <a:pt x="198162" y="522806"/>
                  </a:cubicBezTo>
                  <a:cubicBezTo>
                    <a:pt x="198162" y="522806"/>
                    <a:pt x="198162" y="522806"/>
                    <a:pt x="196679" y="522667"/>
                  </a:cubicBezTo>
                  <a:cubicBezTo>
                    <a:pt x="189264" y="521975"/>
                    <a:pt x="183470" y="519938"/>
                    <a:pt x="177954" y="514933"/>
                  </a:cubicBezTo>
                  <a:cubicBezTo>
                    <a:pt x="172535" y="524900"/>
                    <a:pt x="161461" y="531344"/>
                    <a:pt x="149597" y="530236"/>
                  </a:cubicBezTo>
                  <a:cubicBezTo>
                    <a:pt x="142181" y="529542"/>
                    <a:pt x="135415" y="525919"/>
                    <a:pt x="130692" y="520428"/>
                  </a:cubicBezTo>
                  <a:cubicBezTo>
                    <a:pt x="125969" y="514938"/>
                    <a:pt x="123290" y="507581"/>
                    <a:pt x="124053" y="499425"/>
                  </a:cubicBezTo>
                  <a:cubicBezTo>
                    <a:pt x="125439" y="484596"/>
                    <a:pt x="140033" y="472495"/>
                    <a:pt x="154724" y="475364"/>
                  </a:cubicBezTo>
                  <a:cubicBezTo>
                    <a:pt x="159174" y="475780"/>
                    <a:pt x="163484" y="477678"/>
                    <a:pt x="167795" y="479578"/>
                  </a:cubicBezTo>
                  <a:cubicBezTo>
                    <a:pt x="170248" y="469335"/>
                    <a:pt x="178356" y="462613"/>
                    <a:pt x="189152" y="459133"/>
                  </a:cubicBezTo>
                  <a:cubicBezTo>
                    <a:pt x="186463" y="455890"/>
                    <a:pt x="185258" y="452785"/>
                    <a:pt x="185674" y="448337"/>
                  </a:cubicBezTo>
                  <a:cubicBezTo>
                    <a:pt x="186505" y="439439"/>
                    <a:pt x="194613" y="432716"/>
                    <a:pt x="203511" y="433547"/>
                  </a:cubicBezTo>
                  <a:cubicBezTo>
                    <a:pt x="212409" y="434379"/>
                    <a:pt x="219132" y="442488"/>
                    <a:pt x="218301" y="451386"/>
                  </a:cubicBezTo>
                  <a:cubicBezTo>
                    <a:pt x="218023" y="454353"/>
                    <a:pt x="216124" y="458662"/>
                    <a:pt x="212881" y="461351"/>
                  </a:cubicBezTo>
                  <a:cubicBezTo>
                    <a:pt x="217192" y="463250"/>
                    <a:pt x="220020" y="465010"/>
                    <a:pt x="222708" y="468253"/>
                  </a:cubicBezTo>
                  <a:cubicBezTo>
                    <a:pt x="225674" y="468530"/>
                    <a:pt x="227156" y="468668"/>
                    <a:pt x="228640" y="468807"/>
                  </a:cubicBezTo>
                  <a:cubicBezTo>
                    <a:pt x="238280" y="469708"/>
                    <a:pt x="246460" y="474212"/>
                    <a:pt x="252006" y="480901"/>
                  </a:cubicBezTo>
                  <a:lnTo>
                    <a:pt x="258355" y="502082"/>
                  </a:lnTo>
                  <a:lnTo>
                    <a:pt x="263998" y="504376"/>
                  </a:lnTo>
                  <a:cubicBezTo>
                    <a:pt x="268280" y="508658"/>
                    <a:pt x="270887" y="514616"/>
                    <a:pt x="270887" y="521319"/>
                  </a:cubicBezTo>
                  <a:lnTo>
                    <a:pt x="265161" y="535400"/>
                  </a:lnTo>
                  <a:lnTo>
                    <a:pt x="292339" y="549558"/>
                  </a:lnTo>
                  <a:cubicBezTo>
                    <a:pt x="299247" y="557684"/>
                    <a:pt x="303097" y="568516"/>
                    <a:pt x="301988" y="580380"/>
                  </a:cubicBezTo>
                  <a:cubicBezTo>
                    <a:pt x="301572" y="584830"/>
                    <a:pt x="299673" y="589140"/>
                    <a:pt x="297775" y="593451"/>
                  </a:cubicBezTo>
                  <a:cubicBezTo>
                    <a:pt x="319603" y="599977"/>
                    <a:pt x="334116" y="620782"/>
                    <a:pt x="331898" y="644510"/>
                  </a:cubicBezTo>
                  <a:cubicBezTo>
                    <a:pt x="331760" y="645993"/>
                    <a:pt x="331483" y="648959"/>
                    <a:pt x="331344" y="650443"/>
                  </a:cubicBezTo>
                  <a:cubicBezTo>
                    <a:pt x="335931" y="649374"/>
                    <a:pt x="338897" y="649651"/>
                    <a:pt x="343347" y="650067"/>
                  </a:cubicBezTo>
                  <a:cubicBezTo>
                    <a:pt x="347795" y="650483"/>
                    <a:pt x="352245" y="650899"/>
                    <a:pt x="356555" y="652799"/>
                  </a:cubicBezTo>
                  <a:cubicBezTo>
                    <a:pt x="366146" y="646214"/>
                    <a:pt x="378426" y="642874"/>
                    <a:pt x="390290" y="643983"/>
                  </a:cubicBezTo>
                  <a:lnTo>
                    <a:pt x="395566" y="646229"/>
                  </a:lnTo>
                  <a:lnTo>
                    <a:pt x="404941" y="641968"/>
                  </a:lnTo>
                  <a:cubicBezTo>
                    <a:pt x="415366" y="641968"/>
                    <a:pt x="422814" y="649415"/>
                    <a:pt x="422814" y="659842"/>
                  </a:cubicBezTo>
                  <a:lnTo>
                    <a:pt x="422678" y="660189"/>
                  </a:lnTo>
                  <a:lnTo>
                    <a:pt x="437386" y="684288"/>
                  </a:lnTo>
                  <a:cubicBezTo>
                    <a:pt x="440629" y="681599"/>
                    <a:pt x="445218" y="680531"/>
                    <a:pt x="451150" y="681085"/>
                  </a:cubicBezTo>
                  <a:cubicBezTo>
                    <a:pt x="464496" y="682332"/>
                    <a:pt x="473909" y="693685"/>
                    <a:pt x="472661" y="707031"/>
                  </a:cubicBezTo>
                  <a:cubicBezTo>
                    <a:pt x="471413" y="720379"/>
                    <a:pt x="460062" y="729789"/>
                    <a:pt x="446715" y="728542"/>
                  </a:cubicBezTo>
                  <a:cubicBezTo>
                    <a:pt x="440783" y="727988"/>
                    <a:pt x="436472" y="726090"/>
                    <a:pt x="433644" y="724328"/>
                  </a:cubicBezTo>
                  <a:cubicBezTo>
                    <a:pt x="426188" y="740088"/>
                    <a:pt x="411733" y="750705"/>
                    <a:pt x="393521" y="753491"/>
                  </a:cubicBezTo>
                  <a:cubicBezTo>
                    <a:pt x="387963" y="764939"/>
                    <a:pt x="376750" y="772867"/>
                    <a:pt x="364609" y="774725"/>
                  </a:cubicBezTo>
                  <a:cubicBezTo>
                    <a:pt x="367298" y="777968"/>
                    <a:pt x="368365" y="782556"/>
                    <a:pt x="367949" y="787004"/>
                  </a:cubicBezTo>
                  <a:cubicBezTo>
                    <a:pt x="366978" y="797386"/>
                    <a:pt x="357388" y="803969"/>
                    <a:pt x="348489" y="803137"/>
                  </a:cubicBezTo>
                  <a:lnTo>
                    <a:pt x="346325" y="801945"/>
                  </a:lnTo>
                  <a:lnTo>
                    <a:pt x="330466" y="808789"/>
                  </a:lnTo>
                  <a:cubicBezTo>
                    <a:pt x="317062" y="808789"/>
                    <a:pt x="306635" y="796873"/>
                    <a:pt x="305146" y="783467"/>
                  </a:cubicBezTo>
                  <a:lnTo>
                    <a:pt x="311720" y="768235"/>
                  </a:lnTo>
                  <a:lnTo>
                    <a:pt x="304302" y="765722"/>
                  </a:lnTo>
                  <a:cubicBezTo>
                    <a:pt x="296712" y="760899"/>
                    <a:pt x="290222" y="754309"/>
                    <a:pt x="284982" y="746339"/>
                  </a:cubicBezTo>
                  <a:cubicBezTo>
                    <a:pt x="275391" y="752924"/>
                    <a:pt x="264595" y="756402"/>
                    <a:pt x="252731" y="755294"/>
                  </a:cubicBezTo>
                  <a:cubicBezTo>
                    <a:pt x="239384" y="754046"/>
                    <a:pt x="227669" y="747342"/>
                    <a:pt x="219602" y="737612"/>
                  </a:cubicBezTo>
                  <a:close/>
                  <a:moveTo>
                    <a:pt x="172050" y="744201"/>
                  </a:moveTo>
                  <a:cubicBezTo>
                    <a:pt x="169192" y="740755"/>
                    <a:pt x="167755" y="736133"/>
                    <a:pt x="168240" y="730942"/>
                  </a:cubicBezTo>
                  <a:cubicBezTo>
                    <a:pt x="169210" y="720562"/>
                    <a:pt x="177317" y="713839"/>
                    <a:pt x="187699" y="714808"/>
                  </a:cubicBezTo>
                  <a:cubicBezTo>
                    <a:pt x="198079" y="715778"/>
                    <a:pt x="204802" y="723887"/>
                    <a:pt x="203832" y="734268"/>
                  </a:cubicBezTo>
                  <a:cubicBezTo>
                    <a:pt x="202861" y="744649"/>
                    <a:pt x="194753" y="751371"/>
                    <a:pt x="184373" y="750401"/>
                  </a:cubicBezTo>
                  <a:cubicBezTo>
                    <a:pt x="179182" y="749916"/>
                    <a:pt x="174906" y="747647"/>
                    <a:pt x="172050" y="744201"/>
                  </a:cubicBezTo>
                  <a:close/>
                  <a:moveTo>
                    <a:pt x="66829" y="588345"/>
                  </a:moveTo>
                  <a:cubicBezTo>
                    <a:pt x="66829" y="582387"/>
                    <a:pt x="71297" y="577920"/>
                    <a:pt x="77255" y="577920"/>
                  </a:cubicBezTo>
                  <a:cubicBezTo>
                    <a:pt x="83213" y="577920"/>
                    <a:pt x="87682" y="582387"/>
                    <a:pt x="87682" y="588345"/>
                  </a:cubicBezTo>
                  <a:cubicBezTo>
                    <a:pt x="87682" y="594303"/>
                    <a:pt x="83213" y="598772"/>
                    <a:pt x="77255" y="598772"/>
                  </a:cubicBezTo>
                  <a:cubicBezTo>
                    <a:pt x="71297" y="598772"/>
                    <a:pt x="66829" y="594303"/>
                    <a:pt x="66829" y="588345"/>
                  </a:cubicBezTo>
                  <a:close/>
                  <a:moveTo>
                    <a:pt x="112393" y="678226"/>
                  </a:moveTo>
                  <a:cubicBezTo>
                    <a:pt x="107872" y="672568"/>
                    <a:pt x="105565" y="665247"/>
                    <a:pt x="106257" y="657831"/>
                  </a:cubicBezTo>
                  <a:lnTo>
                    <a:pt x="107498" y="655440"/>
                  </a:lnTo>
                  <a:lnTo>
                    <a:pt x="99597" y="636010"/>
                  </a:lnTo>
                  <a:cubicBezTo>
                    <a:pt x="99597" y="609200"/>
                    <a:pt x="120450" y="588347"/>
                    <a:pt x="147261" y="588347"/>
                  </a:cubicBezTo>
                  <a:cubicBezTo>
                    <a:pt x="174072" y="588346"/>
                    <a:pt x="194924" y="609199"/>
                    <a:pt x="194924" y="636010"/>
                  </a:cubicBezTo>
                  <a:cubicBezTo>
                    <a:pt x="194925" y="656118"/>
                    <a:pt x="183195" y="672875"/>
                    <a:pt x="166019" y="679996"/>
                  </a:cubicBezTo>
                  <a:lnTo>
                    <a:pt x="147935" y="683542"/>
                  </a:lnTo>
                  <a:lnTo>
                    <a:pt x="131801" y="688641"/>
                  </a:lnTo>
                  <a:cubicBezTo>
                    <a:pt x="123645" y="687879"/>
                    <a:pt x="116912" y="683884"/>
                    <a:pt x="112393" y="678226"/>
                  </a:cubicBezTo>
                  <a:close/>
                  <a:moveTo>
                    <a:pt x="177374" y="885319"/>
                  </a:moveTo>
                  <a:cubicBezTo>
                    <a:pt x="172652" y="879830"/>
                    <a:pt x="169974" y="872474"/>
                    <a:pt x="170736" y="864318"/>
                  </a:cubicBezTo>
                  <a:cubicBezTo>
                    <a:pt x="171567" y="855419"/>
                    <a:pt x="175088" y="849765"/>
                    <a:pt x="181574" y="844386"/>
                  </a:cubicBezTo>
                  <a:cubicBezTo>
                    <a:pt x="181574" y="844386"/>
                    <a:pt x="181713" y="842903"/>
                    <a:pt x="181713" y="842903"/>
                  </a:cubicBezTo>
                  <a:cubicBezTo>
                    <a:pt x="183237" y="826590"/>
                    <a:pt x="197970" y="813008"/>
                    <a:pt x="215766" y="814671"/>
                  </a:cubicBezTo>
                  <a:cubicBezTo>
                    <a:pt x="220215" y="815086"/>
                    <a:pt x="223182" y="815363"/>
                    <a:pt x="226009" y="817123"/>
                  </a:cubicBezTo>
                  <a:cubicBezTo>
                    <a:pt x="228365" y="791913"/>
                    <a:pt x="251068" y="773091"/>
                    <a:pt x="274657" y="776790"/>
                  </a:cubicBezTo>
                  <a:cubicBezTo>
                    <a:pt x="298386" y="779008"/>
                    <a:pt x="317346" y="800228"/>
                    <a:pt x="314990" y="825438"/>
                  </a:cubicBezTo>
                  <a:cubicBezTo>
                    <a:pt x="312773" y="849167"/>
                    <a:pt x="291553" y="868127"/>
                    <a:pt x="266342" y="865771"/>
                  </a:cubicBezTo>
                  <a:cubicBezTo>
                    <a:pt x="257444" y="864940"/>
                    <a:pt x="250305" y="861281"/>
                    <a:pt x="243307" y="856140"/>
                  </a:cubicBezTo>
                  <a:cubicBezTo>
                    <a:pt x="239648" y="863277"/>
                    <a:pt x="234505" y="870276"/>
                    <a:pt x="226675" y="874032"/>
                  </a:cubicBezTo>
                  <a:cubicBezTo>
                    <a:pt x="222462" y="887103"/>
                    <a:pt x="209627" y="896374"/>
                    <a:pt x="196280" y="895127"/>
                  </a:cubicBezTo>
                  <a:cubicBezTo>
                    <a:pt x="188864" y="894434"/>
                    <a:pt x="182097" y="890810"/>
                    <a:pt x="177374" y="885319"/>
                  </a:cubicBezTo>
                  <a:close/>
                  <a:moveTo>
                    <a:pt x="62662" y="666101"/>
                  </a:moveTo>
                  <a:cubicBezTo>
                    <a:pt x="59823" y="662469"/>
                    <a:pt x="58385" y="657847"/>
                    <a:pt x="58800" y="653398"/>
                  </a:cubicBezTo>
                  <a:cubicBezTo>
                    <a:pt x="59770" y="643018"/>
                    <a:pt x="69362" y="636433"/>
                    <a:pt x="78259" y="637264"/>
                  </a:cubicBezTo>
                  <a:cubicBezTo>
                    <a:pt x="88640" y="638235"/>
                    <a:pt x="95362" y="646343"/>
                    <a:pt x="94392" y="656724"/>
                  </a:cubicBezTo>
                  <a:cubicBezTo>
                    <a:pt x="93422" y="667105"/>
                    <a:pt x="83831" y="673689"/>
                    <a:pt x="74934" y="672857"/>
                  </a:cubicBezTo>
                  <a:cubicBezTo>
                    <a:pt x="69743" y="672373"/>
                    <a:pt x="65501" y="669732"/>
                    <a:pt x="62662" y="666101"/>
                  </a:cubicBezTo>
                  <a:close/>
                  <a:moveTo>
                    <a:pt x="20197" y="748335"/>
                  </a:moveTo>
                  <a:cubicBezTo>
                    <a:pt x="15996" y="743268"/>
                    <a:pt x="13619" y="736689"/>
                    <a:pt x="14243" y="730016"/>
                  </a:cubicBezTo>
                  <a:cubicBezTo>
                    <a:pt x="15490" y="716667"/>
                    <a:pt x="28463" y="705912"/>
                    <a:pt x="41809" y="707160"/>
                  </a:cubicBezTo>
                  <a:cubicBezTo>
                    <a:pt x="55157" y="708407"/>
                    <a:pt x="65912" y="721380"/>
                    <a:pt x="64665" y="734728"/>
                  </a:cubicBezTo>
                  <a:cubicBezTo>
                    <a:pt x="63417" y="748073"/>
                    <a:pt x="50583" y="757347"/>
                    <a:pt x="37097" y="757581"/>
                  </a:cubicBezTo>
                  <a:cubicBezTo>
                    <a:pt x="30424" y="756958"/>
                    <a:pt x="24398" y="753402"/>
                    <a:pt x="20197" y="748335"/>
                  </a:cubicBezTo>
                  <a:close/>
                  <a:moveTo>
                    <a:pt x="9944" y="879966"/>
                  </a:moveTo>
                  <a:cubicBezTo>
                    <a:pt x="2889" y="871456"/>
                    <a:pt x="-920" y="860255"/>
                    <a:pt x="190" y="848379"/>
                  </a:cubicBezTo>
                  <a:cubicBezTo>
                    <a:pt x="2409" y="824626"/>
                    <a:pt x="23464" y="807169"/>
                    <a:pt x="47215" y="809389"/>
                  </a:cubicBezTo>
                  <a:cubicBezTo>
                    <a:pt x="70969" y="811609"/>
                    <a:pt x="88425" y="832664"/>
                    <a:pt x="86205" y="856417"/>
                  </a:cubicBezTo>
                  <a:cubicBezTo>
                    <a:pt x="83985" y="880169"/>
                    <a:pt x="62931" y="897625"/>
                    <a:pt x="39177" y="895405"/>
                  </a:cubicBezTo>
                  <a:cubicBezTo>
                    <a:pt x="27302" y="894295"/>
                    <a:pt x="17000" y="888477"/>
                    <a:pt x="9944" y="87996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27BD137A-6CDC-493D-9097-828E94B8E082}"/>
              </a:ext>
            </a:extLst>
          </p:cNvPr>
          <p:cNvGrpSpPr/>
          <p:nvPr/>
        </p:nvGrpSpPr>
        <p:grpSpPr>
          <a:xfrm>
            <a:off x="5502394" y="1070096"/>
            <a:ext cx="3315693" cy="3487252"/>
            <a:chOff x="4265880" y="0"/>
            <a:chExt cx="6520457" cy="6857834"/>
          </a:xfrm>
        </p:grpSpPr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DA86647C-3037-4FA2-ABBA-5762EA672B92}"/>
                </a:ext>
              </a:extLst>
            </p:cNvPr>
            <p:cNvGrpSpPr/>
            <p:nvPr/>
          </p:nvGrpSpPr>
          <p:grpSpPr>
            <a:xfrm>
              <a:off x="4265880" y="0"/>
              <a:ext cx="6520457" cy="6857834"/>
              <a:chOff x="4265880" y="0"/>
              <a:chExt cx="6520457" cy="6857834"/>
            </a:xfrm>
          </p:grpSpPr>
          <p:sp>
            <p:nvSpPr>
              <p:cNvPr id="171" name="자유형: 도형 170">
                <a:extLst>
                  <a:ext uri="{FF2B5EF4-FFF2-40B4-BE49-F238E27FC236}">
                    <a16:creationId xmlns:a16="http://schemas.microsoft.com/office/drawing/2014/main" id="{4B0887D8-3F67-4371-A046-BF2605500AFE}"/>
                  </a:ext>
                </a:extLst>
              </p:cNvPr>
              <p:cNvSpPr/>
              <p:nvPr/>
            </p:nvSpPr>
            <p:spPr>
              <a:xfrm>
                <a:off x="4433673" y="0"/>
                <a:ext cx="6139507" cy="4693332"/>
              </a:xfrm>
              <a:custGeom>
                <a:avLst/>
                <a:gdLst>
                  <a:gd name="connsiteX0" fmla="*/ 6139477 w 6139507"/>
                  <a:gd name="connsiteY0" fmla="*/ 3471591 h 4693332"/>
                  <a:gd name="connsiteX1" fmla="*/ 5816615 w 6139507"/>
                  <a:gd name="connsiteY1" fmla="*/ 2625967 h 4693332"/>
                  <a:gd name="connsiteX2" fmla="*/ 5423727 w 6139507"/>
                  <a:gd name="connsiteY2" fmla="*/ 2290086 h 4693332"/>
                  <a:gd name="connsiteX3" fmla="*/ 4823009 w 6139507"/>
                  <a:gd name="connsiteY3" fmla="*/ 1818920 h 4693332"/>
                  <a:gd name="connsiteX4" fmla="*/ 4761877 w 6139507"/>
                  <a:gd name="connsiteY4" fmla="*/ 1750500 h 4693332"/>
                  <a:gd name="connsiteX5" fmla="*/ 4470144 w 6139507"/>
                  <a:gd name="connsiteY5" fmla="*/ 1298408 h 4693332"/>
                  <a:gd name="connsiteX6" fmla="*/ 4163945 w 6139507"/>
                  <a:gd name="connsiteY6" fmla="*/ 840208 h 4693332"/>
                  <a:gd name="connsiteX7" fmla="*/ 3389848 w 6139507"/>
                  <a:gd name="connsiteY7" fmla="*/ 162605 h 4693332"/>
                  <a:gd name="connsiteX8" fmla="*/ 2103758 w 6139507"/>
                  <a:gd name="connsiteY8" fmla="*/ 147550 h 4693332"/>
                  <a:gd name="connsiteX9" fmla="*/ 1362130 w 6139507"/>
                  <a:gd name="connsiteY9" fmla="*/ 1320482 h 4693332"/>
                  <a:gd name="connsiteX10" fmla="*/ 1219398 w 6139507"/>
                  <a:gd name="connsiteY10" fmla="*/ 1854442 h 4693332"/>
                  <a:gd name="connsiteX11" fmla="*/ 862996 w 6139507"/>
                  <a:gd name="connsiteY11" fmla="*/ 2288800 h 4693332"/>
                  <a:gd name="connsiteX12" fmla="*/ 407153 w 6139507"/>
                  <a:gd name="connsiteY12" fmla="*/ 2728837 h 4693332"/>
                  <a:gd name="connsiteX13" fmla="*/ 37571 w 6139507"/>
                  <a:gd name="connsiteY13" fmla="*/ 3328591 h 4693332"/>
                  <a:gd name="connsiteX14" fmla="*/ 114456 w 6139507"/>
                  <a:gd name="connsiteY14" fmla="*/ 4033464 h 4693332"/>
                  <a:gd name="connsiteX15" fmla="*/ 352986 w 6139507"/>
                  <a:gd name="connsiteY15" fmla="*/ 4359809 h 4693332"/>
                  <a:gd name="connsiteX16" fmla="*/ 651577 w 6139507"/>
                  <a:gd name="connsiteY16" fmla="*/ 4614037 h 4693332"/>
                  <a:gd name="connsiteX17" fmla="*/ 3052145 w 6139507"/>
                  <a:gd name="connsiteY17" fmla="*/ 3410029 h 4693332"/>
                  <a:gd name="connsiteX18" fmla="*/ 5634718 w 6139507"/>
                  <a:gd name="connsiteY18" fmla="*/ 4693333 h 4693332"/>
                  <a:gd name="connsiteX19" fmla="*/ 6139477 w 6139507"/>
                  <a:gd name="connsiteY19" fmla="*/ 3471591 h 469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139507" h="4693332">
                    <a:moveTo>
                      <a:pt x="6139477" y="3471591"/>
                    </a:moveTo>
                    <a:cubicBezTo>
                      <a:pt x="6137335" y="3164373"/>
                      <a:pt x="6040733" y="2864657"/>
                      <a:pt x="5816615" y="2625967"/>
                    </a:cubicBezTo>
                    <a:cubicBezTo>
                      <a:pt x="5698369" y="2500005"/>
                      <a:pt x="5563995" y="2390491"/>
                      <a:pt x="5423727" y="2290086"/>
                    </a:cubicBezTo>
                    <a:cubicBezTo>
                      <a:pt x="5216969" y="2142049"/>
                      <a:pt x="4999281" y="2004407"/>
                      <a:pt x="4823009" y="1818920"/>
                    </a:cubicBezTo>
                    <a:cubicBezTo>
                      <a:pt x="4801953" y="1796738"/>
                      <a:pt x="4781593" y="1773914"/>
                      <a:pt x="4761877" y="1750500"/>
                    </a:cubicBezTo>
                    <a:cubicBezTo>
                      <a:pt x="4646255" y="1612483"/>
                      <a:pt x="4559191" y="1454053"/>
                      <a:pt x="4470144" y="1298408"/>
                    </a:cubicBezTo>
                    <a:cubicBezTo>
                      <a:pt x="4378257" y="1137781"/>
                      <a:pt x="4276084" y="987066"/>
                      <a:pt x="4163945" y="840208"/>
                    </a:cubicBezTo>
                    <a:cubicBezTo>
                      <a:pt x="3953972" y="565245"/>
                      <a:pt x="3699637" y="316642"/>
                      <a:pt x="3389848" y="162605"/>
                    </a:cubicBezTo>
                    <a:cubicBezTo>
                      <a:pt x="2994923" y="-33812"/>
                      <a:pt x="2497718" y="-68102"/>
                      <a:pt x="2103758" y="147550"/>
                    </a:cubicBezTo>
                    <a:cubicBezTo>
                      <a:pt x="1676687" y="381311"/>
                      <a:pt x="1464036" y="865390"/>
                      <a:pt x="1362130" y="1320482"/>
                    </a:cubicBezTo>
                    <a:cubicBezTo>
                      <a:pt x="1321786" y="1500666"/>
                      <a:pt x="1295640" y="1686314"/>
                      <a:pt x="1219398" y="1854442"/>
                    </a:cubicBezTo>
                    <a:cubicBezTo>
                      <a:pt x="1138066" y="2033661"/>
                      <a:pt x="1007496" y="2160695"/>
                      <a:pt x="862996" y="2288800"/>
                    </a:cubicBezTo>
                    <a:cubicBezTo>
                      <a:pt x="705744" y="2428264"/>
                      <a:pt x="548760" y="2573300"/>
                      <a:pt x="407153" y="2728837"/>
                    </a:cubicBezTo>
                    <a:cubicBezTo>
                      <a:pt x="248562" y="2902966"/>
                      <a:pt x="109259" y="3102169"/>
                      <a:pt x="37571" y="3328591"/>
                    </a:cubicBezTo>
                    <a:cubicBezTo>
                      <a:pt x="-36313" y="3561923"/>
                      <a:pt x="3710" y="3818241"/>
                      <a:pt x="114456" y="4033464"/>
                    </a:cubicBezTo>
                    <a:cubicBezTo>
                      <a:pt x="176446" y="4153854"/>
                      <a:pt x="259063" y="4262618"/>
                      <a:pt x="352986" y="4359809"/>
                    </a:cubicBezTo>
                    <a:cubicBezTo>
                      <a:pt x="399277" y="4407708"/>
                      <a:pt x="604535" y="4603857"/>
                      <a:pt x="651577" y="4614037"/>
                    </a:cubicBezTo>
                    <a:cubicBezTo>
                      <a:pt x="660364" y="4615966"/>
                      <a:pt x="3037786" y="3409761"/>
                      <a:pt x="3052145" y="3410029"/>
                    </a:cubicBezTo>
                    <a:cubicBezTo>
                      <a:pt x="3052145" y="3410029"/>
                      <a:pt x="5278262" y="4539724"/>
                      <a:pt x="5634718" y="4693333"/>
                    </a:cubicBezTo>
                    <a:cubicBezTo>
                      <a:pt x="5942096" y="4406314"/>
                      <a:pt x="6142371" y="3885910"/>
                      <a:pt x="6139477" y="3471591"/>
                    </a:cubicBezTo>
                    <a:close/>
                  </a:path>
                </a:pathLst>
              </a:custGeom>
              <a:solidFill>
                <a:srgbClr val="C5DEFD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2" name="자유형: 도형 171">
                <a:extLst>
                  <a:ext uri="{FF2B5EF4-FFF2-40B4-BE49-F238E27FC236}">
                    <a16:creationId xmlns:a16="http://schemas.microsoft.com/office/drawing/2014/main" id="{BD2D391F-9D5F-4F25-9DE1-94F494094E03}"/>
                  </a:ext>
                </a:extLst>
              </p:cNvPr>
              <p:cNvSpPr/>
              <p:nvPr/>
            </p:nvSpPr>
            <p:spPr>
              <a:xfrm>
                <a:off x="4265880" y="3402046"/>
                <a:ext cx="6515100" cy="3268265"/>
              </a:xfrm>
              <a:custGeom>
                <a:avLst/>
                <a:gdLst>
                  <a:gd name="connsiteX0" fmla="*/ 3225403 w 6515100"/>
                  <a:gd name="connsiteY0" fmla="*/ 0 h 3268265"/>
                  <a:gd name="connsiteX1" fmla="*/ 0 w 6515100"/>
                  <a:gd name="connsiteY1" fmla="*/ 1612702 h 3268265"/>
                  <a:gd name="connsiteX2" fmla="*/ 3273624 w 6515100"/>
                  <a:gd name="connsiteY2" fmla="*/ 3268266 h 3268265"/>
                  <a:gd name="connsiteX3" fmla="*/ 6515100 w 6515100"/>
                  <a:gd name="connsiteY3" fmla="*/ 1634133 h 326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5100" h="3268265">
                    <a:moveTo>
                      <a:pt x="3225403" y="0"/>
                    </a:moveTo>
                    <a:lnTo>
                      <a:pt x="0" y="1612702"/>
                    </a:lnTo>
                    <a:lnTo>
                      <a:pt x="3273624" y="3268266"/>
                    </a:lnTo>
                    <a:lnTo>
                      <a:pt x="6515100" y="1634133"/>
                    </a:lnTo>
                    <a:close/>
                  </a:path>
                </a:pathLst>
              </a:custGeom>
              <a:solidFill>
                <a:srgbClr val="A5CCFC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자유형: 도형 172">
                <a:extLst>
                  <a:ext uri="{FF2B5EF4-FFF2-40B4-BE49-F238E27FC236}">
                    <a16:creationId xmlns:a16="http://schemas.microsoft.com/office/drawing/2014/main" id="{2B591836-794E-4EE4-B7CC-C62F36980759}"/>
                  </a:ext>
                </a:extLst>
              </p:cNvPr>
              <p:cNvSpPr/>
              <p:nvPr/>
            </p:nvSpPr>
            <p:spPr>
              <a:xfrm>
                <a:off x="4265880" y="5014747"/>
                <a:ext cx="6520457" cy="1843087"/>
              </a:xfrm>
              <a:custGeom>
                <a:avLst/>
                <a:gdLst>
                  <a:gd name="connsiteX0" fmla="*/ 0 w 6520457"/>
                  <a:gd name="connsiteY0" fmla="*/ 0 h 1843087"/>
                  <a:gd name="connsiteX1" fmla="*/ 4018 w 6520457"/>
                  <a:gd name="connsiteY1" fmla="*/ 170111 h 1843087"/>
                  <a:gd name="connsiteX2" fmla="*/ 3273624 w 6520457"/>
                  <a:gd name="connsiteY2" fmla="*/ 1843088 h 1843087"/>
                  <a:gd name="connsiteX3" fmla="*/ 6520458 w 6520457"/>
                  <a:gd name="connsiteY3" fmla="*/ 219670 h 1843087"/>
                  <a:gd name="connsiteX4" fmla="*/ 6515100 w 6520457"/>
                  <a:gd name="connsiteY4" fmla="*/ 21431 h 1843087"/>
                  <a:gd name="connsiteX5" fmla="*/ 3273624 w 6520457"/>
                  <a:gd name="connsiteY5" fmla="*/ 1655564 h 184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0457" h="1843087">
                    <a:moveTo>
                      <a:pt x="0" y="0"/>
                    </a:moveTo>
                    <a:lnTo>
                      <a:pt x="4018" y="170111"/>
                    </a:lnTo>
                    <a:lnTo>
                      <a:pt x="3273624" y="1843088"/>
                    </a:lnTo>
                    <a:lnTo>
                      <a:pt x="6520458" y="219670"/>
                    </a:lnTo>
                    <a:lnTo>
                      <a:pt x="6515100" y="21431"/>
                    </a:lnTo>
                    <a:lnTo>
                      <a:pt x="3273624" y="1655564"/>
                    </a:lnTo>
                    <a:close/>
                  </a:path>
                </a:pathLst>
              </a:custGeom>
              <a:solidFill>
                <a:srgbClr val="C5DEFD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973D18C4-771D-42C8-A8C4-C70E4C5EF5D1}"/>
                </a:ext>
              </a:extLst>
            </p:cNvPr>
            <p:cNvGrpSpPr/>
            <p:nvPr/>
          </p:nvGrpSpPr>
          <p:grpSpPr>
            <a:xfrm>
              <a:off x="8127334" y="1851153"/>
              <a:ext cx="2339430" cy="1835714"/>
              <a:chOff x="8127334" y="1851153"/>
              <a:chExt cx="2339430" cy="1835714"/>
            </a:xfrm>
          </p:grpSpPr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5D0197C6-B63D-4026-9962-3102E7012E53}"/>
                  </a:ext>
                </a:extLst>
              </p:cNvPr>
              <p:cNvSpPr/>
              <p:nvPr/>
            </p:nvSpPr>
            <p:spPr>
              <a:xfrm>
                <a:off x="8127334" y="1851153"/>
                <a:ext cx="2339430" cy="1835714"/>
              </a:xfrm>
              <a:custGeom>
                <a:avLst/>
                <a:gdLst>
                  <a:gd name="connsiteX0" fmla="*/ 2334910 w 2339430"/>
                  <a:gd name="connsiteY0" fmla="*/ 1835714 h 1835714"/>
                  <a:gd name="connsiteX1" fmla="*/ 19477 w 2339430"/>
                  <a:gd name="connsiteY1" fmla="*/ 867986 h 1835714"/>
                  <a:gd name="connsiteX2" fmla="*/ 564 w 2339430"/>
                  <a:gd name="connsiteY2" fmla="*/ 838786 h 1835714"/>
                  <a:gd name="connsiteX3" fmla="*/ 2493 w 2339430"/>
                  <a:gd name="connsiteY3" fmla="*/ 20 h 1835714"/>
                  <a:gd name="connsiteX4" fmla="*/ 2291994 w 2339430"/>
                  <a:gd name="connsiteY4" fmla="*/ 955961 h 1835714"/>
                  <a:gd name="connsiteX5" fmla="*/ 2333517 w 2339430"/>
                  <a:gd name="connsiteY5" fmla="*/ 1018594 h 1835714"/>
                  <a:gd name="connsiteX6" fmla="*/ 2334910 w 2339430"/>
                  <a:gd name="connsiteY6" fmla="*/ 1835714 h 183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9430" h="1835714">
                    <a:moveTo>
                      <a:pt x="2334910" y="1835714"/>
                    </a:moveTo>
                    <a:cubicBezTo>
                      <a:pt x="2262044" y="1811122"/>
                      <a:pt x="82217" y="894025"/>
                      <a:pt x="19477" y="867986"/>
                    </a:cubicBezTo>
                    <a:cubicBezTo>
                      <a:pt x="5815" y="862307"/>
                      <a:pt x="672" y="854270"/>
                      <a:pt x="564" y="838786"/>
                    </a:cubicBezTo>
                    <a:cubicBezTo>
                      <a:pt x="-2061" y="559215"/>
                      <a:pt x="5493" y="279591"/>
                      <a:pt x="2493" y="20"/>
                    </a:cubicBezTo>
                    <a:cubicBezTo>
                      <a:pt x="14923" y="-4909"/>
                      <a:pt x="2119312" y="883952"/>
                      <a:pt x="2291994" y="955961"/>
                    </a:cubicBezTo>
                    <a:cubicBezTo>
                      <a:pt x="2321408" y="968231"/>
                      <a:pt x="2333249" y="985537"/>
                      <a:pt x="2333517" y="1018594"/>
                    </a:cubicBezTo>
                    <a:cubicBezTo>
                      <a:pt x="2335446" y="1278502"/>
                      <a:pt x="2344929" y="1824838"/>
                      <a:pt x="2334910" y="1835714"/>
                    </a:cubicBezTo>
                    <a:close/>
                  </a:path>
                </a:pathLst>
              </a:custGeom>
              <a:solidFill>
                <a:srgbClr val="63A7FB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2966D6C7-883D-4C53-AA66-A3093FCC6F06}"/>
                  </a:ext>
                </a:extLst>
              </p:cNvPr>
              <p:cNvSpPr/>
              <p:nvPr/>
            </p:nvSpPr>
            <p:spPr>
              <a:xfrm>
                <a:off x="8128434" y="1891178"/>
                <a:ext cx="2300968" cy="1784169"/>
              </a:xfrm>
              <a:custGeom>
                <a:avLst/>
                <a:gdLst>
                  <a:gd name="connsiteX0" fmla="*/ 2293091 w 2300968"/>
                  <a:gd name="connsiteY0" fmla="*/ 1784170 h 1784169"/>
                  <a:gd name="connsiteX1" fmla="*/ 18377 w 2300968"/>
                  <a:gd name="connsiteY1" fmla="*/ 831604 h 1784169"/>
                  <a:gd name="connsiteX2" fmla="*/ 0 w 2300968"/>
                  <a:gd name="connsiteY2" fmla="*/ 803422 h 1784169"/>
                  <a:gd name="connsiteX3" fmla="*/ 911 w 2300968"/>
                  <a:gd name="connsiteY3" fmla="*/ 18 h 1784169"/>
                  <a:gd name="connsiteX4" fmla="*/ 2260729 w 2300968"/>
                  <a:gd name="connsiteY4" fmla="*/ 941064 h 1784169"/>
                  <a:gd name="connsiteX5" fmla="*/ 2300966 w 2300968"/>
                  <a:gd name="connsiteY5" fmla="*/ 1001501 h 1784169"/>
                  <a:gd name="connsiteX6" fmla="*/ 2293091 w 2300968"/>
                  <a:gd name="connsiteY6" fmla="*/ 1784170 h 1784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0968" h="1784169">
                    <a:moveTo>
                      <a:pt x="2293091" y="1784170"/>
                    </a:moveTo>
                    <a:cubicBezTo>
                      <a:pt x="2221403" y="1759792"/>
                      <a:pt x="79992" y="857268"/>
                      <a:pt x="18377" y="831604"/>
                    </a:cubicBezTo>
                    <a:cubicBezTo>
                      <a:pt x="4929" y="826032"/>
                      <a:pt x="0" y="818263"/>
                      <a:pt x="0" y="803422"/>
                    </a:cubicBezTo>
                    <a:cubicBezTo>
                      <a:pt x="643" y="535639"/>
                      <a:pt x="697" y="267802"/>
                      <a:pt x="911" y="18"/>
                    </a:cubicBezTo>
                    <a:cubicBezTo>
                      <a:pt x="13288" y="-4590"/>
                      <a:pt x="2091101" y="870234"/>
                      <a:pt x="2260729" y="941064"/>
                    </a:cubicBezTo>
                    <a:cubicBezTo>
                      <a:pt x="2289608" y="953119"/>
                      <a:pt x="2301127" y="969836"/>
                      <a:pt x="2300966" y="1001501"/>
                    </a:cubicBezTo>
                    <a:cubicBezTo>
                      <a:pt x="2300002" y="1250532"/>
                      <a:pt x="2303110" y="1773829"/>
                      <a:pt x="2293091" y="1784170"/>
                    </a:cubicBezTo>
                    <a:close/>
                  </a:path>
                </a:pathLst>
              </a:custGeom>
              <a:solidFill>
                <a:srgbClr val="89BCFC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FEA2BBC8-FADA-4DCC-ACA6-9F1BB734F9F1}"/>
                  </a:ext>
                </a:extLst>
              </p:cNvPr>
              <p:cNvSpPr/>
              <p:nvPr/>
            </p:nvSpPr>
            <p:spPr>
              <a:xfrm>
                <a:off x="8344577" y="2221984"/>
                <a:ext cx="540949" cy="584898"/>
              </a:xfrm>
              <a:custGeom>
                <a:avLst/>
                <a:gdLst>
                  <a:gd name="connsiteX0" fmla="*/ 168815 w 540949"/>
                  <a:gd name="connsiteY0" fmla="*/ 3 h 584898"/>
                  <a:gd name="connsiteX1" fmla="*/ 367751 w 540949"/>
                  <a:gd name="connsiteY1" fmla="*/ 81228 h 584898"/>
                  <a:gd name="connsiteX2" fmla="*/ 537486 w 540949"/>
                  <a:gd name="connsiteY2" fmla="*/ 364013 h 584898"/>
                  <a:gd name="connsiteX3" fmla="*/ 464084 w 540949"/>
                  <a:gd name="connsiteY3" fmla="*/ 560430 h 584898"/>
                  <a:gd name="connsiteX4" fmla="*/ 301421 w 540949"/>
                  <a:gd name="connsiteY4" fmla="*/ 572968 h 584898"/>
                  <a:gd name="connsiteX5" fmla="*/ 2723 w 540949"/>
                  <a:gd name="connsiteY5" fmla="*/ 217745 h 584898"/>
                  <a:gd name="connsiteX6" fmla="*/ 6206 w 540949"/>
                  <a:gd name="connsiteY6" fmla="*/ 122268 h 584898"/>
                  <a:gd name="connsiteX7" fmla="*/ 168815 w 540949"/>
                  <a:gd name="connsiteY7" fmla="*/ 3 h 58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0949" h="584898">
                    <a:moveTo>
                      <a:pt x="168815" y="3"/>
                    </a:moveTo>
                    <a:cubicBezTo>
                      <a:pt x="245968" y="378"/>
                      <a:pt x="310637" y="33811"/>
                      <a:pt x="367751" y="81228"/>
                    </a:cubicBezTo>
                    <a:cubicBezTo>
                      <a:pt x="456958" y="155165"/>
                      <a:pt x="517287" y="247856"/>
                      <a:pt x="537486" y="364013"/>
                    </a:cubicBezTo>
                    <a:cubicBezTo>
                      <a:pt x="551524" y="444809"/>
                      <a:pt x="522056" y="525176"/>
                      <a:pt x="464084" y="560430"/>
                    </a:cubicBezTo>
                    <a:cubicBezTo>
                      <a:pt x="412167" y="591988"/>
                      <a:pt x="357089" y="589416"/>
                      <a:pt x="301421" y="572968"/>
                    </a:cubicBezTo>
                    <a:cubicBezTo>
                      <a:pt x="157617" y="530426"/>
                      <a:pt x="20993" y="366638"/>
                      <a:pt x="2723" y="217745"/>
                    </a:cubicBezTo>
                    <a:cubicBezTo>
                      <a:pt x="-1242" y="185276"/>
                      <a:pt x="-1510" y="153558"/>
                      <a:pt x="6206" y="122268"/>
                    </a:cubicBezTo>
                    <a:cubicBezTo>
                      <a:pt x="25762" y="42651"/>
                      <a:pt x="83894" y="-425"/>
                      <a:pt x="168815" y="3"/>
                    </a:cubicBezTo>
                    <a:close/>
                  </a:path>
                </a:pathLst>
              </a:custGeom>
              <a:solidFill>
                <a:srgbClr val="017AC0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C5CE767D-7EF2-4119-B418-751FB91922A7}"/>
                  </a:ext>
                </a:extLst>
              </p:cNvPr>
              <p:cNvSpPr/>
              <p:nvPr/>
            </p:nvSpPr>
            <p:spPr>
              <a:xfrm>
                <a:off x="9059204" y="2880575"/>
                <a:ext cx="754402" cy="375502"/>
              </a:xfrm>
              <a:custGeom>
                <a:avLst/>
                <a:gdLst>
                  <a:gd name="connsiteX0" fmla="*/ 1811 w 754402"/>
                  <a:gd name="connsiteY0" fmla="*/ 35571 h 375502"/>
                  <a:gd name="connsiteX1" fmla="*/ 1811 w 754402"/>
                  <a:gd name="connsiteY1" fmla="*/ 25926 h 375502"/>
                  <a:gd name="connsiteX2" fmla="*/ 29457 w 754402"/>
                  <a:gd name="connsiteY2" fmla="*/ 7603 h 375502"/>
                  <a:gd name="connsiteX3" fmla="*/ 728062 w 754402"/>
                  <a:gd name="connsiteY3" fmla="*/ 301265 h 375502"/>
                  <a:gd name="connsiteX4" fmla="*/ 750083 w 754402"/>
                  <a:gd name="connsiteY4" fmla="*/ 371184 h 375502"/>
                  <a:gd name="connsiteX5" fmla="*/ 728759 w 754402"/>
                  <a:gd name="connsiteY5" fmla="*/ 369738 h 375502"/>
                  <a:gd name="connsiteX6" fmla="*/ 32296 w 754402"/>
                  <a:gd name="connsiteY6" fmla="*/ 77737 h 375502"/>
                  <a:gd name="connsiteX7" fmla="*/ 1811 w 754402"/>
                  <a:gd name="connsiteY7" fmla="*/ 35571 h 37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4402" h="375502">
                    <a:moveTo>
                      <a:pt x="1811" y="35571"/>
                    </a:moveTo>
                    <a:cubicBezTo>
                      <a:pt x="1811" y="29516"/>
                      <a:pt x="1811" y="27695"/>
                      <a:pt x="1811" y="25926"/>
                    </a:cubicBezTo>
                    <a:cubicBezTo>
                      <a:pt x="1864" y="-5095"/>
                      <a:pt x="1543" y="-4238"/>
                      <a:pt x="29457" y="7603"/>
                    </a:cubicBezTo>
                    <a:cubicBezTo>
                      <a:pt x="181833" y="72057"/>
                      <a:pt x="647748" y="267457"/>
                      <a:pt x="728062" y="301265"/>
                    </a:cubicBezTo>
                    <a:cubicBezTo>
                      <a:pt x="747565" y="309462"/>
                      <a:pt x="761977" y="355271"/>
                      <a:pt x="750083" y="371184"/>
                    </a:cubicBezTo>
                    <a:cubicBezTo>
                      <a:pt x="743117" y="380506"/>
                      <a:pt x="734813" y="372202"/>
                      <a:pt x="728759" y="369738"/>
                    </a:cubicBezTo>
                    <a:cubicBezTo>
                      <a:pt x="669448" y="345520"/>
                      <a:pt x="205729" y="149531"/>
                      <a:pt x="32296" y="77737"/>
                    </a:cubicBezTo>
                    <a:cubicBezTo>
                      <a:pt x="9365" y="68200"/>
                      <a:pt x="-5315" y="58288"/>
                      <a:pt x="1811" y="35571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9A37B380-13DC-4CE2-84B0-D1DD6BAFEBED}"/>
                  </a:ext>
                </a:extLst>
              </p:cNvPr>
              <p:cNvSpPr/>
              <p:nvPr/>
            </p:nvSpPr>
            <p:spPr>
              <a:xfrm>
                <a:off x="9455323" y="2732914"/>
                <a:ext cx="753033" cy="378309"/>
              </a:xfrm>
              <a:custGeom>
                <a:avLst/>
                <a:gdLst>
                  <a:gd name="connsiteX0" fmla="*/ 751942 w 753033"/>
                  <a:gd name="connsiteY0" fmla="*/ 378310 h 378309"/>
                  <a:gd name="connsiteX1" fmla="*/ 24029 w 753033"/>
                  <a:gd name="connsiteY1" fmla="*/ 72486 h 378309"/>
                  <a:gd name="connsiteX2" fmla="*/ 4152 w 753033"/>
                  <a:gd name="connsiteY2" fmla="*/ 4710 h 378309"/>
                  <a:gd name="connsiteX3" fmla="*/ 25369 w 753033"/>
                  <a:gd name="connsiteY3" fmla="*/ 5835 h 378309"/>
                  <a:gd name="connsiteX4" fmla="*/ 722634 w 753033"/>
                  <a:gd name="connsiteY4" fmla="*/ 297782 h 378309"/>
                  <a:gd name="connsiteX5" fmla="*/ 752210 w 753033"/>
                  <a:gd name="connsiteY5" fmla="*/ 342466 h 378309"/>
                  <a:gd name="connsiteX6" fmla="*/ 751942 w 753033"/>
                  <a:gd name="connsiteY6" fmla="*/ 378310 h 37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3033" h="378309">
                    <a:moveTo>
                      <a:pt x="751942" y="378310"/>
                    </a:moveTo>
                    <a:cubicBezTo>
                      <a:pt x="654216" y="337269"/>
                      <a:pt x="171744" y="134583"/>
                      <a:pt x="24029" y="72486"/>
                    </a:cubicBezTo>
                    <a:cubicBezTo>
                      <a:pt x="6188" y="64985"/>
                      <a:pt x="-7099" y="20087"/>
                      <a:pt x="4152" y="4710"/>
                    </a:cubicBezTo>
                    <a:cubicBezTo>
                      <a:pt x="11331" y="-5149"/>
                      <a:pt x="18886" y="3102"/>
                      <a:pt x="25369" y="5835"/>
                    </a:cubicBezTo>
                    <a:cubicBezTo>
                      <a:pt x="122399" y="46179"/>
                      <a:pt x="586760" y="242007"/>
                      <a:pt x="722634" y="297782"/>
                    </a:cubicBezTo>
                    <a:cubicBezTo>
                      <a:pt x="745084" y="306997"/>
                      <a:pt x="756282" y="317713"/>
                      <a:pt x="752210" y="342466"/>
                    </a:cubicBezTo>
                    <a:cubicBezTo>
                      <a:pt x="750549" y="352753"/>
                      <a:pt x="751942" y="363630"/>
                      <a:pt x="751942" y="378310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35271774-681C-49F9-97D0-0D36F9A3C2A9}"/>
                  </a:ext>
                </a:extLst>
              </p:cNvPr>
              <p:cNvSpPr/>
              <p:nvPr/>
            </p:nvSpPr>
            <p:spPr>
              <a:xfrm>
                <a:off x="9060173" y="2779386"/>
                <a:ext cx="638798" cy="323170"/>
              </a:xfrm>
              <a:custGeom>
                <a:avLst/>
                <a:gdLst>
                  <a:gd name="connsiteX0" fmla="*/ 638529 w 638798"/>
                  <a:gd name="connsiteY0" fmla="*/ 287421 h 323170"/>
                  <a:gd name="connsiteX1" fmla="*/ 604775 w 638798"/>
                  <a:gd name="connsiteY1" fmla="*/ 314264 h 323170"/>
                  <a:gd name="connsiteX2" fmla="*/ 18415 w 638798"/>
                  <a:gd name="connsiteY2" fmla="*/ 68715 h 323170"/>
                  <a:gd name="connsiteX3" fmla="*/ 467 w 638798"/>
                  <a:gd name="connsiteY3" fmla="*/ 42730 h 323170"/>
                  <a:gd name="connsiteX4" fmla="*/ 43704 w 638798"/>
                  <a:gd name="connsiteY4" fmla="*/ 11387 h 323170"/>
                  <a:gd name="connsiteX5" fmla="*/ 618115 w 638798"/>
                  <a:gd name="connsiteY5" fmla="*/ 250881 h 323170"/>
                  <a:gd name="connsiteX6" fmla="*/ 638529 w 638798"/>
                  <a:gd name="connsiteY6" fmla="*/ 287421 h 323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8798" h="323170">
                    <a:moveTo>
                      <a:pt x="638529" y="287421"/>
                    </a:moveTo>
                    <a:cubicBezTo>
                      <a:pt x="638529" y="329480"/>
                      <a:pt x="638904" y="328623"/>
                      <a:pt x="604775" y="314264"/>
                    </a:cubicBezTo>
                    <a:cubicBezTo>
                      <a:pt x="433325" y="241933"/>
                      <a:pt x="42472" y="78038"/>
                      <a:pt x="18415" y="68715"/>
                    </a:cubicBezTo>
                    <a:cubicBezTo>
                      <a:pt x="6093" y="63947"/>
                      <a:pt x="895" y="56606"/>
                      <a:pt x="467" y="42730"/>
                    </a:cubicBezTo>
                    <a:cubicBezTo>
                      <a:pt x="-1087" y="-6723"/>
                      <a:pt x="-1355" y="-7419"/>
                      <a:pt x="43704" y="11387"/>
                    </a:cubicBezTo>
                    <a:cubicBezTo>
                      <a:pt x="235192" y="91164"/>
                      <a:pt x="426359" y="171746"/>
                      <a:pt x="618115" y="250881"/>
                    </a:cubicBezTo>
                    <a:cubicBezTo>
                      <a:pt x="641100" y="260311"/>
                      <a:pt x="639011" y="276009"/>
                      <a:pt x="638529" y="287421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E5A24A20-A7C7-4BC5-B9F2-0E89E4C06FC7}"/>
                  </a:ext>
                </a:extLst>
              </p:cNvPr>
              <p:cNvSpPr/>
              <p:nvPr/>
            </p:nvSpPr>
            <p:spPr>
              <a:xfrm>
                <a:off x="9058719" y="2672111"/>
                <a:ext cx="641208" cy="325229"/>
              </a:xfrm>
              <a:custGeom>
                <a:avLst/>
                <a:gdLst>
                  <a:gd name="connsiteX0" fmla="*/ 2296 w 641208"/>
                  <a:gd name="connsiteY0" fmla="*/ 34491 h 325229"/>
                  <a:gd name="connsiteX1" fmla="*/ 2242 w 641208"/>
                  <a:gd name="connsiteY1" fmla="*/ 19649 h 325229"/>
                  <a:gd name="connsiteX2" fmla="*/ 25441 w 641208"/>
                  <a:gd name="connsiteY2" fmla="*/ 4326 h 325229"/>
                  <a:gd name="connsiteX3" fmla="*/ 601889 w 641208"/>
                  <a:gd name="connsiteY3" fmla="*/ 245963 h 325229"/>
                  <a:gd name="connsiteX4" fmla="*/ 641054 w 641208"/>
                  <a:gd name="connsiteY4" fmla="*/ 304203 h 325229"/>
                  <a:gd name="connsiteX5" fmla="*/ 614533 w 641208"/>
                  <a:gd name="connsiteY5" fmla="*/ 320598 h 325229"/>
                  <a:gd name="connsiteX6" fmla="*/ 43444 w 641208"/>
                  <a:gd name="connsiteY6" fmla="*/ 80085 h 325229"/>
                  <a:gd name="connsiteX7" fmla="*/ 2296 w 641208"/>
                  <a:gd name="connsiteY7" fmla="*/ 34491 h 3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1208" h="325229">
                    <a:moveTo>
                      <a:pt x="2296" y="34491"/>
                    </a:moveTo>
                    <a:cubicBezTo>
                      <a:pt x="2296" y="26775"/>
                      <a:pt x="2617" y="23185"/>
                      <a:pt x="2242" y="19649"/>
                    </a:cubicBezTo>
                    <a:cubicBezTo>
                      <a:pt x="-8" y="-764"/>
                      <a:pt x="5457" y="-4139"/>
                      <a:pt x="25441" y="4326"/>
                    </a:cubicBezTo>
                    <a:cubicBezTo>
                      <a:pt x="217198" y="85765"/>
                      <a:pt x="409061" y="167043"/>
                      <a:pt x="601889" y="245963"/>
                    </a:cubicBezTo>
                    <a:cubicBezTo>
                      <a:pt x="631892" y="258233"/>
                      <a:pt x="642661" y="272485"/>
                      <a:pt x="641054" y="304203"/>
                    </a:cubicBezTo>
                    <a:cubicBezTo>
                      <a:pt x="639822" y="328474"/>
                      <a:pt x="632589" y="328367"/>
                      <a:pt x="614533" y="320598"/>
                    </a:cubicBezTo>
                    <a:cubicBezTo>
                      <a:pt x="557258" y="295952"/>
                      <a:pt x="176210" y="136396"/>
                      <a:pt x="43444" y="80085"/>
                    </a:cubicBezTo>
                    <a:cubicBezTo>
                      <a:pt x="21852" y="70977"/>
                      <a:pt x="-8634" y="67173"/>
                      <a:pt x="2296" y="34491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C271E50D-2F4D-41EB-AFDD-78B79BF474C7}"/>
                  </a:ext>
                </a:extLst>
              </p:cNvPr>
              <p:cNvSpPr/>
              <p:nvPr/>
            </p:nvSpPr>
            <p:spPr>
              <a:xfrm>
                <a:off x="9057547" y="2460647"/>
                <a:ext cx="545533" cy="286021"/>
              </a:xfrm>
              <a:custGeom>
                <a:avLst/>
                <a:gdLst>
                  <a:gd name="connsiteX0" fmla="*/ 544338 w 545533"/>
                  <a:gd name="connsiteY0" fmla="*/ 251152 h 286021"/>
                  <a:gd name="connsiteX1" fmla="*/ 544392 w 545533"/>
                  <a:gd name="connsiteY1" fmla="*/ 265243 h 286021"/>
                  <a:gd name="connsiteX2" fmla="*/ 520550 w 545533"/>
                  <a:gd name="connsiteY2" fmla="*/ 281959 h 286021"/>
                  <a:gd name="connsiteX3" fmla="*/ 31006 w 545533"/>
                  <a:gd name="connsiteY3" fmla="*/ 76219 h 286021"/>
                  <a:gd name="connsiteX4" fmla="*/ 4378 w 545533"/>
                  <a:gd name="connsiteY4" fmla="*/ 6085 h 286021"/>
                  <a:gd name="connsiteX5" fmla="*/ 29399 w 545533"/>
                  <a:gd name="connsiteY5" fmla="*/ 7157 h 286021"/>
                  <a:gd name="connsiteX6" fmla="*/ 519050 w 545533"/>
                  <a:gd name="connsiteY6" fmla="*/ 212629 h 286021"/>
                  <a:gd name="connsiteX7" fmla="*/ 544338 w 545533"/>
                  <a:gd name="connsiteY7" fmla="*/ 251152 h 286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5533" h="286021">
                    <a:moveTo>
                      <a:pt x="544338" y="251152"/>
                    </a:moveTo>
                    <a:cubicBezTo>
                      <a:pt x="544338" y="258117"/>
                      <a:pt x="544071" y="261706"/>
                      <a:pt x="544392" y="265243"/>
                    </a:cubicBezTo>
                    <a:cubicBezTo>
                      <a:pt x="546267" y="284960"/>
                      <a:pt x="541017" y="290907"/>
                      <a:pt x="520550" y="281959"/>
                    </a:cubicBezTo>
                    <a:cubicBezTo>
                      <a:pt x="453738" y="252705"/>
                      <a:pt x="127018" y="116403"/>
                      <a:pt x="31006" y="76219"/>
                    </a:cubicBezTo>
                    <a:cubicBezTo>
                      <a:pt x="7271" y="66307"/>
                      <a:pt x="-7945" y="28267"/>
                      <a:pt x="4378" y="6085"/>
                    </a:cubicBezTo>
                    <a:cubicBezTo>
                      <a:pt x="11450" y="-6666"/>
                      <a:pt x="21898" y="4103"/>
                      <a:pt x="29399" y="7157"/>
                    </a:cubicBezTo>
                    <a:cubicBezTo>
                      <a:pt x="83781" y="29177"/>
                      <a:pt x="409643" y="167677"/>
                      <a:pt x="519050" y="212629"/>
                    </a:cubicBezTo>
                    <a:cubicBezTo>
                      <a:pt x="540427" y="221362"/>
                      <a:pt x="548893" y="232721"/>
                      <a:pt x="544338" y="251152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B4A013B3-09A0-4354-9D83-8C7E9B8245D5}"/>
                  </a:ext>
                </a:extLst>
              </p:cNvPr>
              <p:cNvSpPr/>
              <p:nvPr/>
            </p:nvSpPr>
            <p:spPr>
              <a:xfrm>
                <a:off x="9663579" y="2716040"/>
                <a:ext cx="546348" cy="285296"/>
              </a:xfrm>
              <a:custGeom>
                <a:avLst/>
                <a:gdLst>
                  <a:gd name="connsiteX0" fmla="*/ 543740 w 546348"/>
                  <a:gd name="connsiteY0" fmla="*/ 251112 h 285296"/>
                  <a:gd name="connsiteX1" fmla="*/ 514272 w 546348"/>
                  <a:gd name="connsiteY1" fmla="*/ 277901 h 285296"/>
                  <a:gd name="connsiteX2" fmla="*/ 26657 w 546348"/>
                  <a:gd name="connsiteY2" fmla="*/ 73447 h 285296"/>
                  <a:gd name="connsiteX3" fmla="*/ 4047 w 546348"/>
                  <a:gd name="connsiteY3" fmla="*/ 6367 h 285296"/>
                  <a:gd name="connsiteX4" fmla="*/ 27246 w 546348"/>
                  <a:gd name="connsiteY4" fmla="*/ 5028 h 285296"/>
                  <a:gd name="connsiteX5" fmla="*/ 512289 w 546348"/>
                  <a:gd name="connsiteY5" fmla="*/ 208786 h 285296"/>
                  <a:gd name="connsiteX6" fmla="*/ 543740 w 546348"/>
                  <a:gd name="connsiteY6" fmla="*/ 251112 h 285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6348" h="285296">
                    <a:moveTo>
                      <a:pt x="543740" y="251112"/>
                    </a:moveTo>
                    <a:cubicBezTo>
                      <a:pt x="543740" y="290546"/>
                      <a:pt x="543846" y="290331"/>
                      <a:pt x="514272" y="277901"/>
                    </a:cubicBezTo>
                    <a:cubicBezTo>
                      <a:pt x="351769" y="209696"/>
                      <a:pt x="189213" y="141545"/>
                      <a:pt x="26657" y="73447"/>
                    </a:cubicBezTo>
                    <a:cubicBezTo>
                      <a:pt x="6351" y="64928"/>
                      <a:pt x="-7151" y="26084"/>
                      <a:pt x="4047" y="6367"/>
                    </a:cubicBezTo>
                    <a:cubicBezTo>
                      <a:pt x="10530" y="-5045"/>
                      <a:pt x="19424" y="1706"/>
                      <a:pt x="27246" y="5028"/>
                    </a:cubicBezTo>
                    <a:cubicBezTo>
                      <a:pt x="106863" y="38461"/>
                      <a:pt x="429779" y="175513"/>
                      <a:pt x="512289" y="208786"/>
                    </a:cubicBezTo>
                    <a:cubicBezTo>
                      <a:pt x="535970" y="218376"/>
                      <a:pt x="553116" y="227966"/>
                      <a:pt x="543740" y="251112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0E3C8BE1-DAD8-4030-87F1-C92D0BCD6792}"/>
                  </a:ext>
                </a:extLst>
              </p:cNvPr>
              <p:cNvSpPr/>
              <p:nvPr/>
            </p:nvSpPr>
            <p:spPr>
              <a:xfrm>
                <a:off x="9733086" y="2955056"/>
                <a:ext cx="476700" cy="257878"/>
              </a:xfrm>
              <a:custGeom>
                <a:avLst/>
                <a:gdLst>
                  <a:gd name="connsiteX0" fmla="*/ 2370 w 476700"/>
                  <a:gd name="connsiteY0" fmla="*/ 34277 h 257878"/>
                  <a:gd name="connsiteX1" fmla="*/ 2316 w 476700"/>
                  <a:gd name="connsiteY1" fmla="*/ 16597 h 257878"/>
                  <a:gd name="connsiteX2" fmla="*/ 21872 w 476700"/>
                  <a:gd name="connsiteY2" fmla="*/ 3256 h 257878"/>
                  <a:gd name="connsiteX3" fmla="*/ 454944 w 476700"/>
                  <a:gd name="connsiteY3" fmla="*/ 185368 h 257878"/>
                  <a:gd name="connsiteX4" fmla="*/ 472679 w 476700"/>
                  <a:gd name="connsiteY4" fmla="*/ 254323 h 257878"/>
                  <a:gd name="connsiteX5" fmla="*/ 453873 w 476700"/>
                  <a:gd name="connsiteY5" fmla="*/ 252233 h 257878"/>
                  <a:gd name="connsiteX6" fmla="*/ 32642 w 476700"/>
                  <a:gd name="connsiteY6" fmla="*/ 76443 h 257878"/>
                  <a:gd name="connsiteX7" fmla="*/ 2370 w 476700"/>
                  <a:gd name="connsiteY7" fmla="*/ 34277 h 25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700" h="257878">
                    <a:moveTo>
                      <a:pt x="2370" y="34277"/>
                    </a:moveTo>
                    <a:cubicBezTo>
                      <a:pt x="2370" y="25491"/>
                      <a:pt x="2745" y="21043"/>
                      <a:pt x="2316" y="16597"/>
                    </a:cubicBezTo>
                    <a:cubicBezTo>
                      <a:pt x="709" y="41"/>
                      <a:pt x="6013" y="-3549"/>
                      <a:pt x="21872" y="3256"/>
                    </a:cubicBezTo>
                    <a:cubicBezTo>
                      <a:pt x="82362" y="29187"/>
                      <a:pt x="371363" y="150006"/>
                      <a:pt x="454944" y="185368"/>
                    </a:cubicBezTo>
                    <a:cubicBezTo>
                      <a:pt x="470750" y="192065"/>
                      <a:pt x="483502" y="241196"/>
                      <a:pt x="472679" y="254323"/>
                    </a:cubicBezTo>
                    <a:cubicBezTo>
                      <a:pt x="466035" y="262360"/>
                      <a:pt x="459606" y="254591"/>
                      <a:pt x="453873" y="252233"/>
                    </a:cubicBezTo>
                    <a:cubicBezTo>
                      <a:pt x="368362" y="216818"/>
                      <a:pt x="87880" y="98839"/>
                      <a:pt x="32642" y="76443"/>
                    </a:cubicBezTo>
                    <a:cubicBezTo>
                      <a:pt x="10943" y="67656"/>
                      <a:pt x="-6524" y="57852"/>
                      <a:pt x="2370" y="34277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F9FAB471-2332-454B-B499-71B9258B579C}"/>
                  </a:ext>
                </a:extLst>
              </p:cNvPr>
              <p:cNvSpPr/>
              <p:nvPr/>
            </p:nvSpPr>
            <p:spPr>
              <a:xfrm>
                <a:off x="9733414" y="3059781"/>
                <a:ext cx="474897" cy="260987"/>
              </a:xfrm>
              <a:custGeom>
                <a:avLst/>
                <a:gdLst>
                  <a:gd name="connsiteX0" fmla="*/ 473851 w 474897"/>
                  <a:gd name="connsiteY0" fmla="*/ 260987 h 260987"/>
                  <a:gd name="connsiteX1" fmla="*/ 20848 w 474897"/>
                  <a:gd name="connsiteY1" fmla="*/ 70785 h 260987"/>
                  <a:gd name="connsiteX2" fmla="*/ 3917 w 474897"/>
                  <a:gd name="connsiteY2" fmla="*/ 4027 h 260987"/>
                  <a:gd name="connsiteX3" fmla="*/ 22991 w 474897"/>
                  <a:gd name="connsiteY3" fmla="*/ 4562 h 260987"/>
                  <a:gd name="connsiteX4" fmla="*/ 441811 w 474897"/>
                  <a:gd name="connsiteY4" fmla="*/ 180031 h 260987"/>
                  <a:gd name="connsiteX5" fmla="*/ 474065 w 474897"/>
                  <a:gd name="connsiteY5" fmla="*/ 228251 h 260987"/>
                  <a:gd name="connsiteX6" fmla="*/ 473851 w 474897"/>
                  <a:gd name="connsiteY6" fmla="*/ 260987 h 26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4897" h="260987">
                    <a:moveTo>
                      <a:pt x="473851" y="260987"/>
                    </a:moveTo>
                    <a:cubicBezTo>
                      <a:pt x="419308" y="238484"/>
                      <a:pt x="119217" y="112522"/>
                      <a:pt x="20848" y="70785"/>
                    </a:cubicBezTo>
                    <a:cubicBezTo>
                      <a:pt x="5417" y="64248"/>
                      <a:pt x="-6477" y="17207"/>
                      <a:pt x="3917" y="4027"/>
                    </a:cubicBezTo>
                    <a:cubicBezTo>
                      <a:pt x="10293" y="-4010"/>
                      <a:pt x="16937" y="2044"/>
                      <a:pt x="22991" y="4562"/>
                    </a:cubicBezTo>
                    <a:cubicBezTo>
                      <a:pt x="123182" y="46514"/>
                      <a:pt x="401467" y="166261"/>
                      <a:pt x="441811" y="180031"/>
                    </a:cubicBezTo>
                    <a:cubicBezTo>
                      <a:pt x="467582" y="188817"/>
                      <a:pt x="478083" y="201837"/>
                      <a:pt x="474065" y="228251"/>
                    </a:cubicBezTo>
                    <a:cubicBezTo>
                      <a:pt x="472672" y="237681"/>
                      <a:pt x="473851" y="247593"/>
                      <a:pt x="473851" y="260987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CF674511-0483-41C0-9049-AC6AF571AA4B}"/>
                  </a:ext>
                </a:extLst>
              </p:cNvPr>
              <p:cNvSpPr/>
              <p:nvPr/>
            </p:nvSpPr>
            <p:spPr>
              <a:xfrm>
                <a:off x="9057983" y="2566570"/>
                <a:ext cx="357201" cy="205845"/>
              </a:xfrm>
              <a:custGeom>
                <a:avLst/>
                <a:gdLst>
                  <a:gd name="connsiteX0" fmla="*/ 356004 w 357201"/>
                  <a:gd name="connsiteY0" fmla="*/ 171589 h 205845"/>
                  <a:gd name="connsiteX1" fmla="*/ 322196 w 357201"/>
                  <a:gd name="connsiteY1" fmla="*/ 197253 h 205845"/>
                  <a:gd name="connsiteX2" fmla="*/ 37107 w 357201"/>
                  <a:gd name="connsiteY2" fmla="*/ 77988 h 205845"/>
                  <a:gd name="connsiteX3" fmla="*/ 3192 w 357201"/>
                  <a:gd name="connsiteY3" fmla="*/ 9462 h 205845"/>
                  <a:gd name="connsiteX4" fmla="*/ 23552 w 357201"/>
                  <a:gd name="connsiteY4" fmla="*/ 4640 h 205845"/>
                  <a:gd name="connsiteX5" fmla="*/ 328465 w 357201"/>
                  <a:gd name="connsiteY5" fmla="*/ 131727 h 205845"/>
                  <a:gd name="connsiteX6" fmla="*/ 356004 w 357201"/>
                  <a:gd name="connsiteY6" fmla="*/ 171589 h 205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201" h="205845">
                    <a:moveTo>
                      <a:pt x="356004" y="171589"/>
                    </a:moveTo>
                    <a:cubicBezTo>
                      <a:pt x="356004" y="211398"/>
                      <a:pt x="356004" y="211398"/>
                      <a:pt x="322196" y="197253"/>
                    </a:cubicBezTo>
                    <a:cubicBezTo>
                      <a:pt x="227149" y="157498"/>
                      <a:pt x="132155" y="117690"/>
                      <a:pt x="37107" y="77988"/>
                    </a:cubicBezTo>
                    <a:cubicBezTo>
                      <a:pt x="3835" y="64112"/>
                      <a:pt x="-5809" y="44234"/>
                      <a:pt x="3192" y="9462"/>
                    </a:cubicBezTo>
                    <a:cubicBezTo>
                      <a:pt x="7210" y="-6129"/>
                      <a:pt x="16051" y="1533"/>
                      <a:pt x="23552" y="4640"/>
                    </a:cubicBezTo>
                    <a:cubicBezTo>
                      <a:pt x="85167" y="29982"/>
                      <a:pt x="287585" y="116993"/>
                      <a:pt x="328465" y="131727"/>
                    </a:cubicBezTo>
                    <a:cubicBezTo>
                      <a:pt x="351235" y="139978"/>
                      <a:pt x="360773" y="151712"/>
                      <a:pt x="356004" y="171589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34CB6483-D16D-4427-AACE-136225125017}"/>
                  </a:ext>
                </a:extLst>
              </p:cNvPr>
              <p:cNvSpPr/>
              <p:nvPr/>
            </p:nvSpPr>
            <p:spPr>
              <a:xfrm>
                <a:off x="8468708" y="2357166"/>
                <a:ext cx="310699" cy="418549"/>
              </a:xfrm>
              <a:custGeom>
                <a:avLst/>
                <a:gdLst>
                  <a:gd name="connsiteX0" fmla="*/ 310700 w 310699"/>
                  <a:gd name="connsiteY0" fmla="*/ 405960 h 418549"/>
                  <a:gd name="connsiteX1" fmla="*/ 0 w 310699"/>
                  <a:gd name="connsiteY1" fmla="*/ 270086 h 418549"/>
                  <a:gd name="connsiteX2" fmla="*/ 54971 w 310699"/>
                  <a:gd name="connsiteY2" fmla="*/ 273301 h 418549"/>
                  <a:gd name="connsiteX3" fmla="*/ 91672 w 310699"/>
                  <a:gd name="connsiteY3" fmla="*/ 221223 h 418549"/>
                  <a:gd name="connsiteX4" fmla="*/ 60275 w 310699"/>
                  <a:gd name="connsiteY4" fmla="*/ 124407 h 418549"/>
                  <a:gd name="connsiteX5" fmla="*/ 58400 w 310699"/>
                  <a:gd name="connsiteY5" fmla="*/ 31235 h 418549"/>
                  <a:gd name="connsiteX6" fmla="*/ 82832 w 310699"/>
                  <a:gd name="connsiteY6" fmla="*/ 6535 h 418549"/>
                  <a:gd name="connsiteX7" fmla="*/ 237030 w 310699"/>
                  <a:gd name="connsiteY7" fmla="*/ 146160 h 418549"/>
                  <a:gd name="connsiteX8" fmla="*/ 241209 w 310699"/>
                  <a:gd name="connsiteY8" fmla="*/ 194166 h 418549"/>
                  <a:gd name="connsiteX9" fmla="*/ 211044 w 310699"/>
                  <a:gd name="connsiteY9" fmla="*/ 263978 h 418549"/>
                  <a:gd name="connsiteX10" fmla="*/ 228350 w 310699"/>
                  <a:gd name="connsiteY10" fmla="*/ 342792 h 418549"/>
                  <a:gd name="connsiteX11" fmla="*/ 310700 w 310699"/>
                  <a:gd name="connsiteY11" fmla="*/ 405960 h 41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0699" h="418549">
                    <a:moveTo>
                      <a:pt x="310700" y="405960"/>
                    </a:moveTo>
                    <a:cubicBezTo>
                      <a:pt x="226957" y="450055"/>
                      <a:pt x="64508" y="371992"/>
                      <a:pt x="0" y="270086"/>
                    </a:cubicBezTo>
                    <a:cubicBezTo>
                      <a:pt x="18967" y="264621"/>
                      <a:pt x="36862" y="272122"/>
                      <a:pt x="54971" y="273301"/>
                    </a:cubicBezTo>
                    <a:cubicBezTo>
                      <a:pt x="92958" y="275819"/>
                      <a:pt x="105442" y="257442"/>
                      <a:pt x="91672" y="221223"/>
                    </a:cubicBezTo>
                    <a:cubicBezTo>
                      <a:pt x="79617" y="189505"/>
                      <a:pt x="66276" y="157519"/>
                      <a:pt x="60275" y="124407"/>
                    </a:cubicBezTo>
                    <a:cubicBezTo>
                      <a:pt x="54810" y="94189"/>
                      <a:pt x="57650" y="62364"/>
                      <a:pt x="58400" y="31235"/>
                    </a:cubicBezTo>
                    <a:cubicBezTo>
                      <a:pt x="58775" y="17037"/>
                      <a:pt x="70723" y="12268"/>
                      <a:pt x="82832" y="6535"/>
                    </a:cubicBezTo>
                    <a:cubicBezTo>
                      <a:pt x="147072" y="-23736"/>
                      <a:pt x="259425" y="55988"/>
                      <a:pt x="237030" y="146160"/>
                    </a:cubicBezTo>
                    <a:cubicBezTo>
                      <a:pt x="232422" y="164644"/>
                      <a:pt x="246352" y="177075"/>
                      <a:pt x="241209" y="194166"/>
                    </a:cubicBezTo>
                    <a:cubicBezTo>
                      <a:pt x="233869" y="218705"/>
                      <a:pt x="219670" y="239868"/>
                      <a:pt x="211044" y="263978"/>
                    </a:cubicBezTo>
                    <a:cubicBezTo>
                      <a:pt x="199954" y="295053"/>
                      <a:pt x="200757" y="322968"/>
                      <a:pt x="228350" y="342792"/>
                    </a:cubicBezTo>
                    <a:cubicBezTo>
                      <a:pt x="256372" y="362991"/>
                      <a:pt x="285946" y="380993"/>
                      <a:pt x="310700" y="405960"/>
                    </a:cubicBezTo>
                    <a:close/>
                  </a:path>
                </a:pathLst>
              </a:custGeom>
              <a:solidFill>
                <a:srgbClr val="89BCFC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F1C45E1A-E51D-4C74-8443-86B88B5F8649}"/>
                </a:ext>
              </a:extLst>
            </p:cNvPr>
            <p:cNvGrpSpPr/>
            <p:nvPr/>
          </p:nvGrpSpPr>
          <p:grpSpPr>
            <a:xfrm>
              <a:off x="6429910" y="1077593"/>
              <a:ext cx="1666287" cy="4298702"/>
              <a:chOff x="6429910" y="1077593"/>
              <a:chExt cx="1666287" cy="4298702"/>
            </a:xfrm>
          </p:grpSpPr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57BAFEBA-79EA-4932-8570-CABB53CD72E5}"/>
                  </a:ext>
                </a:extLst>
              </p:cNvPr>
              <p:cNvSpPr/>
              <p:nvPr/>
            </p:nvSpPr>
            <p:spPr>
              <a:xfrm>
                <a:off x="6622277" y="3572799"/>
                <a:ext cx="692466" cy="1528415"/>
              </a:xfrm>
              <a:custGeom>
                <a:avLst/>
                <a:gdLst>
                  <a:gd name="connsiteX0" fmla="*/ 692466 w 692466"/>
                  <a:gd name="connsiteY0" fmla="*/ 347615 h 1528415"/>
                  <a:gd name="connsiteX1" fmla="*/ 546037 w 692466"/>
                  <a:gd name="connsiteY1" fmla="*/ 475988 h 1528415"/>
                  <a:gd name="connsiteX2" fmla="*/ 503871 w 692466"/>
                  <a:gd name="connsiteY2" fmla="*/ 462540 h 1528415"/>
                  <a:gd name="connsiteX3" fmla="*/ 456455 w 692466"/>
                  <a:gd name="connsiteY3" fmla="*/ 0 h 1528415"/>
                  <a:gd name="connsiteX4" fmla="*/ 374962 w 692466"/>
                  <a:gd name="connsiteY4" fmla="*/ 469183 h 1528415"/>
                  <a:gd name="connsiteX5" fmla="*/ 336064 w 692466"/>
                  <a:gd name="connsiteY5" fmla="*/ 487936 h 1528415"/>
                  <a:gd name="connsiteX6" fmla="*/ 22632 w 692466"/>
                  <a:gd name="connsiteY6" fmla="*/ 354098 h 1528415"/>
                  <a:gd name="connsiteX7" fmla="*/ 612 w 692466"/>
                  <a:gd name="connsiteY7" fmla="*/ 1380655 h 1528415"/>
                  <a:gd name="connsiteX8" fmla="*/ 27615 w 692466"/>
                  <a:gd name="connsiteY8" fmla="*/ 1459736 h 1528415"/>
                  <a:gd name="connsiteX9" fmla="*/ 146612 w 692466"/>
                  <a:gd name="connsiteY9" fmla="*/ 1524298 h 1528415"/>
                  <a:gd name="connsiteX10" fmla="*/ 289880 w 692466"/>
                  <a:gd name="connsiteY10" fmla="*/ 1494722 h 1528415"/>
                  <a:gd name="connsiteX11" fmla="*/ 317848 w 692466"/>
                  <a:gd name="connsiteY11" fmla="*/ 1452824 h 1528415"/>
                  <a:gd name="connsiteX12" fmla="*/ 348655 w 692466"/>
                  <a:gd name="connsiteY12" fmla="*/ 889557 h 1528415"/>
                  <a:gd name="connsiteX13" fmla="*/ 348655 w 692466"/>
                  <a:gd name="connsiteY13" fmla="*/ 889557 h 1528415"/>
                  <a:gd name="connsiteX14" fmla="*/ 348655 w 692466"/>
                  <a:gd name="connsiteY14" fmla="*/ 889557 h 1528415"/>
                  <a:gd name="connsiteX15" fmla="*/ 370944 w 692466"/>
                  <a:gd name="connsiteY15" fmla="*/ 1258711 h 1528415"/>
                  <a:gd name="connsiteX16" fmla="*/ 456455 w 692466"/>
                  <a:gd name="connsiteY16" fmla="*/ 1313414 h 1528415"/>
                  <a:gd name="connsiteX17" fmla="*/ 654908 w 692466"/>
                  <a:gd name="connsiteY17" fmla="*/ 1269855 h 1528415"/>
                  <a:gd name="connsiteX18" fmla="*/ 692466 w 692466"/>
                  <a:gd name="connsiteY18" fmla="*/ 347615 h 152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92466" h="1528415">
                    <a:moveTo>
                      <a:pt x="692466" y="347615"/>
                    </a:moveTo>
                    <a:cubicBezTo>
                      <a:pt x="645103" y="392031"/>
                      <a:pt x="596883" y="435483"/>
                      <a:pt x="546037" y="475988"/>
                    </a:cubicBezTo>
                    <a:cubicBezTo>
                      <a:pt x="513194" y="502188"/>
                      <a:pt x="513997" y="502241"/>
                      <a:pt x="503871" y="462540"/>
                    </a:cubicBezTo>
                    <a:cubicBezTo>
                      <a:pt x="487369" y="398032"/>
                      <a:pt x="456455" y="26628"/>
                      <a:pt x="456455" y="0"/>
                    </a:cubicBezTo>
                    <a:cubicBezTo>
                      <a:pt x="447453" y="69705"/>
                      <a:pt x="402341" y="384102"/>
                      <a:pt x="374962" y="469183"/>
                    </a:cubicBezTo>
                    <a:cubicBezTo>
                      <a:pt x="367622" y="492061"/>
                      <a:pt x="357764" y="494205"/>
                      <a:pt x="336064" y="487936"/>
                    </a:cubicBezTo>
                    <a:cubicBezTo>
                      <a:pt x="226015" y="456057"/>
                      <a:pt x="120037" y="415284"/>
                      <a:pt x="22632" y="354098"/>
                    </a:cubicBezTo>
                    <a:cubicBezTo>
                      <a:pt x="23383" y="497687"/>
                      <a:pt x="5166" y="1238137"/>
                      <a:pt x="612" y="1380655"/>
                    </a:cubicBezTo>
                    <a:cubicBezTo>
                      <a:pt x="-353" y="1411301"/>
                      <a:pt x="-3835" y="1440501"/>
                      <a:pt x="27615" y="1459736"/>
                    </a:cubicBezTo>
                    <a:cubicBezTo>
                      <a:pt x="32598" y="1462790"/>
                      <a:pt x="116608" y="1519208"/>
                      <a:pt x="146612" y="1524298"/>
                    </a:cubicBezTo>
                    <a:cubicBezTo>
                      <a:pt x="197886" y="1533031"/>
                      <a:pt x="247393" y="1529923"/>
                      <a:pt x="289880" y="1494722"/>
                    </a:cubicBezTo>
                    <a:cubicBezTo>
                      <a:pt x="301882" y="1482667"/>
                      <a:pt x="317419" y="1475327"/>
                      <a:pt x="317848" y="1452824"/>
                    </a:cubicBezTo>
                    <a:cubicBezTo>
                      <a:pt x="319027" y="1394264"/>
                      <a:pt x="341315" y="897005"/>
                      <a:pt x="348655" y="889557"/>
                    </a:cubicBezTo>
                    <a:cubicBezTo>
                      <a:pt x="348655" y="889557"/>
                      <a:pt x="348655" y="889557"/>
                      <a:pt x="348655" y="889557"/>
                    </a:cubicBezTo>
                    <a:cubicBezTo>
                      <a:pt x="348655" y="889557"/>
                      <a:pt x="348655" y="889557"/>
                      <a:pt x="348655" y="889557"/>
                    </a:cubicBezTo>
                    <a:cubicBezTo>
                      <a:pt x="349084" y="943886"/>
                      <a:pt x="352727" y="1191095"/>
                      <a:pt x="370944" y="1258711"/>
                    </a:cubicBezTo>
                    <a:cubicBezTo>
                      <a:pt x="394786" y="1280892"/>
                      <a:pt x="413592" y="1302698"/>
                      <a:pt x="456455" y="1313414"/>
                    </a:cubicBezTo>
                    <a:cubicBezTo>
                      <a:pt x="518605" y="1328952"/>
                      <a:pt x="590400" y="1313414"/>
                      <a:pt x="654908" y="1269855"/>
                    </a:cubicBezTo>
                    <a:cubicBezTo>
                      <a:pt x="656462" y="1253889"/>
                      <a:pt x="665409" y="724001"/>
                      <a:pt x="692466" y="347615"/>
                    </a:cubicBezTo>
                    <a:close/>
                  </a:path>
                </a:pathLst>
              </a:custGeom>
              <a:solidFill>
                <a:srgbClr val="6FBCB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17180A1A-3C15-4774-BA3A-1E3AF993DFA1}"/>
                  </a:ext>
                </a:extLst>
              </p:cNvPr>
              <p:cNvSpPr/>
              <p:nvPr/>
            </p:nvSpPr>
            <p:spPr>
              <a:xfrm>
                <a:off x="6542879" y="1725211"/>
                <a:ext cx="888492" cy="2349863"/>
              </a:xfrm>
              <a:custGeom>
                <a:avLst/>
                <a:gdLst>
                  <a:gd name="connsiteX0" fmla="*/ 37844 w 888492"/>
                  <a:gd name="connsiteY0" fmla="*/ 2142696 h 2349863"/>
                  <a:gd name="connsiteX1" fmla="*/ 10894 w 888492"/>
                  <a:gd name="connsiteY1" fmla="*/ 2033183 h 2349863"/>
                  <a:gd name="connsiteX2" fmla="*/ 71 w 888492"/>
                  <a:gd name="connsiteY2" fmla="*/ 1360242 h 2349863"/>
                  <a:gd name="connsiteX3" fmla="*/ 41487 w 888492"/>
                  <a:gd name="connsiteY3" fmla="*/ 278874 h 2349863"/>
                  <a:gd name="connsiteX4" fmla="*/ 86439 w 888492"/>
                  <a:gd name="connsiteY4" fmla="*/ 175951 h 2349863"/>
                  <a:gd name="connsiteX5" fmla="*/ 318218 w 888492"/>
                  <a:gd name="connsiteY5" fmla="*/ 22074 h 2349863"/>
                  <a:gd name="connsiteX6" fmla="*/ 331559 w 888492"/>
                  <a:gd name="connsiteY6" fmla="*/ 21271 h 2349863"/>
                  <a:gd name="connsiteX7" fmla="*/ 335042 w 888492"/>
                  <a:gd name="connsiteY7" fmla="*/ 58186 h 2349863"/>
                  <a:gd name="connsiteX8" fmla="*/ 434536 w 888492"/>
                  <a:gd name="connsiteY8" fmla="*/ 337971 h 2349863"/>
                  <a:gd name="connsiteX9" fmla="*/ 497008 w 888492"/>
                  <a:gd name="connsiteY9" fmla="*/ 406872 h 2349863"/>
                  <a:gd name="connsiteX10" fmla="*/ 561838 w 888492"/>
                  <a:gd name="connsiteY10" fmla="*/ 392996 h 2349863"/>
                  <a:gd name="connsiteX11" fmla="*/ 586591 w 888492"/>
                  <a:gd name="connsiteY11" fmla="*/ 320022 h 2349863"/>
                  <a:gd name="connsiteX12" fmla="*/ 567142 w 888492"/>
                  <a:gd name="connsiteY12" fmla="*/ 69598 h 2349863"/>
                  <a:gd name="connsiteX13" fmla="*/ 615898 w 888492"/>
                  <a:gd name="connsiteY13" fmla="*/ 65151 h 2349863"/>
                  <a:gd name="connsiteX14" fmla="*/ 693212 w 888492"/>
                  <a:gd name="connsiteY14" fmla="*/ 28396 h 2349863"/>
                  <a:gd name="connsiteX15" fmla="*/ 717750 w 888492"/>
                  <a:gd name="connsiteY15" fmla="*/ 0 h 2349863"/>
                  <a:gd name="connsiteX16" fmla="*/ 728037 w 888492"/>
                  <a:gd name="connsiteY16" fmla="*/ 18056 h 2349863"/>
                  <a:gd name="connsiteX17" fmla="*/ 830425 w 888492"/>
                  <a:gd name="connsiteY17" fmla="*/ 249781 h 2349863"/>
                  <a:gd name="connsiteX18" fmla="*/ 856464 w 888492"/>
                  <a:gd name="connsiteY18" fmla="*/ 463236 h 2349863"/>
                  <a:gd name="connsiteX19" fmla="*/ 883360 w 888492"/>
                  <a:gd name="connsiteY19" fmla="*/ 1967978 h 2349863"/>
                  <a:gd name="connsiteX20" fmla="*/ 868251 w 888492"/>
                  <a:gd name="connsiteY20" fmla="*/ 2094476 h 2349863"/>
                  <a:gd name="connsiteX21" fmla="*/ 858125 w 888492"/>
                  <a:gd name="connsiteY21" fmla="*/ 2112639 h 2349863"/>
                  <a:gd name="connsiteX22" fmla="*/ 620077 w 888492"/>
                  <a:gd name="connsiteY22" fmla="*/ 2338310 h 2349863"/>
                  <a:gd name="connsiteX23" fmla="*/ 579519 w 888492"/>
                  <a:gd name="connsiteY23" fmla="*/ 2324755 h 2349863"/>
                  <a:gd name="connsiteX24" fmla="*/ 545175 w 888492"/>
                  <a:gd name="connsiteY24" fmla="*/ 2135946 h 2349863"/>
                  <a:gd name="connsiteX25" fmla="*/ 533924 w 888492"/>
                  <a:gd name="connsiteY25" fmla="*/ 1868912 h 2349863"/>
                  <a:gd name="connsiteX26" fmla="*/ 464862 w 888492"/>
                  <a:gd name="connsiteY26" fmla="*/ 2306592 h 2349863"/>
                  <a:gd name="connsiteX27" fmla="*/ 403247 w 888492"/>
                  <a:gd name="connsiteY27" fmla="*/ 2339971 h 2349863"/>
                  <a:gd name="connsiteX28" fmla="*/ 152876 w 888492"/>
                  <a:gd name="connsiteY28" fmla="*/ 2240744 h 2349863"/>
                  <a:gd name="connsiteX29" fmla="*/ 37844 w 888492"/>
                  <a:gd name="connsiteY29" fmla="*/ 2142696 h 2349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88492" h="2349863">
                    <a:moveTo>
                      <a:pt x="37844" y="2142696"/>
                    </a:moveTo>
                    <a:cubicBezTo>
                      <a:pt x="16573" y="2109210"/>
                      <a:pt x="10412" y="2072134"/>
                      <a:pt x="10894" y="2033183"/>
                    </a:cubicBezTo>
                    <a:cubicBezTo>
                      <a:pt x="12394" y="1919169"/>
                      <a:pt x="3447" y="1470559"/>
                      <a:pt x="71" y="1360242"/>
                    </a:cubicBezTo>
                    <a:cubicBezTo>
                      <a:pt x="-1965" y="1293590"/>
                      <a:pt x="40255" y="300627"/>
                      <a:pt x="41487" y="278874"/>
                    </a:cubicBezTo>
                    <a:cubicBezTo>
                      <a:pt x="43845" y="238369"/>
                      <a:pt x="61472" y="205740"/>
                      <a:pt x="86439" y="175951"/>
                    </a:cubicBezTo>
                    <a:cubicBezTo>
                      <a:pt x="148483" y="101852"/>
                      <a:pt x="223385" y="46881"/>
                      <a:pt x="318218" y="22074"/>
                    </a:cubicBezTo>
                    <a:cubicBezTo>
                      <a:pt x="322451" y="20949"/>
                      <a:pt x="327112" y="21485"/>
                      <a:pt x="331559" y="21271"/>
                    </a:cubicBezTo>
                    <a:cubicBezTo>
                      <a:pt x="338310" y="33058"/>
                      <a:pt x="332363" y="46024"/>
                      <a:pt x="335042" y="58186"/>
                    </a:cubicBezTo>
                    <a:cubicBezTo>
                      <a:pt x="349829" y="158002"/>
                      <a:pt x="382833" y="251281"/>
                      <a:pt x="434536" y="337971"/>
                    </a:cubicBezTo>
                    <a:cubicBezTo>
                      <a:pt x="450771" y="365189"/>
                      <a:pt x="472630" y="387423"/>
                      <a:pt x="497008" y="406872"/>
                    </a:cubicBezTo>
                    <a:cubicBezTo>
                      <a:pt x="524601" y="428893"/>
                      <a:pt x="544479" y="423642"/>
                      <a:pt x="561838" y="392996"/>
                    </a:cubicBezTo>
                    <a:cubicBezTo>
                      <a:pt x="574750" y="370171"/>
                      <a:pt x="580965" y="345311"/>
                      <a:pt x="586591" y="320022"/>
                    </a:cubicBezTo>
                    <a:cubicBezTo>
                      <a:pt x="601325" y="253746"/>
                      <a:pt x="567517" y="81332"/>
                      <a:pt x="567142" y="69598"/>
                    </a:cubicBezTo>
                    <a:cubicBezTo>
                      <a:pt x="582466" y="58132"/>
                      <a:pt x="599450" y="62901"/>
                      <a:pt x="615898" y="65151"/>
                    </a:cubicBezTo>
                    <a:cubicBezTo>
                      <a:pt x="655439" y="70562"/>
                      <a:pt x="672263" y="62418"/>
                      <a:pt x="693212" y="28396"/>
                    </a:cubicBezTo>
                    <a:cubicBezTo>
                      <a:pt x="699748" y="17788"/>
                      <a:pt x="700766" y="1768"/>
                      <a:pt x="717750" y="0"/>
                    </a:cubicBezTo>
                    <a:cubicBezTo>
                      <a:pt x="717911" y="7876"/>
                      <a:pt x="722894" y="13019"/>
                      <a:pt x="728037" y="18056"/>
                    </a:cubicBezTo>
                    <a:cubicBezTo>
                      <a:pt x="793349" y="81546"/>
                      <a:pt x="819442" y="162342"/>
                      <a:pt x="830425" y="249781"/>
                    </a:cubicBezTo>
                    <a:cubicBezTo>
                      <a:pt x="839373" y="320933"/>
                      <a:pt x="848856" y="391978"/>
                      <a:pt x="856464" y="463236"/>
                    </a:cubicBezTo>
                    <a:cubicBezTo>
                      <a:pt x="900130" y="846374"/>
                      <a:pt x="888022" y="1892594"/>
                      <a:pt x="883360" y="1967978"/>
                    </a:cubicBezTo>
                    <a:cubicBezTo>
                      <a:pt x="880735" y="2010251"/>
                      <a:pt x="877467" y="2052792"/>
                      <a:pt x="868251" y="2094476"/>
                    </a:cubicBezTo>
                    <a:cubicBezTo>
                      <a:pt x="866590" y="2101977"/>
                      <a:pt x="863322" y="2107603"/>
                      <a:pt x="858125" y="2112639"/>
                    </a:cubicBezTo>
                    <a:cubicBezTo>
                      <a:pt x="829407" y="2140500"/>
                      <a:pt x="664654" y="2302949"/>
                      <a:pt x="620077" y="2338310"/>
                    </a:cubicBezTo>
                    <a:cubicBezTo>
                      <a:pt x="596610" y="2356902"/>
                      <a:pt x="587020" y="2353527"/>
                      <a:pt x="579519" y="2324755"/>
                    </a:cubicBezTo>
                    <a:cubicBezTo>
                      <a:pt x="563338" y="2262712"/>
                      <a:pt x="553319" y="2199436"/>
                      <a:pt x="545175" y="2135946"/>
                    </a:cubicBezTo>
                    <a:cubicBezTo>
                      <a:pt x="544157" y="2127962"/>
                      <a:pt x="535692" y="1883164"/>
                      <a:pt x="533924" y="1868912"/>
                    </a:cubicBezTo>
                    <a:cubicBezTo>
                      <a:pt x="527494" y="2011591"/>
                      <a:pt x="509546" y="2161181"/>
                      <a:pt x="464862" y="2306592"/>
                    </a:cubicBezTo>
                    <a:cubicBezTo>
                      <a:pt x="451735" y="2349347"/>
                      <a:pt x="445520" y="2351866"/>
                      <a:pt x="403247" y="2339971"/>
                    </a:cubicBezTo>
                    <a:cubicBezTo>
                      <a:pt x="316397" y="2315486"/>
                      <a:pt x="232225" y="2284089"/>
                      <a:pt x="152876" y="2240744"/>
                    </a:cubicBezTo>
                    <a:cubicBezTo>
                      <a:pt x="134231" y="2230511"/>
                      <a:pt x="56114" y="2166057"/>
                      <a:pt x="37844" y="2142696"/>
                    </a:cubicBezTo>
                    <a:close/>
                  </a:path>
                </a:pathLst>
              </a:custGeom>
              <a:solidFill>
                <a:srgbClr val="DFEBEA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107DAD93-248C-43BA-9B62-53AF026BF18A}"/>
                  </a:ext>
                </a:extLst>
              </p:cNvPr>
              <p:cNvSpPr/>
              <p:nvPr/>
            </p:nvSpPr>
            <p:spPr>
              <a:xfrm>
                <a:off x="6847057" y="1363794"/>
                <a:ext cx="482205" cy="535039"/>
              </a:xfrm>
              <a:custGeom>
                <a:avLst/>
                <a:gdLst>
                  <a:gd name="connsiteX0" fmla="*/ 439075 w 482205"/>
                  <a:gd name="connsiteY0" fmla="*/ 245902 h 535039"/>
                  <a:gd name="connsiteX1" fmla="*/ 482205 w 482205"/>
                  <a:gd name="connsiteY1" fmla="*/ 70648 h 535039"/>
                  <a:gd name="connsiteX2" fmla="*/ 347028 w 482205"/>
                  <a:gd name="connsiteY2" fmla="*/ 70059 h 535039"/>
                  <a:gd name="connsiteX3" fmla="*/ 213565 w 482205"/>
                  <a:gd name="connsiteY3" fmla="*/ 11766 h 535039"/>
                  <a:gd name="connsiteX4" fmla="*/ 152700 w 482205"/>
                  <a:gd name="connsiteY4" fmla="*/ 32554 h 535039"/>
                  <a:gd name="connsiteX5" fmla="*/ 133465 w 482205"/>
                  <a:gd name="connsiteY5" fmla="*/ 107349 h 535039"/>
                  <a:gd name="connsiteX6" fmla="*/ 119106 w 482205"/>
                  <a:gd name="connsiteY6" fmla="*/ 152301 h 535039"/>
                  <a:gd name="connsiteX7" fmla="*/ 95532 w 482205"/>
                  <a:gd name="connsiteY7" fmla="*/ 129102 h 535039"/>
                  <a:gd name="connsiteX8" fmla="*/ 90442 w 482205"/>
                  <a:gd name="connsiteY8" fmla="*/ 76595 h 535039"/>
                  <a:gd name="connsiteX9" fmla="*/ 41847 w 482205"/>
                  <a:gd name="connsiteY9" fmla="*/ 27571 h 535039"/>
                  <a:gd name="connsiteX10" fmla="*/ 2 w 482205"/>
                  <a:gd name="connsiteY10" fmla="*/ 81900 h 535039"/>
                  <a:gd name="connsiteX11" fmla="*/ 43186 w 482205"/>
                  <a:gd name="connsiteY11" fmla="*/ 247670 h 535039"/>
                  <a:gd name="connsiteX12" fmla="*/ 25934 w 482205"/>
                  <a:gd name="connsiteY12" fmla="*/ 380598 h 535039"/>
                  <a:gd name="connsiteX13" fmla="*/ 22237 w 482205"/>
                  <a:gd name="connsiteY13" fmla="*/ 418852 h 535039"/>
                  <a:gd name="connsiteX14" fmla="*/ 167166 w 482205"/>
                  <a:gd name="connsiteY14" fmla="*/ 532599 h 535039"/>
                  <a:gd name="connsiteX15" fmla="*/ 236282 w 482205"/>
                  <a:gd name="connsiteY15" fmla="*/ 485771 h 535039"/>
                  <a:gd name="connsiteX16" fmla="*/ 244908 w 482205"/>
                  <a:gd name="connsiteY16" fmla="*/ 428872 h 535039"/>
                  <a:gd name="connsiteX17" fmla="*/ 377085 w 482205"/>
                  <a:gd name="connsiteY17" fmla="*/ 414566 h 535039"/>
                  <a:gd name="connsiteX18" fmla="*/ 439075 w 482205"/>
                  <a:gd name="connsiteY18" fmla="*/ 245902 h 535039"/>
                  <a:gd name="connsiteX19" fmla="*/ 439075 w 482205"/>
                  <a:gd name="connsiteY19" fmla="*/ 245902 h 535039"/>
                  <a:gd name="connsiteX20" fmla="*/ 439075 w 482205"/>
                  <a:gd name="connsiteY20" fmla="*/ 245902 h 535039"/>
                  <a:gd name="connsiteX21" fmla="*/ 44847 w 482205"/>
                  <a:gd name="connsiteY21" fmla="*/ 219060 h 535039"/>
                  <a:gd name="connsiteX22" fmla="*/ 50366 w 482205"/>
                  <a:gd name="connsiteY22" fmla="*/ 225810 h 535039"/>
                  <a:gd name="connsiteX23" fmla="*/ 50794 w 482205"/>
                  <a:gd name="connsiteY23" fmla="*/ 226989 h 535039"/>
                  <a:gd name="connsiteX24" fmla="*/ 44847 w 482205"/>
                  <a:gd name="connsiteY24" fmla="*/ 219060 h 53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2205" h="535039">
                    <a:moveTo>
                      <a:pt x="439075" y="245902"/>
                    </a:moveTo>
                    <a:cubicBezTo>
                      <a:pt x="453434" y="187502"/>
                      <a:pt x="467847" y="129048"/>
                      <a:pt x="482205" y="70648"/>
                    </a:cubicBezTo>
                    <a:cubicBezTo>
                      <a:pt x="437093" y="79810"/>
                      <a:pt x="392194" y="78578"/>
                      <a:pt x="347028" y="70059"/>
                    </a:cubicBezTo>
                    <a:cubicBezTo>
                      <a:pt x="297950" y="60790"/>
                      <a:pt x="255088" y="38555"/>
                      <a:pt x="213565" y="11766"/>
                    </a:cubicBezTo>
                    <a:cubicBezTo>
                      <a:pt x="181739" y="-8755"/>
                      <a:pt x="165023" y="-2807"/>
                      <a:pt x="152700" y="32554"/>
                    </a:cubicBezTo>
                    <a:cubicBezTo>
                      <a:pt x="144288" y="56772"/>
                      <a:pt x="141020" y="82757"/>
                      <a:pt x="133465" y="107349"/>
                    </a:cubicBezTo>
                    <a:cubicBezTo>
                      <a:pt x="128268" y="124333"/>
                      <a:pt x="137001" y="140621"/>
                      <a:pt x="119106" y="152301"/>
                    </a:cubicBezTo>
                    <a:cubicBezTo>
                      <a:pt x="108391" y="152301"/>
                      <a:pt x="101158" y="138264"/>
                      <a:pt x="95532" y="129102"/>
                    </a:cubicBezTo>
                    <a:cubicBezTo>
                      <a:pt x="87978" y="112171"/>
                      <a:pt x="93068" y="94062"/>
                      <a:pt x="90442" y="76595"/>
                    </a:cubicBezTo>
                    <a:cubicBezTo>
                      <a:pt x="85406" y="42948"/>
                      <a:pt x="68689" y="25696"/>
                      <a:pt x="41847" y="27571"/>
                    </a:cubicBezTo>
                    <a:cubicBezTo>
                      <a:pt x="14361" y="29500"/>
                      <a:pt x="-212" y="47878"/>
                      <a:pt x="2" y="81900"/>
                    </a:cubicBezTo>
                    <a:cubicBezTo>
                      <a:pt x="270" y="128673"/>
                      <a:pt x="44151" y="246384"/>
                      <a:pt x="43186" y="247670"/>
                    </a:cubicBezTo>
                    <a:cubicBezTo>
                      <a:pt x="43293" y="292729"/>
                      <a:pt x="38739" y="323751"/>
                      <a:pt x="25934" y="380598"/>
                    </a:cubicBezTo>
                    <a:cubicBezTo>
                      <a:pt x="20148" y="392921"/>
                      <a:pt x="20951" y="405833"/>
                      <a:pt x="22237" y="418852"/>
                    </a:cubicBezTo>
                    <a:cubicBezTo>
                      <a:pt x="54438" y="477306"/>
                      <a:pt x="103194" y="515186"/>
                      <a:pt x="167166" y="532599"/>
                    </a:cubicBezTo>
                    <a:cubicBezTo>
                      <a:pt x="202956" y="542350"/>
                      <a:pt x="232156" y="522097"/>
                      <a:pt x="236282" y="485771"/>
                    </a:cubicBezTo>
                    <a:cubicBezTo>
                      <a:pt x="238479" y="466644"/>
                      <a:pt x="241961" y="447838"/>
                      <a:pt x="244908" y="428872"/>
                    </a:cubicBezTo>
                    <a:cubicBezTo>
                      <a:pt x="274483" y="445106"/>
                      <a:pt x="332562" y="455178"/>
                      <a:pt x="377085" y="414566"/>
                    </a:cubicBezTo>
                    <a:cubicBezTo>
                      <a:pt x="393159" y="398278"/>
                      <a:pt x="428520" y="348451"/>
                      <a:pt x="439075" y="245902"/>
                    </a:cubicBezTo>
                    <a:cubicBezTo>
                      <a:pt x="439075" y="245902"/>
                      <a:pt x="439075" y="245902"/>
                      <a:pt x="439075" y="245902"/>
                    </a:cubicBezTo>
                    <a:cubicBezTo>
                      <a:pt x="439075" y="245902"/>
                      <a:pt x="439075" y="245902"/>
                      <a:pt x="439075" y="245902"/>
                    </a:cubicBezTo>
                    <a:close/>
                    <a:moveTo>
                      <a:pt x="44847" y="219060"/>
                    </a:moveTo>
                    <a:cubicBezTo>
                      <a:pt x="49133" y="217774"/>
                      <a:pt x="49562" y="223239"/>
                      <a:pt x="50366" y="225810"/>
                    </a:cubicBezTo>
                    <a:cubicBezTo>
                      <a:pt x="50473" y="226186"/>
                      <a:pt x="50687" y="226560"/>
                      <a:pt x="50794" y="226989"/>
                    </a:cubicBezTo>
                    <a:cubicBezTo>
                      <a:pt x="48919" y="224471"/>
                      <a:pt x="46883" y="221846"/>
                      <a:pt x="44847" y="219060"/>
                    </a:cubicBezTo>
                    <a:close/>
                  </a:path>
                </a:pathLst>
              </a:custGeom>
              <a:solidFill>
                <a:srgbClr val="F5C0C3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7" name="자유형: 도형 146">
                <a:extLst>
                  <a:ext uri="{FF2B5EF4-FFF2-40B4-BE49-F238E27FC236}">
                    <a16:creationId xmlns:a16="http://schemas.microsoft.com/office/drawing/2014/main" id="{73EDEF17-0296-48D0-A75D-E926879229F1}"/>
                  </a:ext>
                </a:extLst>
              </p:cNvPr>
              <p:cNvSpPr/>
              <p:nvPr/>
            </p:nvSpPr>
            <p:spPr>
              <a:xfrm>
                <a:off x="6779401" y="1077593"/>
                <a:ext cx="712435" cy="536466"/>
              </a:xfrm>
              <a:custGeom>
                <a:avLst/>
                <a:gdLst>
                  <a:gd name="connsiteX0" fmla="*/ 112288 w 712435"/>
                  <a:gd name="connsiteY0" fmla="*/ 535961 h 536466"/>
                  <a:gd name="connsiteX1" fmla="*/ 54960 w 712435"/>
                  <a:gd name="connsiteY1" fmla="*/ 492349 h 536466"/>
                  <a:gd name="connsiteX2" fmla="*/ 18152 w 712435"/>
                  <a:gd name="connsiteY2" fmla="*/ 171791 h 536466"/>
                  <a:gd name="connsiteX3" fmla="*/ 301741 w 712435"/>
                  <a:gd name="connsiteY3" fmla="*/ 1787 h 536466"/>
                  <a:gd name="connsiteX4" fmla="*/ 548682 w 712435"/>
                  <a:gd name="connsiteY4" fmla="*/ 94102 h 536466"/>
                  <a:gd name="connsiteX5" fmla="*/ 695540 w 712435"/>
                  <a:gd name="connsiteY5" fmla="*/ 110444 h 536466"/>
                  <a:gd name="connsiteX6" fmla="*/ 712095 w 712435"/>
                  <a:gd name="connsiteY6" fmla="*/ 122552 h 536466"/>
                  <a:gd name="connsiteX7" fmla="*/ 704702 w 712435"/>
                  <a:gd name="connsiteY7" fmla="*/ 156414 h 536466"/>
                  <a:gd name="connsiteX8" fmla="*/ 650749 w 712435"/>
                  <a:gd name="connsiteY8" fmla="*/ 278358 h 536466"/>
                  <a:gd name="connsiteX9" fmla="*/ 525269 w 712435"/>
                  <a:gd name="connsiteY9" fmla="*/ 370512 h 536466"/>
                  <a:gd name="connsiteX10" fmla="*/ 295740 w 712435"/>
                  <a:gd name="connsiteY10" fmla="*/ 316452 h 536466"/>
                  <a:gd name="connsiteX11" fmla="*/ 284488 w 712435"/>
                  <a:gd name="connsiteY11" fmla="*/ 309219 h 536466"/>
                  <a:gd name="connsiteX12" fmla="*/ 226624 w 712435"/>
                  <a:gd name="connsiteY12" fmla="*/ 330382 h 536466"/>
                  <a:gd name="connsiteX13" fmla="*/ 208140 w 712435"/>
                  <a:gd name="connsiteY13" fmla="*/ 402766 h 536466"/>
                  <a:gd name="connsiteX14" fmla="*/ 185101 w 712435"/>
                  <a:gd name="connsiteY14" fmla="*/ 445628 h 536466"/>
                  <a:gd name="connsiteX15" fmla="*/ 159330 w 712435"/>
                  <a:gd name="connsiteY15" fmla="*/ 419268 h 536466"/>
                  <a:gd name="connsiteX16" fmla="*/ 153061 w 712435"/>
                  <a:gd name="connsiteY16" fmla="*/ 380156 h 536466"/>
                  <a:gd name="connsiteX17" fmla="*/ 145400 w 712435"/>
                  <a:gd name="connsiteY17" fmla="*/ 344044 h 536466"/>
                  <a:gd name="connsiteX18" fmla="*/ 110413 w 712435"/>
                  <a:gd name="connsiteY18" fmla="*/ 324435 h 536466"/>
                  <a:gd name="connsiteX19" fmla="*/ 78588 w 712435"/>
                  <a:gd name="connsiteY19" fmla="*/ 352456 h 536466"/>
                  <a:gd name="connsiteX20" fmla="*/ 82231 w 712435"/>
                  <a:gd name="connsiteY20" fmla="*/ 410267 h 536466"/>
                  <a:gd name="connsiteX21" fmla="*/ 116307 w 712435"/>
                  <a:gd name="connsiteY21" fmla="*/ 505743 h 536466"/>
                  <a:gd name="connsiteX22" fmla="*/ 119575 w 712435"/>
                  <a:gd name="connsiteY22" fmla="*/ 533657 h 536466"/>
                  <a:gd name="connsiteX23" fmla="*/ 112288 w 712435"/>
                  <a:gd name="connsiteY23" fmla="*/ 535961 h 5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2435" h="536466">
                    <a:moveTo>
                      <a:pt x="112288" y="535961"/>
                    </a:moveTo>
                    <a:cubicBezTo>
                      <a:pt x="84481" y="532907"/>
                      <a:pt x="66693" y="514744"/>
                      <a:pt x="54960" y="492349"/>
                    </a:cubicBezTo>
                    <a:cubicBezTo>
                      <a:pt x="1328" y="390497"/>
                      <a:pt x="-17263" y="283019"/>
                      <a:pt x="18152" y="171791"/>
                    </a:cubicBezTo>
                    <a:cubicBezTo>
                      <a:pt x="61336" y="36345"/>
                      <a:pt x="173635" y="-10107"/>
                      <a:pt x="301741" y="1787"/>
                    </a:cubicBezTo>
                    <a:cubicBezTo>
                      <a:pt x="392073" y="10199"/>
                      <a:pt x="475495" y="37417"/>
                      <a:pt x="548682" y="94102"/>
                    </a:cubicBezTo>
                    <a:cubicBezTo>
                      <a:pt x="592991" y="128392"/>
                      <a:pt x="642498" y="140823"/>
                      <a:pt x="695540" y="110444"/>
                    </a:cubicBezTo>
                    <a:cubicBezTo>
                      <a:pt x="709149" y="102675"/>
                      <a:pt x="713810" y="109640"/>
                      <a:pt x="712095" y="122552"/>
                    </a:cubicBezTo>
                    <a:cubicBezTo>
                      <a:pt x="710542" y="133965"/>
                      <a:pt x="707970" y="145377"/>
                      <a:pt x="704702" y="156414"/>
                    </a:cubicBezTo>
                    <a:cubicBezTo>
                      <a:pt x="691897" y="199330"/>
                      <a:pt x="672823" y="239513"/>
                      <a:pt x="650749" y="278358"/>
                    </a:cubicBezTo>
                    <a:cubicBezTo>
                      <a:pt x="628139" y="318113"/>
                      <a:pt x="572578" y="363440"/>
                      <a:pt x="525269" y="370512"/>
                    </a:cubicBezTo>
                    <a:cubicBezTo>
                      <a:pt x="443883" y="382674"/>
                      <a:pt x="365552" y="362957"/>
                      <a:pt x="295740" y="316452"/>
                    </a:cubicBezTo>
                    <a:cubicBezTo>
                      <a:pt x="292043" y="313987"/>
                      <a:pt x="288346" y="311522"/>
                      <a:pt x="284488" y="309219"/>
                    </a:cubicBezTo>
                    <a:cubicBezTo>
                      <a:pt x="252878" y="290466"/>
                      <a:pt x="239001" y="295288"/>
                      <a:pt x="226624" y="330382"/>
                    </a:cubicBezTo>
                    <a:cubicBezTo>
                      <a:pt x="218320" y="353903"/>
                      <a:pt x="214462" y="378709"/>
                      <a:pt x="208140" y="402766"/>
                    </a:cubicBezTo>
                    <a:cubicBezTo>
                      <a:pt x="204014" y="418518"/>
                      <a:pt x="203318" y="437056"/>
                      <a:pt x="185101" y="445628"/>
                    </a:cubicBezTo>
                    <a:cubicBezTo>
                      <a:pt x="170046" y="443164"/>
                      <a:pt x="166724" y="429234"/>
                      <a:pt x="159330" y="419268"/>
                    </a:cubicBezTo>
                    <a:cubicBezTo>
                      <a:pt x="152954" y="406945"/>
                      <a:pt x="153276" y="393497"/>
                      <a:pt x="153061" y="380156"/>
                    </a:cubicBezTo>
                    <a:cubicBezTo>
                      <a:pt x="152901" y="367619"/>
                      <a:pt x="151990" y="355135"/>
                      <a:pt x="145400" y="344044"/>
                    </a:cubicBezTo>
                    <a:cubicBezTo>
                      <a:pt x="137577" y="330864"/>
                      <a:pt x="126380" y="322399"/>
                      <a:pt x="110413" y="324435"/>
                    </a:cubicBezTo>
                    <a:cubicBezTo>
                      <a:pt x="93965" y="326578"/>
                      <a:pt x="82445" y="335740"/>
                      <a:pt x="78588" y="352456"/>
                    </a:cubicBezTo>
                    <a:cubicBezTo>
                      <a:pt x="74087" y="372012"/>
                      <a:pt x="75962" y="391247"/>
                      <a:pt x="82231" y="410267"/>
                    </a:cubicBezTo>
                    <a:cubicBezTo>
                      <a:pt x="92786" y="442360"/>
                      <a:pt x="105698" y="473650"/>
                      <a:pt x="116307" y="505743"/>
                    </a:cubicBezTo>
                    <a:cubicBezTo>
                      <a:pt x="119522" y="514798"/>
                      <a:pt x="124397" y="523692"/>
                      <a:pt x="119575" y="533657"/>
                    </a:cubicBezTo>
                    <a:cubicBezTo>
                      <a:pt x="117700" y="536336"/>
                      <a:pt x="115289" y="537086"/>
                      <a:pt x="112288" y="535961"/>
                    </a:cubicBezTo>
                    <a:close/>
                  </a:path>
                </a:pathLst>
              </a:custGeom>
              <a:solidFill>
                <a:srgbClr val="522A34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F88E7DB6-762B-4D52-AAD7-7B5A9E8361B6}"/>
                  </a:ext>
                </a:extLst>
              </p:cNvPr>
              <p:cNvSpPr/>
              <p:nvPr/>
            </p:nvSpPr>
            <p:spPr>
              <a:xfrm>
                <a:off x="7410916" y="2346557"/>
                <a:ext cx="436985" cy="435551"/>
              </a:xfrm>
              <a:custGeom>
                <a:avLst/>
                <a:gdLst>
                  <a:gd name="connsiteX0" fmla="*/ 364331 w 436985"/>
                  <a:gd name="connsiteY0" fmla="*/ 423267 h 435551"/>
                  <a:gd name="connsiteX1" fmla="*/ 42863 w 436985"/>
                  <a:gd name="connsiteY1" fmla="*/ 294680 h 435551"/>
                  <a:gd name="connsiteX2" fmla="*/ 10126 w 436985"/>
                  <a:gd name="connsiteY2" fmla="*/ 253210 h 435551"/>
                  <a:gd name="connsiteX3" fmla="*/ 0 w 436985"/>
                  <a:gd name="connsiteY3" fmla="*/ 0 h 435551"/>
                  <a:gd name="connsiteX4" fmla="*/ 394282 w 436985"/>
                  <a:gd name="connsiteY4" fmla="*/ 180290 h 435551"/>
                  <a:gd name="connsiteX5" fmla="*/ 434036 w 436985"/>
                  <a:gd name="connsiteY5" fmla="*/ 246620 h 435551"/>
                  <a:gd name="connsiteX6" fmla="*/ 364331 w 436985"/>
                  <a:gd name="connsiteY6" fmla="*/ 423267 h 43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985" h="435551">
                    <a:moveTo>
                      <a:pt x="364331" y="423267"/>
                    </a:moveTo>
                    <a:cubicBezTo>
                      <a:pt x="337542" y="482203"/>
                      <a:pt x="74795" y="310807"/>
                      <a:pt x="42863" y="294680"/>
                    </a:cubicBezTo>
                    <a:cubicBezTo>
                      <a:pt x="5144" y="278660"/>
                      <a:pt x="10716" y="294680"/>
                      <a:pt x="10126" y="253210"/>
                    </a:cubicBezTo>
                    <a:cubicBezTo>
                      <a:pt x="5358" y="176808"/>
                      <a:pt x="0" y="75009"/>
                      <a:pt x="0" y="0"/>
                    </a:cubicBezTo>
                    <a:cubicBezTo>
                      <a:pt x="33540" y="6590"/>
                      <a:pt x="296341" y="133517"/>
                      <a:pt x="394282" y="180290"/>
                    </a:cubicBezTo>
                    <a:cubicBezTo>
                      <a:pt x="425303" y="195132"/>
                      <a:pt x="444698" y="208955"/>
                      <a:pt x="434036" y="246620"/>
                    </a:cubicBezTo>
                    <a:cubicBezTo>
                      <a:pt x="423267" y="294680"/>
                      <a:pt x="380405" y="396478"/>
                      <a:pt x="364331" y="423267"/>
                    </a:cubicBezTo>
                    <a:close/>
                  </a:path>
                </a:pathLst>
              </a:custGeom>
              <a:solidFill>
                <a:srgbClr val="EFEFEF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D4731601-C380-47C8-B982-933AAA14E656}"/>
                  </a:ext>
                </a:extLst>
              </p:cNvPr>
              <p:cNvSpPr/>
              <p:nvPr/>
            </p:nvSpPr>
            <p:spPr>
              <a:xfrm>
                <a:off x="6891255" y="1494664"/>
                <a:ext cx="396323" cy="314230"/>
              </a:xfrm>
              <a:custGeom>
                <a:avLst/>
                <a:gdLst>
                  <a:gd name="connsiteX0" fmla="*/ 263986 w 396323"/>
                  <a:gd name="connsiteY0" fmla="*/ 128695 h 314230"/>
                  <a:gd name="connsiteX1" fmla="*/ 396324 w 396323"/>
                  <a:gd name="connsiteY1" fmla="*/ 117122 h 314230"/>
                  <a:gd name="connsiteX2" fmla="*/ 334334 w 396323"/>
                  <a:gd name="connsiteY2" fmla="*/ 285732 h 314230"/>
                  <a:gd name="connsiteX3" fmla="*/ 201138 w 396323"/>
                  <a:gd name="connsiteY3" fmla="*/ 299502 h 314230"/>
                  <a:gd name="connsiteX4" fmla="*/ 4132 w 396323"/>
                  <a:gd name="connsiteY4" fmla="*/ 117818 h 314230"/>
                  <a:gd name="connsiteX5" fmla="*/ 6 w 396323"/>
                  <a:gd name="connsiteY5" fmla="*/ 75009 h 314230"/>
                  <a:gd name="connsiteX6" fmla="*/ 59210 w 396323"/>
                  <a:gd name="connsiteY6" fmla="*/ 159984 h 314230"/>
                  <a:gd name="connsiteX7" fmla="*/ 85731 w 396323"/>
                  <a:gd name="connsiteY7" fmla="*/ 150019 h 314230"/>
                  <a:gd name="connsiteX8" fmla="*/ 75016 w 396323"/>
                  <a:gd name="connsiteY8" fmla="*/ 58936 h 314230"/>
                  <a:gd name="connsiteX9" fmla="*/ 48227 w 396323"/>
                  <a:gd name="connsiteY9" fmla="*/ 0 h 314230"/>
                  <a:gd name="connsiteX10" fmla="*/ 263986 w 396323"/>
                  <a:gd name="connsiteY10" fmla="*/ 128695 h 31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323" h="314230">
                    <a:moveTo>
                      <a:pt x="263986" y="128695"/>
                    </a:moveTo>
                    <a:cubicBezTo>
                      <a:pt x="308509" y="132981"/>
                      <a:pt x="352764" y="127248"/>
                      <a:pt x="396324" y="117122"/>
                    </a:cubicBezTo>
                    <a:cubicBezTo>
                      <a:pt x="385715" y="219670"/>
                      <a:pt x="350407" y="269498"/>
                      <a:pt x="334334" y="285732"/>
                    </a:cubicBezTo>
                    <a:cubicBezTo>
                      <a:pt x="289328" y="326773"/>
                      <a:pt x="230392" y="316057"/>
                      <a:pt x="201138" y="299502"/>
                    </a:cubicBezTo>
                    <a:cubicBezTo>
                      <a:pt x="131594" y="266873"/>
                      <a:pt x="7078" y="133999"/>
                      <a:pt x="4132" y="117818"/>
                    </a:cubicBezTo>
                    <a:cubicBezTo>
                      <a:pt x="8204" y="108067"/>
                      <a:pt x="-262" y="84064"/>
                      <a:pt x="6" y="75009"/>
                    </a:cubicBezTo>
                    <a:cubicBezTo>
                      <a:pt x="21437" y="139303"/>
                      <a:pt x="41422" y="142357"/>
                      <a:pt x="59210" y="159984"/>
                    </a:cubicBezTo>
                    <a:cubicBezTo>
                      <a:pt x="72551" y="173218"/>
                      <a:pt x="78820" y="167485"/>
                      <a:pt x="85731" y="150019"/>
                    </a:cubicBezTo>
                    <a:cubicBezTo>
                      <a:pt x="98536" y="117711"/>
                      <a:pt x="106948" y="85189"/>
                      <a:pt x="75016" y="58936"/>
                    </a:cubicBezTo>
                    <a:cubicBezTo>
                      <a:pt x="62746" y="48810"/>
                      <a:pt x="54334" y="31825"/>
                      <a:pt x="48227" y="0"/>
                    </a:cubicBezTo>
                    <a:cubicBezTo>
                      <a:pt x="101751" y="75009"/>
                      <a:pt x="186083" y="121140"/>
                      <a:pt x="263986" y="128695"/>
                    </a:cubicBezTo>
                    <a:close/>
                  </a:path>
                </a:pathLst>
              </a:custGeom>
              <a:solidFill>
                <a:srgbClr val="FEFDFC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E22441E6-A981-4F28-A344-2D40064770CF}"/>
                  </a:ext>
                </a:extLst>
              </p:cNvPr>
              <p:cNvSpPr/>
              <p:nvPr/>
            </p:nvSpPr>
            <p:spPr>
              <a:xfrm>
                <a:off x="7786552" y="2593177"/>
                <a:ext cx="309645" cy="241268"/>
              </a:xfrm>
              <a:custGeom>
                <a:avLst/>
                <a:gdLst>
                  <a:gd name="connsiteX0" fmla="*/ 58400 w 309645"/>
                  <a:gd name="connsiteY0" fmla="*/ 0 h 241268"/>
                  <a:gd name="connsiteX1" fmla="*/ 262747 w 309645"/>
                  <a:gd name="connsiteY1" fmla="*/ 32629 h 241268"/>
                  <a:gd name="connsiteX2" fmla="*/ 294305 w 309645"/>
                  <a:gd name="connsiteY2" fmla="*/ 37344 h 241268"/>
                  <a:gd name="connsiteX3" fmla="*/ 309628 w 309645"/>
                  <a:gd name="connsiteY3" fmla="*/ 52560 h 241268"/>
                  <a:gd name="connsiteX4" fmla="*/ 296073 w 309645"/>
                  <a:gd name="connsiteY4" fmla="*/ 69866 h 241268"/>
                  <a:gd name="connsiteX5" fmla="*/ 225510 w 309645"/>
                  <a:gd name="connsiteY5" fmla="*/ 77206 h 241268"/>
                  <a:gd name="connsiteX6" fmla="*/ 285893 w 309645"/>
                  <a:gd name="connsiteY6" fmla="*/ 188059 h 241268"/>
                  <a:gd name="connsiteX7" fmla="*/ 241423 w 309645"/>
                  <a:gd name="connsiteY7" fmla="*/ 241262 h 241268"/>
                  <a:gd name="connsiteX8" fmla="*/ 85297 w 309645"/>
                  <a:gd name="connsiteY8" fmla="*/ 183827 h 241268"/>
                  <a:gd name="connsiteX9" fmla="*/ 0 w 309645"/>
                  <a:gd name="connsiteY9" fmla="*/ 134052 h 241268"/>
                  <a:gd name="connsiteX10" fmla="*/ 58400 w 309645"/>
                  <a:gd name="connsiteY10" fmla="*/ 0 h 24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9645" h="241268">
                    <a:moveTo>
                      <a:pt x="58400" y="0"/>
                    </a:moveTo>
                    <a:cubicBezTo>
                      <a:pt x="125587" y="16716"/>
                      <a:pt x="192667" y="33754"/>
                      <a:pt x="262747" y="32629"/>
                    </a:cubicBezTo>
                    <a:cubicBezTo>
                      <a:pt x="273248" y="32468"/>
                      <a:pt x="283750" y="35951"/>
                      <a:pt x="294305" y="37344"/>
                    </a:cubicBezTo>
                    <a:cubicBezTo>
                      <a:pt x="303467" y="38576"/>
                      <a:pt x="309253" y="42809"/>
                      <a:pt x="309628" y="52560"/>
                    </a:cubicBezTo>
                    <a:cubicBezTo>
                      <a:pt x="310003" y="62043"/>
                      <a:pt x="304377" y="66330"/>
                      <a:pt x="296073" y="69866"/>
                    </a:cubicBezTo>
                    <a:cubicBezTo>
                      <a:pt x="274266" y="79296"/>
                      <a:pt x="250692" y="71580"/>
                      <a:pt x="225510" y="77206"/>
                    </a:cubicBezTo>
                    <a:cubicBezTo>
                      <a:pt x="263390" y="106513"/>
                      <a:pt x="277535" y="145786"/>
                      <a:pt x="285893" y="188059"/>
                    </a:cubicBezTo>
                    <a:cubicBezTo>
                      <a:pt x="292269" y="220206"/>
                      <a:pt x="274588" y="241691"/>
                      <a:pt x="241423" y="241262"/>
                    </a:cubicBezTo>
                    <a:cubicBezTo>
                      <a:pt x="182755" y="240512"/>
                      <a:pt x="134910" y="209116"/>
                      <a:pt x="85297" y="183827"/>
                    </a:cubicBezTo>
                    <a:cubicBezTo>
                      <a:pt x="56043" y="168878"/>
                      <a:pt x="28396" y="150769"/>
                      <a:pt x="0" y="134052"/>
                    </a:cubicBezTo>
                    <a:cubicBezTo>
                      <a:pt x="18592" y="99012"/>
                      <a:pt x="47631" y="26628"/>
                      <a:pt x="58400" y="0"/>
                    </a:cubicBezTo>
                    <a:close/>
                  </a:path>
                </a:pathLst>
              </a:custGeom>
              <a:solidFill>
                <a:srgbClr val="F5C0C3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5EE7BF8A-9A69-4223-A31B-179AC900291E}"/>
                  </a:ext>
                </a:extLst>
              </p:cNvPr>
              <p:cNvSpPr/>
              <p:nvPr/>
            </p:nvSpPr>
            <p:spPr>
              <a:xfrm>
                <a:off x="6991055" y="4832318"/>
                <a:ext cx="490825" cy="315897"/>
              </a:xfrm>
              <a:custGeom>
                <a:avLst/>
                <a:gdLst>
                  <a:gd name="connsiteX0" fmla="*/ 88212 w 490825"/>
                  <a:gd name="connsiteY0" fmla="*/ 52502 h 315897"/>
                  <a:gd name="connsiteX1" fmla="*/ 286237 w 490825"/>
                  <a:gd name="connsiteY1" fmla="*/ 11247 h 315897"/>
                  <a:gd name="connsiteX2" fmla="*/ 445685 w 490825"/>
                  <a:gd name="connsiteY2" fmla="*/ 151300 h 315897"/>
                  <a:gd name="connsiteX3" fmla="*/ 486458 w 490825"/>
                  <a:gd name="connsiteY3" fmla="*/ 253260 h 315897"/>
                  <a:gd name="connsiteX4" fmla="*/ 388250 w 490825"/>
                  <a:gd name="connsiteY4" fmla="*/ 315785 h 315897"/>
                  <a:gd name="connsiteX5" fmla="*/ 300328 w 490825"/>
                  <a:gd name="connsiteY5" fmla="*/ 296390 h 315897"/>
                  <a:gd name="connsiteX6" fmla="*/ 203566 w 490825"/>
                  <a:gd name="connsiteY6" fmla="*/ 239758 h 315897"/>
                  <a:gd name="connsiteX7" fmla="*/ 77336 w 490825"/>
                  <a:gd name="connsiteY7" fmla="*/ 183930 h 315897"/>
                  <a:gd name="connsiteX8" fmla="*/ 33884 w 490825"/>
                  <a:gd name="connsiteY8" fmla="*/ 170964 h 315897"/>
                  <a:gd name="connsiteX9" fmla="*/ 1737 w 490825"/>
                  <a:gd name="connsiteY9" fmla="*/ 114921 h 315897"/>
                  <a:gd name="connsiteX10" fmla="*/ 2273 w 490825"/>
                  <a:gd name="connsiteY10" fmla="*/ 49 h 315897"/>
                  <a:gd name="connsiteX11" fmla="*/ 88212 w 490825"/>
                  <a:gd name="connsiteY11" fmla="*/ 52502 h 3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0825" h="315897">
                    <a:moveTo>
                      <a:pt x="88212" y="52502"/>
                    </a:moveTo>
                    <a:cubicBezTo>
                      <a:pt x="160918" y="70880"/>
                      <a:pt x="226229" y="53949"/>
                      <a:pt x="286237" y="11247"/>
                    </a:cubicBezTo>
                    <a:cubicBezTo>
                      <a:pt x="324170" y="62950"/>
                      <a:pt x="439524" y="146211"/>
                      <a:pt x="445685" y="151300"/>
                    </a:cubicBezTo>
                    <a:cubicBezTo>
                      <a:pt x="484797" y="183608"/>
                      <a:pt x="498835" y="219023"/>
                      <a:pt x="486458" y="253260"/>
                    </a:cubicBezTo>
                    <a:cubicBezTo>
                      <a:pt x="473975" y="287764"/>
                      <a:pt x="432398" y="314124"/>
                      <a:pt x="388250" y="315785"/>
                    </a:cubicBezTo>
                    <a:cubicBezTo>
                      <a:pt x="357228" y="316964"/>
                      <a:pt x="328349" y="308766"/>
                      <a:pt x="300328" y="296390"/>
                    </a:cubicBezTo>
                    <a:cubicBezTo>
                      <a:pt x="265931" y="281174"/>
                      <a:pt x="234855" y="260171"/>
                      <a:pt x="203566" y="239758"/>
                    </a:cubicBezTo>
                    <a:cubicBezTo>
                      <a:pt x="164454" y="214255"/>
                      <a:pt x="123520" y="193413"/>
                      <a:pt x="77336" y="183930"/>
                    </a:cubicBezTo>
                    <a:cubicBezTo>
                      <a:pt x="62602" y="180876"/>
                      <a:pt x="47921" y="176482"/>
                      <a:pt x="33884" y="170964"/>
                    </a:cubicBezTo>
                    <a:cubicBezTo>
                      <a:pt x="666" y="157944"/>
                      <a:pt x="-3139" y="150711"/>
                      <a:pt x="1737" y="114921"/>
                    </a:cubicBezTo>
                    <a:cubicBezTo>
                      <a:pt x="6988" y="76612"/>
                      <a:pt x="880" y="38304"/>
                      <a:pt x="2273" y="49"/>
                    </a:cubicBezTo>
                    <a:cubicBezTo>
                      <a:pt x="5809" y="-1504"/>
                      <a:pt x="63834" y="34018"/>
                      <a:pt x="88212" y="52502"/>
                    </a:cubicBezTo>
                    <a:close/>
                  </a:path>
                </a:pathLst>
              </a:custGeom>
              <a:solidFill>
                <a:srgbClr val="323770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B64E3555-2D90-4043-8428-39644C692010}"/>
                  </a:ext>
                </a:extLst>
              </p:cNvPr>
              <p:cNvSpPr/>
              <p:nvPr/>
            </p:nvSpPr>
            <p:spPr>
              <a:xfrm>
                <a:off x="6655881" y="5042167"/>
                <a:ext cx="419321" cy="334128"/>
              </a:xfrm>
              <a:custGeom>
                <a:avLst/>
                <a:gdLst>
                  <a:gd name="connsiteX0" fmla="*/ 3441 w 419321"/>
                  <a:gd name="connsiteY0" fmla="*/ 9870 h 334128"/>
                  <a:gd name="connsiteX1" fmla="*/ 21604 w 419321"/>
                  <a:gd name="connsiteY1" fmla="*/ 9388 h 334128"/>
                  <a:gd name="connsiteX2" fmla="*/ 167604 w 419321"/>
                  <a:gd name="connsiteY2" fmla="*/ 52894 h 334128"/>
                  <a:gd name="connsiteX3" fmla="*/ 256383 w 419321"/>
                  <a:gd name="connsiteY3" fmla="*/ 26319 h 334128"/>
                  <a:gd name="connsiteX4" fmla="*/ 365950 w 419321"/>
                  <a:gd name="connsiteY4" fmla="*/ 161282 h 334128"/>
                  <a:gd name="connsiteX5" fmla="*/ 418671 w 419321"/>
                  <a:gd name="connsiteY5" fmla="*/ 259062 h 334128"/>
                  <a:gd name="connsiteX6" fmla="*/ 371737 w 419321"/>
                  <a:gd name="connsiteY6" fmla="*/ 320356 h 334128"/>
                  <a:gd name="connsiteX7" fmla="*/ 153674 w 419321"/>
                  <a:gd name="connsiteY7" fmla="*/ 260777 h 334128"/>
                  <a:gd name="connsiteX8" fmla="*/ 29962 w 419321"/>
                  <a:gd name="connsiteY8" fmla="*/ 156781 h 334128"/>
                  <a:gd name="connsiteX9" fmla="*/ 1083 w 419321"/>
                  <a:gd name="connsiteY9" fmla="*/ 97792 h 334128"/>
                  <a:gd name="connsiteX10" fmla="*/ 3441 w 419321"/>
                  <a:gd name="connsiteY10" fmla="*/ 9870 h 33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9321" h="334128">
                    <a:moveTo>
                      <a:pt x="3441" y="9870"/>
                    </a:moveTo>
                    <a:cubicBezTo>
                      <a:pt x="8584" y="-10704"/>
                      <a:pt x="17532" y="6870"/>
                      <a:pt x="21604" y="9388"/>
                    </a:cubicBezTo>
                    <a:cubicBezTo>
                      <a:pt x="66341" y="37463"/>
                      <a:pt x="113490" y="55787"/>
                      <a:pt x="167604" y="52894"/>
                    </a:cubicBezTo>
                    <a:cubicBezTo>
                      <a:pt x="199590" y="51179"/>
                      <a:pt x="227290" y="36820"/>
                      <a:pt x="256383" y="26319"/>
                    </a:cubicBezTo>
                    <a:cubicBezTo>
                      <a:pt x="279315" y="82362"/>
                      <a:pt x="317998" y="125653"/>
                      <a:pt x="365950" y="161282"/>
                    </a:cubicBezTo>
                    <a:cubicBezTo>
                      <a:pt x="398848" y="185714"/>
                      <a:pt x="423708" y="213467"/>
                      <a:pt x="418671" y="259062"/>
                    </a:cubicBezTo>
                    <a:cubicBezTo>
                      <a:pt x="415242" y="290030"/>
                      <a:pt x="401151" y="309908"/>
                      <a:pt x="371737" y="320356"/>
                    </a:cubicBezTo>
                    <a:cubicBezTo>
                      <a:pt x="287244" y="350359"/>
                      <a:pt x="210038" y="331714"/>
                      <a:pt x="153674" y="260777"/>
                    </a:cubicBezTo>
                    <a:cubicBezTo>
                      <a:pt x="119009" y="217110"/>
                      <a:pt x="77057" y="184053"/>
                      <a:pt x="29962" y="156781"/>
                    </a:cubicBezTo>
                    <a:cubicBezTo>
                      <a:pt x="5530" y="142637"/>
                      <a:pt x="-3310" y="125277"/>
                      <a:pt x="1083" y="97792"/>
                    </a:cubicBezTo>
                    <a:cubicBezTo>
                      <a:pt x="5745" y="68753"/>
                      <a:pt x="6173" y="39231"/>
                      <a:pt x="3441" y="9870"/>
                    </a:cubicBezTo>
                    <a:close/>
                  </a:path>
                </a:pathLst>
              </a:custGeom>
              <a:solidFill>
                <a:srgbClr val="323770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3" name="자유형: 도형 152">
                <a:extLst>
                  <a:ext uri="{FF2B5EF4-FFF2-40B4-BE49-F238E27FC236}">
                    <a16:creationId xmlns:a16="http://schemas.microsoft.com/office/drawing/2014/main" id="{7DEA27EC-78C1-4FBC-8801-270D511FC20C}"/>
                  </a:ext>
                </a:extLst>
              </p:cNvPr>
              <p:cNvSpPr/>
              <p:nvPr/>
            </p:nvSpPr>
            <p:spPr>
              <a:xfrm>
                <a:off x="6971039" y="3594873"/>
                <a:ext cx="118354" cy="1289946"/>
              </a:xfrm>
              <a:custGeom>
                <a:avLst/>
                <a:gdLst>
                  <a:gd name="connsiteX0" fmla="*/ 108228 w 118354"/>
                  <a:gd name="connsiteY0" fmla="*/ 1289947 h 1289946"/>
                  <a:gd name="connsiteX1" fmla="*/ 22289 w 118354"/>
                  <a:gd name="connsiteY1" fmla="*/ 1237547 h 1289946"/>
                  <a:gd name="connsiteX2" fmla="*/ 0 w 118354"/>
                  <a:gd name="connsiteY2" fmla="*/ 868394 h 1289946"/>
                  <a:gd name="connsiteX3" fmla="*/ 35255 w 118354"/>
                  <a:gd name="connsiteY3" fmla="*/ 561606 h 1289946"/>
                  <a:gd name="connsiteX4" fmla="*/ 107638 w 118354"/>
                  <a:gd name="connsiteY4" fmla="*/ 0 h 1289946"/>
                  <a:gd name="connsiteX5" fmla="*/ 118354 w 118354"/>
                  <a:gd name="connsiteY5" fmla="*/ 257175 h 1289946"/>
                  <a:gd name="connsiteX6" fmla="*/ 75492 w 118354"/>
                  <a:gd name="connsiteY6" fmla="*/ 600075 h 1289946"/>
                  <a:gd name="connsiteX7" fmla="*/ 54060 w 118354"/>
                  <a:gd name="connsiteY7" fmla="*/ 867966 h 1289946"/>
                  <a:gd name="connsiteX8" fmla="*/ 108228 w 118354"/>
                  <a:gd name="connsiteY8" fmla="*/ 1289947 h 128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354" h="1289946">
                    <a:moveTo>
                      <a:pt x="108228" y="1289947"/>
                    </a:moveTo>
                    <a:cubicBezTo>
                      <a:pt x="73777" y="1282017"/>
                      <a:pt x="47363" y="1260907"/>
                      <a:pt x="22289" y="1237547"/>
                    </a:cubicBezTo>
                    <a:cubicBezTo>
                      <a:pt x="4126" y="1169932"/>
                      <a:pt x="429" y="922722"/>
                      <a:pt x="0" y="868394"/>
                    </a:cubicBezTo>
                    <a:cubicBezTo>
                      <a:pt x="2036" y="764988"/>
                      <a:pt x="15323" y="663511"/>
                      <a:pt x="35255" y="561606"/>
                    </a:cubicBezTo>
                    <a:cubicBezTo>
                      <a:pt x="59150" y="439555"/>
                      <a:pt x="102281" y="91083"/>
                      <a:pt x="107638" y="0"/>
                    </a:cubicBezTo>
                    <a:cubicBezTo>
                      <a:pt x="107799" y="5197"/>
                      <a:pt x="116050" y="228886"/>
                      <a:pt x="118354" y="257175"/>
                    </a:cubicBezTo>
                    <a:cubicBezTo>
                      <a:pt x="107853" y="371725"/>
                      <a:pt x="88511" y="485686"/>
                      <a:pt x="75492" y="600075"/>
                    </a:cubicBezTo>
                    <a:cubicBezTo>
                      <a:pt x="64669" y="694962"/>
                      <a:pt x="59258" y="772329"/>
                      <a:pt x="54060" y="867966"/>
                    </a:cubicBezTo>
                    <a:cubicBezTo>
                      <a:pt x="49935" y="945493"/>
                      <a:pt x="48756" y="1210919"/>
                      <a:pt x="108228" y="1289947"/>
                    </a:cubicBezTo>
                    <a:close/>
                  </a:path>
                </a:pathLst>
              </a:custGeom>
              <a:solidFill>
                <a:srgbClr val="49A1A3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4" name="자유형: 도형 153">
                <a:extLst>
                  <a:ext uri="{FF2B5EF4-FFF2-40B4-BE49-F238E27FC236}">
                    <a16:creationId xmlns:a16="http://schemas.microsoft.com/office/drawing/2014/main" id="{DB39A85F-EC5C-4D47-A08E-581B50993569}"/>
                  </a:ext>
                </a:extLst>
              </p:cNvPr>
              <p:cNvSpPr/>
              <p:nvPr/>
            </p:nvSpPr>
            <p:spPr>
              <a:xfrm>
                <a:off x="6870741" y="1784736"/>
                <a:ext cx="266994" cy="369829"/>
              </a:xfrm>
              <a:custGeom>
                <a:avLst/>
                <a:gdLst>
                  <a:gd name="connsiteX0" fmla="*/ 0 w 266994"/>
                  <a:gd name="connsiteY0" fmla="*/ 0 h 369829"/>
                  <a:gd name="connsiteX1" fmla="*/ 91672 w 266994"/>
                  <a:gd name="connsiteY1" fmla="*/ 84546 h 369829"/>
                  <a:gd name="connsiteX2" fmla="*/ 148197 w 266994"/>
                  <a:gd name="connsiteY2" fmla="*/ 107639 h 369829"/>
                  <a:gd name="connsiteX3" fmla="*/ 207990 w 266994"/>
                  <a:gd name="connsiteY3" fmla="*/ 68902 h 369829"/>
                  <a:gd name="connsiteX4" fmla="*/ 218706 w 266994"/>
                  <a:gd name="connsiteY4" fmla="*/ 9966 h 369829"/>
                  <a:gd name="connsiteX5" fmla="*/ 245495 w 266994"/>
                  <a:gd name="connsiteY5" fmla="*/ 20681 h 369829"/>
                  <a:gd name="connsiteX6" fmla="*/ 261140 w 266994"/>
                  <a:gd name="connsiteY6" fmla="*/ 284982 h 369829"/>
                  <a:gd name="connsiteX7" fmla="*/ 234565 w 266994"/>
                  <a:gd name="connsiteY7" fmla="*/ 348901 h 369829"/>
                  <a:gd name="connsiteX8" fmla="*/ 182648 w 266994"/>
                  <a:gd name="connsiteY8" fmla="*/ 364224 h 369829"/>
                  <a:gd name="connsiteX9" fmla="*/ 111335 w 266994"/>
                  <a:gd name="connsiteY9" fmla="*/ 297412 h 369829"/>
                  <a:gd name="connsiteX10" fmla="*/ 4126 w 266994"/>
                  <a:gd name="connsiteY10" fmla="*/ 20949 h 369829"/>
                  <a:gd name="connsiteX11" fmla="*/ 0 w 266994"/>
                  <a:gd name="connsiteY11" fmla="*/ 0 h 36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994" h="369829">
                    <a:moveTo>
                      <a:pt x="0" y="0"/>
                    </a:moveTo>
                    <a:cubicBezTo>
                      <a:pt x="26950" y="32093"/>
                      <a:pt x="54864" y="63062"/>
                      <a:pt x="91672" y="84546"/>
                    </a:cubicBezTo>
                    <a:cubicBezTo>
                      <a:pt x="109514" y="94940"/>
                      <a:pt x="127570" y="103834"/>
                      <a:pt x="148197" y="107639"/>
                    </a:cubicBezTo>
                    <a:cubicBezTo>
                      <a:pt x="182809" y="114014"/>
                      <a:pt x="197275" y="111764"/>
                      <a:pt x="207990" y="68902"/>
                    </a:cubicBezTo>
                    <a:cubicBezTo>
                      <a:pt x="213348" y="47470"/>
                      <a:pt x="218706" y="31397"/>
                      <a:pt x="218706" y="9966"/>
                    </a:cubicBezTo>
                    <a:cubicBezTo>
                      <a:pt x="224171" y="12377"/>
                      <a:pt x="240030" y="18270"/>
                      <a:pt x="245495" y="20681"/>
                    </a:cubicBezTo>
                    <a:cubicBezTo>
                      <a:pt x="250853" y="23682"/>
                      <a:pt x="278981" y="211205"/>
                      <a:pt x="261140" y="284982"/>
                    </a:cubicBezTo>
                    <a:cubicBezTo>
                      <a:pt x="255675" y="307646"/>
                      <a:pt x="245763" y="328541"/>
                      <a:pt x="234565" y="348901"/>
                    </a:cubicBezTo>
                    <a:cubicBezTo>
                      <a:pt x="222296" y="371136"/>
                      <a:pt x="204454" y="374618"/>
                      <a:pt x="182648" y="364224"/>
                    </a:cubicBezTo>
                    <a:cubicBezTo>
                      <a:pt x="151841" y="349544"/>
                      <a:pt x="129659" y="324844"/>
                      <a:pt x="111335" y="297412"/>
                    </a:cubicBezTo>
                    <a:cubicBezTo>
                      <a:pt x="55293" y="213295"/>
                      <a:pt x="20949" y="120444"/>
                      <a:pt x="4126" y="20949"/>
                    </a:cubicBezTo>
                    <a:cubicBezTo>
                      <a:pt x="2947" y="13877"/>
                      <a:pt x="1393" y="6965"/>
                      <a:pt x="0" y="0"/>
                    </a:cubicBezTo>
                    <a:close/>
                  </a:path>
                </a:pathLst>
              </a:custGeom>
              <a:solidFill>
                <a:srgbClr val="6FBCB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B2B0BD4E-3211-401E-86BC-E2648595293B}"/>
                  </a:ext>
                </a:extLst>
              </p:cNvPr>
              <p:cNvSpPr/>
              <p:nvPr/>
            </p:nvSpPr>
            <p:spPr>
              <a:xfrm>
                <a:off x="7200568" y="2612626"/>
                <a:ext cx="645176" cy="602700"/>
              </a:xfrm>
              <a:custGeom>
                <a:avLst/>
                <a:gdLst>
                  <a:gd name="connsiteX0" fmla="*/ 0 w 645176"/>
                  <a:gd name="connsiteY0" fmla="*/ 602700 h 602700"/>
                  <a:gd name="connsiteX1" fmla="*/ 290715 w 645176"/>
                  <a:gd name="connsiteY1" fmla="*/ 33969 h 602700"/>
                  <a:gd name="connsiteX2" fmla="*/ 322862 w 645176"/>
                  <a:gd name="connsiteY2" fmla="*/ 12537 h 602700"/>
                  <a:gd name="connsiteX3" fmla="*/ 619685 w 645176"/>
                  <a:gd name="connsiteY3" fmla="*/ 0 h 602700"/>
                  <a:gd name="connsiteX4" fmla="*/ 636615 w 645176"/>
                  <a:gd name="connsiteY4" fmla="*/ 32308 h 602700"/>
                  <a:gd name="connsiteX5" fmla="*/ 349437 w 645176"/>
                  <a:gd name="connsiteY5" fmla="*/ 550087 h 602700"/>
                  <a:gd name="connsiteX6" fmla="*/ 258300 w 645176"/>
                  <a:gd name="connsiteY6" fmla="*/ 602165 h 602700"/>
                  <a:gd name="connsiteX7" fmla="*/ 0 w 645176"/>
                  <a:gd name="connsiteY7" fmla="*/ 602700 h 6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5176" h="602700">
                    <a:moveTo>
                      <a:pt x="0" y="602700"/>
                    </a:moveTo>
                    <a:cubicBezTo>
                      <a:pt x="19663" y="564928"/>
                      <a:pt x="275392" y="60168"/>
                      <a:pt x="290715" y="33969"/>
                    </a:cubicBezTo>
                    <a:cubicBezTo>
                      <a:pt x="299073" y="19663"/>
                      <a:pt x="305717" y="12484"/>
                      <a:pt x="322862" y="12537"/>
                    </a:cubicBezTo>
                    <a:cubicBezTo>
                      <a:pt x="424660" y="7179"/>
                      <a:pt x="525333" y="0"/>
                      <a:pt x="619685" y="0"/>
                    </a:cubicBezTo>
                    <a:cubicBezTo>
                      <a:pt x="649688" y="1822"/>
                      <a:pt x="650224" y="6376"/>
                      <a:pt x="636615" y="32308"/>
                    </a:cubicBezTo>
                    <a:cubicBezTo>
                      <a:pt x="621667" y="60865"/>
                      <a:pt x="425678" y="403550"/>
                      <a:pt x="349437" y="550087"/>
                    </a:cubicBezTo>
                    <a:cubicBezTo>
                      <a:pt x="322862" y="607254"/>
                      <a:pt x="328220" y="601897"/>
                      <a:pt x="258300" y="602165"/>
                    </a:cubicBezTo>
                    <a:cubicBezTo>
                      <a:pt x="251388" y="602165"/>
                      <a:pt x="83046" y="602700"/>
                      <a:pt x="0" y="602700"/>
                    </a:cubicBezTo>
                    <a:close/>
                  </a:path>
                </a:pathLst>
              </a:custGeom>
              <a:solidFill>
                <a:srgbClr val="3E4A59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182A1C9A-8539-4E39-A72D-F55F93415A4A}"/>
                  </a:ext>
                </a:extLst>
              </p:cNvPr>
              <p:cNvSpPr/>
              <p:nvPr/>
            </p:nvSpPr>
            <p:spPr>
              <a:xfrm>
                <a:off x="7105043" y="2884766"/>
                <a:ext cx="345402" cy="250230"/>
              </a:xfrm>
              <a:custGeom>
                <a:avLst/>
                <a:gdLst>
                  <a:gd name="connsiteX0" fmla="*/ 240722 w 345402"/>
                  <a:gd name="connsiteY0" fmla="*/ 45310 h 250230"/>
                  <a:gd name="connsiteX1" fmla="*/ 256099 w 345402"/>
                  <a:gd name="connsiteY1" fmla="*/ 100977 h 250230"/>
                  <a:gd name="connsiteX2" fmla="*/ 329768 w 345402"/>
                  <a:gd name="connsiteY2" fmla="*/ 166021 h 250230"/>
                  <a:gd name="connsiteX3" fmla="*/ 312248 w 345402"/>
                  <a:gd name="connsiteY3" fmla="*/ 233797 h 250230"/>
                  <a:gd name="connsiteX4" fmla="*/ 167641 w 345402"/>
                  <a:gd name="connsiteY4" fmla="*/ 233958 h 250230"/>
                  <a:gd name="connsiteX5" fmla="*/ 1066 w 345402"/>
                  <a:gd name="connsiteY5" fmla="*/ 139286 h 250230"/>
                  <a:gd name="connsiteX6" fmla="*/ 31177 w 345402"/>
                  <a:gd name="connsiteY6" fmla="*/ 91440 h 250230"/>
                  <a:gd name="connsiteX7" fmla="*/ 70129 w 345402"/>
                  <a:gd name="connsiteY7" fmla="*/ 8287 h 250230"/>
                  <a:gd name="connsiteX8" fmla="*/ 94989 w 345402"/>
                  <a:gd name="connsiteY8" fmla="*/ 11877 h 250230"/>
                  <a:gd name="connsiteX9" fmla="*/ 240722 w 345402"/>
                  <a:gd name="connsiteY9" fmla="*/ 45310 h 25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402" h="250230">
                    <a:moveTo>
                      <a:pt x="240722" y="45310"/>
                    </a:moveTo>
                    <a:cubicBezTo>
                      <a:pt x="220148" y="88654"/>
                      <a:pt x="228184" y="85922"/>
                      <a:pt x="256099" y="100977"/>
                    </a:cubicBezTo>
                    <a:cubicBezTo>
                      <a:pt x="284870" y="116515"/>
                      <a:pt x="308927" y="140303"/>
                      <a:pt x="329768" y="166021"/>
                    </a:cubicBezTo>
                    <a:cubicBezTo>
                      <a:pt x="355325" y="197525"/>
                      <a:pt x="349592" y="218796"/>
                      <a:pt x="312248" y="233797"/>
                    </a:cubicBezTo>
                    <a:cubicBezTo>
                      <a:pt x="264189" y="253085"/>
                      <a:pt x="216076" y="258122"/>
                      <a:pt x="167641" y="233958"/>
                    </a:cubicBezTo>
                    <a:cubicBezTo>
                      <a:pt x="159658" y="229993"/>
                      <a:pt x="7121" y="154555"/>
                      <a:pt x="1066" y="139286"/>
                    </a:cubicBezTo>
                    <a:cubicBezTo>
                      <a:pt x="-5577" y="122462"/>
                      <a:pt x="20569" y="107889"/>
                      <a:pt x="31177" y="91440"/>
                    </a:cubicBezTo>
                    <a:cubicBezTo>
                      <a:pt x="45108" y="69795"/>
                      <a:pt x="62038" y="32987"/>
                      <a:pt x="70129" y="8287"/>
                    </a:cubicBezTo>
                    <a:cubicBezTo>
                      <a:pt x="75487" y="-7787"/>
                      <a:pt x="80844" y="2929"/>
                      <a:pt x="94989" y="11877"/>
                    </a:cubicBezTo>
                    <a:cubicBezTo>
                      <a:pt x="134637" y="20932"/>
                      <a:pt x="233274" y="38827"/>
                      <a:pt x="240722" y="45310"/>
                    </a:cubicBezTo>
                    <a:close/>
                  </a:path>
                </a:pathLst>
              </a:custGeom>
              <a:solidFill>
                <a:srgbClr val="F5C0C3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56">
                <a:extLst>
                  <a:ext uri="{FF2B5EF4-FFF2-40B4-BE49-F238E27FC236}">
                    <a16:creationId xmlns:a16="http://schemas.microsoft.com/office/drawing/2014/main" id="{C761830A-A6AE-4EFD-BEB4-825C8E9F172B}"/>
                  </a:ext>
                </a:extLst>
              </p:cNvPr>
              <p:cNvSpPr/>
              <p:nvPr/>
            </p:nvSpPr>
            <p:spPr>
              <a:xfrm>
                <a:off x="6429910" y="1927897"/>
                <a:ext cx="761558" cy="1124101"/>
              </a:xfrm>
              <a:custGeom>
                <a:avLst/>
                <a:gdLst>
                  <a:gd name="connsiteX0" fmla="*/ 177869 w 761558"/>
                  <a:gd name="connsiteY0" fmla="*/ 53524 h 1124101"/>
                  <a:gd name="connsiteX1" fmla="*/ 384252 w 761558"/>
                  <a:gd name="connsiteY1" fmla="*/ 72116 h 1124101"/>
                  <a:gd name="connsiteX2" fmla="*/ 400379 w 761558"/>
                  <a:gd name="connsiteY2" fmla="*/ 262640 h 1124101"/>
                  <a:gd name="connsiteX3" fmla="*/ 301045 w 761558"/>
                  <a:gd name="connsiteY3" fmla="*/ 681728 h 1124101"/>
                  <a:gd name="connsiteX4" fmla="*/ 320601 w 761558"/>
                  <a:gd name="connsiteY4" fmla="*/ 714250 h 1124101"/>
                  <a:gd name="connsiteX5" fmla="*/ 735189 w 761558"/>
                  <a:gd name="connsiteY5" fmla="*/ 877342 h 1124101"/>
                  <a:gd name="connsiteX6" fmla="*/ 760156 w 761558"/>
                  <a:gd name="connsiteY6" fmla="*/ 933759 h 1124101"/>
                  <a:gd name="connsiteX7" fmla="*/ 680968 w 761558"/>
                  <a:gd name="connsiteY7" fmla="*/ 1093743 h 1124101"/>
                  <a:gd name="connsiteX8" fmla="*/ 568990 w 761558"/>
                  <a:gd name="connsiteY8" fmla="*/ 1110621 h 1124101"/>
                  <a:gd name="connsiteX9" fmla="*/ 122309 w 761558"/>
                  <a:gd name="connsiteY9" fmla="*/ 929419 h 1124101"/>
                  <a:gd name="connsiteX10" fmla="*/ 107896 w 761558"/>
                  <a:gd name="connsiteY10" fmla="*/ 922401 h 1124101"/>
                  <a:gd name="connsiteX11" fmla="*/ 36476 w 761558"/>
                  <a:gd name="connsiteY11" fmla="*/ 876377 h 1124101"/>
                  <a:gd name="connsiteX12" fmla="*/ 1383 w 761558"/>
                  <a:gd name="connsiteY12" fmla="*/ 770024 h 1124101"/>
                  <a:gd name="connsiteX13" fmla="*/ 177869 w 761558"/>
                  <a:gd name="connsiteY13" fmla="*/ 53524 h 112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1558" h="1124101">
                    <a:moveTo>
                      <a:pt x="177869" y="53524"/>
                    </a:moveTo>
                    <a:cubicBezTo>
                      <a:pt x="234930" y="-24968"/>
                      <a:pt x="342622" y="-15752"/>
                      <a:pt x="384252" y="72116"/>
                    </a:cubicBezTo>
                    <a:cubicBezTo>
                      <a:pt x="413238" y="133302"/>
                      <a:pt x="410880" y="197435"/>
                      <a:pt x="400379" y="262640"/>
                    </a:cubicBezTo>
                    <a:cubicBezTo>
                      <a:pt x="377448" y="404782"/>
                      <a:pt x="342193" y="543978"/>
                      <a:pt x="301045" y="681728"/>
                    </a:cubicBezTo>
                    <a:cubicBezTo>
                      <a:pt x="294830" y="702463"/>
                      <a:pt x="302599" y="708088"/>
                      <a:pt x="320601" y="714250"/>
                    </a:cubicBezTo>
                    <a:cubicBezTo>
                      <a:pt x="461190" y="762416"/>
                      <a:pt x="598029" y="820281"/>
                      <a:pt x="735189" y="877342"/>
                    </a:cubicBezTo>
                    <a:cubicBezTo>
                      <a:pt x="761014" y="888111"/>
                      <a:pt x="764068" y="912007"/>
                      <a:pt x="760156" y="933759"/>
                    </a:cubicBezTo>
                    <a:cubicBezTo>
                      <a:pt x="750619" y="986587"/>
                      <a:pt x="729188" y="1034807"/>
                      <a:pt x="680968" y="1093743"/>
                    </a:cubicBezTo>
                    <a:cubicBezTo>
                      <a:pt x="655197" y="1133499"/>
                      <a:pt x="611370" y="1128676"/>
                      <a:pt x="568990" y="1110621"/>
                    </a:cubicBezTo>
                    <a:cubicBezTo>
                      <a:pt x="421221" y="1047613"/>
                      <a:pt x="271363" y="989481"/>
                      <a:pt x="122309" y="929419"/>
                    </a:cubicBezTo>
                    <a:cubicBezTo>
                      <a:pt x="117379" y="927437"/>
                      <a:pt x="112718" y="924758"/>
                      <a:pt x="107896" y="922401"/>
                    </a:cubicBezTo>
                    <a:cubicBezTo>
                      <a:pt x="82232" y="909971"/>
                      <a:pt x="58551" y="895237"/>
                      <a:pt x="36476" y="876377"/>
                    </a:cubicBezTo>
                    <a:cubicBezTo>
                      <a:pt x="2294" y="847123"/>
                      <a:pt x="-3171" y="810476"/>
                      <a:pt x="1383" y="770024"/>
                    </a:cubicBezTo>
                    <a:cubicBezTo>
                      <a:pt x="9634" y="696194"/>
                      <a:pt x="43388" y="252567"/>
                      <a:pt x="177869" y="53524"/>
                    </a:cubicBezTo>
                    <a:close/>
                  </a:path>
                </a:pathLst>
              </a:custGeom>
              <a:solidFill>
                <a:srgbClr val="EFEFEF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4E63A951-4E59-4783-A29C-449522576527}"/>
                </a:ext>
              </a:extLst>
            </p:cNvPr>
            <p:cNvGrpSpPr/>
            <p:nvPr/>
          </p:nvGrpSpPr>
          <p:grpSpPr>
            <a:xfrm>
              <a:off x="6007100" y="5209917"/>
              <a:ext cx="1505381" cy="727535"/>
              <a:chOff x="6007100" y="5209917"/>
              <a:chExt cx="1505381" cy="727535"/>
            </a:xfrm>
          </p:grpSpPr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DEB817B3-5D79-4436-BADA-E5379C1DD874}"/>
                  </a:ext>
                </a:extLst>
              </p:cNvPr>
              <p:cNvSpPr/>
              <p:nvPr/>
            </p:nvSpPr>
            <p:spPr>
              <a:xfrm>
                <a:off x="6007100" y="5209917"/>
                <a:ext cx="1041161" cy="566351"/>
              </a:xfrm>
              <a:custGeom>
                <a:avLst/>
                <a:gdLst>
                  <a:gd name="connsiteX0" fmla="*/ 840442 w 1041161"/>
                  <a:gd name="connsiteY0" fmla="*/ 557549 h 566351"/>
                  <a:gd name="connsiteX1" fmla="*/ 99242 w 1041161"/>
                  <a:gd name="connsiteY1" fmla="*/ 291159 h 566351"/>
                  <a:gd name="connsiteX2" fmla="*/ 8802 w 1041161"/>
                  <a:gd name="connsiteY2" fmla="*/ 99242 h 566351"/>
                  <a:gd name="connsiteX3" fmla="*/ 8802 w 1041161"/>
                  <a:gd name="connsiteY3" fmla="*/ 99242 h 566351"/>
                  <a:gd name="connsiteX4" fmla="*/ 200719 w 1041161"/>
                  <a:gd name="connsiteY4" fmla="*/ 8802 h 566351"/>
                  <a:gd name="connsiteX5" fmla="*/ 941919 w 1041161"/>
                  <a:gd name="connsiteY5" fmla="*/ 275193 h 566351"/>
                  <a:gd name="connsiteX6" fmla="*/ 1032359 w 1041161"/>
                  <a:gd name="connsiteY6" fmla="*/ 467109 h 566351"/>
                  <a:gd name="connsiteX7" fmla="*/ 1032359 w 1041161"/>
                  <a:gd name="connsiteY7" fmla="*/ 467109 h 566351"/>
                  <a:gd name="connsiteX8" fmla="*/ 840442 w 1041161"/>
                  <a:gd name="connsiteY8" fmla="*/ 557549 h 56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1161" h="566351">
                    <a:moveTo>
                      <a:pt x="840442" y="557549"/>
                    </a:moveTo>
                    <a:lnTo>
                      <a:pt x="99242" y="291159"/>
                    </a:lnTo>
                    <a:cubicBezTo>
                      <a:pt x="21607" y="263245"/>
                      <a:pt x="-19112" y="176877"/>
                      <a:pt x="8802" y="99242"/>
                    </a:cubicBezTo>
                    <a:lnTo>
                      <a:pt x="8802" y="99242"/>
                    </a:lnTo>
                    <a:cubicBezTo>
                      <a:pt x="36716" y="21607"/>
                      <a:pt x="123084" y="-19112"/>
                      <a:pt x="200719" y="8802"/>
                    </a:cubicBezTo>
                    <a:lnTo>
                      <a:pt x="941919" y="275193"/>
                    </a:lnTo>
                    <a:cubicBezTo>
                      <a:pt x="1019554" y="303107"/>
                      <a:pt x="1060273" y="389475"/>
                      <a:pt x="1032359" y="467109"/>
                    </a:cubicBezTo>
                    <a:lnTo>
                      <a:pt x="1032359" y="467109"/>
                    </a:lnTo>
                    <a:cubicBezTo>
                      <a:pt x="1004445" y="544744"/>
                      <a:pt x="918077" y="585464"/>
                      <a:pt x="840442" y="557549"/>
                    </a:cubicBezTo>
                    <a:close/>
                  </a:path>
                </a:pathLst>
              </a:custGeom>
              <a:solidFill>
                <a:srgbClr val="FCFEFB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9AAFC9A1-2E76-40D2-84E1-687CC0A1B6E7}"/>
                  </a:ext>
                </a:extLst>
              </p:cNvPr>
              <p:cNvSpPr/>
              <p:nvPr/>
            </p:nvSpPr>
            <p:spPr>
              <a:xfrm>
                <a:off x="6441820" y="5339217"/>
                <a:ext cx="604619" cy="436730"/>
              </a:xfrm>
              <a:custGeom>
                <a:avLst/>
                <a:gdLst>
                  <a:gd name="connsiteX0" fmla="*/ 595817 w 604619"/>
                  <a:gd name="connsiteY0" fmla="*/ 337489 h 436730"/>
                  <a:gd name="connsiteX1" fmla="*/ 595817 w 604619"/>
                  <a:gd name="connsiteY1" fmla="*/ 337489 h 436730"/>
                  <a:gd name="connsiteX2" fmla="*/ 505377 w 604619"/>
                  <a:gd name="connsiteY2" fmla="*/ 145572 h 436730"/>
                  <a:gd name="connsiteX3" fmla="*/ 100327 w 604619"/>
                  <a:gd name="connsiteY3" fmla="*/ 0 h 436730"/>
                  <a:gd name="connsiteX4" fmla="*/ 21942 w 604619"/>
                  <a:gd name="connsiteY4" fmla="*/ 128373 h 436730"/>
                  <a:gd name="connsiteX5" fmla="*/ 1153 w 604619"/>
                  <a:gd name="connsiteY5" fmla="*/ 283160 h 436730"/>
                  <a:gd name="connsiteX6" fmla="*/ 403954 w 604619"/>
                  <a:gd name="connsiteY6" fmla="*/ 427928 h 436730"/>
                  <a:gd name="connsiteX7" fmla="*/ 595817 w 604619"/>
                  <a:gd name="connsiteY7" fmla="*/ 337489 h 43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4619" h="436730">
                    <a:moveTo>
                      <a:pt x="595817" y="337489"/>
                    </a:moveTo>
                    <a:lnTo>
                      <a:pt x="595817" y="337489"/>
                    </a:lnTo>
                    <a:cubicBezTo>
                      <a:pt x="623731" y="259854"/>
                      <a:pt x="583012" y="173486"/>
                      <a:pt x="505377" y="145572"/>
                    </a:cubicBezTo>
                    <a:lnTo>
                      <a:pt x="100327" y="0"/>
                    </a:lnTo>
                    <a:cubicBezTo>
                      <a:pt x="66680" y="35951"/>
                      <a:pt x="39622" y="79135"/>
                      <a:pt x="21942" y="128373"/>
                    </a:cubicBezTo>
                    <a:cubicBezTo>
                      <a:pt x="3511" y="179594"/>
                      <a:pt x="-2865" y="232207"/>
                      <a:pt x="1153" y="283160"/>
                    </a:cubicBezTo>
                    <a:lnTo>
                      <a:pt x="403954" y="427928"/>
                    </a:lnTo>
                    <a:cubicBezTo>
                      <a:pt x="481535" y="455842"/>
                      <a:pt x="567903" y="415123"/>
                      <a:pt x="595817" y="337489"/>
                    </a:cubicBezTo>
                    <a:close/>
                  </a:path>
                </a:pathLst>
              </a:custGeom>
              <a:solidFill>
                <a:srgbClr val="F7555F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F0FA94C9-4B21-46FF-A8E5-BEA2C59C757C}"/>
                  </a:ext>
                </a:extLst>
              </p:cNvPr>
              <p:cNvSpPr/>
              <p:nvPr/>
            </p:nvSpPr>
            <p:spPr>
              <a:xfrm>
                <a:off x="6479299" y="5369809"/>
                <a:ext cx="459872" cy="210895"/>
              </a:xfrm>
              <a:custGeom>
                <a:avLst/>
                <a:gdLst>
                  <a:gd name="connsiteX0" fmla="*/ 457825 w 459872"/>
                  <a:gd name="connsiteY0" fmla="*/ 187899 h 210895"/>
                  <a:gd name="connsiteX1" fmla="*/ 436822 w 459872"/>
                  <a:gd name="connsiteY1" fmla="*/ 143321 h 210895"/>
                  <a:gd name="connsiteX2" fmla="*/ 38041 w 459872"/>
                  <a:gd name="connsiteY2" fmla="*/ 0 h 210895"/>
                  <a:gd name="connsiteX3" fmla="*/ 0 w 459872"/>
                  <a:gd name="connsiteY3" fmla="*/ 60329 h 210895"/>
                  <a:gd name="connsiteX4" fmla="*/ 413248 w 459872"/>
                  <a:gd name="connsiteY4" fmla="*/ 208847 h 210895"/>
                  <a:gd name="connsiteX5" fmla="*/ 457825 w 459872"/>
                  <a:gd name="connsiteY5" fmla="*/ 187899 h 21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872" h="210895">
                    <a:moveTo>
                      <a:pt x="457825" y="187899"/>
                    </a:moveTo>
                    <a:cubicBezTo>
                      <a:pt x="464308" y="169896"/>
                      <a:pt x="454878" y="149804"/>
                      <a:pt x="436822" y="143321"/>
                    </a:cubicBezTo>
                    <a:lnTo>
                      <a:pt x="38041" y="0"/>
                    </a:lnTo>
                    <a:cubicBezTo>
                      <a:pt x="23628" y="18592"/>
                      <a:pt x="10876" y="38737"/>
                      <a:pt x="0" y="60329"/>
                    </a:cubicBezTo>
                    <a:lnTo>
                      <a:pt x="413248" y="208847"/>
                    </a:lnTo>
                    <a:cubicBezTo>
                      <a:pt x="431304" y="215331"/>
                      <a:pt x="451342" y="205901"/>
                      <a:pt x="457825" y="187899"/>
                    </a:cubicBezTo>
                    <a:close/>
                  </a:path>
                </a:pathLst>
              </a:custGeom>
              <a:solidFill>
                <a:srgbClr val="F86F77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C027575F-4AE6-4C3E-86A0-995C9224099B}"/>
                  </a:ext>
                </a:extLst>
              </p:cNvPr>
              <p:cNvSpPr/>
              <p:nvPr/>
            </p:nvSpPr>
            <p:spPr>
              <a:xfrm>
                <a:off x="6425578" y="5602946"/>
                <a:ext cx="1086903" cy="334506"/>
              </a:xfrm>
              <a:custGeom>
                <a:avLst/>
                <a:gdLst>
                  <a:gd name="connsiteX0" fmla="*/ 930313 w 1086903"/>
                  <a:gd name="connsiteY0" fmla="*/ 334363 h 334506"/>
                  <a:gd name="connsiteX1" fmla="*/ 143464 w 1086903"/>
                  <a:gd name="connsiteY1" fmla="*/ 299912 h 334506"/>
                  <a:gd name="connsiteX2" fmla="*/ 143 w 1086903"/>
                  <a:gd name="connsiteY2" fmla="*/ 143464 h 334506"/>
                  <a:gd name="connsiteX3" fmla="*/ 143 w 1086903"/>
                  <a:gd name="connsiteY3" fmla="*/ 143464 h 334506"/>
                  <a:gd name="connsiteX4" fmla="*/ 156591 w 1086903"/>
                  <a:gd name="connsiteY4" fmla="*/ 143 h 334506"/>
                  <a:gd name="connsiteX5" fmla="*/ 943439 w 1086903"/>
                  <a:gd name="connsiteY5" fmla="*/ 34593 h 334506"/>
                  <a:gd name="connsiteX6" fmla="*/ 1086761 w 1086903"/>
                  <a:gd name="connsiteY6" fmla="*/ 191042 h 334506"/>
                  <a:gd name="connsiteX7" fmla="*/ 1086761 w 1086903"/>
                  <a:gd name="connsiteY7" fmla="*/ 191042 h 334506"/>
                  <a:gd name="connsiteX8" fmla="*/ 930313 w 1086903"/>
                  <a:gd name="connsiteY8" fmla="*/ 334363 h 33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903" h="334506">
                    <a:moveTo>
                      <a:pt x="930313" y="334363"/>
                    </a:moveTo>
                    <a:lnTo>
                      <a:pt x="143464" y="299912"/>
                    </a:lnTo>
                    <a:cubicBezTo>
                      <a:pt x="61008" y="296323"/>
                      <a:pt x="-3447" y="225921"/>
                      <a:pt x="143" y="143464"/>
                    </a:cubicBezTo>
                    <a:lnTo>
                      <a:pt x="143" y="143464"/>
                    </a:lnTo>
                    <a:cubicBezTo>
                      <a:pt x="3733" y="61008"/>
                      <a:pt x="74134" y="-3447"/>
                      <a:pt x="156591" y="143"/>
                    </a:cubicBezTo>
                    <a:lnTo>
                      <a:pt x="943439" y="34593"/>
                    </a:lnTo>
                    <a:cubicBezTo>
                      <a:pt x="1025896" y="38183"/>
                      <a:pt x="1090351" y="108585"/>
                      <a:pt x="1086761" y="191042"/>
                    </a:cubicBezTo>
                    <a:lnTo>
                      <a:pt x="1086761" y="191042"/>
                    </a:lnTo>
                    <a:cubicBezTo>
                      <a:pt x="1083118" y="273499"/>
                      <a:pt x="1012716" y="337953"/>
                      <a:pt x="930313" y="334363"/>
                    </a:cubicBezTo>
                    <a:close/>
                  </a:path>
                </a:pathLst>
              </a:custGeom>
              <a:solidFill>
                <a:srgbClr val="FCFEFB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D50743FA-342E-418E-9601-40149F757174}"/>
                  </a:ext>
                </a:extLst>
              </p:cNvPr>
              <p:cNvSpPr/>
              <p:nvPr/>
            </p:nvSpPr>
            <p:spPr>
              <a:xfrm>
                <a:off x="6901623" y="5618680"/>
                <a:ext cx="610591" cy="318772"/>
              </a:xfrm>
              <a:custGeom>
                <a:avLst/>
                <a:gdLst>
                  <a:gd name="connsiteX0" fmla="*/ 610449 w 610591"/>
                  <a:gd name="connsiteY0" fmla="*/ 175308 h 318772"/>
                  <a:gd name="connsiteX1" fmla="*/ 610449 w 610591"/>
                  <a:gd name="connsiteY1" fmla="*/ 175308 h 318772"/>
                  <a:gd name="connsiteX2" fmla="*/ 467127 w 610591"/>
                  <a:gd name="connsiteY2" fmla="*/ 18860 h 318772"/>
                  <a:gd name="connsiteX3" fmla="*/ 37109 w 610591"/>
                  <a:gd name="connsiteY3" fmla="*/ 0 h 318772"/>
                  <a:gd name="connsiteX4" fmla="*/ 354 w 610591"/>
                  <a:gd name="connsiteY4" fmla="*/ 145894 h 318772"/>
                  <a:gd name="connsiteX5" fmla="*/ 26393 w 610591"/>
                  <a:gd name="connsiteY5" fmla="*/ 299877 h 318772"/>
                  <a:gd name="connsiteX6" fmla="*/ 454000 w 610591"/>
                  <a:gd name="connsiteY6" fmla="*/ 318630 h 318772"/>
                  <a:gd name="connsiteX7" fmla="*/ 610449 w 610591"/>
                  <a:gd name="connsiteY7" fmla="*/ 175308 h 31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591" h="318772">
                    <a:moveTo>
                      <a:pt x="610449" y="175308"/>
                    </a:moveTo>
                    <a:lnTo>
                      <a:pt x="610449" y="175308"/>
                    </a:lnTo>
                    <a:cubicBezTo>
                      <a:pt x="614038" y="92851"/>
                      <a:pt x="549584" y="22503"/>
                      <a:pt x="467127" y="18860"/>
                    </a:cubicBezTo>
                    <a:lnTo>
                      <a:pt x="37109" y="0"/>
                    </a:lnTo>
                    <a:cubicBezTo>
                      <a:pt x="15678" y="44309"/>
                      <a:pt x="2658" y="93548"/>
                      <a:pt x="354" y="145894"/>
                    </a:cubicBezTo>
                    <a:cubicBezTo>
                      <a:pt x="-2003" y="200275"/>
                      <a:pt x="7480" y="252407"/>
                      <a:pt x="26393" y="299877"/>
                    </a:cubicBezTo>
                    <a:lnTo>
                      <a:pt x="454000" y="318630"/>
                    </a:lnTo>
                    <a:cubicBezTo>
                      <a:pt x="536457" y="322219"/>
                      <a:pt x="606859" y="257765"/>
                      <a:pt x="610449" y="175308"/>
                    </a:cubicBezTo>
                    <a:close/>
                  </a:path>
                </a:pathLst>
              </a:custGeom>
              <a:solidFill>
                <a:srgbClr val="F7555F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45972967-ECC9-46C4-A489-2634B495357A}"/>
                  </a:ext>
                </a:extLst>
              </p:cNvPr>
              <p:cNvSpPr/>
              <p:nvPr/>
            </p:nvSpPr>
            <p:spPr>
              <a:xfrm>
                <a:off x="6904174" y="5655541"/>
                <a:ext cx="475058" cy="88171"/>
              </a:xfrm>
              <a:custGeom>
                <a:avLst/>
                <a:gdLst>
                  <a:gd name="connsiteX0" fmla="*/ 475024 w 475058"/>
                  <a:gd name="connsiteY0" fmla="*/ 54865 h 88171"/>
                  <a:gd name="connsiteX1" fmla="*/ 441752 w 475058"/>
                  <a:gd name="connsiteY1" fmla="*/ 18538 h 88171"/>
                  <a:gd name="connsiteX2" fmla="*/ 18431 w 475058"/>
                  <a:gd name="connsiteY2" fmla="*/ 0 h 88171"/>
                  <a:gd name="connsiteX3" fmla="*/ 0 w 475058"/>
                  <a:gd name="connsiteY3" fmla="*/ 68902 h 88171"/>
                  <a:gd name="connsiteX4" fmla="*/ 438698 w 475058"/>
                  <a:gd name="connsiteY4" fmla="*/ 88136 h 88171"/>
                  <a:gd name="connsiteX5" fmla="*/ 475024 w 475058"/>
                  <a:gd name="connsiteY5" fmla="*/ 54865 h 8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5058" h="88171">
                    <a:moveTo>
                      <a:pt x="475024" y="54865"/>
                    </a:moveTo>
                    <a:cubicBezTo>
                      <a:pt x="475881" y="35737"/>
                      <a:pt x="460879" y="19395"/>
                      <a:pt x="441752" y="18538"/>
                    </a:cubicBezTo>
                    <a:lnTo>
                      <a:pt x="18431" y="0"/>
                    </a:lnTo>
                    <a:cubicBezTo>
                      <a:pt x="10180" y="22021"/>
                      <a:pt x="4018" y="45059"/>
                      <a:pt x="0" y="68902"/>
                    </a:cubicBezTo>
                    <a:lnTo>
                      <a:pt x="438698" y="88136"/>
                    </a:lnTo>
                    <a:cubicBezTo>
                      <a:pt x="457879" y="88994"/>
                      <a:pt x="474220" y="73992"/>
                      <a:pt x="475024" y="54865"/>
                    </a:cubicBezTo>
                    <a:close/>
                  </a:path>
                </a:pathLst>
              </a:custGeom>
              <a:solidFill>
                <a:srgbClr val="F86F77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1DF409AF-4BD0-43F3-8592-EFF200C1553A}"/>
                </a:ext>
              </a:extLst>
            </p:cNvPr>
            <p:cNvGrpSpPr/>
            <p:nvPr/>
          </p:nvGrpSpPr>
          <p:grpSpPr>
            <a:xfrm>
              <a:off x="8284239" y="4746857"/>
              <a:ext cx="792956" cy="1271455"/>
              <a:chOff x="8284239" y="4746857"/>
              <a:chExt cx="792956" cy="1271455"/>
            </a:xfrm>
          </p:grpSpPr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A3FAF52D-84A4-41D7-8833-5DA58E6B7B88}"/>
                  </a:ext>
                </a:extLst>
              </p:cNvPr>
              <p:cNvSpPr/>
              <p:nvPr/>
            </p:nvSpPr>
            <p:spPr>
              <a:xfrm>
                <a:off x="8315109" y="5213040"/>
                <a:ext cx="732517" cy="805272"/>
              </a:xfrm>
              <a:custGeom>
                <a:avLst/>
                <a:gdLst>
                  <a:gd name="connsiteX0" fmla="*/ 729243 w 732517"/>
                  <a:gd name="connsiteY0" fmla="*/ 561392 h 805272"/>
                  <a:gd name="connsiteX1" fmla="*/ 701222 w 732517"/>
                  <a:gd name="connsiteY1" fmla="*/ 684836 h 805272"/>
                  <a:gd name="connsiteX2" fmla="*/ 545738 w 732517"/>
                  <a:gd name="connsiteY2" fmla="*/ 778758 h 805272"/>
                  <a:gd name="connsiteX3" fmla="*/ 110094 w 732517"/>
                  <a:gd name="connsiteY3" fmla="*/ 745058 h 805272"/>
                  <a:gd name="connsiteX4" fmla="*/ 99 w 732517"/>
                  <a:gd name="connsiteY4" fmla="*/ 566268 h 805272"/>
                  <a:gd name="connsiteX5" fmla="*/ 2617 w 732517"/>
                  <a:gd name="connsiteY5" fmla="*/ 151841 h 805272"/>
                  <a:gd name="connsiteX6" fmla="*/ 6796 w 732517"/>
                  <a:gd name="connsiteY6" fmla="*/ 7876 h 805272"/>
                  <a:gd name="connsiteX7" fmla="*/ 291081 w 732517"/>
                  <a:gd name="connsiteY7" fmla="*/ 111496 h 805272"/>
                  <a:gd name="connsiteX8" fmla="*/ 598620 w 732517"/>
                  <a:gd name="connsiteY8" fmla="*/ 75867 h 805272"/>
                  <a:gd name="connsiteX9" fmla="*/ 729886 w 732517"/>
                  <a:gd name="connsiteY9" fmla="*/ 0 h 805272"/>
                  <a:gd name="connsiteX10" fmla="*/ 729243 w 732517"/>
                  <a:gd name="connsiteY10" fmla="*/ 561392 h 80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2517" h="805272">
                    <a:moveTo>
                      <a:pt x="729243" y="561392"/>
                    </a:moveTo>
                    <a:cubicBezTo>
                      <a:pt x="729940" y="605379"/>
                      <a:pt x="731279" y="648349"/>
                      <a:pt x="701222" y="684836"/>
                    </a:cubicBezTo>
                    <a:cubicBezTo>
                      <a:pt x="660395" y="734342"/>
                      <a:pt x="605371" y="762202"/>
                      <a:pt x="545738" y="778758"/>
                    </a:cubicBezTo>
                    <a:cubicBezTo>
                      <a:pt x="397005" y="819960"/>
                      <a:pt x="250362" y="816370"/>
                      <a:pt x="110094" y="745058"/>
                    </a:cubicBezTo>
                    <a:cubicBezTo>
                      <a:pt x="37764" y="708303"/>
                      <a:pt x="-2259" y="652743"/>
                      <a:pt x="99" y="566268"/>
                    </a:cubicBezTo>
                    <a:cubicBezTo>
                      <a:pt x="3902" y="428197"/>
                      <a:pt x="-116" y="289911"/>
                      <a:pt x="2617" y="151841"/>
                    </a:cubicBezTo>
                    <a:cubicBezTo>
                      <a:pt x="3581" y="103888"/>
                      <a:pt x="4653" y="55829"/>
                      <a:pt x="6796" y="7876"/>
                    </a:cubicBezTo>
                    <a:cubicBezTo>
                      <a:pt x="13546" y="7394"/>
                      <a:pt x="103076" y="96441"/>
                      <a:pt x="291081" y="111496"/>
                    </a:cubicBezTo>
                    <a:cubicBezTo>
                      <a:pt x="396469" y="122373"/>
                      <a:pt x="498911" y="112193"/>
                      <a:pt x="598620" y="75867"/>
                    </a:cubicBezTo>
                    <a:cubicBezTo>
                      <a:pt x="640946" y="60436"/>
                      <a:pt x="703097" y="21431"/>
                      <a:pt x="729886" y="0"/>
                    </a:cubicBezTo>
                    <a:cubicBezTo>
                      <a:pt x="735833" y="59043"/>
                      <a:pt x="729940" y="428571"/>
                      <a:pt x="729243" y="561392"/>
                    </a:cubicBezTo>
                    <a:close/>
                  </a:path>
                </a:pathLst>
              </a:custGeom>
              <a:solidFill>
                <a:srgbClr val="5794DF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BC724E11-EE06-48D6-B83E-5C5B7742EF11}"/>
                  </a:ext>
                </a:extLst>
              </p:cNvPr>
              <p:cNvSpPr/>
              <p:nvPr/>
            </p:nvSpPr>
            <p:spPr>
              <a:xfrm>
                <a:off x="8286486" y="4955436"/>
                <a:ext cx="787909" cy="381283"/>
              </a:xfrm>
              <a:custGeom>
                <a:avLst/>
                <a:gdLst>
                  <a:gd name="connsiteX0" fmla="*/ 759259 w 787909"/>
                  <a:gd name="connsiteY0" fmla="*/ 257068 h 381283"/>
                  <a:gd name="connsiteX1" fmla="*/ 541036 w 787909"/>
                  <a:gd name="connsiteY1" fmla="*/ 365885 h 381283"/>
                  <a:gd name="connsiteX2" fmla="*/ 164917 w 787909"/>
                  <a:gd name="connsiteY2" fmla="*/ 343061 h 381283"/>
                  <a:gd name="connsiteX3" fmla="*/ 2415 w 787909"/>
                  <a:gd name="connsiteY3" fmla="*/ 198936 h 381283"/>
                  <a:gd name="connsiteX4" fmla="*/ 1183 w 787909"/>
                  <a:gd name="connsiteY4" fmla="*/ 6965 h 381283"/>
                  <a:gd name="connsiteX5" fmla="*/ 182009 w 787909"/>
                  <a:gd name="connsiteY5" fmla="*/ 140428 h 381283"/>
                  <a:gd name="connsiteX6" fmla="*/ 603025 w 787909"/>
                  <a:gd name="connsiteY6" fmla="*/ 141553 h 381283"/>
                  <a:gd name="connsiteX7" fmla="*/ 737292 w 787909"/>
                  <a:gd name="connsiteY7" fmla="*/ 66758 h 381283"/>
                  <a:gd name="connsiteX8" fmla="*/ 787870 w 787909"/>
                  <a:gd name="connsiteY8" fmla="*/ 0 h 381283"/>
                  <a:gd name="connsiteX9" fmla="*/ 785673 w 787909"/>
                  <a:gd name="connsiteY9" fmla="*/ 199043 h 381283"/>
                  <a:gd name="connsiteX10" fmla="*/ 759259 w 787909"/>
                  <a:gd name="connsiteY10" fmla="*/ 257068 h 38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7909" h="381283">
                    <a:moveTo>
                      <a:pt x="759259" y="257068"/>
                    </a:moveTo>
                    <a:cubicBezTo>
                      <a:pt x="700377" y="321094"/>
                      <a:pt x="623278" y="349329"/>
                      <a:pt x="541036" y="365885"/>
                    </a:cubicBezTo>
                    <a:cubicBezTo>
                      <a:pt x="413841" y="391442"/>
                      <a:pt x="288147" y="386084"/>
                      <a:pt x="164917" y="343061"/>
                    </a:cubicBezTo>
                    <a:cubicBezTo>
                      <a:pt x="116429" y="326130"/>
                      <a:pt x="29900" y="295054"/>
                      <a:pt x="2415" y="198936"/>
                    </a:cubicBezTo>
                    <a:cubicBezTo>
                      <a:pt x="-1818" y="134588"/>
                      <a:pt x="700" y="70348"/>
                      <a:pt x="1183" y="6965"/>
                    </a:cubicBezTo>
                    <a:cubicBezTo>
                      <a:pt x="72763" y="96815"/>
                      <a:pt x="110643" y="117711"/>
                      <a:pt x="182009" y="140428"/>
                    </a:cubicBezTo>
                    <a:cubicBezTo>
                      <a:pt x="321633" y="184898"/>
                      <a:pt x="462865" y="185380"/>
                      <a:pt x="603025" y="141553"/>
                    </a:cubicBezTo>
                    <a:cubicBezTo>
                      <a:pt x="652478" y="126123"/>
                      <a:pt x="699788" y="104799"/>
                      <a:pt x="737292" y="66758"/>
                    </a:cubicBezTo>
                    <a:cubicBezTo>
                      <a:pt x="752509" y="51328"/>
                      <a:pt x="775386" y="1661"/>
                      <a:pt x="787870" y="0"/>
                    </a:cubicBezTo>
                    <a:cubicBezTo>
                      <a:pt x="786584" y="66919"/>
                      <a:pt x="789906" y="132927"/>
                      <a:pt x="785673" y="199043"/>
                    </a:cubicBezTo>
                    <a:cubicBezTo>
                      <a:pt x="783530" y="221438"/>
                      <a:pt x="770243" y="238744"/>
                      <a:pt x="759259" y="257068"/>
                    </a:cubicBezTo>
                    <a:close/>
                  </a:path>
                </a:pathLst>
              </a:custGeom>
              <a:solidFill>
                <a:srgbClr val="F09F5C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143E050F-CDD4-4E7D-BD3D-50D6F1359FF5}"/>
                  </a:ext>
                </a:extLst>
              </p:cNvPr>
              <p:cNvSpPr/>
              <p:nvPr/>
            </p:nvSpPr>
            <p:spPr>
              <a:xfrm>
                <a:off x="8680984" y="5378971"/>
                <a:ext cx="363903" cy="502487"/>
              </a:xfrm>
              <a:custGeom>
                <a:avLst/>
                <a:gdLst>
                  <a:gd name="connsiteX0" fmla="*/ 363367 w 363903"/>
                  <a:gd name="connsiteY0" fmla="*/ 384745 h 502487"/>
                  <a:gd name="connsiteX1" fmla="*/ 104478 w 363903"/>
                  <a:gd name="connsiteY1" fmla="*/ 501438 h 502487"/>
                  <a:gd name="connsiteX2" fmla="*/ 16717 w 363903"/>
                  <a:gd name="connsiteY2" fmla="*/ 496723 h 502487"/>
                  <a:gd name="connsiteX3" fmla="*/ 1 w 363903"/>
                  <a:gd name="connsiteY3" fmla="*/ 474488 h 502487"/>
                  <a:gd name="connsiteX4" fmla="*/ 215 w 363903"/>
                  <a:gd name="connsiteY4" fmla="*/ 142786 h 502487"/>
                  <a:gd name="connsiteX5" fmla="*/ 16503 w 363903"/>
                  <a:gd name="connsiteY5" fmla="*/ 122158 h 502487"/>
                  <a:gd name="connsiteX6" fmla="*/ 363903 w 363903"/>
                  <a:gd name="connsiteY6" fmla="*/ 0 h 502487"/>
                  <a:gd name="connsiteX7" fmla="*/ 363367 w 363903"/>
                  <a:gd name="connsiteY7" fmla="*/ 384745 h 50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903" h="502487">
                    <a:moveTo>
                      <a:pt x="363367" y="384745"/>
                    </a:moveTo>
                    <a:cubicBezTo>
                      <a:pt x="287983" y="447913"/>
                      <a:pt x="203865" y="491258"/>
                      <a:pt x="104478" y="501438"/>
                    </a:cubicBezTo>
                    <a:cubicBezTo>
                      <a:pt x="74742" y="504491"/>
                      <a:pt x="45863" y="500259"/>
                      <a:pt x="16717" y="496723"/>
                    </a:cubicBezTo>
                    <a:cubicBezTo>
                      <a:pt x="3644" y="495115"/>
                      <a:pt x="-53" y="487400"/>
                      <a:pt x="1" y="474488"/>
                    </a:cubicBezTo>
                    <a:cubicBezTo>
                      <a:pt x="483" y="363903"/>
                      <a:pt x="376" y="253371"/>
                      <a:pt x="215" y="142786"/>
                    </a:cubicBezTo>
                    <a:cubicBezTo>
                      <a:pt x="215" y="131106"/>
                      <a:pt x="483" y="122640"/>
                      <a:pt x="16503" y="122158"/>
                    </a:cubicBezTo>
                    <a:cubicBezTo>
                      <a:pt x="145144" y="118301"/>
                      <a:pt x="259801" y="73991"/>
                      <a:pt x="363903" y="0"/>
                    </a:cubicBezTo>
                    <a:cubicBezTo>
                      <a:pt x="363689" y="128266"/>
                      <a:pt x="363528" y="256478"/>
                      <a:pt x="363367" y="384745"/>
                    </a:cubicBezTo>
                    <a:close/>
                  </a:path>
                </a:pathLst>
              </a:custGeom>
              <a:solidFill>
                <a:srgbClr val="E8EFF9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CD810C34-4362-4AAF-A4B0-00D668260BCA}"/>
                  </a:ext>
                </a:extLst>
              </p:cNvPr>
              <p:cNvSpPr/>
              <p:nvPr/>
            </p:nvSpPr>
            <p:spPr>
              <a:xfrm>
                <a:off x="8284239" y="4746857"/>
                <a:ext cx="792956" cy="401835"/>
              </a:xfrm>
              <a:custGeom>
                <a:avLst/>
                <a:gdLst>
                  <a:gd name="connsiteX0" fmla="*/ 792956 w 792956"/>
                  <a:gd name="connsiteY0" fmla="*/ 200918 h 401835"/>
                  <a:gd name="connsiteX1" fmla="*/ 396478 w 792956"/>
                  <a:gd name="connsiteY1" fmla="*/ 401836 h 401835"/>
                  <a:gd name="connsiteX2" fmla="*/ 0 w 792956"/>
                  <a:gd name="connsiteY2" fmla="*/ 200918 h 401835"/>
                  <a:gd name="connsiteX3" fmla="*/ 396478 w 792956"/>
                  <a:gd name="connsiteY3" fmla="*/ 0 h 401835"/>
                  <a:gd name="connsiteX4" fmla="*/ 792956 w 792956"/>
                  <a:gd name="connsiteY4" fmla="*/ 200918 h 40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2956" h="401835">
                    <a:moveTo>
                      <a:pt x="792956" y="200918"/>
                    </a:moveTo>
                    <a:cubicBezTo>
                      <a:pt x="792956" y="311882"/>
                      <a:pt x="615447" y="401836"/>
                      <a:pt x="396478" y="401836"/>
                    </a:cubicBezTo>
                    <a:cubicBezTo>
                      <a:pt x="177509" y="401836"/>
                      <a:pt x="0" y="311882"/>
                      <a:pt x="0" y="200918"/>
                    </a:cubicBezTo>
                    <a:cubicBezTo>
                      <a:pt x="0" y="89954"/>
                      <a:pt x="177509" y="0"/>
                      <a:pt x="396478" y="0"/>
                    </a:cubicBezTo>
                    <a:cubicBezTo>
                      <a:pt x="615447" y="0"/>
                      <a:pt x="792956" y="89954"/>
                      <a:pt x="792956" y="200918"/>
                    </a:cubicBezTo>
                    <a:close/>
                  </a:path>
                </a:pathLst>
              </a:custGeom>
              <a:solidFill>
                <a:srgbClr val="F3B583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B0D948F8-CEE6-49FB-830C-AAB132D2B104}"/>
                  </a:ext>
                </a:extLst>
              </p:cNvPr>
              <p:cNvSpPr/>
              <p:nvPr/>
            </p:nvSpPr>
            <p:spPr>
              <a:xfrm>
                <a:off x="8396753" y="4784361"/>
                <a:ext cx="567928" cy="300037"/>
              </a:xfrm>
              <a:custGeom>
                <a:avLst/>
                <a:gdLst>
                  <a:gd name="connsiteX0" fmla="*/ 567928 w 567928"/>
                  <a:gd name="connsiteY0" fmla="*/ 150019 h 300037"/>
                  <a:gd name="connsiteX1" fmla="*/ 283964 w 567928"/>
                  <a:gd name="connsiteY1" fmla="*/ 300037 h 300037"/>
                  <a:gd name="connsiteX2" fmla="*/ 0 w 567928"/>
                  <a:gd name="connsiteY2" fmla="*/ 150019 h 300037"/>
                  <a:gd name="connsiteX3" fmla="*/ 283964 w 567928"/>
                  <a:gd name="connsiteY3" fmla="*/ 0 h 300037"/>
                  <a:gd name="connsiteX4" fmla="*/ 567928 w 567928"/>
                  <a:gd name="connsiteY4" fmla="*/ 150019 h 30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928" h="300037">
                    <a:moveTo>
                      <a:pt x="567928" y="150019"/>
                    </a:moveTo>
                    <a:cubicBezTo>
                      <a:pt x="567928" y="232872"/>
                      <a:pt x="440793" y="300037"/>
                      <a:pt x="283964" y="300037"/>
                    </a:cubicBezTo>
                    <a:cubicBezTo>
                      <a:pt x="127135" y="300037"/>
                      <a:pt x="0" y="232872"/>
                      <a:pt x="0" y="150019"/>
                    </a:cubicBezTo>
                    <a:cubicBezTo>
                      <a:pt x="0" y="67165"/>
                      <a:pt x="127135" y="0"/>
                      <a:pt x="283964" y="0"/>
                    </a:cubicBezTo>
                    <a:cubicBezTo>
                      <a:pt x="440793" y="0"/>
                      <a:pt x="567928" y="67165"/>
                      <a:pt x="567928" y="150019"/>
                    </a:cubicBezTo>
                    <a:close/>
                  </a:path>
                </a:pathLst>
              </a:custGeom>
              <a:solidFill>
                <a:srgbClr val="F09F5C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81" name="Group 2">
            <a:extLst>
              <a:ext uri="{FF2B5EF4-FFF2-40B4-BE49-F238E27FC236}">
                <a16:creationId xmlns:a16="http://schemas.microsoft.com/office/drawing/2014/main" id="{C5E14340-6716-475E-9C2A-2E26023E7DE8}"/>
              </a:ext>
            </a:extLst>
          </p:cNvPr>
          <p:cNvGrpSpPr/>
          <p:nvPr/>
        </p:nvGrpSpPr>
        <p:grpSpPr>
          <a:xfrm>
            <a:off x="6363023" y="4529379"/>
            <a:ext cx="2136590" cy="2135567"/>
            <a:chOff x="4709778" y="2467644"/>
            <a:chExt cx="2800698" cy="2799356"/>
          </a:xfrm>
        </p:grpSpPr>
        <p:grpSp>
          <p:nvGrpSpPr>
            <p:cNvPr id="182" name="Group 4">
              <a:extLst>
                <a:ext uri="{FF2B5EF4-FFF2-40B4-BE49-F238E27FC236}">
                  <a16:creationId xmlns:a16="http://schemas.microsoft.com/office/drawing/2014/main" id="{93589A57-3799-447F-8C37-B78FE35AB038}"/>
                </a:ext>
              </a:extLst>
            </p:cNvPr>
            <p:cNvGrpSpPr/>
            <p:nvPr/>
          </p:nvGrpSpPr>
          <p:grpSpPr>
            <a:xfrm>
              <a:off x="5172700" y="2922546"/>
              <a:ext cx="1867380" cy="1866423"/>
              <a:chOff x="4574848" y="1897856"/>
              <a:chExt cx="3028217" cy="3026664"/>
            </a:xfrm>
          </p:grpSpPr>
          <p:sp>
            <p:nvSpPr>
              <p:cNvPr id="215" name="Freeform: Shape 37">
                <a:extLst>
                  <a:ext uri="{FF2B5EF4-FFF2-40B4-BE49-F238E27FC236}">
                    <a16:creationId xmlns:a16="http://schemas.microsoft.com/office/drawing/2014/main" id="{9F91DE21-F50A-4464-A023-C992BFD70336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6" name="Freeform: Shape 38">
                <a:extLst>
                  <a:ext uri="{FF2B5EF4-FFF2-40B4-BE49-F238E27FC236}">
                    <a16:creationId xmlns:a16="http://schemas.microsoft.com/office/drawing/2014/main" id="{F352A9CC-96CC-42B4-AC81-6D8DF290E153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3" name="Group 5">
              <a:extLst>
                <a:ext uri="{FF2B5EF4-FFF2-40B4-BE49-F238E27FC236}">
                  <a16:creationId xmlns:a16="http://schemas.microsoft.com/office/drawing/2014/main" id="{546366F8-28B7-4736-9C7A-51A4E1A35C30}"/>
                </a:ext>
              </a:extLst>
            </p:cNvPr>
            <p:cNvGrpSpPr/>
            <p:nvPr/>
          </p:nvGrpSpPr>
          <p:grpSpPr>
            <a:xfrm>
              <a:off x="4709778" y="2467644"/>
              <a:ext cx="2800698" cy="2799356"/>
              <a:chOff x="2666849" y="0"/>
              <a:chExt cx="6856254" cy="6852965"/>
            </a:xfrm>
          </p:grpSpPr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3992D16B-327D-4A59-A799-2E99CF610D46}"/>
                  </a:ext>
                </a:extLst>
              </p:cNvPr>
              <p:cNvSpPr/>
              <p:nvPr/>
            </p:nvSpPr>
            <p:spPr>
              <a:xfrm>
                <a:off x="5430278" y="5839841"/>
                <a:ext cx="671369" cy="1003916"/>
              </a:xfrm>
              <a:custGeom>
                <a:avLst/>
                <a:gdLst>
                  <a:gd name="connsiteX0" fmla="*/ 0 w 671368"/>
                  <a:gd name="connsiteY0" fmla="*/ 505534 h 1003915"/>
                  <a:gd name="connsiteX1" fmla="*/ 16941 w 671368"/>
                  <a:gd name="connsiteY1" fmla="*/ 422084 h 1003915"/>
                  <a:gd name="connsiteX2" fmla="*/ 40157 w 671368"/>
                  <a:gd name="connsiteY2" fmla="*/ 439652 h 1003915"/>
                  <a:gd name="connsiteX3" fmla="*/ 174430 w 671368"/>
                  <a:gd name="connsiteY3" fmla="*/ 609691 h 1003915"/>
                  <a:gd name="connsiteX4" fmla="*/ 189489 w 671368"/>
                  <a:gd name="connsiteY4" fmla="*/ 622867 h 1003915"/>
                  <a:gd name="connsiteX5" fmla="*/ 200156 w 671368"/>
                  <a:gd name="connsiteY5" fmla="*/ 567024 h 1003915"/>
                  <a:gd name="connsiteX6" fmla="*/ 229018 w 671368"/>
                  <a:gd name="connsiteY6" fmla="*/ 184281 h 1003915"/>
                  <a:gd name="connsiteX7" fmla="*/ 239058 w 671368"/>
                  <a:gd name="connsiteY7" fmla="*/ 21772 h 1003915"/>
                  <a:gd name="connsiteX8" fmla="*/ 245959 w 671368"/>
                  <a:gd name="connsiteY8" fmla="*/ 1694 h 1003915"/>
                  <a:gd name="connsiteX9" fmla="*/ 322508 w 671368"/>
                  <a:gd name="connsiteY9" fmla="*/ 12361 h 1003915"/>
                  <a:gd name="connsiteX10" fmla="*/ 328782 w 671368"/>
                  <a:gd name="connsiteY10" fmla="*/ 34949 h 1003915"/>
                  <a:gd name="connsiteX11" fmla="*/ 343841 w 671368"/>
                  <a:gd name="connsiteY11" fmla="*/ 303496 h 1003915"/>
                  <a:gd name="connsiteX12" fmla="*/ 341331 w 671368"/>
                  <a:gd name="connsiteY12" fmla="*/ 329222 h 1003915"/>
                  <a:gd name="connsiteX13" fmla="*/ 343214 w 671368"/>
                  <a:gd name="connsiteY13" fmla="*/ 333614 h 1003915"/>
                  <a:gd name="connsiteX14" fmla="*/ 342586 w 671368"/>
                  <a:gd name="connsiteY14" fmla="*/ 332359 h 1003915"/>
                  <a:gd name="connsiteX15" fmla="*/ 357645 w 671368"/>
                  <a:gd name="connsiteY15" fmla="*/ 262712 h 1003915"/>
                  <a:gd name="connsiteX16" fmla="*/ 419135 w 671368"/>
                  <a:gd name="connsiteY16" fmla="*/ 55654 h 1003915"/>
                  <a:gd name="connsiteX17" fmla="*/ 432939 w 671368"/>
                  <a:gd name="connsiteY17" fmla="*/ 27419 h 1003915"/>
                  <a:gd name="connsiteX18" fmla="*/ 506350 w 671368"/>
                  <a:gd name="connsiteY18" fmla="*/ 31811 h 1003915"/>
                  <a:gd name="connsiteX19" fmla="*/ 511370 w 671368"/>
                  <a:gd name="connsiteY19" fmla="*/ 71968 h 1003915"/>
                  <a:gd name="connsiteX20" fmla="*/ 437331 w 671368"/>
                  <a:gd name="connsiteY20" fmla="*/ 413927 h 1003915"/>
                  <a:gd name="connsiteX21" fmla="*/ 420390 w 671368"/>
                  <a:gd name="connsiteY21" fmla="*/ 567652 h 1003915"/>
                  <a:gd name="connsiteX22" fmla="*/ 414743 w 671368"/>
                  <a:gd name="connsiteY22" fmla="*/ 654867 h 1003915"/>
                  <a:gd name="connsiteX23" fmla="*/ 449252 w 671368"/>
                  <a:gd name="connsiteY23" fmla="*/ 636043 h 1003915"/>
                  <a:gd name="connsiteX24" fmla="*/ 634349 w 671368"/>
                  <a:gd name="connsiteY24" fmla="*/ 508671 h 1003915"/>
                  <a:gd name="connsiteX25" fmla="*/ 668232 w 671368"/>
                  <a:gd name="connsiteY25" fmla="*/ 499887 h 1003915"/>
                  <a:gd name="connsiteX26" fmla="*/ 664467 w 671368"/>
                  <a:gd name="connsiteY26" fmla="*/ 581456 h 1003915"/>
                  <a:gd name="connsiteX27" fmla="*/ 410978 w 671368"/>
                  <a:gd name="connsiteY27" fmla="*/ 760278 h 1003915"/>
                  <a:gd name="connsiteX28" fmla="*/ 365174 w 671368"/>
                  <a:gd name="connsiteY28" fmla="*/ 766553 h 1003915"/>
                  <a:gd name="connsiteX29" fmla="*/ 327528 w 671368"/>
                  <a:gd name="connsiteY29" fmla="*/ 772827 h 1003915"/>
                  <a:gd name="connsiteX30" fmla="*/ 345724 w 671368"/>
                  <a:gd name="connsiteY30" fmla="*/ 819886 h 1003915"/>
                  <a:gd name="connsiteX31" fmla="*/ 400939 w 671368"/>
                  <a:gd name="connsiteY31" fmla="*/ 932199 h 1003915"/>
                  <a:gd name="connsiteX32" fmla="*/ 339449 w 671368"/>
                  <a:gd name="connsiteY32" fmla="*/ 995571 h 1003915"/>
                  <a:gd name="connsiteX33" fmla="*/ 137411 w 671368"/>
                  <a:gd name="connsiteY33" fmla="*/ 949767 h 1003915"/>
                  <a:gd name="connsiteX34" fmla="*/ 175685 w 671368"/>
                  <a:gd name="connsiteY34" fmla="*/ 810474 h 1003915"/>
                  <a:gd name="connsiteX35" fmla="*/ 215842 w 671368"/>
                  <a:gd name="connsiteY35" fmla="*/ 797298 h 1003915"/>
                  <a:gd name="connsiteX36" fmla="*/ 235920 w 671368"/>
                  <a:gd name="connsiteY36" fmla="*/ 777846 h 1003915"/>
                  <a:gd name="connsiteX37" fmla="*/ 215215 w 671368"/>
                  <a:gd name="connsiteY37" fmla="*/ 749611 h 1003915"/>
                  <a:gd name="connsiteX38" fmla="*/ 156234 w 671368"/>
                  <a:gd name="connsiteY38" fmla="*/ 715730 h 1003915"/>
                  <a:gd name="connsiteX39" fmla="*/ 0 w 671368"/>
                  <a:gd name="connsiteY39" fmla="*/ 50553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1368" h="1003915">
                    <a:moveTo>
                      <a:pt x="0" y="505534"/>
                    </a:moveTo>
                    <a:cubicBezTo>
                      <a:pt x="5647" y="477927"/>
                      <a:pt x="11294" y="449692"/>
                      <a:pt x="16941" y="422084"/>
                    </a:cubicBezTo>
                    <a:cubicBezTo>
                      <a:pt x="30745" y="419574"/>
                      <a:pt x="34510" y="432123"/>
                      <a:pt x="40157" y="439652"/>
                    </a:cubicBezTo>
                    <a:cubicBezTo>
                      <a:pt x="83451" y="497377"/>
                      <a:pt x="127999" y="554475"/>
                      <a:pt x="174430" y="609691"/>
                    </a:cubicBezTo>
                    <a:cubicBezTo>
                      <a:pt x="178195" y="614083"/>
                      <a:pt x="180705" y="620357"/>
                      <a:pt x="189489" y="622867"/>
                    </a:cubicBezTo>
                    <a:cubicBezTo>
                      <a:pt x="198273" y="605298"/>
                      <a:pt x="197018" y="585220"/>
                      <a:pt x="200156" y="567024"/>
                    </a:cubicBezTo>
                    <a:cubicBezTo>
                      <a:pt x="224626" y="440280"/>
                      <a:pt x="226509" y="312281"/>
                      <a:pt x="229018" y="184281"/>
                    </a:cubicBezTo>
                    <a:cubicBezTo>
                      <a:pt x="230273" y="130321"/>
                      <a:pt x="231528" y="75733"/>
                      <a:pt x="239058" y="21772"/>
                    </a:cubicBezTo>
                    <a:cubicBezTo>
                      <a:pt x="240312" y="14870"/>
                      <a:pt x="240312" y="7341"/>
                      <a:pt x="245959" y="1694"/>
                    </a:cubicBezTo>
                    <a:cubicBezTo>
                      <a:pt x="272312" y="-3325"/>
                      <a:pt x="297410" y="3576"/>
                      <a:pt x="322508" y="12361"/>
                    </a:cubicBezTo>
                    <a:cubicBezTo>
                      <a:pt x="328155" y="18635"/>
                      <a:pt x="328782" y="26792"/>
                      <a:pt x="328782" y="34949"/>
                    </a:cubicBezTo>
                    <a:cubicBezTo>
                      <a:pt x="329410" y="124674"/>
                      <a:pt x="337567" y="214399"/>
                      <a:pt x="343841" y="303496"/>
                    </a:cubicBezTo>
                    <a:cubicBezTo>
                      <a:pt x="344469" y="312908"/>
                      <a:pt x="341959" y="322320"/>
                      <a:pt x="341331" y="329222"/>
                    </a:cubicBezTo>
                    <a:cubicBezTo>
                      <a:pt x="340704" y="336123"/>
                      <a:pt x="346979" y="333614"/>
                      <a:pt x="343214" y="333614"/>
                    </a:cubicBezTo>
                    <a:cubicBezTo>
                      <a:pt x="342586" y="333614"/>
                      <a:pt x="342586" y="332986"/>
                      <a:pt x="342586" y="332359"/>
                    </a:cubicBezTo>
                    <a:cubicBezTo>
                      <a:pt x="341331" y="307888"/>
                      <a:pt x="350743" y="285300"/>
                      <a:pt x="357645" y="262712"/>
                    </a:cubicBezTo>
                    <a:cubicBezTo>
                      <a:pt x="379606" y="194320"/>
                      <a:pt x="400312" y="124674"/>
                      <a:pt x="419135" y="55654"/>
                    </a:cubicBezTo>
                    <a:cubicBezTo>
                      <a:pt x="421645" y="45615"/>
                      <a:pt x="424154" y="34949"/>
                      <a:pt x="432939" y="27419"/>
                    </a:cubicBezTo>
                    <a:cubicBezTo>
                      <a:pt x="458037" y="17380"/>
                      <a:pt x="482507" y="24910"/>
                      <a:pt x="506350" y="31811"/>
                    </a:cubicBezTo>
                    <a:cubicBezTo>
                      <a:pt x="519527" y="43733"/>
                      <a:pt x="513879" y="58164"/>
                      <a:pt x="511370" y="71968"/>
                    </a:cubicBezTo>
                    <a:cubicBezTo>
                      <a:pt x="490036" y="186791"/>
                      <a:pt x="464311" y="300359"/>
                      <a:pt x="437331" y="413927"/>
                    </a:cubicBezTo>
                    <a:cubicBezTo>
                      <a:pt x="425409" y="464750"/>
                      <a:pt x="424154" y="516201"/>
                      <a:pt x="420390" y="567652"/>
                    </a:cubicBezTo>
                    <a:cubicBezTo>
                      <a:pt x="417880" y="595886"/>
                      <a:pt x="411606" y="624122"/>
                      <a:pt x="414743" y="654867"/>
                    </a:cubicBezTo>
                    <a:cubicBezTo>
                      <a:pt x="428547" y="651102"/>
                      <a:pt x="438586" y="642945"/>
                      <a:pt x="449252" y="636043"/>
                    </a:cubicBezTo>
                    <a:cubicBezTo>
                      <a:pt x="511997" y="595259"/>
                      <a:pt x="572860" y="551966"/>
                      <a:pt x="634349" y="508671"/>
                    </a:cubicBezTo>
                    <a:cubicBezTo>
                      <a:pt x="643761" y="501770"/>
                      <a:pt x="653173" y="487338"/>
                      <a:pt x="668232" y="499887"/>
                    </a:cubicBezTo>
                    <a:cubicBezTo>
                      <a:pt x="673251" y="527495"/>
                      <a:pt x="678271" y="555103"/>
                      <a:pt x="664467" y="581456"/>
                    </a:cubicBezTo>
                    <a:cubicBezTo>
                      <a:pt x="582271" y="644200"/>
                      <a:pt x="498821" y="704435"/>
                      <a:pt x="410978" y="760278"/>
                    </a:cubicBezTo>
                    <a:cubicBezTo>
                      <a:pt x="395292" y="770317"/>
                      <a:pt x="381488" y="768434"/>
                      <a:pt x="365174" y="766553"/>
                    </a:cubicBezTo>
                    <a:cubicBezTo>
                      <a:pt x="352626" y="765297"/>
                      <a:pt x="334430" y="755258"/>
                      <a:pt x="327528" y="772827"/>
                    </a:cubicBezTo>
                    <a:cubicBezTo>
                      <a:pt x="320626" y="791023"/>
                      <a:pt x="321881" y="807337"/>
                      <a:pt x="345724" y="819886"/>
                    </a:cubicBezTo>
                    <a:cubicBezTo>
                      <a:pt x="393410" y="843728"/>
                      <a:pt x="414115" y="889532"/>
                      <a:pt x="400939" y="932199"/>
                    </a:cubicBezTo>
                    <a:cubicBezTo>
                      <a:pt x="391527" y="962943"/>
                      <a:pt x="368312" y="982395"/>
                      <a:pt x="339449" y="995571"/>
                    </a:cubicBezTo>
                    <a:cubicBezTo>
                      <a:pt x="272940" y="1025688"/>
                      <a:pt x="176313" y="1003727"/>
                      <a:pt x="137411" y="949767"/>
                    </a:cubicBezTo>
                    <a:cubicBezTo>
                      <a:pt x="99764" y="897689"/>
                      <a:pt x="114823" y="841219"/>
                      <a:pt x="175685" y="810474"/>
                    </a:cubicBezTo>
                    <a:cubicBezTo>
                      <a:pt x="188234" y="804199"/>
                      <a:pt x="202038" y="799807"/>
                      <a:pt x="215842" y="797298"/>
                    </a:cubicBezTo>
                    <a:cubicBezTo>
                      <a:pt x="228391" y="794788"/>
                      <a:pt x="233411" y="791023"/>
                      <a:pt x="235920" y="777846"/>
                    </a:cubicBezTo>
                    <a:cubicBezTo>
                      <a:pt x="240312" y="757768"/>
                      <a:pt x="233411" y="748356"/>
                      <a:pt x="215215" y="749611"/>
                    </a:cubicBezTo>
                    <a:cubicBezTo>
                      <a:pt x="186979" y="751494"/>
                      <a:pt x="171921" y="735808"/>
                      <a:pt x="156234" y="715730"/>
                    </a:cubicBezTo>
                    <a:cubicBezTo>
                      <a:pt x="103529" y="646710"/>
                      <a:pt x="47059" y="579573"/>
                      <a:pt x="0" y="5055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0">
                <a:extLst>
                  <a:ext uri="{FF2B5EF4-FFF2-40B4-BE49-F238E27FC236}">
                    <a16:creationId xmlns:a16="http://schemas.microsoft.com/office/drawing/2014/main" id="{87E7A46B-229B-426A-8280-A25E9FF8CD42}"/>
                  </a:ext>
                </a:extLst>
              </p:cNvPr>
              <p:cNvSpPr/>
              <p:nvPr/>
            </p:nvSpPr>
            <p:spPr>
              <a:xfrm>
                <a:off x="6095373" y="5842775"/>
                <a:ext cx="658820" cy="1010190"/>
              </a:xfrm>
              <a:custGeom>
                <a:avLst/>
                <a:gdLst>
                  <a:gd name="connsiteX0" fmla="*/ 0 w 658819"/>
                  <a:gd name="connsiteY0" fmla="*/ 578521 h 1010190"/>
                  <a:gd name="connsiteX1" fmla="*/ 0 w 658819"/>
                  <a:gd name="connsiteY1" fmla="*/ 493816 h 1010190"/>
                  <a:gd name="connsiteX2" fmla="*/ 26980 w 658819"/>
                  <a:gd name="connsiteY2" fmla="*/ 506992 h 1010190"/>
                  <a:gd name="connsiteX3" fmla="*/ 187607 w 658819"/>
                  <a:gd name="connsiteY3" fmla="*/ 636246 h 1010190"/>
                  <a:gd name="connsiteX4" fmla="*/ 213959 w 658819"/>
                  <a:gd name="connsiteY4" fmla="*/ 650678 h 1010190"/>
                  <a:gd name="connsiteX5" fmla="*/ 203920 w 658819"/>
                  <a:gd name="connsiteY5" fmla="*/ 493816 h 1010190"/>
                  <a:gd name="connsiteX6" fmla="*/ 129254 w 658819"/>
                  <a:gd name="connsiteY6" fmla="*/ 64642 h 1010190"/>
                  <a:gd name="connsiteX7" fmla="*/ 130509 w 658819"/>
                  <a:gd name="connsiteY7" fmla="*/ 28877 h 1010190"/>
                  <a:gd name="connsiteX8" fmla="*/ 208312 w 658819"/>
                  <a:gd name="connsiteY8" fmla="*/ 24485 h 1010190"/>
                  <a:gd name="connsiteX9" fmla="*/ 226508 w 658819"/>
                  <a:gd name="connsiteY9" fmla="*/ 79701 h 1010190"/>
                  <a:gd name="connsiteX10" fmla="*/ 285489 w 658819"/>
                  <a:gd name="connsiteY10" fmla="*/ 284876 h 1010190"/>
                  <a:gd name="connsiteX11" fmla="*/ 294273 w 658819"/>
                  <a:gd name="connsiteY11" fmla="*/ 333817 h 1010190"/>
                  <a:gd name="connsiteX12" fmla="*/ 308077 w 658819"/>
                  <a:gd name="connsiteY12" fmla="*/ 98524 h 1010190"/>
                  <a:gd name="connsiteX13" fmla="*/ 318743 w 658819"/>
                  <a:gd name="connsiteY13" fmla="*/ 14446 h 1010190"/>
                  <a:gd name="connsiteX14" fmla="*/ 395292 w 658819"/>
                  <a:gd name="connsiteY14" fmla="*/ 2524 h 1010190"/>
                  <a:gd name="connsiteX15" fmla="*/ 407841 w 658819"/>
                  <a:gd name="connsiteY15" fmla="*/ 109818 h 1010190"/>
                  <a:gd name="connsiteX16" fmla="*/ 409095 w 658819"/>
                  <a:gd name="connsiteY16" fmla="*/ 404091 h 1010190"/>
                  <a:gd name="connsiteX17" fmla="*/ 437331 w 658819"/>
                  <a:gd name="connsiteY17" fmla="*/ 634364 h 1010190"/>
                  <a:gd name="connsiteX18" fmla="*/ 480625 w 658819"/>
                  <a:gd name="connsiteY18" fmla="*/ 591070 h 1010190"/>
                  <a:gd name="connsiteX19" fmla="*/ 625565 w 658819"/>
                  <a:gd name="connsiteY19" fmla="*/ 429816 h 1010190"/>
                  <a:gd name="connsiteX20" fmla="*/ 648780 w 658819"/>
                  <a:gd name="connsiteY20" fmla="*/ 417267 h 1010190"/>
                  <a:gd name="connsiteX21" fmla="*/ 664467 w 658819"/>
                  <a:gd name="connsiteY21" fmla="*/ 500090 h 1010190"/>
                  <a:gd name="connsiteX22" fmla="*/ 456782 w 658819"/>
                  <a:gd name="connsiteY22" fmla="*/ 732873 h 1010190"/>
                  <a:gd name="connsiteX23" fmla="*/ 407213 w 658819"/>
                  <a:gd name="connsiteY23" fmla="*/ 748559 h 1010190"/>
                  <a:gd name="connsiteX24" fmla="*/ 379606 w 658819"/>
                  <a:gd name="connsiteY24" fmla="*/ 766128 h 1010190"/>
                  <a:gd name="connsiteX25" fmla="*/ 400939 w 658819"/>
                  <a:gd name="connsiteY25" fmla="*/ 801893 h 1010190"/>
                  <a:gd name="connsiteX26" fmla="*/ 446115 w 658819"/>
                  <a:gd name="connsiteY26" fmla="*/ 823853 h 1010190"/>
                  <a:gd name="connsiteX27" fmla="*/ 441095 w 658819"/>
                  <a:gd name="connsiteY27" fmla="*/ 975695 h 1010190"/>
                  <a:gd name="connsiteX28" fmla="*/ 259763 w 658819"/>
                  <a:gd name="connsiteY28" fmla="*/ 993264 h 1010190"/>
                  <a:gd name="connsiteX29" fmla="*/ 200783 w 658819"/>
                  <a:gd name="connsiteY29" fmla="*/ 916716 h 1010190"/>
                  <a:gd name="connsiteX30" fmla="*/ 254743 w 658819"/>
                  <a:gd name="connsiteY30" fmla="*/ 821971 h 1010190"/>
                  <a:gd name="connsiteX31" fmla="*/ 283606 w 658819"/>
                  <a:gd name="connsiteY31" fmla="*/ 807540 h 1010190"/>
                  <a:gd name="connsiteX32" fmla="*/ 292390 w 658819"/>
                  <a:gd name="connsiteY32" fmla="*/ 783069 h 1010190"/>
                  <a:gd name="connsiteX33" fmla="*/ 274194 w 658819"/>
                  <a:gd name="connsiteY33" fmla="*/ 764873 h 1010190"/>
                  <a:gd name="connsiteX34" fmla="*/ 158744 w 658819"/>
                  <a:gd name="connsiteY34" fmla="*/ 710913 h 1010190"/>
                  <a:gd name="connsiteX35" fmla="*/ 0 w 658819"/>
                  <a:gd name="connsiteY35" fmla="*/ 578521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8819" h="1010190">
                    <a:moveTo>
                      <a:pt x="0" y="578521"/>
                    </a:moveTo>
                    <a:cubicBezTo>
                      <a:pt x="0" y="550286"/>
                      <a:pt x="0" y="522051"/>
                      <a:pt x="0" y="493816"/>
                    </a:cubicBezTo>
                    <a:cubicBezTo>
                      <a:pt x="13176" y="490051"/>
                      <a:pt x="18823" y="500718"/>
                      <a:pt x="26980" y="506992"/>
                    </a:cubicBezTo>
                    <a:cubicBezTo>
                      <a:pt x="80940" y="549659"/>
                      <a:pt x="132391" y="594835"/>
                      <a:pt x="187607" y="636246"/>
                    </a:cubicBezTo>
                    <a:cubicBezTo>
                      <a:pt x="195136" y="641893"/>
                      <a:pt x="201410" y="650051"/>
                      <a:pt x="213959" y="650678"/>
                    </a:cubicBezTo>
                    <a:cubicBezTo>
                      <a:pt x="213332" y="597972"/>
                      <a:pt x="209567" y="545894"/>
                      <a:pt x="203920" y="493816"/>
                    </a:cubicBezTo>
                    <a:cubicBezTo>
                      <a:pt x="188862" y="348875"/>
                      <a:pt x="148077" y="208327"/>
                      <a:pt x="129254" y="64642"/>
                    </a:cubicBezTo>
                    <a:cubicBezTo>
                      <a:pt x="127999" y="52720"/>
                      <a:pt x="120470" y="40799"/>
                      <a:pt x="130509" y="28877"/>
                    </a:cubicBezTo>
                    <a:cubicBezTo>
                      <a:pt x="156234" y="23858"/>
                      <a:pt x="181960" y="18211"/>
                      <a:pt x="208312" y="24485"/>
                    </a:cubicBezTo>
                    <a:cubicBezTo>
                      <a:pt x="220234" y="40799"/>
                      <a:pt x="222116" y="60877"/>
                      <a:pt x="226508" y="79701"/>
                    </a:cubicBezTo>
                    <a:cubicBezTo>
                      <a:pt x="244077" y="148720"/>
                      <a:pt x="264783" y="217111"/>
                      <a:pt x="285489" y="284876"/>
                    </a:cubicBezTo>
                    <a:cubicBezTo>
                      <a:pt x="290508" y="301190"/>
                      <a:pt x="294900" y="316876"/>
                      <a:pt x="294273" y="333817"/>
                    </a:cubicBezTo>
                    <a:cubicBezTo>
                      <a:pt x="294900" y="255386"/>
                      <a:pt x="307449" y="177582"/>
                      <a:pt x="308077" y="98524"/>
                    </a:cubicBezTo>
                    <a:cubicBezTo>
                      <a:pt x="308077" y="70289"/>
                      <a:pt x="309959" y="42054"/>
                      <a:pt x="318743" y="14446"/>
                    </a:cubicBezTo>
                    <a:cubicBezTo>
                      <a:pt x="342586" y="642"/>
                      <a:pt x="368311" y="-3122"/>
                      <a:pt x="395292" y="2524"/>
                    </a:cubicBezTo>
                    <a:cubicBezTo>
                      <a:pt x="408468" y="37034"/>
                      <a:pt x="406586" y="74054"/>
                      <a:pt x="407841" y="109818"/>
                    </a:cubicBezTo>
                    <a:cubicBezTo>
                      <a:pt x="409723" y="207700"/>
                      <a:pt x="407213" y="306209"/>
                      <a:pt x="409095" y="404091"/>
                    </a:cubicBezTo>
                    <a:cubicBezTo>
                      <a:pt x="410350" y="480012"/>
                      <a:pt x="427292" y="554051"/>
                      <a:pt x="437331" y="634364"/>
                    </a:cubicBezTo>
                    <a:cubicBezTo>
                      <a:pt x="455527" y="618050"/>
                      <a:pt x="468703" y="605501"/>
                      <a:pt x="480625" y="591070"/>
                    </a:cubicBezTo>
                    <a:cubicBezTo>
                      <a:pt x="527683" y="536482"/>
                      <a:pt x="580389" y="486287"/>
                      <a:pt x="625565" y="429816"/>
                    </a:cubicBezTo>
                    <a:cubicBezTo>
                      <a:pt x="631212" y="422914"/>
                      <a:pt x="635604" y="411620"/>
                      <a:pt x="648780" y="417267"/>
                    </a:cubicBezTo>
                    <a:cubicBezTo>
                      <a:pt x="653800" y="444875"/>
                      <a:pt x="659447" y="472483"/>
                      <a:pt x="664467" y="500090"/>
                    </a:cubicBezTo>
                    <a:cubicBezTo>
                      <a:pt x="601722" y="583541"/>
                      <a:pt x="530193" y="658834"/>
                      <a:pt x="456782" y="732873"/>
                    </a:cubicBezTo>
                    <a:cubicBezTo>
                      <a:pt x="442978" y="746677"/>
                      <a:pt x="424782" y="746677"/>
                      <a:pt x="407213" y="748559"/>
                    </a:cubicBezTo>
                    <a:cubicBezTo>
                      <a:pt x="395292" y="749814"/>
                      <a:pt x="380860" y="748559"/>
                      <a:pt x="379606" y="766128"/>
                    </a:cubicBezTo>
                    <a:cubicBezTo>
                      <a:pt x="378351" y="783069"/>
                      <a:pt x="378351" y="798128"/>
                      <a:pt x="400939" y="801893"/>
                    </a:cubicBezTo>
                    <a:cubicBezTo>
                      <a:pt x="417880" y="804402"/>
                      <a:pt x="432939" y="813187"/>
                      <a:pt x="446115" y="823853"/>
                    </a:cubicBezTo>
                    <a:cubicBezTo>
                      <a:pt x="502585" y="867774"/>
                      <a:pt x="500075" y="934284"/>
                      <a:pt x="441095" y="975695"/>
                    </a:cubicBezTo>
                    <a:cubicBezTo>
                      <a:pt x="383998" y="1015225"/>
                      <a:pt x="323135" y="1023382"/>
                      <a:pt x="259763" y="993264"/>
                    </a:cubicBezTo>
                    <a:cubicBezTo>
                      <a:pt x="227763" y="978205"/>
                      <a:pt x="202665" y="953734"/>
                      <a:pt x="200783" y="916716"/>
                    </a:cubicBezTo>
                    <a:cubicBezTo>
                      <a:pt x="198273" y="875304"/>
                      <a:pt x="219607" y="843304"/>
                      <a:pt x="254743" y="821971"/>
                    </a:cubicBezTo>
                    <a:cubicBezTo>
                      <a:pt x="264155" y="816324"/>
                      <a:pt x="273567" y="811932"/>
                      <a:pt x="283606" y="807540"/>
                    </a:cubicBezTo>
                    <a:cubicBezTo>
                      <a:pt x="295528" y="802520"/>
                      <a:pt x="295528" y="793108"/>
                      <a:pt x="292390" y="783069"/>
                    </a:cubicBezTo>
                    <a:cubicBezTo>
                      <a:pt x="289880" y="774285"/>
                      <a:pt x="287998" y="761736"/>
                      <a:pt x="274194" y="764873"/>
                    </a:cubicBezTo>
                    <a:cubicBezTo>
                      <a:pt x="222116" y="776167"/>
                      <a:pt x="191999" y="737893"/>
                      <a:pt x="158744" y="710913"/>
                    </a:cubicBezTo>
                    <a:cubicBezTo>
                      <a:pt x="104783" y="669501"/>
                      <a:pt x="52705" y="623070"/>
                      <a:pt x="0" y="578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1">
                <a:extLst>
                  <a:ext uri="{FF2B5EF4-FFF2-40B4-BE49-F238E27FC236}">
                    <a16:creationId xmlns:a16="http://schemas.microsoft.com/office/drawing/2014/main" id="{27E781C2-25A3-408A-85BD-4E39BD2C2B75}"/>
                  </a:ext>
                </a:extLst>
              </p:cNvPr>
              <p:cNvSpPr/>
              <p:nvPr/>
            </p:nvSpPr>
            <p:spPr>
              <a:xfrm>
                <a:off x="8512913" y="2759719"/>
                <a:ext cx="1010190" cy="671369"/>
              </a:xfrm>
              <a:custGeom>
                <a:avLst/>
                <a:gdLst>
                  <a:gd name="connsiteX0" fmla="*/ 498835 w 1010190"/>
                  <a:gd name="connsiteY0" fmla="*/ 2931 h 671368"/>
                  <a:gd name="connsiteX1" fmla="*/ 604247 w 1010190"/>
                  <a:gd name="connsiteY1" fmla="*/ 88892 h 671368"/>
                  <a:gd name="connsiteX2" fmla="*/ 720952 w 1010190"/>
                  <a:gd name="connsiteY2" fmla="*/ 198695 h 671368"/>
                  <a:gd name="connsiteX3" fmla="*/ 747932 w 1010190"/>
                  <a:gd name="connsiteY3" fmla="*/ 259558 h 671368"/>
                  <a:gd name="connsiteX4" fmla="*/ 761736 w 1010190"/>
                  <a:gd name="connsiteY4" fmla="*/ 289047 h 671368"/>
                  <a:gd name="connsiteX5" fmla="*/ 801265 w 1010190"/>
                  <a:gd name="connsiteY5" fmla="*/ 265205 h 671368"/>
                  <a:gd name="connsiteX6" fmla="*/ 830128 w 1010190"/>
                  <a:gd name="connsiteY6" fmla="*/ 211871 h 671368"/>
                  <a:gd name="connsiteX7" fmla="*/ 978832 w 1010190"/>
                  <a:gd name="connsiteY7" fmla="*/ 230067 h 671368"/>
                  <a:gd name="connsiteX8" fmla="*/ 1010205 w 1010190"/>
                  <a:gd name="connsiteY8" fmla="*/ 302851 h 671368"/>
                  <a:gd name="connsiteX9" fmla="*/ 1010205 w 1010190"/>
                  <a:gd name="connsiteY9" fmla="*/ 356184 h 671368"/>
                  <a:gd name="connsiteX10" fmla="*/ 971303 w 1010190"/>
                  <a:gd name="connsiteY10" fmla="*/ 439007 h 671368"/>
                  <a:gd name="connsiteX11" fmla="*/ 820716 w 1010190"/>
                  <a:gd name="connsiteY11" fmla="*/ 410772 h 671368"/>
                  <a:gd name="connsiteX12" fmla="*/ 806284 w 1010190"/>
                  <a:gd name="connsiteY12" fmla="*/ 381910 h 671368"/>
                  <a:gd name="connsiteX13" fmla="*/ 781186 w 1010190"/>
                  <a:gd name="connsiteY13" fmla="*/ 374380 h 671368"/>
                  <a:gd name="connsiteX14" fmla="*/ 764246 w 1010190"/>
                  <a:gd name="connsiteY14" fmla="*/ 393204 h 671368"/>
                  <a:gd name="connsiteX15" fmla="*/ 715933 w 1010190"/>
                  <a:gd name="connsiteY15" fmla="*/ 502380 h 671368"/>
                  <a:gd name="connsiteX16" fmla="*/ 576639 w 1010190"/>
                  <a:gd name="connsiteY16" fmla="*/ 666771 h 671368"/>
                  <a:gd name="connsiteX17" fmla="*/ 495698 w 1010190"/>
                  <a:gd name="connsiteY17" fmla="*/ 671163 h 671368"/>
                  <a:gd name="connsiteX18" fmla="*/ 502600 w 1010190"/>
                  <a:gd name="connsiteY18" fmla="*/ 642928 h 671368"/>
                  <a:gd name="connsiteX19" fmla="*/ 634992 w 1010190"/>
                  <a:gd name="connsiteY19" fmla="*/ 478536 h 671368"/>
                  <a:gd name="connsiteX20" fmla="*/ 651305 w 1010190"/>
                  <a:gd name="connsiteY20" fmla="*/ 454066 h 671368"/>
                  <a:gd name="connsiteX21" fmla="*/ 587933 w 1010190"/>
                  <a:gd name="connsiteY21" fmla="*/ 455321 h 671368"/>
                  <a:gd name="connsiteX22" fmla="*/ 339464 w 1010190"/>
                  <a:gd name="connsiteY22" fmla="*/ 486694 h 671368"/>
                  <a:gd name="connsiteX23" fmla="*/ 58367 w 1010190"/>
                  <a:gd name="connsiteY23" fmla="*/ 538772 h 671368"/>
                  <a:gd name="connsiteX24" fmla="*/ 28250 w 1010190"/>
                  <a:gd name="connsiteY24" fmla="*/ 536262 h 671368"/>
                  <a:gd name="connsiteX25" fmla="*/ 23858 w 1010190"/>
                  <a:gd name="connsiteY25" fmla="*/ 458458 h 671368"/>
                  <a:gd name="connsiteX26" fmla="*/ 58367 w 1010190"/>
                  <a:gd name="connsiteY26" fmla="*/ 445909 h 671368"/>
                  <a:gd name="connsiteX27" fmla="*/ 289268 w 1010190"/>
                  <a:gd name="connsiteY27" fmla="*/ 379400 h 671368"/>
                  <a:gd name="connsiteX28" fmla="*/ 333189 w 1010190"/>
                  <a:gd name="connsiteY28" fmla="*/ 371871 h 671368"/>
                  <a:gd name="connsiteX29" fmla="*/ 109190 w 1010190"/>
                  <a:gd name="connsiteY29" fmla="*/ 358067 h 671368"/>
                  <a:gd name="connsiteX30" fmla="*/ 14446 w 1010190"/>
                  <a:gd name="connsiteY30" fmla="*/ 346773 h 671368"/>
                  <a:gd name="connsiteX31" fmla="*/ 2524 w 1010190"/>
                  <a:gd name="connsiteY31" fmla="*/ 270224 h 671368"/>
                  <a:gd name="connsiteX32" fmla="*/ 30132 w 1010190"/>
                  <a:gd name="connsiteY32" fmla="*/ 262695 h 671368"/>
                  <a:gd name="connsiteX33" fmla="*/ 315621 w 1010190"/>
                  <a:gd name="connsiteY33" fmla="*/ 257675 h 671368"/>
                  <a:gd name="connsiteX34" fmla="*/ 613031 w 1010190"/>
                  <a:gd name="connsiteY34" fmla="*/ 231322 h 671368"/>
                  <a:gd name="connsiteX35" fmla="*/ 628090 w 1010190"/>
                  <a:gd name="connsiteY35" fmla="*/ 225675 h 671368"/>
                  <a:gd name="connsiteX36" fmla="*/ 610521 w 1010190"/>
                  <a:gd name="connsiteY36" fmla="*/ 203715 h 671368"/>
                  <a:gd name="connsiteX37" fmla="*/ 434836 w 1010190"/>
                  <a:gd name="connsiteY37" fmla="*/ 43088 h 671368"/>
                  <a:gd name="connsiteX38" fmla="*/ 416012 w 1010190"/>
                  <a:gd name="connsiteY38" fmla="*/ 18618 h 671368"/>
                  <a:gd name="connsiteX39" fmla="*/ 498835 w 1010190"/>
                  <a:gd name="connsiteY39" fmla="*/ 2931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0190" h="671368">
                    <a:moveTo>
                      <a:pt x="498835" y="2931"/>
                    </a:moveTo>
                    <a:cubicBezTo>
                      <a:pt x="533972" y="31167"/>
                      <a:pt x="570364" y="58774"/>
                      <a:pt x="604247" y="88892"/>
                    </a:cubicBezTo>
                    <a:cubicBezTo>
                      <a:pt x="644403" y="124656"/>
                      <a:pt x="681423" y="162930"/>
                      <a:pt x="720952" y="198695"/>
                    </a:cubicBezTo>
                    <a:cubicBezTo>
                      <a:pt x="739148" y="215636"/>
                      <a:pt x="748559" y="234460"/>
                      <a:pt x="747932" y="259558"/>
                    </a:cubicBezTo>
                    <a:cubicBezTo>
                      <a:pt x="747932" y="270852"/>
                      <a:pt x="746050" y="289047"/>
                      <a:pt x="761736" y="289047"/>
                    </a:cubicBezTo>
                    <a:cubicBezTo>
                      <a:pt x="777422" y="289675"/>
                      <a:pt x="797501" y="290930"/>
                      <a:pt x="801265" y="265205"/>
                    </a:cubicBezTo>
                    <a:cubicBezTo>
                      <a:pt x="804402" y="245126"/>
                      <a:pt x="815069" y="227558"/>
                      <a:pt x="830128" y="211871"/>
                    </a:cubicBezTo>
                    <a:cubicBezTo>
                      <a:pt x="877813" y="164185"/>
                      <a:pt x="942441" y="172342"/>
                      <a:pt x="978832" y="230067"/>
                    </a:cubicBezTo>
                    <a:cubicBezTo>
                      <a:pt x="993264" y="252656"/>
                      <a:pt x="999538" y="278381"/>
                      <a:pt x="1010205" y="302851"/>
                    </a:cubicBezTo>
                    <a:cubicBezTo>
                      <a:pt x="1010205" y="320420"/>
                      <a:pt x="1010205" y="338616"/>
                      <a:pt x="1010205" y="356184"/>
                    </a:cubicBezTo>
                    <a:cubicBezTo>
                      <a:pt x="1000166" y="385047"/>
                      <a:pt x="994519" y="416419"/>
                      <a:pt x="971303" y="439007"/>
                    </a:cubicBezTo>
                    <a:cubicBezTo>
                      <a:pt x="925499" y="482929"/>
                      <a:pt x="853343" y="469125"/>
                      <a:pt x="820716" y="410772"/>
                    </a:cubicBezTo>
                    <a:cubicBezTo>
                      <a:pt x="815696" y="401360"/>
                      <a:pt x="811304" y="391949"/>
                      <a:pt x="806284" y="381910"/>
                    </a:cubicBezTo>
                    <a:cubicBezTo>
                      <a:pt x="800638" y="370616"/>
                      <a:pt x="791226" y="371243"/>
                      <a:pt x="781186" y="374380"/>
                    </a:cubicBezTo>
                    <a:cubicBezTo>
                      <a:pt x="771775" y="376890"/>
                      <a:pt x="761108" y="380027"/>
                      <a:pt x="764246" y="393204"/>
                    </a:cubicBezTo>
                    <a:cubicBezTo>
                      <a:pt x="775540" y="441517"/>
                      <a:pt x="741658" y="471007"/>
                      <a:pt x="715933" y="502380"/>
                    </a:cubicBezTo>
                    <a:cubicBezTo>
                      <a:pt x="670756" y="558222"/>
                      <a:pt x="623070" y="611555"/>
                      <a:pt x="576639" y="666771"/>
                    </a:cubicBezTo>
                    <a:cubicBezTo>
                      <a:pt x="550286" y="680575"/>
                      <a:pt x="522678" y="675555"/>
                      <a:pt x="495698" y="671163"/>
                    </a:cubicBezTo>
                    <a:cubicBezTo>
                      <a:pt x="481894" y="657987"/>
                      <a:pt x="496326" y="650457"/>
                      <a:pt x="502600" y="642928"/>
                    </a:cubicBezTo>
                    <a:cubicBezTo>
                      <a:pt x="546521" y="587712"/>
                      <a:pt x="592325" y="534379"/>
                      <a:pt x="634992" y="478536"/>
                    </a:cubicBezTo>
                    <a:cubicBezTo>
                      <a:pt x="640639" y="471635"/>
                      <a:pt x="646913" y="465360"/>
                      <a:pt x="651305" y="454066"/>
                    </a:cubicBezTo>
                    <a:cubicBezTo>
                      <a:pt x="629344" y="452184"/>
                      <a:pt x="608638" y="454066"/>
                      <a:pt x="587933" y="455321"/>
                    </a:cubicBezTo>
                    <a:cubicBezTo>
                      <a:pt x="504482" y="461596"/>
                      <a:pt x="421032" y="468497"/>
                      <a:pt x="339464" y="486694"/>
                    </a:cubicBezTo>
                    <a:cubicBezTo>
                      <a:pt x="246602" y="507399"/>
                      <a:pt x="152484" y="523085"/>
                      <a:pt x="58367" y="538772"/>
                    </a:cubicBezTo>
                    <a:cubicBezTo>
                      <a:pt x="48328" y="540654"/>
                      <a:pt x="37662" y="545673"/>
                      <a:pt x="28250" y="536262"/>
                    </a:cubicBezTo>
                    <a:cubicBezTo>
                      <a:pt x="23230" y="510536"/>
                      <a:pt x="17583" y="484811"/>
                      <a:pt x="23858" y="458458"/>
                    </a:cubicBezTo>
                    <a:cubicBezTo>
                      <a:pt x="33269" y="449047"/>
                      <a:pt x="46446" y="449047"/>
                      <a:pt x="58367" y="445909"/>
                    </a:cubicBezTo>
                    <a:cubicBezTo>
                      <a:pt x="136171" y="425831"/>
                      <a:pt x="212719" y="402615"/>
                      <a:pt x="289268" y="379400"/>
                    </a:cubicBezTo>
                    <a:cubicBezTo>
                      <a:pt x="303699" y="375008"/>
                      <a:pt x="318131" y="370616"/>
                      <a:pt x="333189" y="371871"/>
                    </a:cubicBezTo>
                    <a:cubicBezTo>
                      <a:pt x="258523" y="371243"/>
                      <a:pt x="183857" y="359322"/>
                      <a:pt x="109190" y="358067"/>
                    </a:cubicBezTo>
                    <a:cubicBezTo>
                      <a:pt x="77191" y="357439"/>
                      <a:pt x="45191" y="356184"/>
                      <a:pt x="14446" y="346773"/>
                    </a:cubicBezTo>
                    <a:cubicBezTo>
                      <a:pt x="642" y="322930"/>
                      <a:pt x="-3122" y="297204"/>
                      <a:pt x="2524" y="270224"/>
                    </a:cubicBezTo>
                    <a:cubicBezTo>
                      <a:pt x="10054" y="262067"/>
                      <a:pt x="20093" y="263322"/>
                      <a:pt x="30132" y="262695"/>
                    </a:cubicBezTo>
                    <a:cubicBezTo>
                      <a:pt x="125504" y="254538"/>
                      <a:pt x="220876" y="255165"/>
                      <a:pt x="315621" y="257675"/>
                    </a:cubicBezTo>
                    <a:cubicBezTo>
                      <a:pt x="416012" y="260185"/>
                      <a:pt x="514522" y="246381"/>
                      <a:pt x="613031" y="231322"/>
                    </a:cubicBezTo>
                    <a:cubicBezTo>
                      <a:pt x="618050" y="230695"/>
                      <a:pt x="623697" y="230695"/>
                      <a:pt x="628090" y="225675"/>
                    </a:cubicBezTo>
                    <a:cubicBezTo>
                      <a:pt x="626207" y="215009"/>
                      <a:pt x="617423" y="209989"/>
                      <a:pt x="610521" y="203715"/>
                    </a:cubicBezTo>
                    <a:cubicBezTo>
                      <a:pt x="551541" y="150382"/>
                      <a:pt x="495698" y="94539"/>
                      <a:pt x="434836" y="43088"/>
                    </a:cubicBezTo>
                    <a:cubicBezTo>
                      <a:pt x="426679" y="36186"/>
                      <a:pt x="416640" y="31167"/>
                      <a:pt x="416012" y="18618"/>
                    </a:cubicBezTo>
                    <a:cubicBezTo>
                      <a:pt x="440483" y="4814"/>
                      <a:pt x="468090" y="-5225"/>
                      <a:pt x="498835" y="2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2">
                <a:extLst>
                  <a:ext uri="{FF2B5EF4-FFF2-40B4-BE49-F238E27FC236}">
                    <a16:creationId xmlns:a16="http://schemas.microsoft.com/office/drawing/2014/main" id="{82490F56-EA17-4D47-B590-0FC20984D22C}"/>
                  </a:ext>
                </a:extLst>
              </p:cNvPr>
              <p:cNvSpPr/>
              <p:nvPr/>
            </p:nvSpPr>
            <p:spPr>
              <a:xfrm>
                <a:off x="5427012" y="0"/>
                <a:ext cx="677643" cy="1010190"/>
              </a:xfrm>
              <a:custGeom>
                <a:avLst/>
                <a:gdLst>
                  <a:gd name="connsiteX0" fmla="*/ 357774 w 677643"/>
                  <a:gd name="connsiteY0" fmla="*/ 0 h 1010190"/>
                  <a:gd name="connsiteX1" fmla="*/ 409853 w 677643"/>
                  <a:gd name="connsiteY1" fmla="*/ 18823 h 1010190"/>
                  <a:gd name="connsiteX2" fmla="*/ 468205 w 677643"/>
                  <a:gd name="connsiteY2" fmla="*/ 95999 h 1010190"/>
                  <a:gd name="connsiteX3" fmla="*/ 415500 w 677643"/>
                  <a:gd name="connsiteY3" fmla="*/ 188234 h 1010190"/>
                  <a:gd name="connsiteX4" fmla="*/ 384755 w 677643"/>
                  <a:gd name="connsiteY4" fmla="*/ 203920 h 1010190"/>
                  <a:gd name="connsiteX5" fmla="*/ 376598 w 677643"/>
                  <a:gd name="connsiteY5" fmla="*/ 229018 h 1010190"/>
                  <a:gd name="connsiteX6" fmla="*/ 395421 w 677643"/>
                  <a:gd name="connsiteY6" fmla="*/ 246587 h 1010190"/>
                  <a:gd name="connsiteX7" fmla="*/ 510871 w 677643"/>
                  <a:gd name="connsiteY7" fmla="*/ 300547 h 1010190"/>
                  <a:gd name="connsiteX8" fmla="*/ 669616 w 677643"/>
                  <a:gd name="connsiteY8" fmla="*/ 434821 h 1010190"/>
                  <a:gd name="connsiteX9" fmla="*/ 674008 w 677643"/>
                  <a:gd name="connsiteY9" fmla="*/ 515762 h 1010190"/>
                  <a:gd name="connsiteX10" fmla="*/ 645773 w 677643"/>
                  <a:gd name="connsiteY10" fmla="*/ 508860 h 1010190"/>
                  <a:gd name="connsiteX11" fmla="*/ 487656 w 677643"/>
                  <a:gd name="connsiteY11" fmla="*/ 381488 h 1010190"/>
                  <a:gd name="connsiteX12" fmla="*/ 458793 w 677643"/>
                  <a:gd name="connsiteY12" fmla="*/ 362037 h 1010190"/>
                  <a:gd name="connsiteX13" fmla="*/ 456283 w 677643"/>
                  <a:gd name="connsiteY13" fmla="*/ 378978 h 1010190"/>
                  <a:gd name="connsiteX14" fmla="*/ 524048 w 677643"/>
                  <a:gd name="connsiteY14" fmla="*/ 851446 h 1010190"/>
                  <a:gd name="connsiteX15" fmla="*/ 541617 w 677643"/>
                  <a:gd name="connsiteY15" fmla="*/ 956857 h 1010190"/>
                  <a:gd name="connsiteX16" fmla="*/ 538479 w 677643"/>
                  <a:gd name="connsiteY16" fmla="*/ 984465 h 1010190"/>
                  <a:gd name="connsiteX17" fmla="*/ 460676 w 677643"/>
                  <a:gd name="connsiteY17" fmla="*/ 988857 h 1010190"/>
                  <a:gd name="connsiteX18" fmla="*/ 442480 w 677643"/>
                  <a:gd name="connsiteY18" fmla="*/ 933642 h 1010190"/>
                  <a:gd name="connsiteX19" fmla="*/ 383500 w 677643"/>
                  <a:gd name="connsiteY19" fmla="*/ 728466 h 1010190"/>
                  <a:gd name="connsiteX20" fmla="*/ 374715 w 677643"/>
                  <a:gd name="connsiteY20" fmla="*/ 687682 h 1010190"/>
                  <a:gd name="connsiteX21" fmla="*/ 360912 w 677643"/>
                  <a:gd name="connsiteY21" fmla="*/ 914191 h 1010190"/>
                  <a:gd name="connsiteX22" fmla="*/ 350245 w 677643"/>
                  <a:gd name="connsiteY22" fmla="*/ 998269 h 1010190"/>
                  <a:gd name="connsiteX23" fmla="*/ 273696 w 677643"/>
                  <a:gd name="connsiteY23" fmla="*/ 1010190 h 1010190"/>
                  <a:gd name="connsiteX24" fmla="*/ 261147 w 677643"/>
                  <a:gd name="connsiteY24" fmla="*/ 902897 h 1010190"/>
                  <a:gd name="connsiteX25" fmla="*/ 259892 w 677643"/>
                  <a:gd name="connsiteY25" fmla="*/ 611761 h 1010190"/>
                  <a:gd name="connsiteX26" fmla="*/ 231030 w 677643"/>
                  <a:gd name="connsiteY26" fmla="*/ 382743 h 1010190"/>
                  <a:gd name="connsiteX27" fmla="*/ 212834 w 677643"/>
                  <a:gd name="connsiteY27" fmla="*/ 394037 h 1010190"/>
                  <a:gd name="connsiteX28" fmla="*/ 48443 w 677643"/>
                  <a:gd name="connsiteY28" fmla="*/ 573487 h 1010190"/>
                  <a:gd name="connsiteX29" fmla="*/ 20208 w 677643"/>
                  <a:gd name="connsiteY29" fmla="*/ 596075 h 1010190"/>
                  <a:gd name="connsiteX30" fmla="*/ 3267 w 677643"/>
                  <a:gd name="connsiteY30" fmla="*/ 511370 h 1010190"/>
                  <a:gd name="connsiteX31" fmla="*/ 212207 w 677643"/>
                  <a:gd name="connsiteY31" fmla="*/ 277332 h 1010190"/>
                  <a:gd name="connsiteX32" fmla="*/ 261775 w 677643"/>
                  <a:gd name="connsiteY32" fmla="*/ 262900 h 1010190"/>
                  <a:gd name="connsiteX33" fmla="*/ 288128 w 677643"/>
                  <a:gd name="connsiteY33" fmla="*/ 243450 h 1010190"/>
                  <a:gd name="connsiteX34" fmla="*/ 267422 w 677643"/>
                  <a:gd name="connsiteY34" fmla="*/ 209567 h 1010190"/>
                  <a:gd name="connsiteX35" fmla="*/ 212207 w 677643"/>
                  <a:gd name="connsiteY35" fmla="*/ 179450 h 1010190"/>
                  <a:gd name="connsiteX36" fmla="*/ 222246 w 677643"/>
                  <a:gd name="connsiteY36" fmla="*/ 37647 h 1010190"/>
                  <a:gd name="connsiteX37" fmla="*/ 303187 w 677643"/>
                  <a:gd name="connsiteY37" fmla="*/ 0 h 1010190"/>
                  <a:gd name="connsiteX38" fmla="*/ 357774 w 677643"/>
                  <a:gd name="connsiteY38" fmla="*/ 0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77643" h="1010190">
                    <a:moveTo>
                      <a:pt x="357774" y="0"/>
                    </a:moveTo>
                    <a:cubicBezTo>
                      <a:pt x="375343" y="6274"/>
                      <a:pt x="393539" y="10667"/>
                      <a:pt x="409853" y="18823"/>
                    </a:cubicBezTo>
                    <a:cubicBezTo>
                      <a:pt x="441225" y="34510"/>
                      <a:pt x="466323" y="58353"/>
                      <a:pt x="468205" y="95999"/>
                    </a:cubicBezTo>
                    <a:cubicBezTo>
                      <a:pt x="470087" y="136784"/>
                      <a:pt x="449382" y="166901"/>
                      <a:pt x="415500" y="188234"/>
                    </a:cubicBezTo>
                    <a:cubicBezTo>
                      <a:pt x="405460" y="194509"/>
                      <a:pt x="394794" y="198901"/>
                      <a:pt x="384755" y="203920"/>
                    </a:cubicBezTo>
                    <a:cubicBezTo>
                      <a:pt x="373460" y="209567"/>
                      <a:pt x="374088" y="218979"/>
                      <a:pt x="376598" y="229018"/>
                    </a:cubicBezTo>
                    <a:cubicBezTo>
                      <a:pt x="379107" y="238430"/>
                      <a:pt x="381617" y="249097"/>
                      <a:pt x="395421" y="246587"/>
                    </a:cubicBezTo>
                    <a:cubicBezTo>
                      <a:pt x="447499" y="235293"/>
                      <a:pt x="476990" y="273567"/>
                      <a:pt x="510871" y="300547"/>
                    </a:cubicBezTo>
                    <a:cubicBezTo>
                      <a:pt x="564832" y="343841"/>
                      <a:pt x="616910" y="389645"/>
                      <a:pt x="669616" y="434821"/>
                    </a:cubicBezTo>
                    <a:cubicBezTo>
                      <a:pt x="683419" y="461174"/>
                      <a:pt x="678400" y="488782"/>
                      <a:pt x="674008" y="515762"/>
                    </a:cubicBezTo>
                    <a:cubicBezTo>
                      <a:pt x="660832" y="529566"/>
                      <a:pt x="653302" y="515134"/>
                      <a:pt x="645773" y="508860"/>
                    </a:cubicBezTo>
                    <a:cubicBezTo>
                      <a:pt x="594322" y="464939"/>
                      <a:pt x="540989" y="423527"/>
                      <a:pt x="487656" y="381488"/>
                    </a:cubicBezTo>
                    <a:cubicBezTo>
                      <a:pt x="478872" y="374586"/>
                      <a:pt x="470087" y="366429"/>
                      <a:pt x="458793" y="362037"/>
                    </a:cubicBezTo>
                    <a:cubicBezTo>
                      <a:pt x="451264" y="366429"/>
                      <a:pt x="456283" y="373331"/>
                      <a:pt x="456283" y="378978"/>
                    </a:cubicBezTo>
                    <a:cubicBezTo>
                      <a:pt x="456911" y="539605"/>
                      <a:pt x="495813" y="694584"/>
                      <a:pt x="524048" y="851446"/>
                    </a:cubicBezTo>
                    <a:cubicBezTo>
                      <a:pt x="530323" y="886583"/>
                      <a:pt x="535969" y="921720"/>
                      <a:pt x="541617" y="956857"/>
                    </a:cubicBezTo>
                    <a:cubicBezTo>
                      <a:pt x="542871" y="966269"/>
                      <a:pt x="547263" y="976308"/>
                      <a:pt x="538479" y="984465"/>
                    </a:cubicBezTo>
                    <a:cubicBezTo>
                      <a:pt x="512754" y="989485"/>
                      <a:pt x="487029" y="995132"/>
                      <a:pt x="460676" y="988857"/>
                    </a:cubicBezTo>
                    <a:cubicBezTo>
                      <a:pt x="448754" y="972543"/>
                      <a:pt x="446872" y="952465"/>
                      <a:pt x="442480" y="933642"/>
                    </a:cubicBezTo>
                    <a:cubicBezTo>
                      <a:pt x="424911" y="864623"/>
                      <a:pt x="404205" y="796231"/>
                      <a:pt x="383500" y="728466"/>
                    </a:cubicBezTo>
                    <a:cubicBezTo>
                      <a:pt x="378480" y="712153"/>
                      <a:pt x="374088" y="696467"/>
                      <a:pt x="374715" y="687682"/>
                    </a:cubicBezTo>
                    <a:cubicBezTo>
                      <a:pt x="374088" y="757957"/>
                      <a:pt x="361539" y="835760"/>
                      <a:pt x="360912" y="914191"/>
                    </a:cubicBezTo>
                    <a:cubicBezTo>
                      <a:pt x="360912" y="942426"/>
                      <a:pt x="359029" y="970661"/>
                      <a:pt x="350245" y="998269"/>
                    </a:cubicBezTo>
                    <a:cubicBezTo>
                      <a:pt x="326402" y="1012073"/>
                      <a:pt x="300677" y="1015837"/>
                      <a:pt x="273696" y="1010190"/>
                    </a:cubicBezTo>
                    <a:cubicBezTo>
                      <a:pt x="260520" y="975681"/>
                      <a:pt x="262402" y="938661"/>
                      <a:pt x="261147" y="902897"/>
                    </a:cubicBezTo>
                    <a:cubicBezTo>
                      <a:pt x="259265" y="805642"/>
                      <a:pt x="261147" y="708388"/>
                      <a:pt x="259892" y="611761"/>
                    </a:cubicBezTo>
                    <a:cubicBezTo>
                      <a:pt x="258010" y="533330"/>
                      <a:pt x="240442" y="458664"/>
                      <a:pt x="231030" y="382743"/>
                    </a:cubicBezTo>
                    <a:cubicBezTo>
                      <a:pt x="220363" y="381488"/>
                      <a:pt x="216599" y="389017"/>
                      <a:pt x="212834" y="394037"/>
                    </a:cubicBezTo>
                    <a:cubicBezTo>
                      <a:pt x="158246" y="453644"/>
                      <a:pt x="100521" y="510742"/>
                      <a:pt x="48443" y="573487"/>
                    </a:cubicBezTo>
                    <a:cubicBezTo>
                      <a:pt x="40913" y="582899"/>
                      <a:pt x="35266" y="595448"/>
                      <a:pt x="20208" y="596075"/>
                    </a:cubicBezTo>
                    <a:cubicBezTo>
                      <a:pt x="4521" y="569722"/>
                      <a:pt x="-5518" y="542115"/>
                      <a:pt x="3267" y="511370"/>
                    </a:cubicBezTo>
                    <a:cubicBezTo>
                      <a:pt x="66011" y="427292"/>
                      <a:pt x="138168" y="351371"/>
                      <a:pt x="212207" y="277332"/>
                    </a:cubicBezTo>
                    <a:cubicBezTo>
                      <a:pt x="225383" y="264155"/>
                      <a:pt x="244206" y="264155"/>
                      <a:pt x="261775" y="262900"/>
                    </a:cubicBezTo>
                    <a:cubicBezTo>
                      <a:pt x="274324" y="262273"/>
                      <a:pt x="287500" y="261646"/>
                      <a:pt x="288128" y="243450"/>
                    </a:cubicBezTo>
                    <a:cubicBezTo>
                      <a:pt x="288755" y="227136"/>
                      <a:pt x="287500" y="213960"/>
                      <a:pt x="267422" y="209567"/>
                    </a:cubicBezTo>
                    <a:cubicBezTo>
                      <a:pt x="246089" y="205175"/>
                      <a:pt x="227893" y="194509"/>
                      <a:pt x="212207" y="179450"/>
                    </a:cubicBezTo>
                    <a:cubicBezTo>
                      <a:pt x="166403" y="135529"/>
                      <a:pt x="171423" y="75921"/>
                      <a:pt x="222246" y="37647"/>
                    </a:cubicBezTo>
                    <a:cubicBezTo>
                      <a:pt x="246716" y="19451"/>
                      <a:pt x="275579" y="10667"/>
                      <a:pt x="303187" y="0"/>
                    </a:cubicBezTo>
                    <a:cubicBezTo>
                      <a:pt x="322010" y="0"/>
                      <a:pt x="339578" y="0"/>
                      <a:pt x="357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3">
                <a:extLst>
                  <a:ext uri="{FF2B5EF4-FFF2-40B4-BE49-F238E27FC236}">
                    <a16:creationId xmlns:a16="http://schemas.microsoft.com/office/drawing/2014/main" id="{4A61FAE6-3EF3-4B4B-8BAE-E4969F889324}"/>
                  </a:ext>
                </a:extLst>
              </p:cNvPr>
              <p:cNvSpPr/>
              <p:nvPr/>
            </p:nvSpPr>
            <p:spPr>
              <a:xfrm>
                <a:off x="6740958" y="5697850"/>
                <a:ext cx="652545" cy="997641"/>
              </a:xfrm>
              <a:custGeom>
                <a:avLst/>
                <a:gdLst>
                  <a:gd name="connsiteX0" fmla="*/ 653230 w 652545"/>
                  <a:gd name="connsiteY0" fmla="*/ 427919 h 997641"/>
                  <a:gd name="connsiteX1" fmla="*/ 521466 w 652545"/>
                  <a:gd name="connsiteY1" fmla="*/ 668859 h 997641"/>
                  <a:gd name="connsiteX2" fmla="*/ 447427 w 652545"/>
                  <a:gd name="connsiteY2" fmla="*/ 730976 h 997641"/>
                  <a:gd name="connsiteX3" fmla="*/ 431741 w 652545"/>
                  <a:gd name="connsiteY3" fmla="*/ 746035 h 997641"/>
                  <a:gd name="connsiteX4" fmla="*/ 455584 w 652545"/>
                  <a:gd name="connsiteY4" fmla="*/ 778035 h 997641"/>
                  <a:gd name="connsiteX5" fmla="*/ 484447 w 652545"/>
                  <a:gd name="connsiteY5" fmla="*/ 781799 h 997641"/>
                  <a:gd name="connsiteX6" fmla="*/ 535898 w 652545"/>
                  <a:gd name="connsiteY6" fmla="*/ 945564 h 997641"/>
                  <a:gd name="connsiteX7" fmla="*/ 362722 w 652545"/>
                  <a:gd name="connsiteY7" fmla="*/ 997014 h 997641"/>
                  <a:gd name="connsiteX8" fmla="*/ 311899 w 652545"/>
                  <a:gd name="connsiteY8" fmla="*/ 845799 h 997641"/>
                  <a:gd name="connsiteX9" fmla="*/ 344526 w 652545"/>
                  <a:gd name="connsiteY9" fmla="*/ 814427 h 997641"/>
                  <a:gd name="connsiteX10" fmla="*/ 352683 w 652545"/>
                  <a:gd name="connsiteY10" fmla="*/ 790584 h 997641"/>
                  <a:gd name="connsiteX11" fmla="*/ 320683 w 652545"/>
                  <a:gd name="connsiteY11" fmla="*/ 774270 h 997641"/>
                  <a:gd name="connsiteX12" fmla="*/ 256056 w 652545"/>
                  <a:gd name="connsiteY12" fmla="*/ 770506 h 997641"/>
                  <a:gd name="connsiteX13" fmla="*/ 19508 w 652545"/>
                  <a:gd name="connsiteY13" fmla="*/ 648153 h 997641"/>
                  <a:gd name="connsiteX14" fmla="*/ 57 w 652545"/>
                  <a:gd name="connsiteY14" fmla="*/ 566585 h 997641"/>
                  <a:gd name="connsiteX15" fmla="*/ 28920 w 652545"/>
                  <a:gd name="connsiteY15" fmla="*/ 572860 h 997641"/>
                  <a:gd name="connsiteX16" fmla="*/ 233468 w 652545"/>
                  <a:gd name="connsiteY16" fmla="*/ 672624 h 997641"/>
                  <a:gd name="connsiteX17" fmla="*/ 246017 w 652545"/>
                  <a:gd name="connsiteY17" fmla="*/ 675761 h 997641"/>
                  <a:gd name="connsiteX18" fmla="*/ 123037 w 652545"/>
                  <a:gd name="connsiteY18" fmla="*/ 331920 h 997641"/>
                  <a:gd name="connsiteX19" fmla="*/ 31430 w 652545"/>
                  <a:gd name="connsiteY19" fmla="*/ 117960 h 997641"/>
                  <a:gd name="connsiteX20" fmla="*/ 26410 w 652545"/>
                  <a:gd name="connsiteY20" fmla="*/ 92235 h 997641"/>
                  <a:gd name="connsiteX21" fmla="*/ 99822 w 652545"/>
                  <a:gd name="connsiteY21" fmla="*/ 64627 h 997641"/>
                  <a:gd name="connsiteX22" fmla="*/ 116763 w 652545"/>
                  <a:gd name="connsiteY22" fmla="*/ 84705 h 997641"/>
                  <a:gd name="connsiteX23" fmla="*/ 237860 w 652545"/>
                  <a:gd name="connsiteY23" fmla="*/ 304940 h 997641"/>
                  <a:gd name="connsiteX24" fmla="*/ 252291 w 652545"/>
                  <a:gd name="connsiteY24" fmla="*/ 334430 h 997641"/>
                  <a:gd name="connsiteX25" fmla="*/ 222174 w 652545"/>
                  <a:gd name="connsiteY25" fmla="*/ 144941 h 997641"/>
                  <a:gd name="connsiteX26" fmla="*/ 205860 w 652545"/>
                  <a:gd name="connsiteY26" fmla="*/ 44549 h 997641"/>
                  <a:gd name="connsiteX27" fmla="*/ 281781 w 652545"/>
                  <a:gd name="connsiteY27" fmla="*/ 0 h 997641"/>
                  <a:gd name="connsiteX28" fmla="*/ 293703 w 652545"/>
                  <a:gd name="connsiteY28" fmla="*/ 26353 h 997641"/>
                  <a:gd name="connsiteX29" fmla="*/ 375271 w 652545"/>
                  <a:gd name="connsiteY29" fmla="*/ 367057 h 997641"/>
                  <a:gd name="connsiteX30" fmla="*/ 458094 w 652545"/>
                  <a:gd name="connsiteY30" fmla="*/ 602977 h 997641"/>
                  <a:gd name="connsiteX31" fmla="*/ 486329 w 652545"/>
                  <a:gd name="connsiteY31" fmla="*/ 567213 h 997641"/>
                  <a:gd name="connsiteX32" fmla="*/ 598642 w 652545"/>
                  <a:gd name="connsiteY32" fmla="*/ 369567 h 997641"/>
                  <a:gd name="connsiteX33" fmla="*/ 617466 w 652545"/>
                  <a:gd name="connsiteY33" fmla="*/ 348861 h 997641"/>
                  <a:gd name="connsiteX34" fmla="*/ 653230 w 652545"/>
                  <a:gd name="connsiteY34" fmla="*/ 427919 h 99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97641">
                    <a:moveTo>
                      <a:pt x="653230" y="427919"/>
                    </a:moveTo>
                    <a:cubicBezTo>
                      <a:pt x="612446" y="509487"/>
                      <a:pt x="567897" y="589801"/>
                      <a:pt x="521466" y="668859"/>
                    </a:cubicBezTo>
                    <a:cubicBezTo>
                      <a:pt x="503898" y="698977"/>
                      <a:pt x="484447" y="724074"/>
                      <a:pt x="447427" y="730976"/>
                    </a:cubicBezTo>
                    <a:cubicBezTo>
                      <a:pt x="441153" y="732232"/>
                      <a:pt x="425467" y="732859"/>
                      <a:pt x="431741" y="746035"/>
                    </a:cubicBezTo>
                    <a:cubicBezTo>
                      <a:pt x="437388" y="757957"/>
                      <a:pt x="432369" y="778662"/>
                      <a:pt x="455584" y="778035"/>
                    </a:cubicBezTo>
                    <a:cubicBezTo>
                      <a:pt x="464996" y="778035"/>
                      <a:pt x="475035" y="779290"/>
                      <a:pt x="484447" y="781799"/>
                    </a:cubicBezTo>
                    <a:cubicBezTo>
                      <a:pt x="572289" y="801251"/>
                      <a:pt x="598642" y="880936"/>
                      <a:pt x="535898" y="945564"/>
                    </a:cubicBezTo>
                    <a:cubicBezTo>
                      <a:pt x="488839" y="993877"/>
                      <a:pt x="429859" y="1013328"/>
                      <a:pt x="362722" y="997014"/>
                    </a:cubicBezTo>
                    <a:cubicBezTo>
                      <a:pt x="288683" y="978818"/>
                      <a:pt x="264213" y="905407"/>
                      <a:pt x="311899" y="845799"/>
                    </a:cubicBezTo>
                    <a:cubicBezTo>
                      <a:pt x="321311" y="833878"/>
                      <a:pt x="332604" y="823211"/>
                      <a:pt x="344526" y="814427"/>
                    </a:cubicBezTo>
                    <a:cubicBezTo>
                      <a:pt x="353310" y="807525"/>
                      <a:pt x="355820" y="802505"/>
                      <a:pt x="352683" y="790584"/>
                    </a:cubicBezTo>
                    <a:cubicBezTo>
                      <a:pt x="347663" y="769878"/>
                      <a:pt x="338879" y="763604"/>
                      <a:pt x="320683" y="774270"/>
                    </a:cubicBezTo>
                    <a:cubicBezTo>
                      <a:pt x="298095" y="786819"/>
                      <a:pt x="278016" y="781172"/>
                      <a:pt x="256056" y="770506"/>
                    </a:cubicBezTo>
                    <a:cubicBezTo>
                      <a:pt x="175743" y="732232"/>
                      <a:pt x="96057" y="693957"/>
                      <a:pt x="19508" y="648153"/>
                    </a:cubicBezTo>
                    <a:cubicBezTo>
                      <a:pt x="3822" y="623056"/>
                      <a:pt x="-570" y="595448"/>
                      <a:pt x="57" y="566585"/>
                    </a:cubicBezTo>
                    <a:cubicBezTo>
                      <a:pt x="11979" y="558428"/>
                      <a:pt x="20136" y="568468"/>
                      <a:pt x="28920" y="572860"/>
                    </a:cubicBezTo>
                    <a:cubicBezTo>
                      <a:pt x="97312" y="605487"/>
                      <a:pt x="163821" y="642506"/>
                      <a:pt x="233468" y="672624"/>
                    </a:cubicBezTo>
                    <a:cubicBezTo>
                      <a:pt x="237232" y="674506"/>
                      <a:pt x="240997" y="677643"/>
                      <a:pt x="246017" y="675761"/>
                    </a:cubicBezTo>
                    <a:cubicBezTo>
                      <a:pt x="215899" y="557174"/>
                      <a:pt x="175743" y="442350"/>
                      <a:pt x="123037" y="331920"/>
                    </a:cubicBezTo>
                    <a:cubicBezTo>
                      <a:pt x="89782" y="261646"/>
                      <a:pt x="60920" y="190117"/>
                      <a:pt x="31430" y="117960"/>
                    </a:cubicBezTo>
                    <a:cubicBezTo>
                      <a:pt x="28292" y="109803"/>
                      <a:pt x="23900" y="101647"/>
                      <a:pt x="26410" y="92235"/>
                    </a:cubicBezTo>
                    <a:cubicBezTo>
                      <a:pt x="45861" y="70274"/>
                      <a:pt x="73469" y="69019"/>
                      <a:pt x="99822" y="64627"/>
                    </a:cubicBezTo>
                    <a:cubicBezTo>
                      <a:pt x="108606" y="69019"/>
                      <a:pt x="112371" y="76549"/>
                      <a:pt x="116763" y="84705"/>
                    </a:cubicBezTo>
                    <a:cubicBezTo>
                      <a:pt x="153155" y="159999"/>
                      <a:pt x="195821" y="232156"/>
                      <a:pt x="237860" y="304940"/>
                    </a:cubicBezTo>
                    <a:cubicBezTo>
                      <a:pt x="244135" y="316234"/>
                      <a:pt x="250409" y="328155"/>
                      <a:pt x="252291" y="334430"/>
                    </a:cubicBezTo>
                    <a:cubicBezTo>
                      <a:pt x="239742" y="276077"/>
                      <a:pt x="233468" y="210195"/>
                      <a:pt x="222174" y="144941"/>
                    </a:cubicBezTo>
                    <a:cubicBezTo>
                      <a:pt x="216527" y="111686"/>
                      <a:pt x="207743" y="78431"/>
                      <a:pt x="205860" y="44549"/>
                    </a:cubicBezTo>
                    <a:cubicBezTo>
                      <a:pt x="213389" y="18823"/>
                      <a:pt x="244135" y="1255"/>
                      <a:pt x="281781" y="0"/>
                    </a:cubicBezTo>
                    <a:cubicBezTo>
                      <a:pt x="289938" y="6902"/>
                      <a:pt x="291193" y="16941"/>
                      <a:pt x="293703" y="26353"/>
                    </a:cubicBezTo>
                    <a:cubicBezTo>
                      <a:pt x="323820" y="139293"/>
                      <a:pt x="350173" y="252862"/>
                      <a:pt x="375271" y="367057"/>
                    </a:cubicBezTo>
                    <a:cubicBezTo>
                      <a:pt x="393467" y="448625"/>
                      <a:pt x="431114" y="522664"/>
                      <a:pt x="458094" y="602977"/>
                    </a:cubicBezTo>
                    <a:cubicBezTo>
                      <a:pt x="473153" y="592311"/>
                      <a:pt x="479427" y="579134"/>
                      <a:pt x="486329" y="567213"/>
                    </a:cubicBezTo>
                    <a:cubicBezTo>
                      <a:pt x="524604" y="501958"/>
                      <a:pt x="563505" y="436704"/>
                      <a:pt x="598642" y="369567"/>
                    </a:cubicBezTo>
                    <a:cubicBezTo>
                      <a:pt x="603035" y="361410"/>
                      <a:pt x="606172" y="350743"/>
                      <a:pt x="617466" y="348861"/>
                    </a:cubicBezTo>
                    <a:cubicBezTo>
                      <a:pt x="636916" y="370822"/>
                      <a:pt x="651348" y="396547"/>
                      <a:pt x="653230" y="427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4">
                <a:extLst>
                  <a:ext uri="{FF2B5EF4-FFF2-40B4-BE49-F238E27FC236}">
                    <a16:creationId xmlns:a16="http://schemas.microsoft.com/office/drawing/2014/main" id="{51C285FF-7CB7-4494-B2E8-D85B01A943A5}"/>
                  </a:ext>
                </a:extLst>
              </p:cNvPr>
              <p:cNvSpPr/>
              <p:nvPr/>
            </p:nvSpPr>
            <p:spPr>
              <a:xfrm>
                <a:off x="4798439" y="156178"/>
                <a:ext cx="646271" cy="1003916"/>
              </a:xfrm>
              <a:custGeom>
                <a:avLst/>
                <a:gdLst>
                  <a:gd name="connsiteX0" fmla="*/ 631839 w 646270"/>
                  <a:gd name="connsiteY0" fmla="*/ 354564 h 1003915"/>
                  <a:gd name="connsiteX1" fmla="*/ 647526 w 646270"/>
                  <a:gd name="connsiteY1" fmla="*/ 437387 h 1003915"/>
                  <a:gd name="connsiteX2" fmla="*/ 620545 w 646270"/>
                  <a:gd name="connsiteY2" fmla="*/ 429230 h 1003915"/>
                  <a:gd name="connsiteX3" fmla="*/ 421017 w 646270"/>
                  <a:gd name="connsiteY3" fmla="*/ 331976 h 1003915"/>
                  <a:gd name="connsiteX4" fmla="*/ 405958 w 646270"/>
                  <a:gd name="connsiteY4" fmla="*/ 328211 h 1003915"/>
                  <a:gd name="connsiteX5" fmla="*/ 443605 w 646270"/>
                  <a:gd name="connsiteY5" fmla="*/ 454956 h 1003915"/>
                  <a:gd name="connsiteX6" fmla="*/ 567840 w 646270"/>
                  <a:gd name="connsiteY6" fmla="*/ 756758 h 1003915"/>
                  <a:gd name="connsiteX7" fmla="*/ 622428 w 646270"/>
                  <a:gd name="connsiteY7" fmla="*/ 887894 h 1003915"/>
                  <a:gd name="connsiteX8" fmla="*/ 626820 w 646270"/>
                  <a:gd name="connsiteY8" fmla="*/ 911110 h 1003915"/>
                  <a:gd name="connsiteX9" fmla="*/ 553409 w 646270"/>
                  <a:gd name="connsiteY9" fmla="*/ 938718 h 1003915"/>
                  <a:gd name="connsiteX10" fmla="*/ 536468 w 646270"/>
                  <a:gd name="connsiteY10" fmla="*/ 918639 h 1003915"/>
                  <a:gd name="connsiteX11" fmla="*/ 415370 w 646270"/>
                  <a:gd name="connsiteY11" fmla="*/ 698405 h 1003915"/>
                  <a:gd name="connsiteX12" fmla="*/ 400939 w 646270"/>
                  <a:gd name="connsiteY12" fmla="*/ 668915 h 1003915"/>
                  <a:gd name="connsiteX13" fmla="*/ 431684 w 646270"/>
                  <a:gd name="connsiteY13" fmla="*/ 859032 h 1003915"/>
                  <a:gd name="connsiteX14" fmla="*/ 447997 w 646270"/>
                  <a:gd name="connsiteY14" fmla="*/ 959423 h 1003915"/>
                  <a:gd name="connsiteX15" fmla="*/ 372076 w 646270"/>
                  <a:gd name="connsiteY15" fmla="*/ 1003972 h 1003915"/>
                  <a:gd name="connsiteX16" fmla="*/ 360155 w 646270"/>
                  <a:gd name="connsiteY16" fmla="*/ 977619 h 1003915"/>
                  <a:gd name="connsiteX17" fmla="*/ 278587 w 646270"/>
                  <a:gd name="connsiteY17" fmla="*/ 636915 h 1003915"/>
                  <a:gd name="connsiteX18" fmla="*/ 195763 w 646270"/>
                  <a:gd name="connsiteY18" fmla="*/ 400995 h 1003915"/>
                  <a:gd name="connsiteX19" fmla="*/ 167528 w 646270"/>
                  <a:gd name="connsiteY19" fmla="*/ 436760 h 1003915"/>
                  <a:gd name="connsiteX20" fmla="*/ 55215 w 646270"/>
                  <a:gd name="connsiteY20" fmla="*/ 634406 h 1003915"/>
                  <a:gd name="connsiteX21" fmla="*/ 36392 w 646270"/>
                  <a:gd name="connsiteY21" fmla="*/ 655111 h 1003915"/>
                  <a:gd name="connsiteX22" fmla="*/ 0 w 646270"/>
                  <a:gd name="connsiteY22" fmla="*/ 574798 h 1003915"/>
                  <a:gd name="connsiteX23" fmla="*/ 131764 w 646270"/>
                  <a:gd name="connsiteY23" fmla="*/ 333858 h 1003915"/>
                  <a:gd name="connsiteX24" fmla="*/ 205803 w 646270"/>
                  <a:gd name="connsiteY24" fmla="*/ 271741 h 1003915"/>
                  <a:gd name="connsiteX25" fmla="*/ 221489 w 646270"/>
                  <a:gd name="connsiteY25" fmla="*/ 256682 h 1003915"/>
                  <a:gd name="connsiteX26" fmla="*/ 197646 w 646270"/>
                  <a:gd name="connsiteY26" fmla="*/ 224682 h 1003915"/>
                  <a:gd name="connsiteX27" fmla="*/ 168783 w 646270"/>
                  <a:gd name="connsiteY27" fmla="*/ 220918 h 1003915"/>
                  <a:gd name="connsiteX28" fmla="*/ 115450 w 646270"/>
                  <a:gd name="connsiteY28" fmla="*/ 59036 h 1003915"/>
                  <a:gd name="connsiteX29" fmla="*/ 293018 w 646270"/>
                  <a:gd name="connsiteY29" fmla="*/ 6331 h 1003915"/>
                  <a:gd name="connsiteX30" fmla="*/ 342586 w 646270"/>
                  <a:gd name="connsiteY30" fmla="*/ 155036 h 1003915"/>
                  <a:gd name="connsiteX31" fmla="*/ 308077 w 646270"/>
                  <a:gd name="connsiteY31" fmla="*/ 188291 h 1003915"/>
                  <a:gd name="connsiteX32" fmla="*/ 299920 w 646270"/>
                  <a:gd name="connsiteY32" fmla="*/ 212134 h 1003915"/>
                  <a:gd name="connsiteX33" fmla="*/ 332547 w 646270"/>
                  <a:gd name="connsiteY33" fmla="*/ 228447 h 1003915"/>
                  <a:gd name="connsiteX34" fmla="*/ 397174 w 646270"/>
                  <a:gd name="connsiteY34" fmla="*/ 232839 h 1003915"/>
                  <a:gd name="connsiteX35" fmla="*/ 631839 w 646270"/>
                  <a:gd name="connsiteY35" fmla="*/ 35456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6270" h="1003915">
                    <a:moveTo>
                      <a:pt x="631839" y="354564"/>
                    </a:moveTo>
                    <a:cubicBezTo>
                      <a:pt x="636859" y="382172"/>
                      <a:pt x="641879" y="409779"/>
                      <a:pt x="647526" y="437387"/>
                    </a:cubicBezTo>
                    <a:cubicBezTo>
                      <a:pt x="636859" y="441152"/>
                      <a:pt x="628702" y="432995"/>
                      <a:pt x="620545" y="429230"/>
                    </a:cubicBezTo>
                    <a:cubicBezTo>
                      <a:pt x="553409" y="397230"/>
                      <a:pt x="488781" y="360839"/>
                      <a:pt x="421017" y="331976"/>
                    </a:cubicBezTo>
                    <a:cubicBezTo>
                      <a:pt x="417253" y="330094"/>
                      <a:pt x="413488" y="327584"/>
                      <a:pt x="405958" y="328211"/>
                    </a:cubicBezTo>
                    <a:cubicBezTo>
                      <a:pt x="417253" y="370878"/>
                      <a:pt x="431684" y="412917"/>
                      <a:pt x="443605" y="454956"/>
                    </a:cubicBezTo>
                    <a:cubicBezTo>
                      <a:pt x="473095" y="560367"/>
                      <a:pt x="526428" y="656366"/>
                      <a:pt x="567840" y="756758"/>
                    </a:cubicBezTo>
                    <a:cubicBezTo>
                      <a:pt x="586036" y="800679"/>
                      <a:pt x="603604" y="843973"/>
                      <a:pt x="622428" y="887894"/>
                    </a:cubicBezTo>
                    <a:cubicBezTo>
                      <a:pt x="625565" y="895424"/>
                      <a:pt x="628702" y="902953"/>
                      <a:pt x="626820" y="911110"/>
                    </a:cubicBezTo>
                    <a:cubicBezTo>
                      <a:pt x="607369" y="933071"/>
                      <a:pt x="579761" y="934326"/>
                      <a:pt x="553409" y="938718"/>
                    </a:cubicBezTo>
                    <a:cubicBezTo>
                      <a:pt x="544624" y="934326"/>
                      <a:pt x="540860" y="926796"/>
                      <a:pt x="536468" y="918639"/>
                    </a:cubicBezTo>
                    <a:cubicBezTo>
                      <a:pt x="500075" y="843346"/>
                      <a:pt x="457409" y="771189"/>
                      <a:pt x="415370" y="698405"/>
                    </a:cubicBezTo>
                    <a:cubicBezTo>
                      <a:pt x="409096" y="687111"/>
                      <a:pt x="403449" y="675190"/>
                      <a:pt x="400939" y="668915"/>
                    </a:cubicBezTo>
                    <a:cubicBezTo>
                      <a:pt x="414115" y="727268"/>
                      <a:pt x="419762" y="793777"/>
                      <a:pt x="431684" y="859032"/>
                    </a:cubicBezTo>
                    <a:cubicBezTo>
                      <a:pt x="437331" y="892287"/>
                      <a:pt x="446115" y="925541"/>
                      <a:pt x="447997" y="959423"/>
                    </a:cubicBezTo>
                    <a:cubicBezTo>
                      <a:pt x="440468" y="985149"/>
                      <a:pt x="409723" y="1002717"/>
                      <a:pt x="372076" y="1003972"/>
                    </a:cubicBezTo>
                    <a:cubicBezTo>
                      <a:pt x="363920" y="997070"/>
                      <a:pt x="362665" y="987031"/>
                      <a:pt x="360155" y="977619"/>
                    </a:cubicBezTo>
                    <a:cubicBezTo>
                      <a:pt x="330037" y="864679"/>
                      <a:pt x="303685" y="751111"/>
                      <a:pt x="278587" y="636915"/>
                    </a:cubicBezTo>
                    <a:cubicBezTo>
                      <a:pt x="260391" y="555347"/>
                      <a:pt x="222744" y="481308"/>
                      <a:pt x="195763" y="400995"/>
                    </a:cubicBezTo>
                    <a:cubicBezTo>
                      <a:pt x="180705" y="411662"/>
                      <a:pt x="174430" y="424838"/>
                      <a:pt x="167528" y="436760"/>
                    </a:cubicBezTo>
                    <a:cubicBezTo>
                      <a:pt x="129254" y="502014"/>
                      <a:pt x="90352" y="567269"/>
                      <a:pt x="55215" y="634406"/>
                    </a:cubicBezTo>
                    <a:cubicBezTo>
                      <a:pt x="50823" y="642562"/>
                      <a:pt x="47686" y="653229"/>
                      <a:pt x="36392" y="655111"/>
                    </a:cubicBezTo>
                    <a:cubicBezTo>
                      <a:pt x="16313" y="631896"/>
                      <a:pt x="1882" y="606171"/>
                      <a:pt x="0" y="574798"/>
                    </a:cubicBezTo>
                    <a:cubicBezTo>
                      <a:pt x="40784" y="493230"/>
                      <a:pt x="85333" y="412917"/>
                      <a:pt x="131764" y="333858"/>
                    </a:cubicBezTo>
                    <a:cubicBezTo>
                      <a:pt x="149332" y="303741"/>
                      <a:pt x="168783" y="278643"/>
                      <a:pt x="205803" y="271741"/>
                    </a:cubicBezTo>
                    <a:cubicBezTo>
                      <a:pt x="212077" y="270486"/>
                      <a:pt x="227763" y="269859"/>
                      <a:pt x="221489" y="256682"/>
                    </a:cubicBezTo>
                    <a:cubicBezTo>
                      <a:pt x="215842" y="244761"/>
                      <a:pt x="220861" y="224055"/>
                      <a:pt x="197646" y="224682"/>
                    </a:cubicBezTo>
                    <a:cubicBezTo>
                      <a:pt x="188234" y="224682"/>
                      <a:pt x="178195" y="223428"/>
                      <a:pt x="168783" y="220918"/>
                    </a:cubicBezTo>
                    <a:cubicBezTo>
                      <a:pt x="81568" y="201467"/>
                      <a:pt x="55215" y="123663"/>
                      <a:pt x="115450" y="59036"/>
                    </a:cubicBezTo>
                    <a:cubicBezTo>
                      <a:pt x="163136" y="8213"/>
                      <a:pt x="223999" y="-11238"/>
                      <a:pt x="293018" y="6331"/>
                    </a:cubicBezTo>
                    <a:cubicBezTo>
                      <a:pt x="363920" y="25154"/>
                      <a:pt x="387762" y="96683"/>
                      <a:pt x="342586" y="155036"/>
                    </a:cubicBezTo>
                    <a:cubicBezTo>
                      <a:pt x="333174" y="167585"/>
                      <a:pt x="320625" y="178879"/>
                      <a:pt x="308077" y="188291"/>
                    </a:cubicBezTo>
                    <a:cubicBezTo>
                      <a:pt x="299292" y="195192"/>
                      <a:pt x="296783" y="200212"/>
                      <a:pt x="299920" y="212134"/>
                    </a:cubicBezTo>
                    <a:cubicBezTo>
                      <a:pt x="304939" y="233467"/>
                      <a:pt x="313724" y="239114"/>
                      <a:pt x="332547" y="228447"/>
                    </a:cubicBezTo>
                    <a:cubicBezTo>
                      <a:pt x="355135" y="215898"/>
                      <a:pt x="375213" y="221545"/>
                      <a:pt x="397174" y="232839"/>
                    </a:cubicBezTo>
                    <a:cubicBezTo>
                      <a:pt x="475605" y="271114"/>
                      <a:pt x="555918" y="308760"/>
                      <a:pt x="631839" y="3545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5">
                <a:extLst>
                  <a:ext uri="{FF2B5EF4-FFF2-40B4-BE49-F238E27FC236}">
                    <a16:creationId xmlns:a16="http://schemas.microsoft.com/office/drawing/2014/main" id="{6555B3B2-D6E2-47B0-BCD6-CD6494A4E723}"/>
                  </a:ext>
                </a:extLst>
              </p:cNvPr>
              <p:cNvSpPr/>
              <p:nvPr/>
            </p:nvSpPr>
            <p:spPr>
              <a:xfrm>
                <a:off x="2822551" y="4072076"/>
                <a:ext cx="997641" cy="652545"/>
              </a:xfrm>
              <a:custGeom>
                <a:avLst/>
                <a:gdLst>
                  <a:gd name="connsiteX0" fmla="*/ 574798 w 997641"/>
                  <a:gd name="connsiteY0" fmla="*/ 654485 h 652545"/>
                  <a:gd name="connsiteX1" fmla="*/ 333858 w 997641"/>
                  <a:gd name="connsiteY1" fmla="*/ 522721 h 652545"/>
                  <a:gd name="connsiteX2" fmla="*/ 271741 w 997641"/>
                  <a:gd name="connsiteY2" fmla="*/ 448682 h 652545"/>
                  <a:gd name="connsiteX3" fmla="*/ 256682 w 997641"/>
                  <a:gd name="connsiteY3" fmla="*/ 432996 h 652545"/>
                  <a:gd name="connsiteX4" fmla="*/ 224682 w 997641"/>
                  <a:gd name="connsiteY4" fmla="*/ 456839 h 652545"/>
                  <a:gd name="connsiteX5" fmla="*/ 220918 w 997641"/>
                  <a:gd name="connsiteY5" fmla="*/ 485702 h 652545"/>
                  <a:gd name="connsiteX6" fmla="*/ 59036 w 997641"/>
                  <a:gd name="connsiteY6" fmla="*/ 538407 h 652545"/>
                  <a:gd name="connsiteX7" fmla="*/ 6331 w 997641"/>
                  <a:gd name="connsiteY7" fmla="*/ 360840 h 652545"/>
                  <a:gd name="connsiteX8" fmla="*/ 153153 w 997641"/>
                  <a:gd name="connsiteY8" fmla="*/ 309389 h 652545"/>
                  <a:gd name="connsiteX9" fmla="*/ 188918 w 997641"/>
                  <a:gd name="connsiteY9" fmla="*/ 345153 h 652545"/>
                  <a:gd name="connsiteX10" fmla="*/ 212761 w 997641"/>
                  <a:gd name="connsiteY10" fmla="*/ 353310 h 652545"/>
                  <a:gd name="connsiteX11" fmla="*/ 229075 w 997641"/>
                  <a:gd name="connsiteY11" fmla="*/ 320683 h 652545"/>
                  <a:gd name="connsiteX12" fmla="*/ 233467 w 997641"/>
                  <a:gd name="connsiteY12" fmla="*/ 256056 h 652545"/>
                  <a:gd name="connsiteX13" fmla="*/ 355819 w 997641"/>
                  <a:gd name="connsiteY13" fmla="*/ 19508 h 652545"/>
                  <a:gd name="connsiteX14" fmla="*/ 437387 w 997641"/>
                  <a:gd name="connsiteY14" fmla="*/ 57 h 652545"/>
                  <a:gd name="connsiteX15" fmla="*/ 431113 w 997641"/>
                  <a:gd name="connsiteY15" fmla="*/ 28920 h 652545"/>
                  <a:gd name="connsiteX16" fmla="*/ 331349 w 997641"/>
                  <a:gd name="connsiteY16" fmla="*/ 233468 h 652545"/>
                  <a:gd name="connsiteX17" fmla="*/ 328211 w 997641"/>
                  <a:gd name="connsiteY17" fmla="*/ 246017 h 652545"/>
                  <a:gd name="connsiteX18" fmla="*/ 672052 w 997641"/>
                  <a:gd name="connsiteY18" fmla="*/ 123037 h 652545"/>
                  <a:gd name="connsiteX19" fmla="*/ 886012 w 997641"/>
                  <a:gd name="connsiteY19" fmla="*/ 31430 h 652545"/>
                  <a:gd name="connsiteX20" fmla="*/ 911737 w 997641"/>
                  <a:gd name="connsiteY20" fmla="*/ 26410 h 652545"/>
                  <a:gd name="connsiteX21" fmla="*/ 939345 w 997641"/>
                  <a:gd name="connsiteY21" fmla="*/ 99822 h 652545"/>
                  <a:gd name="connsiteX22" fmla="*/ 921777 w 997641"/>
                  <a:gd name="connsiteY22" fmla="*/ 115508 h 652545"/>
                  <a:gd name="connsiteX23" fmla="*/ 694641 w 997641"/>
                  <a:gd name="connsiteY23" fmla="*/ 239742 h 652545"/>
                  <a:gd name="connsiteX24" fmla="*/ 667033 w 997641"/>
                  <a:gd name="connsiteY24" fmla="*/ 251664 h 652545"/>
                  <a:gd name="connsiteX25" fmla="*/ 856522 w 997641"/>
                  <a:gd name="connsiteY25" fmla="*/ 221546 h 652545"/>
                  <a:gd name="connsiteX26" fmla="*/ 943110 w 997641"/>
                  <a:gd name="connsiteY26" fmla="*/ 205860 h 652545"/>
                  <a:gd name="connsiteX27" fmla="*/ 974482 w 997641"/>
                  <a:gd name="connsiteY27" fmla="*/ 204605 h 652545"/>
                  <a:gd name="connsiteX28" fmla="*/ 1002717 w 997641"/>
                  <a:gd name="connsiteY28" fmla="*/ 281781 h 652545"/>
                  <a:gd name="connsiteX29" fmla="*/ 973855 w 997641"/>
                  <a:gd name="connsiteY29" fmla="*/ 293703 h 652545"/>
                  <a:gd name="connsiteX30" fmla="*/ 631268 w 997641"/>
                  <a:gd name="connsiteY30" fmla="*/ 375899 h 652545"/>
                  <a:gd name="connsiteX31" fmla="*/ 397231 w 997641"/>
                  <a:gd name="connsiteY31" fmla="*/ 459349 h 652545"/>
                  <a:gd name="connsiteX32" fmla="*/ 491975 w 997641"/>
                  <a:gd name="connsiteY32" fmla="*/ 518956 h 652545"/>
                  <a:gd name="connsiteX33" fmla="*/ 636288 w 997641"/>
                  <a:gd name="connsiteY33" fmla="*/ 599897 h 652545"/>
                  <a:gd name="connsiteX34" fmla="*/ 654484 w 997641"/>
                  <a:gd name="connsiteY34" fmla="*/ 617466 h 652545"/>
                  <a:gd name="connsiteX35" fmla="*/ 574798 w 997641"/>
                  <a:gd name="connsiteY35" fmla="*/ 654485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97641" h="652545">
                    <a:moveTo>
                      <a:pt x="574798" y="654485"/>
                    </a:moveTo>
                    <a:cubicBezTo>
                      <a:pt x="492603" y="613701"/>
                      <a:pt x="412917" y="569152"/>
                      <a:pt x="333858" y="522721"/>
                    </a:cubicBezTo>
                    <a:cubicBezTo>
                      <a:pt x="303741" y="505153"/>
                      <a:pt x="279270" y="485074"/>
                      <a:pt x="271741" y="448682"/>
                    </a:cubicBezTo>
                    <a:cubicBezTo>
                      <a:pt x="270486" y="442408"/>
                      <a:pt x="270486" y="426722"/>
                      <a:pt x="256682" y="432996"/>
                    </a:cubicBezTo>
                    <a:cubicBezTo>
                      <a:pt x="244761" y="438643"/>
                      <a:pt x="224055" y="433623"/>
                      <a:pt x="224682" y="456839"/>
                    </a:cubicBezTo>
                    <a:cubicBezTo>
                      <a:pt x="224682" y="466251"/>
                      <a:pt x="223428" y="476290"/>
                      <a:pt x="220918" y="485702"/>
                    </a:cubicBezTo>
                    <a:cubicBezTo>
                      <a:pt x="201467" y="572917"/>
                      <a:pt x="123663" y="599270"/>
                      <a:pt x="59036" y="538407"/>
                    </a:cubicBezTo>
                    <a:cubicBezTo>
                      <a:pt x="8213" y="490721"/>
                      <a:pt x="-11238" y="429859"/>
                      <a:pt x="6331" y="360840"/>
                    </a:cubicBezTo>
                    <a:cubicBezTo>
                      <a:pt x="24527" y="291193"/>
                      <a:pt x="94801" y="267350"/>
                      <a:pt x="153153" y="309389"/>
                    </a:cubicBezTo>
                    <a:cubicBezTo>
                      <a:pt x="166957" y="319428"/>
                      <a:pt x="179506" y="331350"/>
                      <a:pt x="188918" y="345153"/>
                    </a:cubicBezTo>
                    <a:cubicBezTo>
                      <a:pt x="195192" y="355192"/>
                      <a:pt x="200839" y="355820"/>
                      <a:pt x="212761" y="353310"/>
                    </a:cubicBezTo>
                    <a:cubicBezTo>
                      <a:pt x="234094" y="348291"/>
                      <a:pt x="239114" y="338879"/>
                      <a:pt x="229075" y="320683"/>
                    </a:cubicBezTo>
                    <a:cubicBezTo>
                      <a:pt x="216526" y="298095"/>
                      <a:pt x="222800" y="278016"/>
                      <a:pt x="233467" y="256056"/>
                    </a:cubicBezTo>
                    <a:cubicBezTo>
                      <a:pt x="271741" y="176370"/>
                      <a:pt x="310015" y="95429"/>
                      <a:pt x="355819" y="19508"/>
                    </a:cubicBezTo>
                    <a:cubicBezTo>
                      <a:pt x="380917" y="3822"/>
                      <a:pt x="408525" y="-570"/>
                      <a:pt x="437387" y="57"/>
                    </a:cubicBezTo>
                    <a:cubicBezTo>
                      <a:pt x="445544" y="11979"/>
                      <a:pt x="435505" y="20136"/>
                      <a:pt x="431113" y="28920"/>
                    </a:cubicBezTo>
                    <a:cubicBezTo>
                      <a:pt x="398485" y="97312"/>
                      <a:pt x="361466" y="163194"/>
                      <a:pt x="331349" y="233468"/>
                    </a:cubicBezTo>
                    <a:cubicBezTo>
                      <a:pt x="329466" y="237232"/>
                      <a:pt x="326329" y="240997"/>
                      <a:pt x="328211" y="246017"/>
                    </a:cubicBezTo>
                    <a:cubicBezTo>
                      <a:pt x="446799" y="215899"/>
                      <a:pt x="560994" y="175743"/>
                      <a:pt x="672052" y="123037"/>
                    </a:cubicBezTo>
                    <a:cubicBezTo>
                      <a:pt x="742327" y="89782"/>
                      <a:pt x="813856" y="60920"/>
                      <a:pt x="886012" y="31430"/>
                    </a:cubicBezTo>
                    <a:cubicBezTo>
                      <a:pt x="894169" y="28292"/>
                      <a:pt x="902326" y="23900"/>
                      <a:pt x="911737" y="26410"/>
                    </a:cubicBezTo>
                    <a:cubicBezTo>
                      <a:pt x="933698" y="45861"/>
                      <a:pt x="934953" y="73469"/>
                      <a:pt x="939345" y="99822"/>
                    </a:cubicBezTo>
                    <a:cubicBezTo>
                      <a:pt x="935580" y="107351"/>
                      <a:pt x="928678" y="111743"/>
                      <a:pt x="921777" y="115508"/>
                    </a:cubicBezTo>
                    <a:cubicBezTo>
                      <a:pt x="843973" y="153155"/>
                      <a:pt x="769934" y="197703"/>
                      <a:pt x="694641" y="239742"/>
                    </a:cubicBezTo>
                    <a:cubicBezTo>
                      <a:pt x="685229" y="244762"/>
                      <a:pt x="675190" y="249154"/>
                      <a:pt x="667033" y="251664"/>
                    </a:cubicBezTo>
                    <a:cubicBezTo>
                      <a:pt x="728523" y="239742"/>
                      <a:pt x="793150" y="232840"/>
                      <a:pt x="856522" y="221546"/>
                    </a:cubicBezTo>
                    <a:cubicBezTo>
                      <a:pt x="885385" y="216527"/>
                      <a:pt x="914247" y="210880"/>
                      <a:pt x="943110" y="205860"/>
                    </a:cubicBezTo>
                    <a:cubicBezTo>
                      <a:pt x="953776" y="203978"/>
                      <a:pt x="963815" y="200213"/>
                      <a:pt x="974482" y="204605"/>
                    </a:cubicBezTo>
                    <a:cubicBezTo>
                      <a:pt x="988913" y="228448"/>
                      <a:pt x="1003972" y="252291"/>
                      <a:pt x="1002717" y="281781"/>
                    </a:cubicBezTo>
                    <a:cubicBezTo>
                      <a:pt x="994560" y="289938"/>
                      <a:pt x="983894" y="291193"/>
                      <a:pt x="973855" y="293703"/>
                    </a:cubicBezTo>
                    <a:cubicBezTo>
                      <a:pt x="860287" y="324448"/>
                      <a:pt x="745464" y="350173"/>
                      <a:pt x="631268" y="375899"/>
                    </a:cubicBezTo>
                    <a:cubicBezTo>
                      <a:pt x="552210" y="394094"/>
                      <a:pt x="479426" y="430486"/>
                      <a:pt x="397231" y="459349"/>
                    </a:cubicBezTo>
                    <a:cubicBezTo>
                      <a:pt x="430485" y="484447"/>
                      <a:pt x="461858" y="501388"/>
                      <a:pt x="491975" y="518956"/>
                    </a:cubicBezTo>
                    <a:cubicBezTo>
                      <a:pt x="540289" y="545937"/>
                      <a:pt x="586720" y="575427"/>
                      <a:pt x="636288" y="599897"/>
                    </a:cubicBezTo>
                    <a:cubicBezTo>
                      <a:pt x="643817" y="603662"/>
                      <a:pt x="653229" y="606799"/>
                      <a:pt x="654484" y="617466"/>
                    </a:cubicBezTo>
                    <a:cubicBezTo>
                      <a:pt x="631896" y="638171"/>
                      <a:pt x="606171" y="652603"/>
                      <a:pt x="574798" y="6544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6">
                <a:extLst>
                  <a:ext uri="{FF2B5EF4-FFF2-40B4-BE49-F238E27FC236}">
                    <a16:creationId xmlns:a16="http://schemas.microsoft.com/office/drawing/2014/main" id="{598C85C7-E9D4-49F7-9E14-2B136EE22237}"/>
                  </a:ext>
                </a:extLst>
              </p:cNvPr>
              <p:cNvSpPr/>
              <p:nvPr/>
            </p:nvSpPr>
            <p:spPr>
              <a:xfrm>
                <a:off x="8091910" y="4625542"/>
                <a:ext cx="928622" cy="734113"/>
              </a:xfrm>
              <a:custGeom>
                <a:avLst/>
                <a:gdLst>
                  <a:gd name="connsiteX0" fmla="*/ 701487 w 928622"/>
                  <a:gd name="connsiteY0" fmla="*/ 102274 h 734113"/>
                  <a:gd name="connsiteX1" fmla="*/ 748545 w 928622"/>
                  <a:gd name="connsiteY1" fmla="*/ 375841 h 734113"/>
                  <a:gd name="connsiteX2" fmla="*/ 729722 w 928622"/>
                  <a:gd name="connsiteY2" fmla="*/ 466193 h 734113"/>
                  <a:gd name="connsiteX3" fmla="*/ 726584 w 928622"/>
                  <a:gd name="connsiteY3" fmla="*/ 488781 h 734113"/>
                  <a:gd name="connsiteX4" fmla="*/ 765486 w 928622"/>
                  <a:gd name="connsiteY4" fmla="*/ 498193 h 734113"/>
                  <a:gd name="connsiteX5" fmla="*/ 799995 w 928622"/>
                  <a:gd name="connsiteY5" fmla="*/ 478115 h 734113"/>
                  <a:gd name="connsiteX6" fmla="*/ 933014 w 928622"/>
                  <a:gd name="connsiteY6" fmla="*/ 564703 h 734113"/>
                  <a:gd name="connsiteX7" fmla="*/ 831368 w 928622"/>
                  <a:gd name="connsiteY7" fmla="*/ 725329 h 734113"/>
                  <a:gd name="connsiteX8" fmla="*/ 730349 w 928622"/>
                  <a:gd name="connsiteY8" fmla="*/ 720310 h 734113"/>
                  <a:gd name="connsiteX9" fmla="*/ 694584 w 928622"/>
                  <a:gd name="connsiteY9" fmla="*/ 622428 h 734113"/>
                  <a:gd name="connsiteX10" fmla="*/ 699604 w 928622"/>
                  <a:gd name="connsiteY10" fmla="*/ 596075 h 734113"/>
                  <a:gd name="connsiteX11" fmla="*/ 678271 w 928622"/>
                  <a:gd name="connsiteY11" fmla="*/ 564075 h 734113"/>
                  <a:gd name="connsiteX12" fmla="*/ 658820 w 928622"/>
                  <a:gd name="connsiteY12" fmla="*/ 577252 h 734113"/>
                  <a:gd name="connsiteX13" fmla="*/ 603604 w 928622"/>
                  <a:gd name="connsiteY13" fmla="*/ 617408 h 734113"/>
                  <a:gd name="connsiteX14" fmla="*/ 344469 w 928622"/>
                  <a:gd name="connsiteY14" fmla="*/ 668232 h 734113"/>
                  <a:gd name="connsiteX15" fmla="*/ 281097 w 928622"/>
                  <a:gd name="connsiteY15" fmla="*/ 611134 h 734113"/>
                  <a:gd name="connsiteX16" fmla="*/ 368939 w 928622"/>
                  <a:gd name="connsiteY16" fmla="*/ 590428 h 734113"/>
                  <a:gd name="connsiteX17" fmla="*/ 540860 w 928622"/>
                  <a:gd name="connsiteY17" fmla="*/ 550271 h 734113"/>
                  <a:gd name="connsiteX18" fmla="*/ 357018 w 928622"/>
                  <a:gd name="connsiteY18" fmla="*/ 426664 h 734113"/>
                  <a:gd name="connsiteX19" fmla="*/ 24471 w 928622"/>
                  <a:gd name="connsiteY19" fmla="*/ 249097 h 734113"/>
                  <a:gd name="connsiteX20" fmla="*/ 0 w 928622"/>
                  <a:gd name="connsiteY20" fmla="*/ 229018 h 734113"/>
                  <a:gd name="connsiteX21" fmla="*/ 43294 w 928622"/>
                  <a:gd name="connsiteY21" fmla="*/ 165019 h 734113"/>
                  <a:gd name="connsiteX22" fmla="*/ 122980 w 928622"/>
                  <a:gd name="connsiteY22" fmla="*/ 194509 h 734113"/>
                  <a:gd name="connsiteX23" fmla="*/ 334430 w 928622"/>
                  <a:gd name="connsiteY23" fmla="*/ 282351 h 734113"/>
                  <a:gd name="connsiteX24" fmla="*/ 335057 w 928622"/>
                  <a:gd name="connsiteY24" fmla="*/ 281096 h 734113"/>
                  <a:gd name="connsiteX25" fmla="*/ 332547 w 928622"/>
                  <a:gd name="connsiteY25" fmla="*/ 281724 h 734113"/>
                  <a:gd name="connsiteX26" fmla="*/ 257253 w 928622"/>
                  <a:gd name="connsiteY26" fmla="*/ 213959 h 734113"/>
                  <a:gd name="connsiteX27" fmla="*/ 128627 w 928622"/>
                  <a:gd name="connsiteY27" fmla="*/ 97882 h 734113"/>
                  <a:gd name="connsiteX28" fmla="*/ 106039 w 928622"/>
                  <a:gd name="connsiteY28" fmla="*/ 71529 h 734113"/>
                  <a:gd name="connsiteX29" fmla="*/ 146196 w 928622"/>
                  <a:gd name="connsiteY29" fmla="*/ 0 h 734113"/>
                  <a:gd name="connsiteX30" fmla="*/ 166901 w 928622"/>
                  <a:gd name="connsiteY30" fmla="*/ 10667 h 734113"/>
                  <a:gd name="connsiteX31" fmla="*/ 457409 w 928622"/>
                  <a:gd name="connsiteY31" fmla="*/ 237175 h 734113"/>
                  <a:gd name="connsiteX32" fmla="*/ 652545 w 928622"/>
                  <a:gd name="connsiteY32" fmla="*/ 357017 h 734113"/>
                  <a:gd name="connsiteX33" fmla="*/ 660075 w 928622"/>
                  <a:gd name="connsiteY33" fmla="*/ 355135 h 734113"/>
                  <a:gd name="connsiteX34" fmla="*/ 640624 w 928622"/>
                  <a:gd name="connsiteY34" fmla="*/ 206430 h 734113"/>
                  <a:gd name="connsiteX35" fmla="*/ 619918 w 928622"/>
                  <a:gd name="connsiteY35" fmla="*/ 82823 h 734113"/>
                  <a:gd name="connsiteX36" fmla="*/ 621173 w 928622"/>
                  <a:gd name="connsiteY36" fmla="*/ 67137 h 734113"/>
                  <a:gd name="connsiteX37" fmla="*/ 701487 w 928622"/>
                  <a:gd name="connsiteY37" fmla="*/ 102274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701487" y="102274"/>
                    </a:moveTo>
                    <a:cubicBezTo>
                      <a:pt x="719682" y="193254"/>
                      <a:pt x="735996" y="284234"/>
                      <a:pt x="748545" y="375841"/>
                    </a:cubicBezTo>
                    <a:cubicBezTo>
                      <a:pt x="752937" y="409723"/>
                      <a:pt x="751055" y="438586"/>
                      <a:pt x="729722" y="466193"/>
                    </a:cubicBezTo>
                    <a:cubicBezTo>
                      <a:pt x="725329" y="471841"/>
                      <a:pt x="710271" y="480625"/>
                      <a:pt x="726584" y="488781"/>
                    </a:cubicBezTo>
                    <a:cubicBezTo>
                      <a:pt x="738506" y="494428"/>
                      <a:pt x="747290" y="513252"/>
                      <a:pt x="765486" y="498193"/>
                    </a:cubicBezTo>
                    <a:cubicBezTo>
                      <a:pt x="775525" y="490036"/>
                      <a:pt x="787447" y="483135"/>
                      <a:pt x="799995" y="478115"/>
                    </a:cubicBezTo>
                    <a:cubicBezTo>
                      <a:pt x="869015" y="448625"/>
                      <a:pt x="931132" y="489409"/>
                      <a:pt x="933014" y="564703"/>
                    </a:cubicBezTo>
                    <a:cubicBezTo>
                      <a:pt x="934269" y="628075"/>
                      <a:pt x="889721" y="699604"/>
                      <a:pt x="831368" y="725329"/>
                    </a:cubicBezTo>
                    <a:cubicBezTo>
                      <a:pt x="796858" y="741015"/>
                      <a:pt x="761721" y="744152"/>
                      <a:pt x="730349" y="720310"/>
                    </a:cubicBezTo>
                    <a:cubicBezTo>
                      <a:pt x="698349" y="695839"/>
                      <a:pt x="691447" y="660075"/>
                      <a:pt x="694584" y="622428"/>
                    </a:cubicBezTo>
                    <a:cubicBezTo>
                      <a:pt x="695212" y="613644"/>
                      <a:pt x="695839" y="604232"/>
                      <a:pt x="699604" y="596075"/>
                    </a:cubicBezTo>
                    <a:cubicBezTo>
                      <a:pt x="710271" y="572859"/>
                      <a:pt x="688310" y="571604"/>
                      <a:pt x="678271" y="564075"/>
                    </a:cubicBezTo>
                    <a:cubicBezTo>
                      <a:pt x="664467" y="554036"/>
                      <a:pt x="662585" y="570977"/>
                      <a:pt x="658820" y="577252"/>
                    </a:cubicBezTo>
                    <a:cubicBezTo>
                      <a:pt x="646271" y="599840"/>
                      <a:pt x="628702" y="611761"/>
                      <a:pt x="603604" y="617408"/>
                    </a:cubicBezTo>
                    <a:cubicBezTo>
                      <a:pt x="517644" y="636231"/>
                      <a:pt x="431684" y="656310"/>
                      <a:pt x="344469" y="668232"/>
                    </a:cubicBezTo>
                    <a:cubicBezTo>
                      <a:pt x="316861" y="656938"/>
                      <a:pt x="289253" y="644389"/>
                      <a:pt x="281097" y="611134"/>
                    </a:cubicBezTo>
                    <a:cubicBezTo>
                      <a:pt x="308704" y="597957"/>
                      <a:pt x="339449" y="596702"/>
                      <a:pt x="368939" y="590428"/>
                    </a:cubicBezTo>
                    <a:cubicBezTo>
                      <a:pt x="424155" y="577879"/>
                      <a:pt x="479997" y="565958"/>
                      <a:pt x="540860" y="550271"/>
                    </a:cubicBezTo>
                    <a:cubicBezTo>
                      <a:pt x="476860" y="506350"/>
                      <a:pt x="420390" y="461174"/>
                      <a:pt x="357018" y="426664"/>
                    </a:cubicBezTo>
                    <a:cubicBezTo>
                      <a:pt x="246587" y="366429"/>
                      <a:pt x="134901" y="309332"/>
                      <a:pt x="24471" y="249097"/>
                    </a:cubicBezTo>
                    <a:cubicBezTo>
                      <a:pt x="15059" y="244077"/>
                      <a:pt x="5020" y="239685"/>
                      <a:pt x="0" y="229018"/>
                    </a:cubicBezTo>
                    <a:cubicBezTo>
                      <a:pt x="3765" y="200155"/>
                      <a:pt x="21333" y="180705"/>
                      <a:pt x="43294" y="165019"/>
                    </a:cubicBezTo>
                    <a:cubicBezTo>
                      <a:pt x="72784" y="166901"/>
                      <a:pt x="96627" y="183842"/>
                      <a:pt x="122980" y="194509"/>
                    </a:cubicBezTo>
                    <a:cubicBezTo>
                      <a:pt x="193254" y="223999"/>
                      <a:pt x="264783" y="250351"/>
                      <a:pt x="334430" y="282351"/>
                    </a:cubicBezTo>
                    <a:cubicBezTo>
                      <a:pt x="337567" y="283606"/>
                      <a:pt x="335057" y="277332"/>
                      <a:pt x="335057" y="281096"/>
                    </a:cubicBezTo>
                    <a:cubicBezTo>
                      <a:pt x="335057" y="282351"/>
                      <a:pt x="334430" y="282979"/>
                      <a:pt x="332547" y="281724"/>
                    </a:cubicBezTo>
                    <a:cubicBezTo>
                      <a:pt x="303685" y="263528"/>
                      <a:pt x="281724" y="237175"/>
                      <a:pt x="257253" y="213959"/>
                    </a:cubicBezTo>
                    <a:cubicBezTo>
                      <a:pt x="214587" y="175058"/>
                      <a:pt x="172548" y="135528"/>
                      <a:pt x="128627" y="97882"/>
                    </a:cubicBezTo>
                    <a:cubicBezTo>
                      <a:pt x="119843" y="90352"/>
                      <a:pt x="111058" y="82823"/>
                      <a:pt x="106039" y="71529"/>
                    </a:cubicBezTo>
                    <a:cubicBezTo>
                      <a:pt x="108549" y="41411"/>
                      <a:pt x="121098" y="16941"/>
                      <a:pt x="146196" y="0"/>
                    </a:cubicBezTo>
                    <a:cubicBezTo>
                      <a:pt x="154980" y="0"/>
                      <a:pt x="160627" y="6274"/>
                      <a:pt x="166901" y="10667"/>
                    </a:cubicBezTo>
                    <a:cubicBezTo>
                      <a:pt x="266038" y="83450"/>
                      <a:pt x="360782" y="161254"/>
                      <a:pt x="457409" y="237175"/>
                    </a:cubicBezTo>
                    <a:cubicBezTo>
                      <a:pt x="517644" y="284861"/>
                      <a:pt x="587291" y="317488"/>
                      <a:pt x="652545" y="357017"/>
                    </a:cubicBezTo>
                    <a:cubicBezTo>
                      <a:pt x="653800" y="357645"/>
                      <a:pt x="655683" y="357645"/>
                      <a:pt x="660075" y="355135"/>
                    </a:cubicBezTo>
                    <a:cubicBezTo>
                      <a:pt x="655683" y="306194"/>
                      <a:pt x="648153" y="255998"/>
                      <a:pt x="640624" y="206430"/>
                    </a:cubicBezTo>
                    <a:cubicBezTo>
                      <a:pt x="634350" y="165019"/>
                      <a:pt x="628702" y="123607"/>
                      <a:pt x="619918" y="82823"/>
                    </a:cubicBezTo>
                    <a:cubicBezTo>
                      <a:pt x="618663" y="77803"/>
                      <a:pt x="618036" y="72156"/>
                      <a:pt x="621173" y="67137"/>
                    </a:cubicBezTo>
                    <a:cubicBezTo>
                      <a:pt x="653800" y="63372"/>
                      <a:pt x="677643" y="82195"/>
                      <a:pt x="701487" y="102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7">
                <a:extLst>
                  <a:ext uri="{FF2B5EF4-FFF2-40B4-BE49-F238E27FC236}">
                    <a16:creationId xmlns:a16="http://schemas.microsoft.com/office/drawing/2014/main" id="{6B34CC0E-50C7-4AB6-B60D-2A31DCA3953D}"/>
                  </a:ext>
                </a:extLst>
              </p:cNvPr>
              <p:cNvSpPr/>
              <p:nvPr/>
            </p:nvSpPr>
            <p:spPr>
              <a:xfrm>
                <a:off x="3588533" y="5057226"/>
                <a:ext cx="859603" cy="834505"/>
              </a:xfrm>
              <a:custGeom>
                <a:avLst/>
                <a:gdLst>
                  <a:gd name="connsiteX0" fmla="*/ 641439 w 859602"/>
                  <a:gd name="connsiteY0" fmla="*/ 710898 h 834505"/>
                  <a:gd name="connsiteX1" fmla="*/ 347794 w 859602"/>
                  <a:gd name="connsiteY1" fmla="*/ 695212 h 834505"/>
                  <a:gd name="connsiteX2" fmla="*/ 278147 w 859602"/>
                  <a:gd name="connsiteY2" fmla="*/ 656310 h 834505"/>
                  <a:gd name="connsiteX3" fmla="*/ 257441 w 859602"/>
                  <a:gd name="connsiteY3" fmla="*/ 649408 h 834505"/>
                  <a:gd name="connsiteX4" fmla="*/ 238618 w 859602"/>
                  <a:gd name="connsiteY4" fmla="*/ 683290 h 834505"/>
                  <a:gd name="connsiteX5" fmla="*/ 252422 w 859602"/>
                  <a:gd name="connsiteY5" fmla="*/ 734741 h 834505"/>
                  <a:gd name="connsiteX6" fmla="*/ 147010 w 859602"/>
                  <a:gd name="connsiteY6" fmla="*/ 835132 h 834505"/>
                  <a:gd name="connsiteX7" fmla="*/ 188 w 859602"/>
                  <a:gd name="connsiteY7" fmla="*/ 682663 h 834505"/>
                  <a:gd name="connsiteX8" fmla="*/ 120030 w 859602"/>
                  <a:gd name="connsiteY8" fmla="*/ 585408 h 834505"/>
                  <a:gd name="connsiteX9" fmla="*/ 159559 w 859602"/>
                  <a:gd name="connsiteY9" fmla="*/ 600467 h 834505"/>
                  <a:gd name="connsiteX10" fmla="*/ 182775 w 859602"/>
                  <a:gd name="connsiteY10" fmla="*/ 597957 h 834505"/>
                  <a:gd name="connsiteX11" fmla="*/ 184030 w 859602"/>
                  <a:gd name="connsiteY11" fmla="*/ 560938 h 834505"/>
                  <a:gd name="connsiteX12" fmla="*/ 159559 w 859602"/>
                  <a:gd name="connsiteY12" fmla="*/ 503213 h 834505"/>
                  <a:gd name="connsiteX13" fmla="*/ 165834 w 859602"/>
                  <a:gd name="connsiteY13" fmla="*/ 235920 h 834505"/>
                  <a:gd name="connsiteX14" fmla="*/ 224186 w 859602"/>
                  <a:gd name="connsiteY14" fmla="*/ 184470 h 834505"/>
                  <a:gd name="connsiteX15" fmla="*/ 236108 w 859602"/>
                  <a:gd name="connsiteY15" fmla="*/ 186352 h 834505"/>
                  <a:gd name="connsiteX16" fmla="*/ 237363 w 859602"/>
                  <a:gd name="connsiteY16" fmla="*/ 209568 h 834505"/>
                  <a:gd name="connsiteX17" fmla="*/ 235480 w 859602"/>
                  <a:gd name="connsiteY17" fmla="*/ 449880 h 834505"/>
                  <a:gd name="connsiteX18" fmla="*/ 285676 w 859602"/>
                  <a:gd name="connsiteY18" fmla="*/ 410351 h 834505"/>
                  <a:gd name="connsiteX19" fmla="*/ 503401 w 859602"/>
                  <a:gd name="connsiteY19" fmla="*/ 180077 h 834505"/>
                  <a:gd name="connsiteX20" fmla="*/ 653360 w 859602"/>
                  <a:gd name="connsiteY20" fmla="*/ 10039 h 834505"/>
                  <a:gd name="connsiteX21" fmla="*/ 665909 w 859602"/>
                  <a:gd name="connsiteY21" fmla="*/ 0 h 834505"/>
                  <a:gd name="connsiteX22" fmla="*/ 724262 w 859602"/>
                  <a:gd name="connsiteY22" fmla="*/ 55215 h 834505"/>
                  <a:gd name="connsiteX23" fmla="*/ 719870 w 859602"/>
                  <a:gd name="connsiteY23" fmla="*/ 67764 h 834505"/>
                  <a:gd name="connsiteX24" fmla="*/ 547949 w 859602"/>
                  <a:gd name="connsiteY24" fmla="*/ 309959 h 834505"/>
                  <a:gd name="connsiteX25" fmla="*/ 547949 w 859602"/>
                  <a:gd name="connsiteY25" fmla="*/ 308704 h 834505"/>
                  <a:gd name="connsiteX26" fmla="*/ 797046 w 859602"/>
                  <a:gd name="connsiteY26" fmla="*/ 134901 h 834505"/>
                  <a:gd name="connsiteX27" fmla="*/ 802066 w 859602"/>
                  <a:gd name="connsiteY27" fmla="*/ 133646 h 834505"/>
                  <a:gd name="connsiteX28" fmla="*/ 862300 w 859602"/>
                  <a:gd name="connsiteY28" fmla="*/ 191999 h 834505"/>
                  <a:gd name="connsiteX29" fmla="*/ 783242 w 859602"/>
                  <a:gd name="connsiteY29" fmla="*/ 262901 h 834505"/>
                  <a:gd name="connsiteX30" fmla="*/ 581204 w 859602"/>
                  <a:gd name="connsiteY30" fmla="*/ 425409 h 834505"/>
                  <a:gd name="connsiteX31" fmla="*/ 406774 w 859602"/>
                  <a:gd name="connsiteY31" fmla="*/ 598585 h 834505"/>
                  <a:gd name="connsiteX32" fmla="*/ 401127 w 859602"/>
                  <a:gd name="connsiteY32" fmla="*/ 609879 h 834505"/>
                  <a:gd name="connsiteX33" fmla="*/ 417440 w 859602"/>
                  <a:gd name="connsiteY33" fmla="*/ 616781 h 834505"/>
                  <a:gd name="connsiteX34" fmla="*/ 534145 w 859602"/>
                  <a:gd name="connsiteY34" fmla="*/ 627447 h 834505"/>
                  <a:gd name="connsiteX35" fmla="*/ 670301 w 859602"/>
                  <a:gd name="connsiteY35" fmla="*/ 633722 h 834505"/>
                  <a:gd name="connsiteX36" fmla="*/ 696654 w 859602"/>
                  <a:gd name="connsiteY36" fmla="*/ 642506 h 834505"/>
                  <a:gd name="connsiteX37" fmla="*/ 641439 w 859602"/>
                  <a:gd name="connsiteY37" fmla="*/ 710898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641439" y="710898"/>
                    </a:moveTo>
                    <a:cubicBezTo>
                      <a:pt x="543557" y="710271"/>
                      <a:pt x="445675" y="702741"/>
                      <a:pt x="347794" y="695212"/>
                    </a:cubicBezTo>
                    <a:cubicBezTo>
                      <a:pt x="316421" y="692702"/>
                      <a:pt x="298225" y="675761"/>
                      <a:pt x="278147" y="656310"/>
                    </a:cubicBezTo>
                    <a:cubicBezTo>
                      <a:pt x="273127" y="651290"/>
                      <a:pt x="267480" y="637486"/>
                      <a:pt x="257441" y="649408"/>
                    </a:cubicBezTo>
                    <a:cubicBezTo>
                      <a:pt x="249284" y="659447"/>
                      <a:pt x="230461" y="663839"/>
                      <a:pt x="238618" y="683290"/>
                    </a:cubicBezTo>
                    <a:cubicBezTo>
                      <a:pt x="245520" y="699604"/>
                      <a:pt x="251794" y="715917"/>
                      <a:pt x="252422" y="734741"/>
                    </a:cubicBezTo>
                    <a:cubicBezTo>
                      <a:pt x="255559" y="803760"/>
                      <a:pt x="215402" y="841407"/>
                      <a:pt x="147010" y="835132"/>
                    </a:cubicBezTo>
                    <a:cubicBezTo>
                      <a:pt x="76736" y="828858"/>
                      <a:pt x="3952" y="753564"/>
                      <a:pt x="188" y="682663"/>
                    </a:cubicBezTo>
                    <a:cubicBezTo>
                      <a:pt x="-3577" y="611134"/>
                      <a:pt x="49756" y="567213"/>
                      <a:pt x="120030" y="585408"/>
                    </a:cubicBezTo>
                    <a:cubicBezTo>
                      <a:pt x="133834" y="589173"/>
                      <a:pt x="147638" y="593565"/>
                      <a:pt x="159559" y="600467"/>
                    </a:cubicBezTo>
                    <a:cubicBezTo>
                      <a:pt x="169598" y="606114"/>
                      <a:pt x="175246" y="604232"/>
                      <a:pt x="182775" y="597957"/>
                    </a:cubicBezTo>
                    <a:cubicBezTo>
                      <a:pt x="197834" y="585408"/>
                      <a:pt x="202853" y="574742"/>
                      <a:pt x="184030" y="560938"/>
                    </a:cubicBezTo>
                    <a:cubicBezTo>
                      <a:pt x="164579" y="547134"/>
                      <a:pt x="159559" y="527683"/>
                      <a:pt x="159559" y="503213"/>
                    </a:cubicBezTo>
                    <a:cubicBezTo>
                      <a:pt x="160814" y="414115"/>
                      <a:pt x="158932" y="325018"/>
                      <a:pt x="165834" y="235920"/>
                    </a:cubicBezTo>
                    <a:cubicBezTo>
                      <a:pt x="179638" y="212077"/>
                      <a:pt x="203481" y="200156"/>
                      <a:pt x="224186" y="184470"/>
                    </a:cubicBezTo>
                    <a:cubicBezTo>
                      <a:pt x="227951" y="181960"/>
                      <a:pt x="232971" y="183215"/>
                      <a:pt x="236108" y="186352"/>
                    </a:cubicBezTo>
                    <a:cubicBezTo>
                      <a:pt x="241127" y="193881"/>
                      <a:pt x="237990" y="202038"/>
                      <a:pt x="237363" y="209568"/>
                    </a:cubicBezTo>
                    <a:cubicBezTo>
                      <a:pt x="234226" y="288626"/>
                      <a:pt x="236735" y="367684"/>
                      <a:pt x="235480" y="449880"/>
                    </a:cubicBezTo>
                    <a:cubicBezTo>
                      <a:pt x="256814" y="438586"/>
                      <a:pt x="270618" y="423527"/>
                      <a:pt x="285676" y="410351"/>
                    </a:cubicBezTo>
                    <a:cubicBezTo>
                      <a:pt x="365989" y="340704"/>
                      <a:pt x="436264" y="262273"/>
                      <a:pt x="503401" y="180077"/>
                    </a:cubicBezTo>
                    <a:cubicBezTo>
                      <a:pt x="551086" y="121725"/>
                      <a:pt x="601910" y="65255"/>
                      <a:pt x="653360" y="10039"/>
                    </a:cubicBezTo>
                    <a:cubicBezTo>
                      <a:pt x="657125" y="6274"/>
                      <a:pt x="660890" y="1882"/>
                      <a:pt x="665909" y="0"/>
                    </a:cubicBezTo>
                    <a:cubicBezTo>
                      <a:pt x="698537" y="4392"/>
                      <a:pt x="713595" y="27608"/>
                      <a:pt x="724262" y="55215"/>
                    </a:cubicBezTo>
                    <a:cubicBezTo>
                      <a:pt x="723635" y="59608"/>
                      <a:pt x="722380" y="64000"/>
                      <a:pt x="719870" y="67764"/>
                    </a:cubicBezTo>
                    <a:cubicBezTo>
                      <a:pt x="660262" y="148077"/>
                      <a:pt x="603792" y="231528"/>
                      <a:pt x="547949" y="309959"/>
                    </a:cubicBezTo>
                    <a:cubicBezTo>
                      <a:pt x="545439" y="311214"/>
                      <a:pt x="546694" y="309959"/>
                      <a:pt x="547949" y="308704"/>
                    </a:cubicBezTo>
                    <a:cubicBezTo>
                      <a:pt x="630772" y="250352"/>
                      <a:pt x="714223" y="193254"/>
                      <a:pt x="797046" y="134901"/>
                    </a:cubicBezTo>
                    <a:cubicBezTo>
                      <a:pt x="798301" y="133646"/>
                      <a:pt x="800183" y="134274"/>
                      <a:pt x="802066" y="133646"/>
                    </a:cubicBezTo>
                    <a:cubicBezTo>
                      <a:pt x="825908" y="148705"/>
                      <a:pt x="853516" y="160626"/>
                      <a:pt x="862300" y="191999"/>
                    </a:cubicBezTo>
                    <a:cubicBezTo>
                      <a:pt x="840967" y="221489"/>
                      <a:pt x="810222" y="240312"/>
                      <a:pt x="783242" y="262901"/>
                    </a:cubicBezTo>
                    <a:cubicBezTo>
                      <a:pt x="717360" y="318743"/>
                      <a:pt x="650223" y="373331"/>
                      <a:pt x="581204" y="425409"/>
                    </a:cubicBezTo>
                    <a:cubicBezTo>
                      <a:pt x="515322" y="475605"/>
                      <a:pt x="466381" y="542115"/>
                      <a:pt x="406774" y="598585"/>
                    </a:cubicBezTo>
                    <a:cubicBezTo>
                      <a:pt x="403636" y="601722"/>
                      <a:pt x="399244" y="605487"/>
                      <a:pt x="401127" y="609879"/>
                    </a:cubicBezTo>
                    <a:cubicBezTo>
                      <a:pt x="403636" y="616781"/>
                      <a:pt x="411166" y="616153"/>
                      <a:pt x="417440" y="616781"/>
                    </a:cubicBezTo>
                    <a:cubicBezTo>
                      <a:pt x="456342" y="619918"/>
                      <a:pt x="495244" y="625565"/>
                      <a:pt x="534145" y="627447"/>
                    </a:cubicBezTo>
                    <a:cubicBezTo>
                      <a:pt x="579322" y="628702"/>
                      <a:pt x="624498" y="636859"/>
                      <a:pt x="670301" y="633722"/>
                    </a:cubicBezTo>
                    <a:cubicBezTo>
                      <a:pt x="679713" y="633095"/>
                      <a:pt x="690380" y="632467"/>
                      <a:pt x="696654" y="642506"/>
                    </a:cubicBezTo>
                    <a:cubicBezTo>
                      <a:pt x="683478" y="670114"/>
                      <a:pt x="667792" y="694584"/>
                      <a:pt x="641439" y="7108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8">
                <a:extLst>
                  <a:ext uri="{FF2B5EF4-FFF2-40B4-BE49-F238E27FC236}">
                    <a16:creationId xmlns:a16="http://schemas.microsoft.com/office/drawing/2014/main" id="{F141F85A-482A-4933-A29F-1556BF8ED383}"/>
                  </a:ext>
                </a:extLst>
              </p:cNvPr>
              <p:cNvSpPr/>
              <p:nvPr/>
            </p:nvSpPr>
            <p:spPr>
              <a:xfrm>
                <a:off x="3165795" y="1492297"/>
                <a:ext cx="928622" cy="734113"/>
              </a:xfrm>
              <a:custGeom>
                <a:avLst/>
                <a:gdLst>
                  <a:gd name="connsiteX0" fmla="*/ 231554 w 928622"/>
                  <a:gd name="connsiteY0" fmla="*/ 635377 h 734113"/>
                  <a:gd name="connsiteX1" fmla="*/ 184495 w 928622"/>
                  <a:gd name="connsiteY1" fmla="*/ 361810 h 734113"/>
                  <a:gd name="connsiteX2" fmla="*/ 203319 w 928622"/>
                  <a:gd name="connsiteY2" fmla="*/ 271458 h 734113"/>
                  <a:gd name="connsiteX3" fmla="*/ 206456 w 928622"/>
                  <a:gd name="connsiteY3" fmla="*/ 248870 h 734113"/>
                  <a:gd name="connsiteX4" fmla="*/ 167554 w 928622"/>
                  <a:gd name="connsiteY4" fmla="*/ 239458 h 734113"/>
                  <a:gd name="connsiteX5" fmla="*/ 133045 w 928622"/>
                  <a:gd name="connsiteY5" fmla="*/ 259536 h 734113"/>
                  <a:gd name="connsiteX6" fmla="*/ 26 w 928622"/>
                  <a:gd name="connsiteY6" fmla="*/ 172949 h 734113"/>
                  <a:gd name="connsiteX7" fmla="*/ 101672 w 928622"/>
                  <a:gd name="connsiteY7" fmla="*/ 12322 h 734113"/>
                  <a:gd name="connsiteX8" fmla="*/ 202691 w 928622"/>
                  <a:gd name="connsiteY8" fmla="*/ 17342 h 734113"/>
                  <a:gd name="connsiteX9" fmla="*/ 238456 w 928622"/>
                  <a:gd name="connsiteY9" fmla="*/ 115224 h 734113"/>
                  <a:gd name="connsiteX10" fmla="*/ 233436 w 928622"/>
                  <a:gd name="connsiteY10" fmla="*/ 141576 h 734113"/>
                  <a:gd name="connsiteX11" fmla="*/ 254770 w 928622"/>
                  <a:gd name="connsiteY11" fmla="*/ 173576 h 734113"/>
                  <a:gd name="connsiteX12" fmla="*/ 274220 w 928622"/>
                  <a:gd name="connsiteY12" fmla="*/ 160400 h 734113"/>
                  <a:gd name="connsiteX13" fmla="*/ 329436 w 928622"/>
                  <a:gd name="connsiteY13" fmla="*/ 120243 h 734113"/>
                  <a:gd name="connsiteX14" fmla="*/ 588572 w 928622"/>
                  <a:gd name="connsiteY14" fmla="*/ 69420 h 734113"/>
                  <a:gd name="connsiteX15" fmla="*/ 651944 w 928622"/>
                  <a:gd name="connsiteY15" fmla="*/ 126517 h 734113"/>
                  <a:gd name="connsiteX16" fmla="*/ 564101 w 928622"/>
                  <a:gd name="connsiteY16" fmla="*/ 147223 h 734113"/>
                  <a:gd name="connsiteX17" fmla="*/ 392181 w 928622"/>
                  <a:gd name="connsiteY17" fmla="*/ 187380 h 734113"/>
                  <a:gd name="connsiteX18" fmla="*/ 580415 w 928622"/>
                  <a:gd name="connsiteY18" fmla="*/ 313497 h 734113"/>
                  <a:gd name="connsiteX19" fmla="*/ 902923 w 928622"/>
                  <a:gd name="connsiteY19" fmla="*/ 486045 h 734113"/>
                  <a:gd name="connsiteX20" fmla="*/ 932413 w 928622"/>
                  <a:gd name="connsiteY20" fmla="*/ 508633 h 734113"/>
                  <a:gd name="connsiteX21" fmla="*/ 889119 w 928622"/>
                  <a:gd name="connsiteY21" fmla="*/ 572633 h 734113"/>
                  <a:gd name="connsiteX22" fmla="*/ 809433 w 928622"/>
                  <a:gd name="connsiteY22" fmla="*/ 543143 h 734113"/>
                  <a:gd name="connsiteX23" fmla="*/ 597983 w 928622"/>
                  <a:gd name="connsiteY23" fmla="*/ 455300 h 734113"/>
                  <a:gd name="connsiteX24" fmla="*/ 597356 w 928622"/>
                  <a:gd name="connsiteY24" fmla="*/ 456555 h 734113"/>
                  <a:gd name="connsiteX25" fmla="*/ 599866 w 928622"/>
                  <a:gd name="connsiteY25" fmla="*/ 455927 h 734113"/>
                  <a:gd name="connsiteX26" fmla="*/ 675159 w 928622"/>
                  <a:gd name="connsiteY26" fmla="*/ 523692 h 734113"/>
                  <a:gd name="connsiteX27" fmla="*/ 803786 w 928622"/>
                  <a:gd name="connsiteY27" fmla="*/ 639769 h 734113"/>
                  <a:gd name="connsiteX28" fmla="*/ 826374 w 928622"/>
                  <a:gd name="connsiteY28" fmla="*/ 666122 h 734113"/>
                  <a:gd name="connsiteX29" fmla="*/ 786218 w 928622"/>
                  <a:gd name="connsiteY29" fmla="*/ 737651 h 734113"/>
                  <a:gd name="connsiteX30" fmla="*/ 765512 w 928622"/>
                  <a:gd name="connsiteY30" fmla="*/ 726985 h 734113"/>
                  <a:gd name="connsiteX31" fmla="*/ 475004 w 928622"/>
                  <a:gd name="connsiteY31" fmla="*/ 500476 h 734113"/>
                  <a:gd name="connsiteX32" fmla="*/ 279867 w 928622"/>
                  <a:gd name="connsiteY32" fmla="*/ 380634 h 734113"/>
                  <a:gd name="connsiteX33" fmla="*/ 272338 w 928622"/>
                  <a:gd name="connsiteY33" fmla="*/ 382516 h 734113"/>
                  <a:gd name="connsiteX34" fmla="*/ 291789 w 928622"/>
                  <a:gd name="connsiteY34" fmla="*/ 531221 h 734113"/>
                  <a:gd name="connsiteX35" fmla="*/ 312495 w 928622"/>
                  <a:gd name="connsiteY35" fmla="*/ 654828 h 734113"/>
                  <a:gd name="connsiteX36" fmla="*/ 311240 w 928622"/>
                  <a:gd name="connsiteY36" fmla="*/ 670514 h 734113"/>
                  <a:gd name="connsiteX37" fmla="*/ 231554 w 928622"/>
                  <a:gd name="connsiteY37" fmla="*/ 635377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231554" y="635377"/>
                    </a:moveTo>
                    <a:cubicBezTo>
                      <a:pt x="213358" y="544398"/>
                      <a:pt x="197044" y="453418"/>
                      <a:pt x="184495" y="361810"/>
                    </a:cubicBezTo>
                    <a:cubicBezTo>
                      <a:pt x="180103" y="327928"/>
                      <a:pt x="182613" y="299066"/>
                      <a:pt x="203319" y="271458"/>
                    </a:cubicBezTo>
                    <a:cubicBezTo>
                      <a:pt x="207711" y="265811"/>
                      <a:pt x="222770" y="257026"/>
                      <a:pt x="206456" y="248870"/>
                    </a:cubicBezTo>
                    <a:cubicBezTo>
                      <a:pt x="194535" y="242595"/>
                      <a:pt x="185750" y="224399"/>
                      <a:pt x="167554" y="239458"/>
                    </a:cubicBezTo>
                    <a:cubicBezTo>
                      <a:pt x="157515" y="247615"/>
                      <a:pt x="145594" y="254517"/>
                      <a:pt x="133045" y="259536"/>
                    </a:cubicBezTo>
                    <a:cubicBezTo>
                      <a:pt x="64025" y="289026"/>
                      <a:pt x="1908" y="248242"/>
                      <a:pt x="26" y="172949"/>
                    </a:cubicBezTo>
                    <a:cubicBezTo>
                      <a:pt x="-1229" y="109576"/>
                      <a:pt x="43320" y="38047"/>
                      <a:pt x="101672" y="12322"/>
                    </a:cubicBezTo>
                    <a:cubicBezTo>
                      <a:pt x="136182" y="-3364"/>
                      <a:pt x="171319" y="-6501"/>
                      <a:pt x="202691" y="17342"/>
                    </a:cubicBezTo>
                    <a:cubicBezTo>
                      <a:pt x="234691" y="41812"/>
                      <a:pt x="241593" y="77577"/>
                      <a:pt x="238456" y="115224"/>
                    </a:cubicBezTo>
                    <a:cubicBezTo>
                      <a:pt x="237828" y="124008"/>
                      <a:pt x="237201" y="133419"/>
                      <a:pt x="233436" y="141576"/>
                    </a:cubicBezTo>
                    <a:cubicBezTo>
                      <a:pt x="222770" y="164792"/>
                      <a:pt x="244730" y="166047"/>
                      <a:pt x="254770" y="173576"/>
                    </a:cubicBezTo>
                    <a:cubicBezTo>
                      <a:pt x="269201" y="184243"/>
                      <a:pt x="270456" y="166674"/>
                      <a:pt x="274220" y="160400"/>
                    </a:cubicBezTo>
                    <a:cubicBezTo>
                      <a:pt x="286769" y="137811"/>
                      <a:pt x="304338" y="125890"/>
                      <a:pt x="329436" y="120243"/>
                    </a:cubicBezTo>
                    <a:cubicBezTo>
                      <a:pt x="415396" y="101420"/>
                      <a:pt x="501356" y="81969"/>
                      <a:pt x="588572" y="69420"/>
                    </a:cubicBezTo>
                    <a:cubicBezTo>
                      <a:pt x="616179" y="80714"/>
                      <a:pt x="643787" y="93263"/>
                      <a:pt x="651944" y="126517"/>
                    </a:cubicBezTo>
                    <a:cubicBezTo>
                      <a:pt x="624336" y="139694"/>
                      <a:pt x="593591" y="140949"/>
                      <a:pt x="564101" y="147223"/>
                    </a:cubicBezTo>
                    <a:cubicBezTo>
                      <a:pt x="508886" y="159772"/>
                      <a:pt x="453043" y="171694"/>
                      <a:pt x="392181" y="187380"/>
                    </a:cubicBezTo>
                    <a:cubicBezTo>
                      <a:pt x="458062" y="231929"/>
                      <a:pt x="515160" y="278360"/>
                      <a:pt x="580415" y="313497"/>
                    </a:cubicBezTo>
                    <a:cubicBezTo>
                      <a:pt x="687708" y="371849"/>
                      <a:pt x="796257" y="426437"/>
                      <a:pt x="902923" y="486045"/>
                    </a:cubicBezTo>
                    <a:cubicBezTo>
                      <a:pt x="913589" y="492319"/>
                      <a:pt x="925511" y="497339"/>
                      <a:pt x="932413" y="508633"/>
                    </a:cubicBezTo>
                    <a:cubicBezTo>
                      <a:pt x="929276" y="537496"/>
                      <a:pt x="911707" y="556946"/>
                      <a:pt x="889119" y="572633"/>
                    </a:cubicBezTo>
                    <a:cubicBezTo>
                      <a:pt x="859629" y="570750"/>
                      <a:pt x="835786" y="553809"/>
                      <a:pt x="809433" y="543143"/>
                    </a:cubicBezTo>
                    <a:cubicBezTo>
                      <a:pt x="739159" y="513025"/>
                      <a:pt x="667630" y="487300"/>
                      <a:pt x="597983" y="455300"/>
                    </a:cubicBezTo>
                    <a:cubicBezTo>
                      <a:pt x="594846" y="454045"/>
                      <a:pt x="597356" y="460320"/>
                      <a:pt x="597356" y="456555"/>
                    </a:cubicBezTo>
                    <a:cubicBezTo>
                      <a:pt x="597356" y="455300"/>
                      <a:pt x="597983" y="454672"/>
                      <a:pt x="599866" y="455927"/>
                    </a:cubicBezTo>
                    <a:cubicBezTo>
                      <a:pt x="628728" y="474123"/>
                      <a:pt x="650689" y="500476"/>
                      <a:pt x="675159" y="523692"/>
                    </a:cubicBezTo>
                    <a:cubicBezTo>
                      <a:pt x="717826" y="562593"/>
                      <a:pt x="759865" y="602123"/>
                      <a:pt x="803786" y="639769"/>
                    </a:cubicBezTo>
                    <a:cubicBezTo>
                      <a:pt x="812570" y="647299"/>
                      <a:pt x="821354" y="654828"/>
                      <a:pt x="826374" y="666122"/>
                    </a:cubicBezTo>
                    <a:cubicBezTo>
                      <a:pt x="823864" y="696240"/>
                      <a:pt x="811315" y="720710"/>
                      <a:pt x="786218" y="737651"/>
                    </a:cubicBezTo>
                    <a:cubicBezTo>
                      <a:pt x="777433" y="737651"/>
                      <a:pt x="771786" y="731377"/>
                      <a:pt x="765512" y="726985"/>
                    </a:cubicBezTo>
                    <a:cubicBezTo>
                      <a:pt x="666375" y="654201"/>
                      <a:pt x="571631" y="576397"/>
                      <a:pt x="475004" y="500476"/>
                    </a:cubicBezTo>
                    <a:cubicBezTo>
                      <a:pt x="414769" y="452790"/>
                      <a:pt x="345122" y="420163"/>
                      <a:pt x="279867" y="380634"/>
                    </a:cubicBezTo>
                    <a:cubicBezTo>
                      <a:pt x="278613" y="380006"/>
                      <a:pt x="276730" y="380006"/>
                      <a:pt x="272338" y="382516"/>
                    </a:cubicBezTo>
                    <a:cubicBezTo>
                      <a:pt x="276730" y="431457"/>
                      <a:pt x="284260" y="481653"/>
                      <a:pt x="291789" y="531221"/>
                    </a:cubicBezTo>
                    <a:cubicBezTo>
                      <a:pt x="298063" y="572633"/>
                      <a:pt x="303710" y="614044"/>
                      <a:pt x="312495" y="654828"/>
                    </a:cubicBezTo>
                    <a:cubicBezTo>
                      <a:pt x="313750" y="659848"/>
                      <a:pt x="314377" y="665495"/>
                      <a:pt x="311240" y="670514"/>
                    </a:cubicBezTo>
                    <a:cubicBezTo>
                      <a:pt x="278613" y="674279"/>
                      <a:pt x="254770" y="655456"/>
                      <a:pt x="231554" y="635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">
                <a:extLst>
                  <a:ext uri="{FF2B5EF4-FFF2-40B4-BE49-F238E27FC236}">
                    <a16:creationId xmlns:a16="http://schemas.microsoft.com/office/drawing/2014/main" id="{CB97314E-67B1-48F8-9DE5-978C28972C34}"/>
                  </a:ext>
                </a:extLst>
              </p:cNvPr>
              <p:cNvSpPr/>
              <p:nvPr/>
            </p:nvSpPr>
            <p:spPr>
              <a:xfrm>
                <a:off x="4158114" y="5424283"/>
                <a:ext cx="734113" cy="928622"/>
              </a:xfrm>
              <a:custGeom>
                <a:avLst/>
                <a:gdLst>
                  <a:gd name="connsiteX0" fmla="*/ 71857 w 734113"/>
                  <a:gd name="connsiteY0" fmla="*/ 343841 h 928622"/>
                  <a:gd name="connsiteX1" fmla="*/ 125818 w 734113"/>
                  <a:gd name="connsiteY1" fmla="*/ 277959 h 928622"/>
                  <a:gd name="connsiteX2" fmla="*/ 137739 w 734113"/>
                  <a:gd name="connsiteY2" fmla="*/ 309332 h 928622"/>
                  <a:gd name="connsiteX3" fmla="*/ 185426 w 734113"/>
                  <a:gd name="connsiteY3" fmla="*/ 523291 h 928622"/>
                  <a:gd name="connsiteX4" fmla="*/ 190445 w 734113"/>
                  <a:gd name="connsiteY4" fmla="*/ 533330 h 928622"/>
                  <a:gd name="connsiteX5" fmla="*/ 206759 w 734113"/>
                  <a:gd name="connsiteY5" fmla="*/ 514507 h 928622"/>
                  <a:gd name="connsiteX6" fmla="*/ 370523 w 734113"/>
                  <a:gd name="connsiteY6" fmla="*/ 248469 h 928622"/>
                  <a:gd name="connsiteX7" fmla="*/ 490365 w 734113"/>
                  <a:gd name="connsiteY7" fmla="*/ 24471 h 928622"/>
                  <a:gd name="connsiteX8" fmla="*/ 510443 w 734113"/>
                  <a:gd name="connsiteY8" fmla="*/ 0 h 928622"/>
                  <a:gd name="connsiteX9" fmla="*/ 574443 w 734113"/>
                  <a:gd name="connsiteY9" fmla="*/ 43294 h 928622"/>
                  <a:gd name="connsiteX10" fmla="*/ 544953 w 734113"/>
                  <a:gd name="connsiteY10" fmla="*/ 122980 h 928622"/>
                  <a:gd name="connsiteX11" fmla="*/ 457110 w 734113"/>
                  <a:gd name="connsiteY11" fmla="*/ 334429 h 928622"/>
                  <a:gd name="connsiteX12" fmla="*/ 458365 w 734113"/>
                  <a:gd name="connsiteY12" fmla="*/ 335057 h 928622"/>
                  <a:gd name="connsiteX13" fmla="*/ 457738 w 734113"/>
                  <a:gd name="connsiteY13" fmla="*/ 332547 h 928622"/>
                  <a:gd name="connsiteX14" fmla="*/ 528639 w 734113"/>
                  <a:gd name="connsiteY14" fmla="*/ 252861 h 928622"/>
                  <a:gd name="connsiteX15" fmla="*/ 641580 w 734113"/>
                  <a:gd name="connsiteY15" fmla="*/ 127999 h 928622"/>
                  <a:gd name="connsiteX16" fmla="*/ 667933 w 734113"/>
                  <a:gd name="connsiteY16" fmla="*/ 105411 h 928622"/>
                  <a:gd name="connsiteX17" fmla="*/ 738834 w 734113"/>
                  <a:gd name="connsiteY17" fmla="*/ 145568 h 928622"/>
                  <a:gd name="connsiteX18" fmla="*/ 721893 w 734113"/>
                  <a:gd name="connsiteY18" fmla="*/ 175058 h 928622"/>
                  <a:gd name="connsiteX19" fmla="*/ 502286 w 734113"/>
                  <a:gd name="connsiteY19" fmla="*/ 457409 h 928622"/>
                  <a:gd name="connsiteX20" fmla="*/ 382444 w 734113"/>
                  <a:gd name="connsiteY20" fmla="*/ 653173 h 928622"/>
                  <a:gd name="connsiteX21" fmla="*/ 384326 w 734113"/>
                  <a:gd name="connsiteY21" fmla="*/ 660075 h 928622"/>
                  <a:gd name="connsiteX22" fmla="*/ 506678 w 734113"/>
                  <a:gd name="connsiteY22" fmla="*/ 645016 h 928622"/>
                  <a:gd name="connsiteX23" fmla="*/ 654129 w 734113"/>
                  <a:gd name="connsiteY23" fmla="*/ 620546 h 928622"/>
                  <a:gd name="connsiteX24" fmla="*/ 672325 w 734113"/>
                  <a:gd name="connsiteY24" fmla="*/ 621173 h 928622"/>
                  <a:gd name="connsiteX25" fmla="*/ 635933 w 734113"/>
                  <a:gd name="connsiteY25" fmla="*/ 701486 h 928622"/>
                  <a:gd name="connsiteX26" fmla="*/ 362366 w 734113"/>
                  <a:gd name="connsiteY26" fmla="*/ 748545 h 928622"/>
                  <a:gd name="connsiteX27" fmla="*/ 272013 w 734113"/>
                  <a:gd name="connsiteY27" fmla="*/ 729721 h 928622"/>
                  <a:gd name="connsiteX28" fmla="*/ 250680 w 734113"/>
                  <a:gd name="connsiteY28" fmla="*/ 724702 h 928622"/>
                  <a:gd name="connsiteX29" fmla="*/ 240013 w 734113"/>
                  <a:gd name="connsiteY29" fmla="*/ 766113 h 928622"/>
                  <a:gd name="connsiteX30" fmla="*/ 260092 w 734113"/>
                  <a:gd name="connsiteY30" fmla="*/ 800623 h 928622"/>
                  <a:gd name="connsiteX31" fmla="*/ 172877 w 734113"/>
                  <a:gd name="connsiteY31" fmla="*/ 933014 h 928622"/>
                  <a:gd name="connsiteX32" fmla="*/ 12250 w 734113"/>
                  <a:gd name="connsiteY32" fmla="*/ 831368 h 928622"/>
                  <a:gd name="connsiteX33" fmla="*/ 17897 w 734113"/>
                  <a:gd name="connsiteY33" fmla="*/ 730349 h 928622"/>
                  <a:gd name="connsiteX34" fmla="*/ 116406 w 734113"/>
                  <a:gd name="connsiteY34" fmla="*/ 694584 h 928622"/>
                  <a:gd name="connsiteX35" fmla="*/ 142759 w 734113"/>
                  <a:gd name="connsiteY35" fmla="*/ 699604 h 928622"/>
                  <a:gd name="connsiteX36" fmla="*/ 174759 w 734113"/>
                  <a:gd name="connsiteY36" fmla="*/ 677643 h 928622"/>
                  <a:gd name="connsiteX37" fmla="*/ 161582 w 734113"/>
                  <a:gd name="connsiteY37" fmla="*/ 658192 h 928622"/>
                  <a:gd name="connsiteX38" fmla="*/ 121426 w 734113"/>
                  <a:gd name="connsiteY38" fmla="*/ 602977 h 928622"/>
                  <a:gd name="connsiteX39" fmla="*/ 71857 w 734113"/>
                  <a:gd name="connsiteY39" fmla="*/ 34384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34113" h="928622">
                    <a:moveTo>
                      <a:pt x="71857" y="343841"/>
                    </a:moveTo>
                    <a:cubicBezTo>
                      <a:pt x="90053" y="321880"/>
                      <a:pt x="108249" y="299920"/>
                      <a:pt x="125818" y="277959"/>
                    </a:cubicBezTo>
                    <a:cubicBezTo>
                      <a:pt x="135857" y="286116"/>
                      <a:pt x="135857" y="298665"/>
                      <a:pt x="137739" y="309332"/>
                    </a:cubicBezTo>
                    <a:cubicBezTo>
                      <a:pt x="151543" y="381488"/>
                      <a:pt x="167857" y="452389"/>
                      <a:pt x="185426" y="523291"/>
                    </a:cubicBezTo>
                    <a:cubicBezTo>
                      <a:pt x="186053" y="526429"/>
                      <a:pt x="186680" y="530193"/>
                      <a:pt x="190445" y="533330"/>
                    </a:cubicBezTo>
                    <a:cubicBezTo>
                      <a:pt x="199857" y="530820"/>
                      <a:pt x="202366" y="521409"/>
                      <a:pt x="206759" y="514507"/>
                    </a:cubicBezTo>
                    <a:cubicBezTo>
                      <a:pt x="267621" y="429801"/>
                      <a:pt x="325346" y="343214"/>
                      <a:pt x="370523" y="248469"/>
                    </a:cubicBezTo>
                    <a:cubicBezTo>
                      <a:pt x="407542" y="171921"/>
                      <a:pt x="449581" y="98509"/>
                      <a:pt x="490365" y="24471"/>
                    </a:cubicBezTo>
                    <a:cubicBezTo>
                      <a:pt x="495385" y="15059"/>
                      <a:pt x="500404" y="5647"/>
                      <a:pt x="510443" y="0"/>
                    </a:cubicBezTo>
                    <a:cubicBezTo>
                      <a:pt x="539306" y="3137"/>
                      <a:pt x="558757" y="20706"/>
                      <a:pt x="574443" y="43294"/>
                    </a:cubicBezTo>
                    <a:cubicBezTo>
                      <a:pt x="572560" y="72784"/>
                      <a:pt x="556247" y="96627"/>
                      <a:pt x="544953" y="122980"/>
                    </a:cubicBezTo>
                    <a:cubicBezTo>
                      <a:pt x="514835" y="193254"/>
                      <a:pt x="489738" y="265410"/>
                      <a:pt x="457110" y="334429"/>
                    </a:cubicBezTo>
                    <a:cubicBezTo>
                      <a:pt x="455855" y="337567"/>
                      <a:pt x="462130" y="335057"/>
                      <a:pt x="458365" y="335057"/>
                    </a:cubicBezTo>
                    <a:cubicBezTo>
                      <a:pt x="457110" y="335057"/>
                      <a:pt x="456483" y="334429"/>
                      <a:pt x="457738" y="332547"/>
                    </a:cubicBezTo>
                    <a:cubicBezTo>
                      <a:pt x="477189" y="302430"/>
                      <a:pt x="504796" y="279214"/>
                      <a:pt x="528639" y="252861"/>
                    </a:cubicBezTo>
                    <a:cubicBezTo>
                      <a:pt x="566286" y="211450"/>
                      <a:pt x="605188" y="170666"/>
                      <a:pt x="641580" y="127999"/>
                    </a:cubicBezTo>
                    <a:cubicBezTo>
                      <a:pt x="649109" y="119215"/>
                      <a:pt x="656638" y="110431"/>
                      <a:pt x="667933" y="105411"/>
                    </a:cubicBezTo>
                    <a:cubicBezTo>
                      <a:pt x="698050" y="107293"/>
                      <a:pt x="721893" y="119842"/>
                      <a:pt x="738834" y="145568"/>
                    </a:cubicBezTo>
                    <a:cubicBezTo>
                      <a:pt x="737579" y="158117"/>
                      <a:pt x="728795" y="166274"/>
                      <a:pt x="721893" y="175058"/>
                    </a:cubicBezTo>
                    <a:cubicBezTo>
                      <a:pt x="651619" y="271685"/>
                      <a:pt x="575698" y="363292"/>
                      <a:pt x="502286" y="457409"/>
                    </a:cubicBezTo>
                    <a:cubicBezTo>
                      <a:pt x="455228" y="517644"/>
                      <a:pt x="421973" y="587291"/>
                      <a:pt x="382444" y="653173"/>
                    </a:cubicBezTo>
                    <a:cubicBezTo>
                      <a:pt x="381816" y="654428"/>
                      <a:pt x="381816" y="656310"/>
                      <a:pt x="384326" y="660075"/>
                    </a:cubicBezTo>
                    <a:cubicBezTo>
                      <a:pt x="425110" y="658192"/>
                      <a:pt x="465894" y="650663"/>
                      <a:pt x="506678" y="645016"/>
                    </a:cubicBezTo>
                    <a:cubicBezTo>
                      <a:pt x="556247" y="638114"/>
                      <a:pt x="605188" y="631840"/>
                      <a:pt x="654129" y="620546"/>
                    </a:cubicBezTo>
                    <a:cubicBezTo>
                      <a:pt x="660403" y="619291"/>
                      <a:pt x="666678" y="618036"/>
                      <a:pt x="672325" y="621173"/>
                    </a:cubicBezTo>
                    <a:cubicBezTo>
                      <a:pt x="674835" y="654428"/>
                      <a:pt x="656638" y="678898"/>
                      <a:pt x="635933" y="701486"/>
                    </a:cubicBezTo>
                    <a:cubicBezTo>
                      <a:pt x="544953" y="719682"/>
                      <a:pt x="453973" y="735996"/>
                      <a:pt x="362366" y="748545"/>
                    </a:cubicBezTo>
                    <a:cubicBezTo>
                      <a:pt x="328483" y="752937"/>
                      <a:pt x="299621" y="750427"/>
                      <a:pt x="272013" y="729721"/>
                    </a:cubicBezTo>
                    <a:cubicBezTo>
                      <a:pt x="266366" y="725329"/>
                      <a:pt x="257582" y="712153"/>
                      <a:pt x="250680" y="724702"/>
                    </a:cubicBezTo>
                    <a:cubicBezTo>
                      <a:pt x="243778" y="736623"/>
                      <a:pt x="224327" y="746662"/>
                      <a:pt x="240013" y="766113"/>
                    </a:cubicBezTo>
                    <a:cubicBezTo>
                      <a:pt x="248170" y="776153"/>
                      <a:pt x="255072" y="788074"/>
                      <a:pt x="260092" y="800623"/>
                    </a:cubicBezTo>
                    <a:cubicBezTo>
                      <a:pt x="288954" y="870270"/>
                      <a:pt x="248170" y="931759"/>
                      <a:pt x="172877" y="933014"/>
                    </a:cubicBezTo>
                    <a:cubicBezTo>
                      <a:pt x="109504" y="934269"/>
                      <a:pt x="37975" y="889093"/>
                      <a:pt x="12250" y="831368"/>
                    </a:cubicBezTo>
                    <a:cubicBezTo>
                      <a:pt x="-3436" y="796858"/>
                      <a:pt x="-6573" y="761721"/>
                      <a:pt x="17897" y="730349"/>
                    </a:cubicBezTo>
                    <a:cubicBezTo>
                      <a:pt x="42367" y="698349"/>
                      <a:pt x="78132" y="691447"/>
                      <a:pt x="116406" y="694584"/>
                    </a:cubicBezTo>
                    <a:cubicBezTo>
                      <a:pt x="125191" y="695212"/>
                      <a:pt x="134602" y="695839"/>
                      <a:pt x="142759" y="699604"/>
                    </a:cubicBezTo>
                    <a:cubicBezTo>
                      <a:pt x="165975" y="710271"/>
                      <a:pt x="167229" y="688310"/>
                      <a:pt x="174759" y="677643"/>
                    </a:cubicBezTo>
                    <a:cubicBezTo>
                      <a:pt x="184798" y="663839"/>
                      <a:pt x="167857" y="661957"/>
                      <a:pt x="161582" y="658192"/>
                    </a:cubicBezTo>
                    <a:cubicBezTo>
                      <a:pt x="138994" y="645644"/>
                      <a:pt x="127073" y="628075"/>
                      <a:pt x="121426" y="602977"/>
                    </a:cubicBezTo>
                    <a:cubicBezTo>
                      <a:pt x="103230" y="516389"/>
                      <a:pt x="83779" y="431056"/>
                      <a:pt x="71857" y="343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20">
                <a:extLst>
                  <a:ext uri="{FF2B5EF4-FFF2-40B4-BE49-F238E27FC236}">
                    <a16:creationId xmlns:a16="http://schemas.microsoft.com/office/drawing/2014/main" id="{BCF8D555-2087-433F-BC1C-099885394012}"/>
                  </a:ext>
                </a:extLst>
              </p:cNvPr>
              <p:cNvSpPr/>
              <p:nvPr/>
            </p:nvSpPr>
            <p:spPr>
              <a:xfrm>
                <a:off x="7726108" y="5071030"/>
                <a:ext cx="828231" cy="859603"/>
              </a:xfrm>
              <a:custGeom>
                <a:avLst/>
                <a:gdLst>
                  <a:gd name="connsiteX0" fmla="*/ 643134 w 828230"/>
                  <a:gd name="connsiteY0" fmla="*/ 168156 h 859602"/>
                  <a:gd name="connsiteX1" fmla="*/ 709643 w 828230"/>
                  <a:gd name="connsiteY1" fmla="*/ 222116 h 859602"/>
                  <a:gd name="connsiteX2" fmla="*/ 693957 w 828230"/>
                  <a:gd name="connsiteY2" fmla="*/ 515762 h 859602"/>
                  <a:gd name="connsiteX3" fmla="*/ 656938 w 828230"/>
                  <a:gd name="connsiteY3" fmla="*/ 583526 h 859602"/>
                  <a:gd name="connsiteX4" fmla="*/ 648153 w 828230"/>
                  <a:gd name="connsiteY4" fmla="*/ 606114 h 859602"/>
                  <a:gd name="connsiteX5" fmla="*/ 683918 w 828230"/>
                  <a:gd name="connsiteY5" fmla="*/ 624310 h 859602"/>
                  <a:gd name="connsiteX6" fmla="*/ 735368 w 828230"/>
                  <a:gd name="connsiteY6" fmla="*/ 611134 h 859602"/>
                  <a:gd name="connsiteX7" fmla="*/ 833250 w 828230"/>
                  <a:gd name="connsiteY7" fmla="*/ 711525 h 859602"/>
                  <a:gd name="connsiteX8" fmla="*/ 683290 w 828230"/>
                  <a:gd name="connsiteY8" fmla="*/ 863367 h 859602"/>
                  <a:gd name="connsiteX9" fmla="*/ 583526 w 828230"/>
                  <a:gd name="connsiteY9" fmla="*/ 743525 h 859602"/>
                  <a:gd name="connsiteX10" fmla="*/ 598585 w 828230"/>
                  <a:gd name="connsiteY10" fmla="*/ 703996 h 859602"/>
                  <a:gd name="connsiteX11" fmla="*/ 596075 w 828230"/>
                  <a:gd name="connsiteY11" fmla="*/ 680780 h 859602"/>
                  <a:gd name="connsiteX12" fmla="*/ 559683 w 828230"/>
                  <a:gd name="connsiteY12" fmla="*/ 679525 h 859602"/>
                  <a:gd name="connsiteX13" fmla="*/ 501958 w 828230"/>
                  <a:gd name="connsiteY13" fmla="*/ 703996 h 859602"/>
                  <a:gd name="connsiteX14" fmla="*/ 234665 w 828230"/>
                  <a:gd name="connsiteY14" fmla="*/ 697722 h 859602"/>
                  <a:gd name="connsiteX15" fmla="*/ 183215 w 828230"/>
                  <a:gd name="connsiteY15" fmla="*/ 639369 h 859602"/>
                  <a:gd name="connsiteX16" fmla="*/ 185097 w 828230"/>
                  <a:gd name="connsiteY16" fmla="*/ 627447 h 859602"/>
                  <a:gd name="connsiteX17" fmla="*/ 224626 w 828230"/>
                  <a:gd name="connsiteY17" fmla="*/ 627447 h 859602"/>
                  <a:gd name="connsiteX18" fmla="*/ 433566 w 828230"/>
                  <a:gd name="connsiteY18" fmla="*/ 627447 h 859602"/>
                  <a:gd name="connsiteX19" fmla="*/ 447998 w 828230"/>
                  <a:gd name="connsiteY19" fmla="*/ 623055 h 859602"/>
                  <a:gd name="connsiteX20" fmla="*/ 411606 w 828230"/>
                  <a:gd name="connsiteY20" fmla="*/ 578507 h 859602"/>
                  <a:gd name="connsiteX21" fmla="*/ 182587 w 828230"/>
                  <a:gd name="connsiteY21" fmla="*/ 361410 h 859602"/>
                  <a:gd name="connsiteX22" fmla="*/ 10039 w 828230"/>
                  <a:gd name="connsiteY22" fmla="*/ 208940 h 859602"/>
                  <a:gd name="connsiteX23" fmla="*/ 0 w 828230"/>
                  <a:gd name="connsiteY23" fmla="*/ 196391 h 859602"/>
                  <a:gd name="connsiteX24" fmla="*/ 55215 w 828230"/>
                  <a:gd name="connsiteY24" fmla="*/ 138038 h 859602"/>
                  <a:gd name="connsiteX25" fmla="*/ 67764 w 828230"/>
                  <a:gd name="connsiteY25" fmla="*/ 142431 h 859602"/>
                  <a:gd name="connsiteX26" fmla="*/ 306822 w 828230"/>
                  <a:gd name="connsiteY26" fmla="*/ 313096 h 859602"/>
                  <a:gd name="connsiteX27" fmla="*/ 225254 w 828230"/>
                  <a:gd name="connsiteY27" fmla="*/ 194509 h 859602"/>
                  <a:gd name="connsiteX28" fmla="*/ 146823 w 828230"/>
                  <a:gd name="connsiteY28" fmla="*/ 83450 h 859602"/>
                  <a:gd name="connsiteX29" fmla="*/ 134274 w 828230"/>
                  <a:gd name="connsiteY29" fmla="*/ 60235 h 859602"/>
                  <a:gd name="connsiteX30" fmla="*/ 192626 w 828230"/>
                  <a:gd name="connsiteY30" fmla="*/ 0 h 859602"/>
                  <a:gd name="connsiteX31" fmla="*/ 270430 w 828230"/>
                  <a:gd name="connsiteY31" fmla="*/ 87215 h 859602"/>
                  <a:gd name="connsiteX32" fmla="*/ 439841 w 828230"/>
                  <a:gd name="connsiteY32" fmla="*/ 297410 h 859602"/>
                  <a:gd name="connsiteX33" fmla="*/ 598585 w 828230"/>
                  <a:gd name="connsiteY33" fmla="*/ 455527 h 859602"/>
                  <a:gd name="connsiteX34" fmla="*/ 612389 w 828230"/>
                  <a:gd name="connsiteY34" fmla="*/ 460546 h 859602"/>
                  <a:gd name="connsiteX35" fmla="*/ 617408 w 828230"/>
                  <a:gd name="connsiteY35" fmla="*/ 446115 h 859602"/>
                  <a:gd name="connsiteX36" fmla="*/ 628075 w 828230"/>
                  <a:gd name="connsiteY36" fmla="*/ 329410 h 859602"/>
                  <a:gd name="connsiteX37" fmla="*/ 634977 w 828230"/>
                  <a:gd name="connsiteY37" fmla="*/ 196391 h 859602"/>
                  <a:gd name="connsiteX38" fmla="*/ 643134 w 828230"/>
                  <a:gd name="connsiteY38" fmla="*/ 168156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643134" y="168156"/>
                    </a:moveTo>
                    <a:cubicBezTo>
                      <a:pt x="665094" y="186352"/>
                      <a:pt x="687055" y="204548"/>
                      <a:pt x="709643" y="222116"/>
                    </a:cubicBezTo>
                    <a:cubicBezTo>
                      <a:pt x="709016" y="319998"/>
                      <a:pt x="701486" y="417880"/>
                      <a:pt x="693957" y="515762"/>
                    </a:cubicBezTo>
                    <a:cubicBezTo>
                      <a:pt x="691447" y="545252"/>
                      <a:pt x="676388" y="564703"/>
                      <a:pt x="656938" y="583526"/>
                    </a:cubicBezTo>
                    <a:cubicBezTo>
                      <a:pt x="651290" y="589173"/>
                      <a:pt x="635604" y="594193"/>
                      <a:pt x="648153" y="606114"/>
                    </a:cubicBezTo>
                    <a:cubicBezTo>
                      <a:pt x="658192" y="614898"/>
                      <a:pt x="663212" y="634977"/>
                      <a:pt x="683918" y="624310"/>
                    </a:cubicBezTo>
                    <a:cubicBezTo>
                      <a:pt x="699604" y="616153"/>
                      <a:pt x="717172" y="611761"/>
                      <a:pt x="735368" y="611134"/>
                    </a:cubicBezTo>
                    <a:cubicBezTo>
                      <a:pt x="800623" y="609251"/>
                      <a:pt x="837015" y="646898"/>
                      <a:pt x="833250" y="711525"/>
                    </a:cubicBezTo>
                    <a:cubicBezTo>
                      <a:pt x="828858" y="783054"/>
                      <a:pt x="755447" y="857721"/>
                      <a:pt x="683290" y="863367"/>
                    </a:cubicBezTo>
                    <a:cubicBezTo>
                      <a:pt x="610506" y="869015"/>
                      <a:pt x="565330" y="814427"/>
                      <a:pt x="583526" y="743525"/>
                    </a:cubicBezTo>
                    <a:cubicBezTo>
                      <a:pt x="587291" y="729721"/>
                      <a:pt x="591683" y="715917"/>
                      <a:pt x="598585" y="703996"/>
                    </a:cubicBezTo>
                    <a:cubicBezTo>
                      <a:pt x="604232" y="693957"/>
                      <a:pt x="602350" y="688937"/>
                      <a:pt x="596075" y="680780"/>
                    </a:cubicBezTo>
                    <a:cubicBezTo>
                      <a:pt x="583526" y="665094"/>
                      <a:pt x="572859" y="660702"/>
                      <a:pt x="559683" y="679525"/>
                    </a:cubicBezTo>
                    <a:cubicBezTo>
                      <a:pt x="545252" y="698976"/>
                      <a:pt x="526429" y="703996"/>
                      <a:pt x="501958" y="703996"/>
                    </a:cubicBezTo>
                    <a:cubicBezTo>
                      <a:pt x="412860" y="702741"/>
                      <a:pt x="323763" y="705251"/>
                      <a:pt x="234665" y="697722"/>
                    </a:cubicBezTo>
                    <a:cubicBezTo>
                      <a:pt x="210823" y="683918"/>
                      <a:pt x="198901" y="660075"/>
                      <a:pt x="183215" y="639369"/>
                    </a:cubicBezTo>
                    <a:cubicBezTo>
                      <a:pt x="180705" y="635604"/>
                      <a:pt x="181960" y="630585"/>
                      <a:pt x="185097" y="627447"/>
                    </a:cubicBezTo>
                    <a:cubicBezTo>
                      <a:pt x="198274" y="620545"/>
                      <a:pt x="211450" y="628075"/>
                      <a:pt x="224626" y="627447"/>
                    </a:cubicBezTo>
                    <a:cubicBezTo>
                      <a:pt x="294273" y="627447"/>
                      <a:pt x="363920" y="627447"/>
                      <a:pt x="433566" y="627447"/>
                    </a:cubicBezTo>
                    <a:cubicBezTo>
                      <a:pt x="437958" y="627447"/>
                      <a:pt x="442350" y="628075"/>
                      <a:pt x="447998" y="623055"/>
                    </a:cubicBezTo>
                    <a:cubicBezTo>
                      <a:pt x="437331" y="607369"/>
                      <a:pt x="424155" y="592938"/>
                      <a:pt x="411606" y="578507"/>
                    </a:cubicBezTo>
                    <a:cubicBezTo>
                      <a:pt x="342587" y="498821"/>
                      <a:pt x="264156" y="428547"/>
                      <a:pt x="182587" y="361410"/>
                    </a:cubicBezTo>
                    <a:cubicBezTo>
                      <a:pt x="123607" y="312469"/>
                      <a:pt x="65882" y="261646"/>
                      <a:pt x="10039" y="208940"/>
                    </a:cubicBezTo>
                    <a:cubicBezTo>
                      <a:pt x="6274" y="205175"/>
                      <a:pt x="1882" y="201410"/>
                      <a:pt x="0" y="196391"/>
                    </a:cubicBezTo>
                    <a:cubicBezTo>
                      <a:pt x="4392" y="163764"/>
                      <a:pt x="28235" y="149960"/>
                      <a:pt x="55215" y="138038"/>
                    </a:cubicBezTo>
                    <a:cubicBezTo>
                      <a:pt x="59608" y="138038"/>
                      <a:pt x="64000" y="139921"/>
                      <a:pt x="67764" y="142431"/>
                    </a:cubicBezTo>
                    <a:cubicBezTo>
                      <a:pt x="148705" y="202038"/>
                      <a:pt x="230901" y="259136"/>
                      <a:pt x="306822" y="313096"/>
                    </a:cubicBezTo>
                    <a:cubicBezTo>
                      <a:pt x="279842" y="279214"/>
                      <a:pt x="254116" y="235293"/>
                      <a:pt x="225254" y="194509"/>
                    </a:cubicBezTo>
                    <a:cubicBezTo>
                      <a:pt x="198901" y="157489"/>
                      <a:pt x="172548" y="120470"/>
                      <a:pt x="146823" y="83450"/>
                    </a:cubicBezTo>
                    <a:cubicBezTo>
                      <a:pt x="141803" y="76549"/>
                      <a:pt x="134901" y="69647"/>
                      <a:pt x="134274" y="60235"/>
                    </a:cubicBezTo>
                    <a:cubicBezTo>
                      <a:pt x="149332" y="36392"/>
                      <a:pt x="161254" y="8784"/>
                      <a:pt x="192626" y="0"/>
                    </a:cubicBezTo>
                    <a:cubicBezTo>
                      <a:pt x="223999" y="24470"/>
                      <a:pt x="245332" y="57725"/>
                      <a:pt x="270430" y="87215"/>
                    </a:cubicBezTo>
                    <a:cubicBezTo>
                      <a:pt x="328783" y="155607"/>
                      <a:pt x="383998" y="226508"/>
                      <a:pt x="439841" y="297410"/>
                    </a:cubicBezTo>
                    <a:cubicBezTo>
                      <a:pt x="486899" y="356390"/>
                      <a:pt x="547134" y="401566"/>
                      <a:pt x="598585" y="455527"/>
                    </a:cubicBezTo>
                    <a:cubicBezTo>
                      <a:pt x="602350" y="459292"/>
                      <a:pt x="606114" y="464311"/>
                      <a:pt x="612389" y="460546"/>
                    </a:cubicBezTo>
                    <a:cubicBezTo>
                      <a:pt x="617408" y="457409"/>
                      <a:pt x="617408" y="451134"/>
                      <a:pt x="617408" y="446115"/>
                    </a:cubicBezTo>
                    <a:cubicBezTo>
                      <a:pt x="618663" y="407213"/>
                      <a:pt x="626820" y="368312"/>
                      <a:pt x="628075" y="329410"/>
                    </a:cubicBezTo>
                    <a:cubicBezTo>
                      <a:pt x="629330" y="284861"/>
                      <a:pt x="636859" y="240940"/>
                      <a:pt x="634977" y="196391"/>
                    </a:cubicBezTo>
                    <a:cubicBezTo>
                      <a:pt x="633095" y="185724"/>
                      <a:pt x="629957" y="173803"/>
                      <a:pt x="643134" y="1681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21">
                <a:extLst>
                  <a:ext uri="{FF2B5EF4-FFF2-40B4-BE49-F238E27FC236}">
                    <a16:creationId xmlns:a16="http://schemas.microsoft.com/office/drawing/2014/main" id="{40242F15-85F0-4C01-BBC2-6BDAFC081BD1}"/>
                  </a:ext>
                </a:extLst>
              </p:cNvPr>
              <p:cNvSpPr/>
              <p:nvPr/>
            </p:nvSpPr>
            <p:spPr>
              <a:xfrm>
                <a:off x="3630493" y="921535"/>
                <a:ext cx="828231" cy="859603"/>
              </a:xfrm>
              <a:custGeom>
                <a:avLst/>
                <a:gdLst>
                  <a:gd name="connsiteX0" fmla="*/ 191010 w 828230"/>
                  <a:gd name="connsiteY0" fmla="*/ 694770 h 859602"/>
                  <a:gd name="connsiteX1" fmla="*/ 124500 w 828230"/>
                  <a:gd name="connsiteY1" fmla="*/ 640809 h 859602"/>
                  <a:gd name="connsiteX2" fmla="*/ 140187 w 828230"/>
                  <a:gd name="connsiteY2" fmla="*/ 347164 h 859602"/>
                  <a:gd name="connsiteX3" fmla="*/ 179088 w 828230"/>
                  <a:gd name="connsiteY3" fmla="*/ 277517 h 859602"/>
                  <a:gd name="connsiteX4" fmla="*/ 185990 w 828230"/>
                  <a:gd name="connsiteY4" fmla="*/ 256812 h 859602"/>
                  <a:gd name="connsiteX5" fmla="*/ 152108 w 828230"/>
                  <a:gd name="connsiteY5" fmla="*/ 237988 h 859602"/>
                  <a:gd name="connsiteX6" fmla="*/ 98148 w 828230"/>
                  <a:gd name="connsiteY6" fmla="*/ 252420 h 859602"/>
                  <a:gd name="connsiteX7" fmla="*/ 266 w 828230"/>
                  <a:gd name="connsiteY7" fmla="*/ 152028 h 859602"/>
                  <a:gd name="connsiteX8" fmla="*/ 152736 w 828230"/>
                  <a:gd name="connsiteY8" fmla="*/ 186 h 859602"/>
                  <a:gd name="connsiteX9" fmla="*/ 249990 w 828230"/>
                  <a:gd name="connsiteY9" fmla="*/ 120028 h 859602"/>
                  <a:gd name="connsiteX10" fmla="*/ 234931 w 828230"/>
                  <a:gd name="connsiteY10" fmla="*/ 159557 h 859602"/>
                  <a:gd name="connsiteX11" fmla="*/ 237441 w 828230"/>
                  <a:gd name="connsiteY11" fmla="*/ 182773 h 859602"/>
                  <a:gd name="connsiteX12" fmla="*/ 273833 w 828230"/>
                  <a:gd name="connsiteY12" fmla="*/ 184028 h 859602"/>
                  <a:gd name="connsiteX13" fmla="*/ 331558 w 828230"/>
                  <a:gd name="connsiteY13" fmla="*/ 159557 h 859602"/>
                  <a:gd name="connsiteX14" fmla="*/ 598851 w 828230"/>
                  <a:gd name="connsiteY14" fmla="*/ 165832 h 859602"/>
                  <a:gd name="connsiteX15" fmla="*/ 650301 w 828230"/>
                  <a:gd name="connsiteY15" fmla="*/ 224184 h 859602"/>
                  <a:gd name="connsiteX16" fmla="*/ 648419 w 828230"/>
                  <a:gd name="connsiteY16" fmla="*/ 236106 h 859602"/>
                  <a:gd name="connsiteX17" fmla="*/ 608890 w 828230"/>
                  <a:gd name="connsiteY17" fmla="*/ 236106 h 859602"/>
                  <a:gd name="connsiteX18" fmla="*/ 399950 w 828230"/>
                  <a:gd name="connsiteY18" fmla="*/ 236106 h 859602"/>
                  <a:gd name="connsiteX19" fmla="*/ 385519 w 828230"/>
                  <a:gd name="connsiteY19" fmla="*/ 240498 h 859602"/>
                  <a:gd name="connsiteX20" fmla="*/ 418146 w 828230"/>
                  <a:gd name="connsiteY20" fmla="*/ 281282 h 859602"/>
                  <a:gd name="connsiteX21" fmla="*/ 655321 w 828230"/>
                  <a:gd name="connsiteY21" fmla="*/ 505281 h 859602"/>
                  <a:gd name="connsiteX22" fmla="*/ 823477 w 828230"/>
                  <a:gd name="connsiteY22" fmla="*/ 653986 h 859602"/>
                  <a:gd name="connsiteX23" fmla="*/ 833516 w 828230"/>
                  <a:gd name="connsiteY23" fmla="*/ 666535 h 859602"/>
                  <a:gd name="connsiteX24" fmla="*/ 778301 w 828230"/>
                  <a:gd name="connsiteY24" fmla="*/ 724887 h 859602"/>
                  <a:gd name="connsiteX25" fmla="*/ 765752 w 828230"/>
                  <a:gd name="connsiteY25" fmla="*/ 720495 h 859602"/>
                  <a:gd name="connsiteX26" fmla="*/ 526067 w 828230"/>
                  <a:gd name="connsiteY26" fmla="*/ 549830 h 859602"/>
                  <a:gd name="connsiteX27" fmla="*/ 608262 w 828230"/>
                  <a:gd name="connsiteY27" fmla="*/ 669045 h 859602"/>
                  <a:gd name="connsiteX28" fmla="*/ 686693 w 828230"/>
                  <a:gd name="connsiteY28" fmla="*/ 780103 h 859602"/>
                  <a:gd name="connsiteX29" fmla="*/ 699242 w 828230"/>
                  <a:gd name="connsiteY29" fmla="*/ 803318 h 859602"/>
                  <a:gd name="connsiteX30" fmla="*/ 640890 w 828230"/>
                  <a:gd name="connsiteY30" fmla="*/ 863553 h 859602"/>
                  <a:gd name="connsiteX31" fmla="*/ 563086 w 828230"/>
                  <a:gd name="connsiteY31" fmla="*/ 776338 h 859602"/>
                  <a:gd name="connsiteX32" fmla="*/ 393675 w 828230"/>
                  <a:gd name="connsiteY32" fmla="*/ 566143 h 859602"/>
                  <a:gd name="connsiteX33" fmla="*/ 234931 w 828230"/>
                  <a:gd name="connsiteY33" fmla="*/ 408026 h 859602"/>
                  <a:gd name="connsiteX34" fmla="*/ 221127 w 828230"/>
                  <a:gd name="connsiteY34" fmla="*/ 403007 h 859602"/>
                  <a:gd name="connsiteX35" fmla="*/ 216108 w 828230"/>
                  <a:gd name="connsiteY35" fmla="*/ 417438 h 859602"/>
                  <a:gd name="connsiteX36" fmla="*/ 206069 w 828230"/>
                  <a:gd name="connsiteY36" fmla="*/ 534143 h 859602"/>
                  <a:gd name="connsiteX37" fmla="*/ 199167 w 828230"/>
                  <a:gd name="connsiteY37" fmla="*/ 667162 h 859602"/>
                  <a:gd name="connsiteX38" fmla="*/ 191010 w 828230"/>
                  <a:gd name="connsiteY38" fmla="*/ 694770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191010" y="694770"/>
                    </a:moveTo>
                    <a:cubicBezTo>
                      <a:pt x="169049" y="676574"/>
                      <a:pt x="147089" y="659005"/>
                      <a:pt x="124500" y="640809"/>
                    </a:cubicBezTo>
                    <a:cubicBezTo>
                      <a:pt x="125128" y="542928"/>
                      <a:pt x="132657" y="445046"/>
                      <a:pt x="140187" y="347164"/>
                    </a:cubicBezTo>
                    <a:cubicBezTo>
                      <a:pt x="142696" y="316419"/>
                      <a:pt x="159637" y="297596"/>
                      <a:pt x="179088" y="277517"/>
                    </a:cubicBezTo>
                    <a:cubicBezTo>
                      <a:pt x="184108" y="272498"/>
                      <a:pt x="197912" y="266851"/>
                      <a:pt x="185990" y="256812"/>
                    </a:cubicBezTo>
                    <a:cubicBezTo>
                      <a:pt x="175951" y="248655"/>
                      <a:pt x="171559" y="229831"/>
                      <a:pt x="152108" y="237988"/>
                    </a:cubicBezTo>
                    <a:cubicBezTo>
                      <a:pt x="135167" y="245518"/>
                      <a:pt x="117599" y="251792"/>
                      <a:pt x="98148" y="252420"/>
                    </a:cubicBezTo>
                    <a:cubicBezTo>
                      <a:pt x="32893" y="254302"/>
                      <a:pt x="-3499" y="216655"/>
                      <a:pt x="266" y="152028"/>
                    </a:cubicBezTo>
                    <a:cubicBezTo>
                      <a:pt x="4658" y="79244"/>
                      <a:pt x="80579" y="3950"/>
                      <a:pt x="152736" y="186"/>
                    </a:cubicBezTo>
                    <a:cubicBezTo>
                      <a:pt x="224265" y="-3579"/>
                      <a:pt x="268186" y="50381"/>
                      <a:pt x="249990" y="120028"/>
                    </a:cubicBezTo>
                    <a:cubicBezTo>
                      <a:pt x="246225" y="133832"/>
                      <a:pt x="241833" y="147636"/>
                      <a:pt x="234931" y="159557"/>
                    </a:cubicBezTo>
                    <a:cubicBezTo>
                      <a:pt x="229284" y="169596"/>
                      <a:pt x="231166" y="174616"/>
                      <a:pt x="237441" y="182773"/>
                    </a:cubicBezTo>
                    <a:cubicBezTo>
                      <a:pt x="249990" y="198459"/>
                      <a:pt x="260657" y="202851"/>
                      <a:pt x="273833" y="184028"/>
                    </a:cubicBezTo>
                    <a:cubicBezTo>
                      <a:pt x="288264" y="164577"/>
                      <a:pt x="307088" y="159557"/>
                      <a:pt x="331558" y="159557"/>
                    </a:cubicBezTo>
                    <a:cubicBezTo>
                      <a:pt x="420656" y="160812"/>
                      <a:pt x="509753" y="158302"/>
                      <a:pt x="598851" y="165832"/>
                    </a:cubicBezTo>
                    <a:cubicBezTo>
                      <a:pt x="622694" y="179636"/>
                      <a:pt x="634615" y="203479"/>
                      <a:pt x="650301" y="224184"/>
                    </a:cubicBezTo>
                    <a:cubicBezTo>
                      <a:pt x="652811" y="227949"/>
                      <a:pt x="651556" y="232969"/>
                      <a:pt x="648419" y="236106"/>
                    </a:cubicBezTo>
                    <a:cubicBezTo>
                      <a:pt x="635243" y="243008"/>
                      <a:pt x="622066" y="235478"/>
                      <a:pt x="608890" y="236106"/>
                    </a:cubicBezTo>
                    <a:cubicBezTo>
                      <a:pt x="539243" y="236106"/>
                      <a:pt x="469596" y="236106"/>
                      <a:pt x="399950" y="236106"/>
                    </a:cubicBezTo>
                    <a:cubicBezTo>
                      <a:pt x="395558" y="236106"/>
                      <a:pt x="391166" y="235478"/>
                      <a:pt x="385519" y="240498"/>
                    </a:cubicBezTo>
                    <a:cubicBezTo>
                      <a:pt x="394930" y="254929"/>
                      <a:pt x="406852" y="268106"/>
                      <a:pt x="418146" y="281282"/>
                    </a:cubicBezTo>
                    <a:cubicBezTo>
                      <a:pt x="490302" y="363478"/>
                      <a:pt x="570616" y="436262"/>
                      <a:pt x="655321" y="505281"/>
                    </a:cubicBezTo>
                    <a:cubicBezTo>
                      <a:pt x="713046" y="552967"/>
                      <a:pt x="768889" y="602535"/>
                      <a:pt x="823477" y="653986"/>
                    </a:cubicBezTo>
                    <a:cubicBezTo>
                      <a:pt x="827242" y="657751"/>
                      <a:pt x="831634" y="661515"/>
                      <a:pt x="833516" y="666535"/>
                    </a:cubicBezTo>
                    <a:cubicBezTo>
                      <a:pt x="829124" y="699162"/>
                      <a:pt x="805281" y="712966"/>
                      <a:pt x="778301" y="724887"/>
                    </a:cubicBezTo>
                    <a:cubicBezTo>
                      <a:pt x="773908" y="724887"/>
                      <a:pt x="769516" y="723005"/>
                      <a:pt x="765752" y="720495"/>
                    </a:cubicBezTo>
                    <a:cubicBezTo>
                      <a:pt x="684811" y="660888"/>
                      <a:pt x="602615" y="604418"/>
                      <a:pt x="526067" y="549830"/>
                    </a:cubicBezTo>
                    <a:cubicBezTo>
                      <a:pt x="553674" y="583712"/>
                      <a:pt x="578772" y="627633"/>
                      <a:pt x="608262" y="669045"/>
                    </a:cubicBezTo>
                    <a:cubicBezTo>
                      <a:pt x="634615" y="706064"/>
                      <a:pt x="660968" y="743083"/>
                      <a:pt x="686693" y="780103"/>
                    </a:cubicBezTo>
                    <a:cubicBezTo>
                      <a:pt x="691713" y="787005"/>
                      <a:pt x="698615" y="793907"/>
                      <a:pt x="699242" y="803318"/>
                    </a:cubicBezTo>
                    <a:cubicBezTo>
                      <a:pt x="684184" y="827161"/>
                      <a:pt x="672262" y="854769"/>
                      <a:pt x="640890" y="863553"/>
                    </a:cubicBezTo>
                    <a:cubicBezTo>
                      <a:pt x="609517" y="839083"/>
                      <a:pt x="588184" y="805828"/>
                      <a:pt x="563086" y="776338"/>
                    </a:cubicBezTo>
                    <a:cubicBezTo>
                      <a:pt x="504734" y="707946"/>
                      <a:pt x="449518" y="637045"/>
                      <a:pt x="393675" y="566143"/>
                    </a:cubicBezTo>
                    <a:cubicBezTo>
                      <a:pt x="346617" y="507163"/>
                      <a:pt x="286382" y="461987"/>
                      <a:pt x="234931" y="408026"/>
                    </a:cubicBezTo>
                    <a:cubicBezTo>
                      <a:pt x="231166" y="404262"/>
                      <a:pt x="227402" y="399242"/>
                      <a:pt x="221127" y="403007"/>
                    </a:cubicBezTo>
                    <a:cubicBezTo>
                      <a:pt x="216108" y="406144"/>
                      <a:pt x="216108" y="412419"/>
                      <a:pt x="216108" y="417438"/>
                    </a:cubicBezTo>
                    <a:cubicBezTo>
                      <a:pt x="212971" y="456340"/>
                      <a:pt x="207324" y="495242"/>
                      <a:pt x="206069" y="534143"/>
                    </a:cubicBezTo>
                    <a:cubicBezTo>
                      <a:pt x="204814" y="578692"/>
                      <a:pt x="197284" y="622614"/>
                      <a:pt x="199167" y="667162"/>
                    </a:cubicBezTo>
                    <a:cubicBezTo>
                      <a:pt x="201049" y="677201"/>
                      <a:pt x="204186" y="689123"/>
                      <a:pt x="191010" y="6947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22">
                <a:extLst>
                  <a:ext uri="{FF2B5EF4-FFF2-40B4-BE49-F238E27FC236}">
                    <a16:creationId xmlns:a16="http://schemas.microsoft.com/office/drawing/2014/main" id="{B8CEAD35-46AC-4DFB-8EDA-C5993ECD8211}"/>
                  </a:ext>
                </a:extLst>
              </p:cNvPr>
              <p:cNvSpPr/>
              <p:nvPr/>
            </p:nvSpPr>
            <p:spPr>
              <a:xfrm>
                <a:off x="4794674" y="5693319"/>
                <a:ext cx="652545" cy="985092"/>
              </a:xfrm>
              <a:custGeom>
                <a:avLst/>
                <a:gdLst>
                  <a:gd name="connsiteX0" fmla="*/ 0 w 652545"/>
                  <a:gd name="connsiteY0" fmla="*/ 432449 h 985092"/>
                  <a:gd name="connsiteX1" fmla="*/ 37647 w 652545"/>
                  <a:gd name="connsiteY1" fmla="*/ 354646 h 985092"/>
                  <a:gd name="connsiteX2" fmla="*/ 52706 w 652545"/>
                  <a:gd name="connsiteY2" fmla="*/ 370960 h 985092"/>
                  <a:gd name="connsiteX3" fmla="*/ 158744 w 652545"/>
                  <a:gd name="connsiteY3" fmla="*/ 593076 h 985092"/>
                  <a:gd name="connsiteX4" fmla="*/ 161881 w 652545"/>
                  <a:gd name="connsiteY4" fmla="*/ 595586 h 985092"/>
                  <a:gd name="connsiteX5" fmla="*/ 252861 w 652545"/>
                  <a:gd name="connsiteY5" fmla="*/ 348372 h 985092"/>
                  <a:gd name="connsiteX6" fmla="*/ 338822 w 652545"/>
                  <a:gd name="connsiteY6" fmla="*/ 30883 h 985092"/>
                  <a:gd name="connsiteX7" fmla="*/ 350116 w 652545"/>
                  <a:gd name="connsiteY7" fmla="*/ 3903 h 985092"/>
                  <a:gd name="connsiteX8" fmla="*/ 426664 w 652545"/>
                  <a:gd name="connsiteY8" fmla="*/ 25864 h 985092"/>
                  <a:gd name="connsiteX9" fmla="*/ 426664 w 652545"/>
                  <a:gd name="connsiteY9" fmla="*/ 54726 h 985092"/>
                  <a:gd name="connsiteX10" fmla="*/ 381488 w 652545"/>
                  <a:gd name="connsiteY10" fmla="*/ 315117 h 985092"/>
                  <a:gd name="connsiteX11" fmla="*/ 375213 w 652545"/>
                  <a:gd name="connsiteY11" fmla="*/ 336450 h 985092"/>
                  <a:gd name="connsiteX12" fmla="*/ 509487 w 652545"/>
                  <a:gd name="connsiteY12" fmla="*/ 95510 h 985092"/>
                  <a:gd name="connsiteX13" fmla="*/ 534585 w 652545"/>
                  <a:gd name="connsiteY13" fmla="*/ 62255 h 985092"/>
                  <a:gd name="connsiteX14" fmla="*/ 607997 w 652545"/>
                  <a:gd name="connsiteY14" fmla="*/ 89863 h 985092"/>
                  <a:gd name="connsiteX15" fmla="*/ 601095 w 652545"/>
                  <a:gd name="connsiteY15" fmla="*/ 119981 h 985092"/>
                  <a:gd name="connsiteX16" fmla="*/ 444233 w 652545"/>
                  <a:gd name="connsiteY16" fmla="*/ 456920 h 985092"/>
                  <a:gd name="connsiteX17" fmla="*/ 372076 w 652545"/>
                  <a:gd name="connsiteY17" fmla="*/ 670252 h 985092"/>
                  <a:gd name="connsiteX18" fmla="*/ 427919 w 652545"/>
                  <a:gd name="connsiteY18" fmla="*/ 653938 h 985092"/>
                  <a:gd name="connsiteX19" fmla="*/ 631212 w 652545"/>
                  <a:gd name="connsiteY19" fmla="*/ 571743 h 985092"/>
                  <a:gd name="connsiteX20" fmla="*/ 655683 w 652545"/>
                  <a:gd name="connsiteY20" fmla="*/ 569861 h 985092"/>
                  <a:gd name="connsiteX21" fmla="*/ 636232 w 652545"/>
                  <a:gd name="connsiteY21" fmla="*/ 652684 h 985092"/>
                  <a:gd name="connsiteX22" fmla="*/ 375841 w 652545"/>
                  <a:gd name="connsiteY22" fmla="*/ 761860 h 985092"/>
                  <a:gd name="connsiteX23" fmla="*/ 286743 w 652545"/>
                  <a:gd name="connsiteY23" fmla="*/ 762487 h 985092"/>
                  <a:gd name="connsiteX24" fmla="*/ 262900 w 652545"/>
                  <a:gd name="connsiteY24" fmla="*/ 763742 h 985092"/>
                  <a:gd name="connsiteX25" fmla="*/ 263528 w 652545"/>
                  <a:gd name="connsiteY25" fmla="*/ 805781 h 985092"/>
                  <a:gd name="connsiteX26" fmla="*/ 284234 w 652545"/>
                  <a:gd name="connsiteY26" fmla="*/ 826486 h 985092"/>
                  <a:gd name="connsiteX27" fmla="*/ 225254 w 652545"/>
                  <a:gd name="connsiteY27" fmla="*/ 983975 h 985092"/>
                  <a:gd name="connsiteX28" fmla="*/ 74039 w 652545"/>
                  <a:gd name="connsiteY28" fmla="*/ 939427 h 985092"/>
                  <a:gd name="connsiteX29" fmla="*/ 35764 w 652545"/>
                  <a:gd name="connsiteY29" fmla="*/ 825232 h 985092"/>
                  <a:gd name="connsiteX30" fmla="*/ 143685 w 652545"/>
                  <a:gd name="connsiteY30" fmla="*/ 761232 h 985092"/>
                  <a:gd name="connsiteX31" fmla="*/ 170666 w 652545"/>
                  <a:gd name="connsiteY31" fmla="*/ 757467 h 985092"/>
                  <a:gd name="connsiteX32" fmla="*/ 158744 w 652545"/>
                  <a:gd name="connsiteY32" fmla="*/ 717311 h 985092"/>
                  <a:gd name="connsiteX33" fmla="*/ 110431 w 652545"/>
                  <a:gd name="connsiteY33" fmla="*/ 672762 h 985092"/>
                  <a:gd name="connsiteX34" fmla="*/ 0 w 652545"/>
                  <a:gd name="connsiteY34" fmla="*/ 432449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85092">
                    <a:moveTo>
                      <a:pt x="0" y="432449"/>
                    </a:moveTo>
                    <a:cubicBezTo>
                      <a:pt x="12549" y="406724"/>
                      <a:pt x="25098" y="380371"/>
                      <a:pt x="37647" y="354646"/>
                    </a:cubicBezTo>
                    <a:cubicBezTo>
                      <a:pt x="48313" y="354646"/>
                      <a:pt x="49568" y="364058"/>
                      <a:pt x="52706" y="370960"/>
                    </a:cubicBezTo>
                    <a:cubicBezTo>
                      <a:pt x="87215" y="445626"/>
                      <a:pt x="120470" y="520292"/>
                      <a:pt x="158744" y="593076"/>
                    </a:cubicBezTo>
                    <a:cubicBezTo>
                      <a:pt x="159999" y="595586"/>
                      <a:pt x="160627" y="598096"/>
                      <a:pt x="161881" y="595586"/>
                    </a:cubicBezTo>
                    <a:cubicBezTo>
                      <a:pt x="188862" y="515900"/>
                      <a:pt x="231528" y="436214"/>
                      <a:pt x="252861" y="348372"/>
                    </a:cubicBezTo>
                    <a:cubicBezTo>
                      <a:pt x="279214" y="241706"/>
                      <a:pt x="307449" y="135667"/>
                      <a:pt x="338822" y="30883"/>
                    </a:cubicBezTo>
                    <a:cubicBezTo>
                      <a:pt x="341331" y="21471"/>
                      <a:pt x="343214" y="12060"/>
                      <a:pt x="350116" y="3903"/>
                    </a:cubicBezTo>
                    <a:cubicBezTo>
                      <a:pt x="370821" y="-6136"/>
                      <a:pt x="404704" y="3903"/>
                      <a:pt x="426664" y="25864"/>
                    </a:cubicBezTo>
                    <a:cubicBezTo>
                      <a:pt x="430429" y="35275"/>
                      <a:pt x="429174" y="45314"/>
                      <a:pt x="426664" y="54726"/>
                    </a:cubicBezTo>
                    <a:cubicBezTo>
                      <a:pt x="409096" y="140686"/>
                      <a:pt x="395919" y="227902"/>
                      <a:pt x="381488" y="315117"/>
                    </a:cubicBezTo>
                    <a:cubicBezTo>
                      <a:pt x="380233" y="323274"/>
                      <a:pt x="380233" y="332058"/>
                      <a:pt x="375213" y="336450"/>
                    </a:cubicBezTo>
                    <a:cubicBezTo>
                      <a:pt x="417253" y="256137"/>
                      <a:pt x="466821" y="178333"/>
                      <a:pt x="509487" y="95510"/>
                    </a:cubicBezTo>
                    <a:cubicBezTo>
                      <a:pt x="515762" y="82961"/>
                      <a:pt x="520781" y="69158"/>
                      <a:pt x="534585" y="62255"/>
                    </a:cubicBezTo>
                    <a:cubicBezTo>
                      <a:pt x="562193" y="63510"/>
                      <a:pt x="587918" y="68530"/>
                      <a:pt x="607997" y="89863"/>
                    </a:cubicBezTo>
                    <a:cubicBezTo>
                      <a:pt x="611134" y="101157"/>
                      <a:pt x="604859" y="110569"/>
                      <a:pt x="601095" y="119981"/>
                    </a:cubicBezTo>
                    <a:cubicBezTo>
                      <a:pt x="551526" y="233548"/>
                      <a:pt x="497566" y="345234"/>
                      <a:pt x="444233" y="456920"/>
                    </a:cubicBezTo>
                    <a:cubicBezTo>
                      <a:pt x="412860" y="523429"/>
                      <a:pt x="398429" y="596841"/>
                      <a:pt x="372076" y="670252"/>
                    </a:cubicBezTo>
                    <a:cubicBezTo>
                      <a:pt x="395292" y="667742"/>
                      <a:pt x="411606" y="660213"/>
                      <a:pt x="427919" y="653938"/>
                    </a:cubicBezTo>
                    <a:cubicBezTo>
                      <a:pt x="495683" y="627586"/>
                      <a:pt x="564703" y="601860"/>
                      <a:pt x="631212" y="571743"/>
                    </a:cubicBezTo>
                    <a:cubicBezTo>
                      <a:pt x="638741" y="567978"/>
                      <a:pt x="646898" y="561704"/>
                      <a:pt x="655683" y="569861"/>
                    </a:cubicBezTo>
                    <a:cubicBezTo>
                      <a:pt x="656937" y="599351"/>
                      <a:pt x="652545" y="627586"/>
                      <a:pt x="636232" y="652684"/>
                    </a:cubicBezTo>
                    <a:cubicBezTo>
                      <a:pt x="550899" y="692213"/>
                      <a:pt x="463684" y="727977"/>
                      <a:pt x="375841" y="761860"/>
                    </a:cubicBezTo>
                    <a:cubicBezTo>
                      <a:pt x="345096" y="773781"/>
                      <a:pt x="317488" y="777546"/>
                      <a:pt x="286743" y="762487"/>
                    </a:cubicBezTo>
                    <a:cubicBezTo>
                      <a:pt x="281096" y="759350"/>
                      <a:pt x="267920" y="747428"/>
                      <a:pt x="262900" y="763742"/>
                    </a:cubicBezTo>
                    <a:cubicBezTo>
                      <a:pt x="259136" y="776918"/>
                      <a:pt x="243450" y="791977"/>
                      <a:pt x="263528" y="805781"/>
                    </a:cubicBezTo>
                    <a:cubicBezTo>
                      <a:pt x="271685" y="811427"/>
                      <a:pt x="277959" y="818957"/>
                      <a:pt x="284234" y="826486"/>
                    </a:cubicBezTo>
                    <a:cubicBezTo>
                      <a:pt x="337567" y="892996"/>
                      <a:pt x="309332" y="970799"/>
                      <a:pt x="225254" y="983975"/>
                    </a:cubicBezTo>
                    <a:cubicBezTo>
                      <a:pt x="168783" y="992760"/>
                      <a:pt x="117333" y="978329"/>
                      <a:pt x="74039" y="939427"/>
                    </a:cubicBezTo>
                    <a:cubicBezTo>
                      <a:pt x="40157" y="908682"/>
                      <a:pt x="20078" y="871663"/>
                      <a:pt x="35764" y="825232"/>
                    </a:cubicBezTo>
                    <a:cubicBezTo>
                      <a:pt x="48313" y="786330"/>
                      <a:pt x="92235" y="762487"/>
                      <a:pt x="143685" y="761232"/>
                    </a:cubicBezTo>
                    <a:cubicBezTo>
                      <a:pt x="152470" y="761232"/>
                      <a:pt x="163136" y="767506"/>
                      <a:pt x="170666" y="757467"/>
                    </a:cubicBezTo>
                    <a:cubicBezTo>
                      <a:pt x="185097" y="738644"/>
                      <a:pt x="181960" y="724212"/>
                      <a:pt x="158744" y="717311"/>
                    </a:cubicBezTo>
                    <a:cubicBezTo>
                      <a:pt x="134901" y="709781"/>
                      <a:pt x="121725" y="694722"/>
                      <a:pt x="110431" y="672762"/>
                    </a:cubicBezTo>
                    <a:cubicBezTo>
                      <a:pt x="69019" y="594331"/>
                      <a:pt x="38274" y="511508"/>
                      <a:pt x="0" y="4324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3">
                <a:extLst>
                  <a:ext uri="{FF2B5EF4-FFF2-40B4-BE49-F238E27FC236}">
                    <a16:creationId xmlns:a16="http://schemas.microsoft.com/office/drawing/2014/main" id="{230A2819-E866-4337-8D39-9AB3AF817A47}"/>
                  </a:ext>
                </a:extLst>
              </p:cNvPr>
              <p:cNvSpPr/>
              <p:nvPr/>
            </p:nvSpPr>
            <p:spPr>
              <a:xfrm>
                <a:off x="8360319" y="4072577"/>
                <a:ext cx="985092" cy="652545"/>
              </a:xfrm>
              <a:custGeom>
                <a:avLst/>
                <a:gdLst>
                  <a:gd name="connsiteX0" fmla="*/ 433077 w 985092"/>
                  <a:gd name="connsiteY0" fmla="*/ 655239 h 652545"/>
                  <a:gd name="connsiteX1" fmla="*/ 355273 w 985092"/>
                  <a:gd name="connsiteY1" fmla="*/ 617592 h 652545"/>
                  <a:gd name="connsiteX2" fmla="*/ 366567 w 985092"/>
                  <a:gd name="connsiteY2" fmla="*/ 605043 h 652545"/>
                  <a:gd name="connsiteX3" fmla="*/ 596213 w 985092"/>
                  <a:gd name="connsiteY3" fmla="*/ 495867 h 652545"/>
                  <a:gd name="connsiteX4" fmla="*/ 604997 w 985092"/>
                  <a:gd name="connsiteY4" fmla="*/ 496495 h 652545"/>
                  <a:gd name="connsiteX5" fmla="*/ 505234 w 985092"/>
                  <a:gd name="connsiteY5" fmla="*/ 457593 h 652545"/>
                  <a:gd name="connsiteX6" fmla="*/ 229784 w 985092"/>
                  <a:gd name="connsiteY6" fmla="*/ 371633 h 652545"/>
                  <a:gd name="connsiteX7" fmla="*/ 25864 w 985092"/>
                  <a:gd name="connsiteY7" fmla="*/ 315163 h 652545"/>
                  <a:gd name="connsiteX8" fmla="*/ 3903 w 985092"/>
                  <a:gd name="connsiteY8" fmla="*/ 305751 h 652545"/>
                  <a:gd name="connsiteX9" fmla="*/ 25864 w 985092"/>
                  <a:gd name="connsiteY9" fmla="*/ 229202 h 652545"/>
                  <a:gd name="connsiteX10" fmla="*/ 52216 w 985092"/>
                  <a:gd name="connsiteY10" fmla="*/ 228575 h 652545"/>
                  <a:gd name="connsiteX11" fmla="*/ 320137 w 985092"/>
                  <a:gd name="connsiteY11" fmla="*/ 275006 h 652545"/>
                  <a:gd name="connsiteX12" fmla="*/ 334568 w 985092"/>
                  <a:gd name="connsiteY12" fmla="*/ 280026 h 652545"/>
                  <a:gd name="connsiteX13" fmla="*/ 86098 w 985092"/>
                  <a:gd name="connsiteY13" fmla="*/ 141987 h 652545"/>
                  <a:gd name="connsiteX14" fmla="*/ 62255 w 985092"/>
                  <a:gd name="connsiteY14" fmla="*/ 121282 h 652545"/>
                  <a:gd name="connsiteX15" fmla="*/ 89863 w 985092"/>
                  <a:gd name="connsiteY15" fmla="*/ 47870 h 652545"/>
                  <a:gd name="connsiteX16" fmla="*/ 119981 w 985092"/>
                  <a:gd name="connsiteY16" fmla="*/ 54772 h 652545"/>
                  <a:gd name="connsiteX17" fmla="*/ 456920 w 985092"/>
                  <a:gd name="connsiteY17" fmla="*/ 211634 h 652545"/>
                  <a:gd name="connsiteX18" fmla="*/ 670252 w 985092"/>
                  <a:gd name="connsiteY18" fmla="*/ 283163 h 652545"/>
                  <a:gd name="connsiteX19" fmla="*/ 653938 w 985092"/>
                  <a:gd name="connsiteY19" fmla="*/ 227948 h 652545"/>
                  <a:gd name="connsiteX20" fmla="*/ 571743 w 985092"/>
                  <a:gd name="connsiteY20" fmla="*/ 24655 h 652545"/>
                  <a:gd name="connsiteX21" fmla="*/ 569861 w 985092"/>
                  <a:gd name="connsiteY21" fmla="*/ 184 h 652545"/>
                  <a:gd name="connsiteX22" fmla="*/ 652684 w 985092"/>
                  <a:gd name="connsiteY22" fmla="*/ 19635 h 652545"/>
                  <a:gd name="connsiteX23" fmla="*/ 762487 w 985092"/>
                  <a:gd name="connsiteY23" fmla="*/ 282535 h 652545"/>
                  <a:gd name="connsiteX24" fmla="*/ 762487 w 985092"/>
                  <a:gd name="connsiteY24" fmla="*/ 368496 h 652545"/>
                  <a:gd name="connsiteX25" fmla="*/ 763114 w 985092"/>
                  <a:gd name="connsiteY25" fmla="*/ 392339 h 652545"/>
                  <a:gd name="connsiteX26" fmla="*/ 805153 w 985092"/>
                  <a:gd name="connsiteY26" fmla="*/ 392339 h 652545"/>
                  <a:gd name="connsiteX27" fmla="*/ 880447 w 985092"/>
                  <a:gd name="connsiteY27" fmla="*/ 345908 h 652545"/>
                  <a:gd name="connsiteX28" fmla="*/ 983975 w 985092"/>
                  <a:gd name="connsiteY28" fmla="*/ 429985 h 652545"/>
                  <a:gd name="connsiteX29" fmla="*/ 941309 w 985092"/>
                  <a:gd name="connsiteY29" fmla="*/ 579318 h 652545"/>
                  <a:gd name="connsiteX30" fmla="*/ 825232 w 985092"/>
                  <a:gd name="connsiteY30" fmla="*/ 620102 h 652545"/>
                  <a:gd name="connsiteX31" fmla="*/ 760604 w 985092"/>
                  <a:gd name="connsiteY31" fmla="*/ 509671 h 652545"/>
                  <a:gd name="connsiteX32" fmla="*/ 756840 w 985092"/>
                  <a:gd name="connsiteY32" fmla="*/ 485201 h 652545"/>
                  <a:gd name="connsiteX33" fmla="*/ 716056 w 985092"/>
                  <a:gd name="connsiteY33" fmla="*/ 496495 h 652545"/>
                  <a:gd name="connsiteX34" fmla="*/ 671507 w 985092"/>
                  <a:gd name="connsiteY34" fmla="*/ 545436 h 652545"/>
                  <a:gd name="connsiteX35" fmla="*/ 433077 w 985092"/>
                  <a:gd name="connsiteY35" fmla="*/ 655239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5092" h="652545">
                    <a:moveTo>
                      <a:pt x="433077" y="655239"/>
                    </a:moveTo>
                    <a:cubicBezTo>
                      <a:pt x="407352" y="642690"/>
                      <a:pt x="381626" y="630141"/>
                      <a:pt x="355273" y="617592"/>
                    </a:cubicBezTo>
                    <a:cubicBezTo>
                      <a:pt x="354018" y="609436"/>
                      <a:pt x="361548" y="607553"/>
                      <a:pt x="366567" y="605043"/>
                    </a:cubicBezTo>
                    <a:cubicBezTo>
                      <a:pt x="443743" y="569279"/>
                      <a:pt x="520292" y="534769"/>
                      <a:pt x="596213" y="495867"/>
                    </a:cubicBezTo>
                    <a:cubicBezTo>
                      <a:pt x="598096" y="495240"/>
                      <a:pt x="599978" y="495240"/>
                      <a:pt x="604997" y="496495"/>
                    </a:cubicBezTo>
                    <a:cubicBezTo>
                      <a:pt x="569233" y="483946"/>
                      <a:pt x="536606" y="472025"/>
                      <a:pt x="505234" y="457593"/>
                    </a:cubicBezTo>
                    <a:cubicBezTo>
                      <a:pt x="416763" y="417437"/>
                      <a:pt x="322646" y="396731"/>
                      <a:pt x="229784" y="371633"/>
                    </a:cubicBezTo>
                    <a:cubicBezTo>
                      <a:pt x="161392" y="353437"/>
                      <a:pt x="93628" y="334614"/>
                      <a:pt x="25864" y="315163"/>
                    </a:cubicBezTo>
                    <a:cubicBezTo>
                      <a:pt x="18334" y="312653"/>
                      <a:pt x="10177" y="310770"/>
                      <a:pt x="3903" y="305751"/>
                    </a:cubicBezTo>
                    <a:cubicBezTo>
                      <a:pt x="-6136" y="285045"/>
                      <a:pt x="3903" y="251163"/>
                      <a:pt x="25864" y="229202"/>
                    </a:cubicBezTo>
                    <a:cubicBezTo>
                      <a:pt x="34648" y="226065"/>
                      <a:pt x="43432" y="226693"/>
                      <a:pt x="52216" y="228575"/>
                    </a:cubicBezTo>
                    <a:cubicBezTo>
                      <a:pt x="141314" y="246771"/>
                      <a:pt x="231039" y="260575"/>
                      <a:pt x="320137" y="275006"/>
                    </a:cubicBezTo>
                    <a:cubicBezTo>
                      <a:pt x="325783" y="275634"/>
                      <a:pt x="331431" y="276889"/>
                      <a:pt x="334568" y="280026"/>
                    </a:cubicBezTo>
                    <a:cubicBezTo>
                      <a:pt x="251745" y="236732"/>
                      <a:pt x="171431" y="184026"/>
                      <a:pt x="86098" y="141987"/>
                    </a:cubicBezTo>
                    <a:cubicBezTo>
                      <a:pt x="76687" y="136968"/>
                      <a:pt x="67275" y="131948"/>
                      <a:pt x="62255" y="121282"/>
                    </a:cubicBezTo>
                    <a:cubicBezTo>
                      <a:pt x="64138" y="94301"/>
                      <a:pt x="68530" y="67949"/>
                      <a:pt x="89863" y="47870"/>
                    </a:cubicBezTo>
                    <a:cubicBezTo>
                      <a:pt x="101157" y="44733"/>
                      <a:pt x="110569" y="51007"/>
                      <a:pt x="119981" y="54772"/>
                    </a:cubicBezTo>
                    <a:cubicBezTo>
                      <a:pt x="233548" y="104968"/>
                      <a:pt x="345234" y="158301"/>
                      <a:pt x="456920" y="211634"/>
                    </a:cubicBezTo>
                    <a:cubicBezTo>
                      <a:pt x="523429" y="243006"/>
                      <a:pt x="596841" y="258065"/>
                      <a:pt x="670252" y="283163"/>
                    </a:cubicBezTo>
                    <a:cubicBezTo>
                      <a:pt x="667742" y="260575"/>
                      <a:pt x="660213" y="244261"/>
                      <a:pt x="653938" y="227948"/>
                    </a:cubicBezTo>
                    <a:cubicBezTo>
                      <a:pt x="627586" y="160183"/>
                      <a:pt x="601860" y="91164"/>
                      <a:pt x="571743" y="24655"/>
                    </a:cubicBezTo>
                    <a:cubicBezTo>
                      <a:pt x="567978" y="17125"/>
                      <a:pt x="561704" y="8968"/>
                      <a:pt x="569861" y="184"/>
                    </a:cubicBezTo>
                    <a:cubicBezTo>
                      <a:pt x="599351" y="-1071"/>
                      <a:pt x="627586" y="3949"/>
                      <a:pt x="652684" y="19635"/>
                    </a:cubicBezTo>
                    <a:cubicBezTo>
                      <a:pt x="692213" y="106223"/>
                      <a:pt x="729232" y="193438"/>
                      <a:pt x="762487" y="282535"/>
                    </a:cubicBezTo>
                    <a:cubicBezTo>
                      <a:pt x="773781" y="312653"/>
                      <a:pt x="776918" y="339633"/>
                      <a:pt x="762487" y="368496"/>
                    </a:cubicBezTo>
                    <a:cubicBezTo>
                      <a:pt x="759350" y="374143"/>
                      <a:pt x="746801" y="387319"/>
                      <a:pt x="763114" y="392339"/>
                    </a:cubicBezTo>
                    <a:cubicBezTo>
                      <a:pt x="776291" y="396104"/>
                      <a:pt x="790095" y="412417"/>
                      <a:pt x="805153" y="392339"/>
                    </a:cubicBezTo>
                    <a:cubicBezTo>
                      <a:pt x="823976" y="367241"/>
                      <a:pt x="849074" y="350300"/>
                      <a:pt x="880447" y="345908"/>
                    </a:cubicBezTo>
                    <a:cubicBezTo>
                      <a:pt x="932525" y="337751"/>
                      <a:pt x="974564" y="371633"/>
                      <a:pt x="983975" y="429985"/>
                    </a:cubicBezTo>
                    <a:cubicBezTo>
                      <a:pt x="992760" y="485201"/>
                      <a:pt x="978956" y="536652"/>
                      <a:pt x="941309" y="579318"/>
                    </a:cubicBezTo>
                    <a:cubicBezTo>
                      <a:pt x="910564" y="614455"/>
                      <a:pt x="873545" y="635789"/>
                      <a:pt x="825232" y="620102"/>
                    </a:cubicBezTo>
                    <a:cubicBezTo>
                      <a:pt x="785075" y="606926"/>
                      <a:pt x="761232" y="563004"/>
                      <a:pt x="760604" y="509671"/>
                    </a:cubicBezTo>
                    <a:cubicBezTo>
                      <a:pt x="760604" y="501515"/>
                      <a:pt x="766252" y="492730"/>
                      <a:pt x="756840" y="485201"/>
                    </a:cubicBezTo>
                    <a:cubicBezTo>
                      <a:pt x="738644" y="470770"/>
                      <a:pt x="723585" y="473907"/>
                      <a:pt x="716056" y="496495"/>
                    </a:cubicBezTo>
                    <a:cubicBezTo>
                      <a:pt x="708526" y="519711"/>
                      <a:pt x="694095" y="533514"/>
                      <a:pt x="671507" y="545436"/>
                    </a:cubicBezTo>
                    <a:cubicBezTo>
                      <a:pt x="594958" y="586220"/>
                      <a:pt x="512763" y="617592"/>
                      <a:pt x="433077" y="655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4">
                <a:extLst>
                  <a:ext uri="{FF2B5EF4-FFF2-40B4-BE49-F238E27FC236}">
                    <a16:creationId xmlns:a16="http://schemas.microsoft.com/office/drawing/2014/main" id="{60576E03-F15A-4700-8F20-1DBE42F53895}"/>
                  </a:ext>
                </a:extLst>
              </p:cNvPr>
              <p:cNvSpPr/>
              <p:nvPr/>
            </p:nvSpPr>
            <p:spPr>
              <a:xfrm>
                <a:off x="2843654" y="2127674"/>
                <a:ext cx="985092" cy="652545"/>
              </a:xfrm>
              <a:custGeom>
                <a:avLst/>
                <a:gdLst>
                  <a:gd name="connsiteX0" fmla="*/ 553695 w 985092"/>
                  <a:gd name="connsiteY0" fmla="*/ 0 h 652545"/>
                  <a:gd name="connsiteX1" fmla="*/ 631498 w 985092"/>
                  <a:gd name="connsiteY1" fmla="*/ 37647 h 652545"/>
                  <a:gd name="connsiteX2" fmla="*/ 617695 w 985092"/>
                  <a:gd name="connsiteY2" fmla="*/ 51451 h 652545"/>
                  <a:gd name="connsiteX3" fmla="*/ 393068 w 985092"/>
                  <a:gd name="connsiteY3" fmla="*/ 158117 h 652545"/>
                  <a:gd name="connsiteX4" fmla="*/ 385539 w 985092"/>
                  <a:gd name="connsiteY4" fmla="*/ 159372 h 652545"/>
                  <a:gd name="connsiteX5" fmla="*/ 640910 w 985092"/>
                  <a:gd name="connsiteY5" fmla="*/ 252861 h 652545"/>
                  <a:gd name="connsiteX6" fmla="*/ 955889 w 985092"/>
                  <a:gd name="connsiteY6" fmla="*/ 338194 h 652545"/>
                  <a:gd name="connsiteX7" fmla="*/ 982869 w 985092"/>
                  <a:gd name="connsiteY7" fmla="*/ 349488 h 652545"/>
                  <a:gd name="connsiteX8" fmla="*/ 960908 w 985092"/>
                  <a:gd name="connsiteY8" fmla="*/ 426037 h 652545"/>
                  <a:gd name="connsiteX9" fmla="*/ 934556 w 985092"/>
                  <a:gd name="connsiteY9" fmla="*/ 426664 h 652545"/>
                  <a:gd name="connsiteX10" fmla="*/ 666635 w 985092"/>
                  <a:gd name="connsiteY10" fmla="*/ 380233 h 652545"/>
                  <a:gd name="connsiteX11" fmla="*/ 652204 w 985092"/>
                  <a:gd name="connsiteY11" fmla="*/ 375213 h 652545"/>
                  <a:gd name="connsiteX12" fmla="*/ 900673 w 985092"/>
                  <a:gd name="connsiteY12" fmla="*/ 513252 h 652545"/>
                  <a:gd name="connsiteX13" fmla="*/ 924516 w 985092"/>
                  <a:gd name="connsiteY13" fmla="*/ 533958 h 652545"/>
                  <a:gd name="connsiteX14" fmla="*/ 896909 w 985092"/>
                  <a:gd name="connsiteY14" fmla="*/ 607369 h 652545"/>
                  <a:gd name="connsiteX15" fmla="*/ 866791 w 985092"/>
                  <a:gd name="connsiteY15" fmla="*/ 600467 h 652545"/>
                  <a:gd name="connsiteX16" fmla="*/ 529852 w 985092"/>
                  <a:gd name="connsiteY16" fmla="*/ 443605 h 652545"/>
                  <a:gd name="connsiteX17" fmla="*/ 316520 w 985092"/>
                  <a:gd name="connsiteY17" fmla="*/ 371449 h 652545"/>
                  <a:gd name="connsiteX18" fmla="*/ 332833 w 985092"/>
                  <a:gd name="connsiteY18" fmla="*/ 427292 h 652545"/>
                  <a:gd name="connsiteX19" fmla="*/ 415029 w 985092"/>
                  <a:gd name="connsiteY19" fmla="*/ 630585 h 652545"/>
                  <a:gd name="connsiteX20" fmla="*/ 416911 w 985092"/>
                  <a:gd name="connsiteY20" fmla="*/ 655055 h 652545"/>
                  <a:gd name="connsiteX21" fmla="*/ 334088 w 985092"/>
                  <a:gd name="connsiteY21" fmla="*/ 635604 h 652545"/>
                  <a:gd name="connsiteX22" fmla="*/ 224285 w 985092"/>
                  <a:gd name="connsiteY22" fmla="*/ 372704 h 652545"/>
                  <a:gd name="connsiteX23" fmla="*/ 223658 w 985092"/>
                  <a:gd name="connsiteY23" fmla="*/ 286743 h 652545"/>
                  <a:gd name="connsiteX24" fmla="*/ 223030 w 985092"/>
                  <a:gd name="connsiteY24" fmla="*/ 262900 h 652545"/>
                  <a:gd name="connsiteX25" fmla="*/ 180991 w 985092"/>
                  <a:gd name="connsiteY25" fmla="*/ 262900 h 652545"/>
                  <a:gd name="connsiteX26" fmla="*/ 158403 w 985092"/>
                  <a:gd name="connsiteY26" fmla="*/ 285489 h 652545"/>
                  <a:gd name="connsiteX27" fmla="*/ 2796 w 985092"/>
                  <a:gd name="connsiteY27" fmla="*/ 225254 h 652545"/>
                  <a:gd name="connsiteX28" fmla="*/ 44835 w 985092"/>
                  <a:gd name="connsiteY28" fmla="*/ 75921 h 652545"/>
                  <a:gd name="connsiteX29" fmla="*/ 160913 w 985092"/>
                  <a:gd name="connsiteY29" fmla="*/ 35137 h 652545"/>
                  <a:gd name="connsiteX30" fmla="*/ 225540 w 985092"/>
                  <a:gd name="connsiteY30" fmla="*/ 145568 h 652545"/>
                  <a:gd name="connsiteX31" fmla="*/ 229305 w 985092"/>
                  <a:gd name="connsiteY31" fmla="*/ 170038 h 652545"/>
                  <a:gd name="connsiteX32" fmla="*/ 270089 w 985092"/>
                  <a:gd name="connsiteY32" fmla="*/ 158744 h 652545"/>
                  <a:gd name="connsiteX33" fmla="*/ 314637 w 985092"/>
                  <a:gd name="connsiteY33" fmla="*/ 109803 h 652545"/>
                  <a:gd name="connsiteX34" fmla="*/ 553695 w 985092"/>
                  <a:gd name="connsiteY34" fmla="*/ 0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85092" h="652545">
                    <a:moveTo>
                      <a:pt x="553695" y="0"/>
                    </a:moveTo>
                    <a:cubicBezTo>
                      <a:pt x="579420" y="12549"/>
                      <a:pt x="605773" y="25098"/>
                      <a:pt x="631498" y="37647"/>
                    </a:cubicBezTo>
                    <a:cubicBezTo>
                      <a:pt x="632126" y="47059"/>
                      <a:pt x="623342" y="48941"/>
                      <a:pt x="617695" y="51451"/>
                    </a:cubicBezTo>
                    <a:cubicBezTo>
                      <a:pt x="542401" y="85960"/>
                      <a:pt x="466480" y="119842"/>
                      <a:pt x="393068" y="158117"/>
                    </a:cubicBezTo>
                    <a:cubicBezTo>
                      <a:pt x="390559" y="159372"/>
                      <a:pt x="388049" y="159999"/>
                      <a:pt x="385539" y="159372"/>
                    </a:cubicBezTo>
                    <a:cubicBezTo>
                      <a:pt x="471499" y="188862"/>
                      <a:pt x="552440" y="231528"/>
                      <a:pt x="640910" y="252861"/>
                    </a:cubicBezTo>
                    <a:cubicBezTo>
                      <a:pt x="746949" y="278587"/>
                      <a:pt x="851732" y="307449"/>
                      <a:pt x="955889" y="338194"/>
                    </a:cubicBezTo>
                    <a:cubicBezTo>
                      <a:pt x="965300" y="340704"/>
                      <a:pt x="974712" y="342586"/>
                      <a:pt x="982869" y="349488"/>
                    </a:cubicBezTo>
                    <a:cubicBezTo>
                      <a:pt x="992908" y="370194"/>
                      <a:pt x="982869" y="404076"/>
                      <a:pt x="960908" y="426037"/>
                    </a:cubicBezTo>
                    <a:cubicBezTo>
                      <a:pt x="952124" y="429174"/>
                      <a:pt x="943340" y="428547"/>
                      <a:pt x="934556" y="426664"/>
                    </a:cubicBezTo>
                    <a:cubicBezTo>
                      <a:pt x="845458" y="408468"/>
                      <a:pt x="755733" y="394664"/>
                      <a:pt x="666635" y="380233"/>
                    </a:cubicBezTo>
                    <a:cubicBezTo>
                      <a:pt x="660988" y="379606"/>
                      <a:pt x="654714" y="378978"/>
                      <a:pt x="652204" y="375213"/>
                    </a:cubicBezTo>
                    <a:cubicBezTo>
                      <a:pt x="735027" y="418507"/>
                      <a:pt x="815341" y="471213"/>
                      <a:pt x="900673" y="513252"/>
                    </a:cubicBezTo>
                    <a:cubicBezTo>
                      <a:pt x="910085" y="518272"/>
                      <a:pt x="919497" y="523291"/>
                      <a:pt x="924516" y="533958"/>
                    </a:cubicBezTo>
                    <a:cubicBezTo>
                      <a:pt x="922634" y="560938"/>
                      <a:pt x="918242" y="587291"/>
                      <a:pt x="896909" y="607369"/>
                    </a:cubicBezTo>
                    <a:cubicBezTo>
                      <a:pt x="885615" y="610506"/>
                      <a:pt x="876203" y="604232"/>
                      <a:pt x="866791" y="600467"/>
                    </a:cubicBezTo>
                    <a:cubicBezTo>
                      <a:pt x="753223" y="550271"/>
                      <a:pt x="641538" y="496938"/>
                      <a:pt x="529852" y="443605"/>
                    </a:cubicBezTo>
                    <a:cubicBezTo>
                      <a:pt x="463342" y="411606"/>
                      <a:pt x="389931" y="397802"/>
                      <a:pt x="316520" y="371449"/>
                    </a:cubicBezTo>
                    <a:cubicBezTo>
                      <a:pt x="319030" y="394664"/>
                      <a:pt x="326559" y="410978"/>
                      <a:pt x="332833" y="427292"/>
                    </a:cubicBezTo>
                    <a:cubicBezTo>
                      <a:pt x="359186" y="495056"/>
                      <a:pt x="384912" y="564075"/>
                      <a:pt x="415029" y="630585"/>
                    </a:cubicBezTo>
                    <a:cubicBezTo>
                      <a:pt x="418794" y="638114"/>
                      <a:pt x="425068" y="646271"/>
                      <a:pt x="416911" y="655055"/>
                    </a:cubicBezTo>
                    <a:cubicBezTo>
                      <a:pt x="387421" y="656310"/>
                      <a:pt x="359186" y="651290"/>
                      <a:pt x="334088" y="635604"/>
                    </a:cubicBezTo>
                    <a:cubicBezTo>
                      <a:pt x="294559" y="549016"/>
                      <a:pt x="257540" y="461801"/>
                      <a:pt x="224285" y="372704"/>
                    </a:cubicBezTo>
                    <a:cubicBezTo>
                      <a:pt x="212991" y="342586"/>
                      <a:pt x="209854" y="315606"/>
                      <a:pt x="223658" y="286743"/>
                    </a:cubicBezTo>
                    <a:cubicBezTo>
                      <a:pt x="226795" y="281096"/>
                      <a:pt x="239344" y="267920"/>
                      <a:pt x="223030" y="262900"/>
                    </a:cubicBezTo>
                    <a:cubicBezTo>
                      <a:pt x="209854" y="259136"/>
                      <a:pt x="195422" y="242822"/>
                      <a:pt x="180991" y="262900"/>
                    </a:cubicBezTo>
                    <a:cubicBezTo>
                      <a:pt x="174717" y="271685"/>
                      <a:pt x="166560" y="278587"/>
                      <a:pt x="158403" y="285489"/>
                    </a:cubicBezTo>
                    <a:cubicBezTo>
                      <a:pt x="91894" y="336939"/>
                      <a:pt x="15972" y="308077"/>
                      <a:pt x="2796" y="225254"/>
                    </a:cubicBezTo>
                    <a:cubicBezTo>
                      <a:pt x="-6616" y="170038"/>
                      <a:pt x="7816" y="118588"/>
                      <a:pt x="44835" y="75921"/>
                    </a:cubicBezTo>
                    <a:cubicBezTo>
                      <a:pt x="75580" y="40784"/>
                      <a:pt x="112599" y="19451"/>
                      <a:pt x="160913" y="35137"/>
                    </a:cubicBezTo>
                    <a:cubicBezTo>
                      <a:pt x="201069" y="48313"/>
                      <a:pt x="224912" y="92235"/>
                      <a:pt x="225540" y="145568"/>
                    </a:cubicBezTo>
                    <a:cubicBezTo>
                      <a:pt x="225540" y="153725"/>
                      <a:pt x="219893" y="162509"/>
                      <a:pt x="229305" y="170038"/>
                    </a:cubicBezTo>
                    <a:cubicBezTo>
                      <a:pt x="247501" y="184470"/>
                      <a:pt x="262559" y="181332"/>
                      <a:pt x="270089" y="158744"/>
                    </a:cubicBezTo>
                    <a:cubicBezTo>
                      <a:pt x="277618" y="135529"/>
                      <a:pt x="292049" y="121725"/>
                      <a:pt x="314637" y="109803"/>
                    </a:cubicBezTo>
                    <a:cubicBezTo>
                      <a:pt x="391813" y="69019"/>
                      <a:pt x="474009" y="37019"/>
                      <a:pt x="55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5">
                <a:extLst>
                  <a:ext uri="{FF2B5EF4-FFF2-40B4-BE49-F238E27FC236}">
                    <a16:creationId xmlns:a16="http://schemas.microsoft.com/office/drawing/2014/main" id="{FE533248-49D3-406E-9691-6B70A4868360}"/>
                  </a:ext>
                </a:extLst>
              </p:cNvPr>
              <p:cNvSpPr/>
              <p:nvPr/>
            </p:nvSpPr>
            <p:spPr>
              <a:xfrm>
                <a:off x="4208843" y="467539"/>
                <a:ext cx="709016" cy="947446"/>
              </a:xfrm>
              <a:custGeom>
                <a:avLst/>
                <a:gdLst>
                  <a:gd name="connsiteX0" fmla="*/ 71324 w 709015"/>
                  <a:gd name="connsiteY0" fmla="*/ 688219 h 947445"/>
                  <a:gd name="connsiteX1" fmla="*/ 21128 w 709015"/>
                  <a:gd name="connsiteY1" fmla="*/ 619828 h 947445"/>
                  <a:gd name="connsiteX2" fmla="*/ 107716 w 709015"/>
                  <a:gd name="connsiteY2" fmla="*/ 317398 h 947445"/>
                  <a:gd name="connsiteX3" fmla="*/ 151010 w 709015"/>
                  <a:gd name="connsiteY3" fmla="*/ 279751 h 947445"/>
                  <a:gd name="connsiteX4" fmla="*/ 163559 w 709015"/>
                  <a:gd name="connsiteY4" fmla="*/ 258418 h 947445"/>
                  <a:gd name="connsiteX5" fmla="*/ 134069 w 709015"/>
                  <a:gd name="connsiteY5" fmla="*/ 233320 h 947445"/>
                  <a:gd name="connsiteX6" fmla="*/ 83873 w 709015"/>
                  <a:gd name="connsiteY6" fmla="*/ 235830 h 947445"/>
                  <a:gd name="connsiteX7" fmla="*/ 14854 w 709015"/>
                  <a:gd name="connsiteY7" fmla="*/ 94654 h 947445"/>
                  <a:gd name="connsiteX8" fmla="*/ 193049 w 709015"/>
                  <a:gd name="connsiteY8" fmla="*/ 2419 h 947445"/>
                  <a:gd name="connsiteX9" fmla="*/ 258303 w 709015"/>
                  <a:gd name="connsiteY9" fmla="*/ 138575 h 947445"/>
                  <a:gd name="connsiteX10" fmla="*/ 236343 w 709015"/>
                  <a:gd name="connsiteY10" fmla="*/ 171830 h 947445"/>
                  <a:gd name="connsiteX11" fmla="*/ 238225 w 709015"/>
                  <a:gd name="connsiteY11" fmla="*/ 208849 h 947445"/>
                  <a:gd name="connsiteX12" fmla="*/ 267088 w 709015"/>
                  <a:gd name="connsiteY12" fmla="*/ 208222 h 947445"/>
                  <a:gd name="connsiteX13" fmla="*/ 334852 w 709015"/>
                  <a:gd name="connsiteY13" fmla="*/ 198810 h 947445"/>
                  <a:gd name="connsiteX14" fmla="*/ 588341 w 709015"/>
                  <a:gd name="connsiteY14" fmla="*/ 262182 h 947445"/>
                  <a:gd name="connsiteX15" fmla="*/ 624105 w 709015"/>
                  <a:gd name="connsiteY15" fmla="*/ 339986 h 947445"/>
                  <a:gd name="connsiteX16" fmla="*/ 596498 w 709015"/>
                  <a:gd name="connsiteY16" fmla="*/ 338731 h 947445"/>
                  <a:gd name="connsiteX17" fmla="*/ 393205 w 709015"/>
                  <a:gd name="connsiteY17" fmla="*/ 292300 h 947445"/>
                  <a:gd name="connsiteX18" fmla="*/ 366852 w 709015"/>
                  <a:gd name="connsiteY18" fmla="*/ 289163 h 947445"/>
                  <a:gd name="connsiteX19" fmla="*/ 371244 w 709015"/>
                  <a:gd name="connsiteY19" fmla="*/ 305476 h 947445"/>
                  <a:gd name="connsiteX20" fmla="*/ 566380 w 709015"/>
                  <a:gd name="connsiteY20" fmla="*/ 604769 h 947445"/>
                  <a:gd name="connsiteX21" fmla="*/ 701909 w 709015"/>
                  <a:gd name="connsiteY21" fmla="*/ 790493 h 947445"/>
                  <a:gd name="connsiteX22" fmla="*/ 710693 w 709015"/>
                  <a:gd name="connsiteY22" fmla="*/ 806807 h 947445"/>
                  <a:gd name="connsiteX23" fmla="*/ 639164 w 709015"/>
                  <a:gd name="connsiteY23" fmla="*/ 851356 h 947445"/>
                  <a:gd name="connsiteX24" fmla="*/ 550694 w 709015"/>
                  <a:gd name="connsiteY24" fmla="*/ 751591 h 947445"/>
                  <a:gd name="connsiteX25" fmla="*/ 427087 w 709015"/>
                  <a:gd name="connsiteY25" fmla="*/ 613553 h 947445"/>
                  <a:gd name="connsiteX26" fmla="*/ 437753 w 709015"/>
                  <a:gd name="connsiteY26" fmla="*/ 631122 h 947445"/>
                  <a:gd name="connsiteX27" fmla="*/ 540027 w 709015"/>
                  <a:gd name="connsiteY27" fmla="*/ 883355 h 947445"/>
                  <a:gd name="connsiteX28" fmla="*/ 545047 w 709015"/>
                  <a:gd name="connsiteY28" fmla="*/ 909081 h 947445"/>
                  <a:gd name="connsiteX29" fmla="*/ 476655 w 709015"/>
                  <a:gd name="connsiteY29" fmla="*/ 952375 h 947445"/>
                  <a:gd name="connsiteX30" fmla="*/ 457204 w 709015"/>
                  <a:gd name="connsiteY30" fmla="*/ 923512 h 947445"/>
                  <a:gd name="connsiteX31" fmla="*/ 314146 w 709015"/>
                  <a:gd name="connsiteY31" fmla="*/ 633631 h 947445"/>
                  <a:gd name="connsiteX32" fmla="*/ 195559 w 709015"/>
                  <a:gd name="connsiteY32" fmla="*/ 440378 h 947445"/>
                  <a:gd name="connsiteX33" fmla="*/ 171088 w 709015"/>
                  <a:gd name="connsiteY33" fmla="*/ 405868 h 947445"/>
                  <a:gd name="connsiteX34" fmla="*/ 158539 w 709015"/>
                  <a:gd name="connsiteY34" fmla="*/ 430966 h 947445"/>
                  <a:gd name="connsiteX35" fmla="*/ 87010 w 709015"/>
                  <a:gd name="connsiteY35" fmla="*/ 663121 h 947445"/>
                  <a:gd name="connsiteX36" fmla="*/ 71324 w 709015"/>
                  <a:gd name="connsiteY36" fmla="*/ 688219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71324" y="688219"/>
                    </a:moveTo>
                    <a:cubicBezTo>
                      <a:pt x="54383" y="665631"/>
                      <a:pt x="38069" y="643043"/>
                      <a:pt x="21128" y="619828"/>
                    </a:cubicBezTo>
                    <a:cubicBezTo>
                      <a:pt x="43089" y="516926"/>
                      <a:pt x="74461" y="417162"/>
                      <a:pt x="107716" y="317398"/>
                    </a:cubicBezTo>
                    <a:cubicBezTo>
                      <a:pt x="115245" y="296065"/>
                      <a:pt x="137206" y="292927"/>
                      <a:pt x="151010" y="279751"/>
                    </a:cubicBezTo>
                    <a:cubicBezTo>
                      <a:pt x="157284" y="274104"/>
                      <a:pt x="172343" y="272222"/>
                      <a:pt x="163559" y="258418"/>
                    </a:cubicBezTo>
                    <a:cubicBezTo>
                      <a:pt x="156657" y="247124"/>
                      <a:pt x="154147" y="230183"/>
                      <a:pt x="134069" y="233320"/>
                    </a:cubicBezTo>
                    <a:cubicBezTo>
                      <a:pt x="117755" y="235830"/>
                      <a:pt x="101442" y="238967"/>
                      <a:pt x="83873" y="235830"/>
                    </a:cubicBezTo>
                    <a:cubicBezTo>
                      <a:pt x="8579" y="220771"/>
                      <a:pt x="-20283" y="162418"/>
                      <a:pt x="14854" y="94654"/>
                    </a:cubicBezTo>
                    <a:cubicBezTo>
                      <a:pt x="47481" y="31282"/>
                      <a:pt x="128422" y="-10757"/>
                      <a:pt x="193049" y="2419"/>
                    </a:cubicBezTo>
                    <a:cubicBezTo>
                      <a:pt x="260813" y="16223"/>
                      <a:pt x="290303" y="77085"/>
                      <a:pt x="258303" y="138575"/>
                    </a:cubicBezTo>
                    <a:cubicBezTo>
                      <a:pt x="252029" y="150497"/>
                      <a:pt x="245754" y="163046"/>
                      <a:pt x="236343" y="171830"/>
                    </a:cubicBezTo>
                    <a:cubicBezTo>
                      <a:pt x="220029" y="186261"/>
                      <a:pt x="231323" y="196928"/>
                      <a:pt x="238225" y="208849"/>
                    </a:cubicBezTo>
                    <a:cubicBezTo>
                      <a:pt x="247637" y="225791"/>
                      <a:pt x="258931" y="213869"/>
                      <a:pt x="267088" y="208222"/>
                    </a:cubicBezTo>
                    <a:cubicBezTo>
                      <a:pt x="288421" y="191908"/>
                      <a:pt x="309754" y="193791"/>
                      <a:pt x="334852" y="198810"/>
                    </a:cubicBezTo>
                    <a:cubicBezTo>
                      <a:pt x="420185" y="215751"/>
                      <a:pt x="503635" y="240849"/>
                      <a:pt x="588341" y="262182"/>
                    </a:cubicBezTo>
                    <a:cubicBezTo>
                      <a:pt x="600262" y="287908"/>
                      <a:pt x="612184" y="313633"/>
                      <a:pt x="624105" y="339986"/>
                    </a:cubicBezTo>
                    <a:cubicBezTo>
                      <a:pt x="614694" y="348143"/>
                      <a:pt x="605282" y="341241"/>
                      <a:pt x="596498" y="338731"/>
                    </a:cubicBezTo>
                    <a:cubicBezTo>
                      <a:pt x="529361" y="321163"/>
                      <a:pt x="460969" y="306731"/>
                      <a:pt x="393205" y="292300"/>
                    </a:cubicBezTo>
                    <a:cubicBezTo>
                      <a:pt x="384420" y="290418"/>
                      <a:pt x="376264" y="287280"/>
                      <a:pt x="366852" y="289163"/>
                    </a:cubicBezTo>
                    <a:cubicBezTo>
                      <a:pt x="361832" y="296065"/>
                      <a:pt x="368107" y="300457"/>
                      <a:pt x="371244" y="305476"/>
                    </a:cubicBezTo>
                    <a:cubicBezTo>
                      <a:pt x="427087" y="411515"/>
                      <a:pt x="491714" y="511279"/>
                      <a:pt x="566380" y="604769"/>
                    </a:cubicBezTo>
                    <a:cubicBezTo>
                      <a:pt x="614066" y="664376"/>
                      <a:pt x="656733" y="728376"/>
                      <a:pt x="701909" y="790493"/>
                    </a:cubicBezTo>
                    <a:cubicBezTo>
                      <a:pt x="705674" y="795513"/>
                      <a:pt x="709438" y="800532"/>
                      <a:pt x="710693" y="806807"/>
                    </a:cubicBezTo>
                    <a:cubicBezTo>
                      <a:pt x="695007" y="835042"/>
                      <a:pt x="666144" y="841316"/>
                      <a:pt x="639164" y="851356"/>
                    </a:cubicBezTo>
                    <a:cubicBezTo>
                      <a:pt x="606537" y="820611"/>
                      <a:pt x="580811" y="784219"/>
                      <a:pt x="550694" y="751591"/>
                    </a:cubicBezTo>
                    <a:cubicBezTo>
                      <a:pt x="509282" y="705788"/>
                      <a:pt x="465989" y="660612"/>
                      <a:pt x="427087" y="613553"/>
                    </a:cubicBezTo>
                    <a:cubicBezTo>
                      <a:pt x="432106" y="617945"/>
                      <a:pt x="435244" y="624220"/>
                      <a:pt x="437753" y="631122"/>
                    </a:cubicBezTo>
                    <a:cubicBezTo>
                      <a:pt x="470381" y="715827"/>
                      <a:pt x="504263" y="799905"/>
                      <a:pt x="540027" y="883355"/>
                    </a:cubicBezTo>
                    <a:cubicBezTo>
                      <a:pt x="543164" y="891512"/>
                      <a:pt x="548184" y="899669"/>
                      <a:pt x="545047" y="909081"/>
                    </a:cubicBezTo>
                    <a:cubicBezTo>
                      <a:pt x="525596" y="928532"/>
                      <a:pt x="506773" y="949865"/>
                      <a:pt x="476655" y="952375"/>
                    </a:cubicBezTo>
                    <a:cubicBezTo>
                      <a:pt x="467871" y="944218"/>
                      <a:pt x="462224" y="934179"/>
                      <a:pt x="457204" y="923512"/>
                    </a:cubicBezTo>
                    <a:cubicBezTo>
                      <a:pt x="408891" y="827513"/>
                      <a:pt x="358067" y="732141"/>
                      <a:pt x="314146" y="633631"/>
                    </a:cubicBezTo>
                    <a:cubicBezTo>
                      <a:pt x="282774" y="563985"/>
                      <a:pt x="235715" y="504377"/>
                      <a:pt x="195559" y="440378"/>
                    </a:cubicBezTo>
                    <a:cubicBezTo>
                      <a:pt x="188029" y="428456"/>
                      <a:pt x="181127" y="416534"/>
                      <a:pt x="171088" y="405868"/>
                    </a:cubicBezTo>
                    <a:cubicBezTo>
                      <a:pt x="161049" y="412770"/>
                      <a:pt x="161049" y="422809"/>
                      <a:pt x="158539" y="430966"/>
                    </a:cubicBezTo>
                    <a:cubicBezTo>
                      <a:pt x="132186" y="507514"/>
                      <a:pt x="108971" y="585318"/>
                      <a:pt x="87010" y="663121"/>
                    </a:cubicBezTo>
                    <a:cubicBezTo>
                      <a:pt x="83873" y="672533"/>
                      <a:pt x="85755" y="685709"/>
                      <a:pt x="71324" y="6882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6">
                <a:extLst>
                  <a:ext uri="{FF2B5EF4-FFF2-40B4-BE49-F238E27FC236}">
                    <a16:creationId xmlns:a16="http://schemas.microsoft.com/office/drawing/2014/main" id="{00A3D77E-2A41-4CAC-8B74-101C85FCFFC1}"/>
                  </a:ext>
                </a:extLst>
              </p:cNvPr>
              <p:cNvSpPr/>
              <p:nvPr/>
            </p:nvSpPr>
            <p:spPr>
              <a:xfrm>
                <a:off x="7271209" y="5435577"/>
                <a:ext cx="709016" cy="947446"/>
              </a:xfrm>
              <a:custGeom>
                <a:avLst/>
                <a:gdLst>
                  <a:gd name="connsiteX0" fmla="*/ 638741 w 709015"/>
                  <a:gd name="connsiteY0" fmla="*/ 264156 h 947445"/>
                  <a:gd name="connsiteX1" fmla="*/ 688937 w 709015"/>
                  <a:gd name="connsiteY1" fmla="*/ 331920 h 947445"/>
                  <a:gd name="connsiteX2" fmla="*/ 602350 w 709015"/>
                  <a:gd name="connsiteY2" fmla="*/ 634350 h 947445"/>
                  <a:gd name="connsiteX3" fmla="*/ 559056 w 709015"/>
                  <a:gd name="connsiteY3" fmla="*/ 671996 h 947445"/>
                  <a:gd name="connsiteX4" fmla="*/ 545879 w 709015"/>
                  <a:gd name="connsiteY4" fmla="*/ 693329 h 947445"/>
                  <a:gd name="connsiteX5" fmla="*/ 575369 w 709015"/>
                  <a:gd name="connsiteY5" fmla="*/ 718427 h 947445"/>
                  <a:gd name="connsiteX6" fmla="*/ 625565 w 709015"/>
                  <a:gd name="connsiteY6" fmla="*/ 715918 h 947445"/>
                  <a:gd name="connsiteX7" fmla="*/ 694584 w 709015"/>
                  <a:gd name="connsiteY7" fmla="*/ 857093 h 947445"/>
                  <a:gd name="connsiteX8" fmla="*/ 516389 w 709015"/>
                  <a:gd name="connsiteY8" fmla="*/ 949328 h 947445"/>
                  <a:gd name="connsiteX9" fmla="*/ 448625 w 709015"/>
                  <a:gd name="connsiteY9" fmla="*/ 817564 h 947445"/>
                  <a:gd name="connsiteX10" fmla="*/ 471841 w 709015"/>
                  <a:gd name="connsiteY10" fmla="*/ 781800 h 947445"/>
                  <a:gd name="connsiteX11" fmla="*/ 471841 w 709015"/>
                  <a:gd name="connsiteY11" fmla="*/ 742898 h 947445"/>
                  <a:gd name="connsiteX12" fmla="*/ 441095 w 709015"/>
                  <a:gd name="connsiteY12" fmla="*/ 745407 h 947445"/>
                  <a:gd name="connsiteX13" fmla="*/ 378351 w 709015"/>
                  <a:gd name="connsiteY13" fmla="*/ 754192 h 947445"/>
                  <a:gd name="connsiteX14" fmla="*/ 122352 w 709015"/>
                  <a:gd name="connsiteY14" fmla="*/ 690192 h 947445"/>
                  <a:gd name="connsiteX15" fmla="*/ 86588 w 709015"/>
                  <a:gd name="connsiteY15" fmla="*/ 612389 h 947445"/>
                  <a:gd name="connsiteX16" fmla="*/ 114196 w 709015"/>
                  <a:gd name="connsiteY16" fmla="*/ 613644 h 947445"/>
                  <a:gd name="connsiteX17" fmla="*/ 317489 w 709015"/>
                  <a:gd name="connsiteY17" fmla="*/ 660075 h 947445"/>
                  <a:gd name="connsiteX18" fmla="*/ 343841 w 709015"/>
                  <a:gd name="connsiteY18" fmla="*/ 663212 h 947445"/>
                  <a:gd name="connsiteX19" fmla="*/ 339449 w 709015"/>
                  <a:gd name="connsiteY19" fmla="*/ 646899 h 947445"/>
                  <a:gd name="connsiteX20" fmla="*/ 144313 w 709015"/>
                  <a:gd name="connsiteY20" fmla="*/ 347606 h 947445"/>
                  <a:gd name="connsiteX21" fmla="*/ 8784 w 709015"/>
                  <a:gd name="connsiteY21" fmla="*/ 161881 h 947445"/>
                  <a:gd name="connsiteX22" fmla="*/ 0 w 709015"/>
                  <a:gd name="connsiteY22" fmla="*/ 145568 h 947445"/>
                  <a:gd name="connsiteX23" fmla="*/ 71529 w 709015"/>
                  <a:gd name="connsiteY23" fmla="*/ 101019 h 947445"/>
                  <a:gd name="connsiteX24" fmla="*/ 159999 w 709015"/>
                  <a:gd name="connsiteY24" fmla="*/ 200783 h 947445"/>
                  <a:gd name="connsiteX25" fmla="*/ 282979 w 709015"/>
                  <a:gd name="connsiteY25" fmla="*/ 338194 h 947445"/>
                  <a:gd name="connsiteX26" fmla="*/ 272312 w 709015"/>
                  <a:gd name="connsiteY26" fmla="*/ 319371 h 947445"/>
                  <a:gd name="connsiteX27" fmla="*/ 173176 w 709015"/>
                  <a:gd name="connsiteY27" fmla="*/ 74039 h 947445"/>
                  <a:gd name="connsiteX28" fmla="*/ 166274 w 709015"/>
                  <a:gd name="connsiteY28" fmla="*/ 43294 h 947445"/>
                  <a:gd name="connsiteX29" fmla="*/ 234665 w 709015"/>
                  <a:gd name="connsiteY29" fmla="*/ 0 h 947445"/>
                  <a:gd name="connsiteX30" fmla="*/ 269802 w 709015"/>
                  <a:gd name="connsiteY30" fmla="*/ 59608 h 947445"/>
                  <a:gd name="connsiteX31" fmla="*/ 398429 w 709015"/>
                  <a:gd name="connsiteY31" fmla="*/ 321253 h 947445"/>
                  <a:gd name="connsiteX32" fmla="*/ 535840 w 709015"/>
                  <a:gd name="connsiteY32" fmla="*/ 540860 h 947445"/>
                  <a:gd name="connsiteX33" fmla="*/ 543370 w 709015"/>
                  <a:gd name="connsiteY33" fmla="*/ 544624 h 947445"/>
                  <a:gd name="connsiteX34" fmla="*/ 553409 w 709015"/>
                  <a:gd name="connsiteY34" fmla="*/ 522036 h 947445"/>
                  <a:gd name="connsiteX35" fmla="*/ 624938 w 709015"/>
                  <a:gd name="connsiteY35" fmla="*/ 289881 h 947445"/>
                  <a:gd name="connsiteX36" fmla="*/ 638741 w 709015"/>
                  <a:gd name="connsiteY36" fmla="*/ 264156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638741" y="264156"/>
                    </a:moveTo>
                    <a:cubicBezTo>
                      <a:pt x="655683" y="286744"/>
                      <a:pt x="671996" y="309332"/>
                      <a:pt x="688937" y="331920"/>
                    </a:cubicBezTo>
                    <a:cubicBezTo>
                      <a:pt x="666977" y="434821"/>
                      <a:pt x="635604" y="534585"/>
                      <a:pt x="602350" y="634350"/>
                    </a:cubicBezTo>
                    <a:cubicBezTo>
                      <a:pt x="594820" y="655683"/>
                      <a:pt x="573487" y="658820"/>
                      <a:pt x="559056" y="671996"/>
                    </a:cubicBezTo>
                    <a:cubicBezTo>
                      <a:pt x="552781" y="677643"/>
                      <a:pt x="537723" y="679525"/>
                      <a:pt x="545879" y="693329"/>
                    </a:cubicBezTo>
                    <a:cubicBezTo>
                      <a:pt x="552781" y="704623"/>
                      <a:pt x="555291" y="721565"/>
                      <a:pt x="575369" y="718427"/>
                    </a:cubicBezTo>
                    <a:cubicBezTo>
                      <a:pt x="591683" y="715918"/>
                      <a:pt x="607997" y="712780"/>
                      <a:pt x="625565" y="715918"/>
                    </a:cubicBezTo>
                    <a:cubicBezTo>
                      <a:pt x="700859" y="730976"/>
                      <a:pt x="729721" y="789329"/>
                      <a:pt x="694584" y="857093"/>
                    </a:cubicBezTo>
                    <a:cubicBezTo>
                      <a:pt x="661957" y="920465"/>
                      <a:pt x="580389" y="962504"/>
                      <a:pt x="516389" y="949328"/>
                    </a:cubicBezTo>
                    <a:cubicBezTo>
                      <a:pt x="450507" y="936152"/>
                      <a:pt x="421017" y="878426"/>
                      <a:pt x="448625" y="817564"/>
                    </a:cubicBezTo>
                    <a:cubicBezTo>
                      <a:pt x="454272" y="805015"/>
                      <a:pt x="461802" y="791211"/>
                      <a:pt x="471841" y="781800"/>
                    </a:cubicBezTo>
                    <a:cubicBezTo>
                      <a:pt x="487527" y="767368"/>
                      <a:pt x="480625" y="756074"/>
                      <a:pt x="471841" y="742898"/>
                    </a:cubicBezTo>
                    <a:cubicBezTo>
                      <a:pt x="459919" y="724702"/>
                      <a:pt x="449253" y="739133"/>
                      <a:pt x="441095" y="745407"/>
                    </a:cubicBezTo>
                    <a:cubicBezTo>
                      <a:pt x="421017" y="759839"/>
                      <a:pt x="400939" y="758584"/>
                      <a:pt x="378351" y="754192"/>
                    </a:cubicBezTo>
                    <a:cubicBezTo>
                      <a:pt x="291763" y="736623"/>
                      <a:pt x="207685" y="711526"/>
                      <a:pt x="122352" y="690192"/>
                    </a:cubicBezTo>
                    <a:cubicBezTo>
                      <a:pt x="110431" y="664467"/>
                      <a:pt x="98509" y="638741"/>
                      <a:pt x="86588" y="612389"/>
                    </a:cubicBezTo>
                    <a:cubicBezTo>
                      <a:pt x="95999" y="604232"/>
                      <a:pt x="105411" y="611134"/>
                      <a:pt x="114196" y="613644"/>
                    </a:cubicBezTo>
                    <a:cubicBezTo>
                      <a:pt x="181960" y="630585"/>
                      <a:pt x="249097" y="646899"/>
                      <a:pt x="317489" y="660075"/>
                    </a:cubicBezTo>
                    <a:cubicBezTo>
                      <a:pt x="326273" y="661957"/>
                      <a:pt x="334429" y="665094"/>
                      <a:pt x="343841" y="663212"/>
                    </a:cubicBezTo>
                    <a:cubicBezTo>
                      <a:pt x="348861" y="656310"/>
                      <a:pt x="341959" y="651918"/>
                      <a:pt x="339449" y="646899"/>
                    </a:cubicBezTo>
                    <a:cubicBezTo>
                      <a:pt x="283606" y="541487"/>
                      <a:pt x="218979" y="441095"/>
                      <a:pt x="144313" y="347606"/>
                    </a:cubicBezTo>
                    <a:cubicBezTo>
                      <a:pt x="96627" y="287999"/>
                      <a:pt x="53961" y="223999"/>
                      <a:pt x="8784" y="161881"/>
                    </a:cubicBezTo>
                    <a:cubicBezTo>
                      <a:pt x="5020" y="156862"/>
                      <a:pt x="1255" y="151842"/>
                      <a:pt x="0" y="145568"/>
                    </a:cubicBezTo>
                    <a:cubicBezTo>
                      <a:pt x="15686" y="117333"/>
                      <a:pt x="44549" y="111058"/>
                      <a:pt x="71529" y="101019"/>
                    </a:cubicBezTo>
                    <a:cubicBezTo>
                      <a:pt x="104157" y="131764"/>
                      <a:pt x="129882" y="167529"/>
                      <a:pt x="159999" y="200783"/>
                    </a:cubicBezTo>
                    <a:cubicBezTo>
                      <a:pt x="201411" y="247214"/>
                      <a:pt x="245332" y="291136"/>
                      <a:pt x="282979" y="338194"/>
                    </a:cubicBezTo>
                    <a:cubicBezTo>
                      <a:pt x="277959" y="333802"/>
                      <a:pt x="274822" y="326273"/>
                      <a:pt x="272312" y="319371"/>
                    </a:cubicBezTo>
                    <a:cubicBezTo>
                      <a:pt x="240312" y="237175"/>
                      <a:pt x="207685" y="154980"/>
                      <a:pt x="173176" y="74039"/>
                    </a:cubicBezTo>
                    <a:cubicBezTo>
                      <a:pt x="168784" y="64627"/>
                      <a:pt x="163136" y="55215"/>
                      <a:pt x="166274" y="43294"/>
                    </a:cubicBezTo>
                    <a:cubicBezTo>
                      <a:pt x="185725" y="23843"/>
                      <a:pt x="204548" y="2510"/>
                      <a:pt x="234665" y="0"/>
                    </a:cubicBezTo>
                    <a:cubicBezTo>
                      <a:pt x="249097" y="18196"/>
                      <a:pt x="259763" y="38902"/>
                      <a:pt x="269802" y="59608"/>
                    </a:cubicBezTo>
                    <a:cubicBezTo>
                      <a:pt x="312469" y="146823"/>
                      <a:pt x="358273" y="232156"/>
                      <a:pt x="398429" y="321253"/>
                    </a:cubicBezTo>
                    <a:cubicBezTo>
                      <a:pt x="434194" y="400939"/>
                      <a:pt x="488782" y="468076"/>
                      <a:pt x="535840" y="540860"/>
                    </a:cubicBezTo>
                    <a:cubicBezTo>
                      <a:pt x="537095" y="543370"/>
                      <a:pt x="538977" y="545252"/>
                      <a:pt x="543370" y="544624"/>
                    </a:cubicBezTo>
                    <a:cubicBezTo>
                      <a:pt x="550271" y="539605"/>
                      <a:pt x="550899" y="529566"/>
                      <a:pt x="553409" y="522036"/>
                    </a:cubicBezTo>
                    <a:cubicBezTo>
                      <a:pt x="579762" y="445488"/>
                      <a:pt x="602977" y="367684"/>
                      <a:pt x="624938" y="289881"/>
                    </a:cubicBezTo>
                    <a:cubicBezTo>
                      <a:pt x="626192" y="279214"/>
                      <a:pt x="624310" y="266665"/>
                      <a:pt x="638741" y="2641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7">
                <a:extLst>
                  <a:ext uri="{FF2B5EF4-FFF2-40B4-BE49-F238E27FC236}">
                    <a16:creationId xmlns:a16="http://schemas.microsoft.com/office/drawing/2014/main" id="{39C7A98A-2A82-4B1C-9E80-3F71ED81226A}"/>
                  </a:ext>
                </a:extLst>
              </p:cNvPr>
              <p:cNvSpPr/>
              <p:nvPr/>
            </p:nvSpPr>
            <p:spPr>
              <a:xfrm>
                <a:off x="2673677" y="2762651"/>
                <a:ext cx="1003916" cy="671369"/>
              </a:xfrm>
              <a:custGeom>
                <a:avLst/>
                <a:gdLst>
                  <a:gd name="connsiteX0" fmla="*/ 503438 w 1003915"/>
                  <a:gd name="connsiteY0" fmla="*/ 0 h 671368"/>
                  <a:gd name="connsiteX1" fmla="*/ 586888 w 1003915"/>
                  <a:gd name="connsiteY1" fmla="*/ 16941 h 671368"/>
                  <a:gd name="connsiteX2" fmla="*/ 566810 w 1003915"/>
                  <a:gd name="connsiteY2" fmla="*/ 41412 h 671368"/>
                  <a:gd name="connsiteX3" fmla="*/ 392380 w 1003915"/>
                  <a:gd name="connsiteY3" fmla="*/ 178823 h 671368"/>
                  <a:gd name="connsiteX4" fmla="*/ 386105 w 1003915"/>
                  <a:gd name="connsiteY4" fmla="*/ 189489 h 671368"/>
                  <a:gd name="connsiteX5" fmla="*/ 444458 w 1003915"/>
                  <a:gd name="connsiteY5" fmla="*/ 200783 h 671368"/>
                  <a:gd name="connsiteX6" fmla="*/ 824691 w 1003915"/>
                  <a:gd name="connsiteY6" fmla="*/ 229646 h 671368"/>
                  <a:gd name="connsiteX7" fmla="*/ 984690 w 1003915"/>
                  <a:gd name="connsiteY7" fmla="*/ 239685 h 671368"/>
                  <a:gd name="connsiteX8" fmla="*/ 1007278 w 1003915"/>
                  <a:gd name="connsiteY8" fmla="*/ 246587 h 671368"/>
                  <a:gd name="connsiteX9" fmla="*/ 996611 w 1003915"/>
                  <a:gd name="connsiteY9" fmla="*/ 323135 h 671368"/>
                  <a:gd name="connsiteX10" fmla="*/ 974023 w 1003915"/>
                  <a:gd name="connsiteY10" fmla="*/ 329410 h 671368"/>
                  <a:gd name="connsiteX11" fmla="*/ 702339 w 1003915"/>
                  <a:gd name="connsiteY11" fmla="*/ 344469 h 671368"/>
                  <a:gd name="connsiteX12" fmla="*/ 678496 w 1003915"/>
                  <a:gd name="connsiteY12" fmla="*/ 341959 h 671368"/>
                  <a:gd name="connsiteX13" fmla="*/ 675358 w 1003915"/>
                  <a:gd name="connsiteY13" fmla="*/ 344469 h 671368"/>
                  <a:gd name="connsiteX14" fmla="*/ 676613 w 1003915"/>
                  <a:gd name="connsiteY14" fmla="*/ 343841 h 671368"/>
                  <a:gd name="connsiteX15" fmla="*/ 746260 w 1003915"/>
                  <a:gd name="connsiteY15" fmla="*/ 358900 h 671368"/>
                  <a:gd name="connsiteX16" fmla="*/ 953318 w 1003915"/>
                  <a:gd name="connsiteY16" fmla="*/ 420390 h 671368"/>
                  <a:gd name="connsiteX17" fmla="*/ 981553 w 1003915"/>
                  <a:gd name="connsiteY17" fmla="*/ 434194 h 671368"/>
                  <a:gd name="connsiteX18" fmla="*/ 977161 w 1003915"/>
                  <a:gd name="connsiteY18" fmla="*/ 507605 h 671368"/>
                  <a:gd name="connsiteX19" fmla="*/ 937004 w 1003915"/>
                  <a:gd name="connsiteY19" fmla="*/ 511997 h 671368"/>
                  <a:gd name="connsiteX20" fmla="*/ 608221 w 1003915"/>
                  <a:gd name="connsiteY20" fmla="*/ 441096 h 671368"/>
                  <a:gd name="connsiteX21" fmla="*/ 441320 w 1003915"/>
                  <a:gd name="connsiteY21" fmla="*/ 420390 h 671368"/>
                  <a:gd name="connsiteX22" fmla="*/ 350968 w 1003915"/>
                  <a:gd name="connsiteY22" fmla="*/ 412861 h 671368"/>
                  <a:gd name="connsiteX23" fmla="*/ 432536 w 1003915"/>
                  <a:gd name="connsiteY23" fmla="*/ 537723 h 671368"/>
                  <a:gd name="connsiteX24" fmla="*/ 503438 w 1003915"/>
                  <a:gd name="connsiteY24" fmla="*/ 638114 h 671368"/>
                  <a:gd name="connsiteX25" fmla="*/ 509085 w 1003915"/>
                  <a:gd name="connsiteY25" fmla="*/ 668232 h 671368"/>
                  <a:gd name="connsiteX26" fmla="*/ 427517 w 1003915"/>
                  <a:gd name="connsiteY26" fmla="*/ 664467 h 671368"/>
                  <a:gd name="connsiteX27" fmla="*/ 248694 w 1003915"/>
                  <a:gd name="connsiteY27" fmla="*/ 410978 h 671368"/>
                  <a:gd name="connsiteX28" fmla="*/ 243675 w 1003915"/>
                  <a:gd name="connsiteY28" fmla="*/ 362665 h 671368"/>
                  <a:gd name="connsiteX29" fmla="*/ 217949 w 1003915"/>
                  <a:gd name="connsiteY29" fmla="*/ 323135 h 671368"/>
                  <a:gd name="connsiteX30" fmla="*/ 194734 w 1003915"/>
                  <a:gd name="connsiteY30" fmla="*/ 339449 h 671368"/>
                  <a:gd name="connsiteX31" fmla="*/ 124460 w 1003915"/>
                  <a:gd name="connsiteY31" fmla="*/ 400939 h 671368"/>
                  <a:gd name="connsiteX32" fmla="*/ 10264 w 1003915"/>
                  <a:gd name="connsiteY32" fmla="*/ 330037 h 671368"/>
                  <a:gd name="connsiteX33" fmla="*/ 46029 w 1003915"/>
                  <a:gd name="connsiteY33" fmla="*/ 149960 h 671368"/>
                  <a:gd name="connsiteX34" fmla="*/ 189714 w 1003915"/>
                  <a:gd name="connsiteY34" fmla="*/ 159999 h 671368"/>
                  <a:gd name="connsiteX35" fmla="*/ 212302 w 1003915"/>
                  <a:gd name="connsiteY35" fmla="*/ 213332 h 671368"/>
                  <a:gd name="connsiteX36" fmla="*/ 245557 w 1003915"/>
                  <a:gd name="connsiteY36" fmla="*/ 237175 h 671368"/>
                  <a:gd name="connsiteX37" fmla="*/ 260616 w 1003915"/>
                  <a:gd name="connsiteY37" fmla="*/ 212077 h 671368"/>
                  <a:gd name="connsiteX38" fmla="*/ 290106 w 1003915"/>
                  <a:gd name="connsiteY38" fmla="*/ 159372 h 671368"/>
                  <a:gd name="connsiteX39" fmla="*/ 503438 w 1003915"/>
                  <a:gd name="connsiteY39" fmla="*/ 0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03915" h="671368">
                    <a:moveTo>
                      <a:pt x="503438" y="0"/>
                    </a:moveTo>
                    <a:cubicBezTo>
                      <a:pt x="531045" y="5647"/>
                      <a:pt x="559281" y="11294"/>
                      <a:pt x="586888" y="16941"/>
                    </a:cubicBezTo>
                    <a:cubicBezTo>
                      <a:pt x="588143" y="32000"/>
                      <a:pt x="575594" y="35137"/>
                      <a:pt x="566810" y="41412"/>
                    </a:cubicBezTo>
                    <a:cubicBezTo>
                      <a:pt x="507202" y="85333"/>
                      <a:pt x="450105" y="132391"/>
                      <a:pt x="392380" y="178823"/>
                    </a:cubicBezTo>
                    <a:cubicBezTo>
                      <a:pt x="389870" y="180705"/>
                      <a:pt x="386733" y="183215"/>
                      <a:pt x="386105" y="189489"/>
                    </a:cubicBezTo>
                    <a:cubicBezTo>
                      <a:pt x="404301" y="196391"/>
                      <a:pt x="425007" y="197019"/>
                      <a:pt x="444458" y="200783"/>
                    </a:cubicBezTo>
                    <a:cubicBezTo>
                      <a:pt x="569947" y="224626"/>
                      <a:pt x="697319" y="225881"/>
                      <a:pt x="824691" y="229646"/>
                    </a:cubicBezTo>
                    <a:cubicBezTo>
                      <a:pt x="878024" y="230901"/>
                      <a:pt x="931357" y="231528"/>
                      <a:pt x="984690" y="239685"/>
                    </a:cubicBezTo>
                    <a:cubicBezTo>
                      <a:pt x="992847" y="240940"/>
                      <a:pt x="1001004" y="240940"/>
                      <a:pt x="1007278" y="246587"/>
                    </a:cubicBezTo>
                    <a:cubicBezTo>
                      <a:pt x="1012298" y="272940"/>
                      <a:pt x="1005396" y="298038"/>
                      <a:pt x="996611" y="323135"/>
                    </a:cubicBezTo>
                    <a:cubicBezTo>
                      <a:pt x="990337" y="328783"/>
                      <a:pt x="982180" y="329410"/>
                      <a:pt x="974023" y="329410"/>
                    </a:cubicBezTo>
                    <a:cubicBezTo>
                      <a:pt x="883043" y="330037"/>
                      <a:pt x="792691" y="338822"/>
                      <a:pt x="702339" y="344469"/>
                    </a:cubicBezTo>
                    <a:cubicBezTo>
                      <a:pt x="693554" y="345096"/>
                      <a:pt x="684770" y="343214"/>
                      <a:pt x="678496" y="341959"/>
                    </a:cubicBezTo>
                    <a:cubicBezTo>
                      <a:pt x="672849" y="341332"/>
                      <a:pt x="675358" y="347606"/>
                      <a:pt x="675358" y="344469"/>
                    </a:cubicBezTo>
                    <a:cubicBezTo>
                      <a:pt x="675358" y="343841"/>
                      <a:pt x="675986" y="343841"/>
                      <a:pt x="676613" y="343841"/>
                    </a:cubicBezTo>
                    <a:cubicBezTo>
                      <a:pt x="701084" y="342586"/>
                      <a:pt x="723672" y="351998"/>
                      <a:pt x="746260" y="358900"/>
                    </a:cubicBezTo>
                    <a:cubicBezTo>
                      <a:pt x="815279" y="380233"/>
                      <a:pt x="883671" y="402194"/>
                      <a:pt x="953318" y="420390"/>
                    </a:cubicBezTo>
                    <a:cubicBezTo>
                      <a:pt x="963357" y="422900"/>
                      <a:pt x="974023" y="425409"/>
                      <a:pt x="981553" y="434194"/>
                    </a:cubicBezTo>
                    <a:cubicBezTo>
                      <a:pt x="991592" y="459292"/>
                      <a:pt x="984062" y="483762"/>
                      <a:pt x="977161" y="507605"/>
                    </a:cubicBezTo>
                    <a:cubicBezTo>
                      <a:pt x="965239" y="520781"/>
                      <a:pt x="950808" y="514507"/>
                      <a:pt x="937004" y="511997"/>
                    </a:cubicBezTo>
                    <a:cubicBezTo>
                      <a:pt x="826573" y="491919"/>
                      <a:pt x="717397" y="466821"/>
                      <a:pt x="608221" y="441096"/>
                    </a:cubicBezTo>
                    <a:cubicBezTo>
                      <a:pt x="553006" y="427919"/>
                      <a:pt x="497163" y="424782"/>
                      <a:pt x="441320" y="420390"/>
                    </a:cubicBezTo>
                    <a:cubicBezTo>
                      <a:pt x="411830" y="418508"/>
                      <a:pt x="382968" y="413488"/>
                      <a:pt x="350968" y="412861"/>
                    </a:cubicBezTo>
                    <a:cubicBezTo>
                      <a:pt x="375438" y="456154"/>
                      <a:pt x="404301" y="496938"/>
                      <a:pt x="432536" y="537723"/>
                    </a:cubicBezTo>
                    <a:cubicBezTo>
                      <a:pt x="455752" y="571605"/>
                      <a:pt x="479595" y="604859"/>
                      <a:pt x="503438" y="638114"/>
                    </a:cubicBezTo>
                    <a:cubicBezTo>
                      <a:pt x="509085" y="646271"/>
                      <a:pt x="521006" y="655683"/>
                      <a:pt x="509085" y="668232"/>
                    </a:cubicBezTo>
                    <a:cubicBezTo>
                      <a:pt x="481477" y="673251"/>
                      <a:pt x="453869" y="678271"/>
                      <a:pt x="427517" y="664467"/>
                    </a:cubicBezTo>
                    <a:cubicBezTo>
                      <a:pt x="364772" y="582271"/>
                      <a:pt x="303909" y="498821"/>
                      <a:pt x="248694" y="410978"/>
                    </a:cubicBezTo>
                    <a:cubicBezTo>
                      <a:pt x="238028" y="394037"/>
                      <a:pt x="240537" y="379606"/>
                      <a:pt x="243675" y="362665"/>
                    </a:cubicBezTo>
                    <a:cubicBezTo>
                      <a:pt x="247439" y="342586"/>
                      <a:pt x="249322" y="324390"/>
                      <a:pt x="217949" y="323135"/>
                    </a:cubicBezTo>
                    <a:cubicBezTo>
                      <a:pt x="202890" y="322508"/>
                      <a:pt x="199753" y="330037"/>
                      <a:pt x="194734" y="339449"/>
                    </a:cubicBezTo>
                    <a:cubicBezTo>
                      <a:pt x="178420" y="367684"/>
                      <a:pt x="157714" y="392782"/>
                      <a:pt x="124460" y="400939"/>
                    </a:cubicBezTo>
                    <a:cubicBezTo>
                      <a:pt x="74891" y="414115"/>
                      <a:pt x="28460" y="385880"/>
                      <a:pt x="10264" y="330037"/>
                    </a:cubicBezTo>
                    <a:cubicBezTo>
                      <a:pt x="-11069" y="264155"/>
                      <a:pt x="852" y="202666"/>
                      <a:pt x="46029" y="149960"/>
                    </a:cubicBezTo>
                    <a:cubicBezTo>
                      <a:pt x="87440" y="101647"/>
                      <a:pt x="153322" y="107294"/>
                      <a:pt x="189714" y="159999"/>
                    </a:cubicBezTo>
                    <a:cubicBezTo>
                      <a:pt x="201008" y="176313"/>
                      <a:pt x="211675" y="194509"/>
                      <a:pt x="212302" y="213332"/>
                    </a:cubicBezTo>
                    <a:cubicBezTo>
                      <a:pt x="212930" y="239058"/>
                      <a:pt x="231126" y="235920"/>
                      <a:pt x="245557" y="237175"/>
                    </a:cubicBezTo>
                    <a:cubicBezTo>
                      <a:pt x="263125" y="238430"/>
                      <a:pt x="260616" y="221489"/>
                      <a:pt x="260616" y="212077"/>
                    </a:cubicBezTo>
                    <a:cubicBezTo>
                      <a:pt x="259361" y="186979"/>
                      <a:pt x="271910" y="173803"/>
                      <a:pt x="290106" y="159372"/>
                    </a:cubicBezTo>
                    <a:cubicBezTo>
                      <a:pt x="359752" y="105411"/>
                      <a:pt x="428144" y="48314"/>
                      <a:pt x="503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8">
                <a:extLst>
                  <a:ext uri="{FF2B5EF4-FFF2-40B4-BE49-F238E27FC236}">
                    <a16:creationId xmlns:a16="http://schemas.microsoft.com/office/drawing/2014/main" id="{CADB78C6-3971-401E-9F64-047757F8816D}"/>
                  </a:ext>
                </a:extLst>
              </p:cNvPr>
              <p:cNvSpPr/>
              <p:nvPr/>
            </p:nvSpPr>
            <p:spPr>
              <a:xfrm>
                <a:off x="3135321" y="4603582"/>
                <a:ext cx="947446" cy="702741"/>
              </a:xfrm>
              <a:custGeom>
                <a:avLst/>
                <a:gdLst>
                  <a:gd name="connsiteX0" fmla="*/ 688065 w 947445"/>
                  <a:gd name="connsiteY0" fmla="*/ 638741 h 702741"/>
                  <a:gd name="connsiteX1" fmla="*/ 619673 w 947445"/>
                  <a:gd name="connsiteY1" fmla="*/ 688937 h 702741"/>
                  <a:gd name="connsiteX2" fmla="*/ 319753 w 947445"/>
                  <a:gd name="connsiteY2" fmla="*/ 602977 h 702741"/>
                  <a:gd name="connsiteX3" fmla="*/ 279597 w 947445"/>
                  <a:gd name="connsiteY3" fmla="*/ 558428 h 702741"/>
                  <a:gd name="connsiteX4" fmla="*/ 258264 w 947445"/>
                  <a:gd name="connsiteY4" fmla="*/ 545879 h 702741"/>
                  <a:gd name="connsiteX5" fmla="*/ 233166 w 947445"/>
                  <a:gd name="connsiteY5" fmla="*/ 575369 h 702741"/>
                  <a:gd name="connsiteX6" fmla="*/ 234421 w 947445"/>
                  <a:gd name="connsiteY6" fmla="*/ 630585 h 702741"/>
                  <a:gd name="connsiteX7" fmla="*/ 116460 w 947445"/>
                  <a:gd name="connsiteY7" fmla="*/ 703368 h 702741"/>
                  <a:gd name="connsiteX8" fmla="*/ 2265 w 947445"/>
                  <a:gd name="connsiteY8" fmla="*/ 515762 h 702741"/>
                  <a:gd name="connsiteX9" fmla="*/ 134029 w 947445"/>
                  <a:gd name="connsiteY9" fmla="*/ 448625 h 702741"/>
                  <a:gd name="connsiteX10" fmla="*/ 169793 w 947445"/>
                  <a:gd name="connsiteY10" fmla="*/ 471841 h 702741"/>
                  <a:gd name="connsiteX11" fmla="*/ 208695 w 947445"/>
                  <a:gd name="connsiteY11" fmla="*/ 471841 h 702741"/>
                  <a:gd name="connsiteX12" fmla="*/ 206185 w 947445"/>
                  <a:gd name="connsiteY12" fmla="*/ 441095 h 702741"/>
                  <a:gd name="connsiteX13" fmla="*/ 197401 w 947445"/>
                  <a:gd name="connsiteY13" fmla="*/ 378351 h 702741"/>
                  <a:gd name="connsiteX14" fmla="*/ 261401 w 947445"/>
                  <a:gd name="connsiteY14" fmla="*/ 122352 h 702741"/>
                  <a:gd name="connsiteX15" fmla="*/ 339204 w 947445"/>
                  <a:gd name="connsiteY15" fmla="*/ 86588 h 702741"/>
                  <a:gd name="connsiteX16" fmla="*/ 337949 w 947445"/>
                  <a:gd name="connsiteY16" fmla="*/ 114196 h 702741"/>
                  <a:gd name="connsiteX17" fmla="*/ 291518 w 947445"/>
                  <a:gd name="connsiteY17" fmla="*/ 317488 h 702741"/>
                  <a:gd name="connsiteX18" fmla="*/ 287754 w 947445"/>
                  <a:gd name="connsiteY18" fmla="*/ 343214 h 702741"/>
                  <a:gd name="connsiteX19" fmla="*/ 304695 w 947445"/>
                  <a:gd name="connsiteY19" fmla="*/ 339449 h 702741"/>
                  <a:gd name="connsiteX20" fmla="*/ 603987 w 947445"/>
                  <a:gd name="connsiteY20" fmla="*/ 144313 h 702741"/>
                  <a:gd name="connsiteX21" fmla="*/ 789711 w 947445"/>
                  <a:gd name="connsiteY21" fmla="*/ 8784 h 702741"/>
                  <a:gd name="connsiteX22" fmla="*/ 806025 w 947445"/>
                  <a:gd name="connsiteY22" fmla="*/ 0 h 702741"/>
                  <a:gd name="connsiteX23" fmla="*/ 850574 w 947445"/>
                  <a:gd name="connsiteY23" fmla="*/ 71529 h 702741"/>
                  <a:gd name="connsiteX24" fmla="*/ 744535 w 947445"/>
                  <a:gd name="connsiteY24" fmla="*/ 165646 h 702741"/>
                  <a:gd name="connsiteX25" fmla="*/ 630340 w 947445"/>
                  <a:gd name="connsiteY25" fmla="*/ 270430 h 702741"/>
                  <a:gd name="connsiteX26" fmla="*/ 611516 w 947445"/>
                  <a:gd name="connsiteY26" fmla="*/ 284234 h 702741"/>
                  <a:gd name="connsiteX27" fmla="*/ 714418 w 947445"/>
                  <a:gd name="connsiteY27" fmla="*/ 240312 h 702741"/>
                  <a:gd name="connsiteX28" fmla="*/ 867515 w 947445"/>
                  <a:gd name="connsiteY28" fmla="*/ 176940 h 702741"/>
                  <a:gd name="connsiteX29" fmla="*/ 908299 w 947445"/>
                  <a:gd name="connsiteY29" fmla="*/ 165646 h 702741"/>
                  <a:gd name="connsiteX30" fmla="*/ 951593 w 947445"/>
                  <a:gd name="connsiteY30" fmla="*/ 234038 h 702741"/>
                  <a:gd name="connsiteX31" fmla="*/ 891985 w 947445"/>
                  <a:gd name="connsiteY31" fmla="*/ 269175 h 702741"/>
                  <a:gd name="connsiteX32" fmla="*/ 630340 w 947445"/>
                  <a:gd name="connsiteY32" fmla="*/ 397801 h 702741"/>
                  <a:gd name="connsiteX33" fmla="*/ 410733 w 947445"/>
                  <a:gd name="connsiteY33" fmla="*/ 535213 h 702741"/>
                  <a:gd name="connsiteX34" fmla="*/ 406969 w 947445"/>
                  <a:gd name="connsiteY34" fmla="*/ 542114 h 702741"/>
                  <a:gd name="connsiteX35" fmla="*/ 430184 w 947445"/>
                  <a:gd name="connsiteY35" fmla="*/ 552781 h 702741"/>
                  <a:gd name="connsiteX36" fmla="*/ 662340 w 947445"/>
                  <a:gd name="connsiteY36" fmla="*/ 624310 h 702741"/>
                  <a:gd name="connsiteX37" fmla="*/ 688065 w 947445"/>
                  <a:gd name="connsiteY37" fmla="*/ 638741 h 70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2741">
                    <a:moveTo>
                      <a:pt x="688065" y="638741"/>
                    </a:moveTo>
                    <a:cubicBezTo>
                      <a:pt x="665477" y="655683"/>
                      <a:pt x="642889" y="671996"/>
                      <a:pt x="619673" y="688937"/>
                    </a:cubicBezTo>
                    <a:cubicBezTo>
                      <a:pt x="518027" y="666977"/>
                      <a:pt x="418263" y="636231"/>
                      <a:pt x="319753" y="602977"/>
                    </a:cubicBezTo>
                    <a:cubicBezTo>
                      <a:pt x="296538" y="595447"/>
                      <a:pt x="292773" y="573487"/>
                      <a:pt x="279597" y="558428"/>
                    </a:cubicBezTo>
                    <a:cubicBezTo>
                      <a:pt x="273950" y="552154"/>
                      <a:pt x="272067" y="537095"/>
                      <a:pt x="258264" y="545879"/>
                    </a:cubicBezTo>
                    <a:cubicBezTo>
                      <a:pt x="246969" y="552781"/>
                      <a:pt x="230028" y="555291"/>
                      <a:pt x="233166" y="575369"/>
                    </a:cubicBezTo>
                    <a:cubicBezTo>
                      <a:pt x="236303" y="593565"/>
                      <a:pt x="238185" y="611761"/>
                      <a:pt x="234421" y="630585"/>
                    </a:cubicBezTo>
                    <a:cubicBezTo>
                      <a:pt x="221872" y="692074"/>
                      <a:pt x="176695" y="720937"/>
                      <a:pt x="116460" y="703368"/>
                    </a:cubicBezTo>
                    <a:cubicBezTo>
                      <a:pt x="44304" y="682663"/>
                      <a:pt x="-12166" y="589173"/>
                      <a:pt x="2265" y="515762"/>
                    </a:cubicBezTo>
                    <a:cubicBezTo>
                      <a:pt x="15441" y="449880"/>
                      <a:pt x="73167" y="420390"/>
                      <a:pt x="134029" y="448625"/>
                    </a:cubicBezTo>
                    <a:cubicBezTo>
                      <a:pt x="146578" y="454272"/>
                      <a:pt x="160382" y="461801"/>
                      <a:pt x="169793" y="471841"/>
                    </a:cubicBezTo>
                    <a:cubicBezTo>
                      <a:pt x="184225" y="488154"/>
                      <a:pt x="196146" y="480625"/>
                      <a:pt x="208695" y="471841"/>
                    </a:cubicBezTo>
                    <a:cubicBezTo>
                      <a:pt x="226264" y="459919"/>
                      <a:pt x="211832" y="448625"/>
                      <a:pt x="206185" y="441095"/>
                    </a:cubicBezTo>
                    <a:cubicBezTo>
                      <a:pt x="190499" y="421017"/>
                      <a:pt x="193009" y="400939"/>
                      <a:pt x="197401" y="378351"/>
                    </a:cubicBezTo>
                    <a:cubicBezTo>
                      <a:pt x="214970" y="291763"/>
                      <a:pt x="239440" y="207685"/>
                      <a:pt x="261401" y="122352"/>
                    </a:cubicBezTo>
                    <a:cubicBezTo>
                      <a:pt x="287126" y="110431"/>
                      <a:pt x="312851" y="98509"/>
                      <a:pt x="339204" y="86588"/>
                    </a:cubicBezTo>
                    <a:cubicBezTo>
                      <a:pt x="347361" y="95999"/>
                      <a:pt x="340459" y="105411"/>
                      <a:pt x="337949" y="114196"/>
                    </a:cubicBezTo>
                    <a:cubicBezTo>
                      <a:pt x="320381" y="181332"/>
                      <a:pt x="305950" y="249724"/>
                      <a:pt x="291518" y="317488"/>
                    </a:cubicBezTo>
                    <a:cubicBezTo>
                      <a:pt x="289636" y="326273"/>
                      <a:pt x="287126" y="334429"/>
                      <a:pt x="287754" y="343214"/>
                    </a:cubicBezTo>
                    <a:cubicBezTo>
                      <a:pt x="295283" y="348861"/>
                      <a:pt x="299675" y="341959"/>
                      <a:pt x="304695" y="339449"/>
                    </a:cubicBezTo>
                    <a:cubicBezTo>
                      <a:pt x="410733" y="283606"/>
                      <a:pt x="510497" y="218979"/>
                      <a:pt x="603987" y="144313"/>
                    </a:cubicBezTo>
                    <a:cubicBezTo>
                      <a:pt x="663595" y="96627"/>
                      <a:pt x="727594" y="53960"/>
                      <a:pt x="789711" y="8784"/>
                    </a:cubicBezTo>
                    <a:cubicBezTo>
                      <a:pt x="794731" y="5020"/>
                      <a:pt x="799751" y="1255"/>
                      <a:pt x="806025" y="0"/>
                    </a:cubicBezTo>
                    <a:cubicBezTo>
                      <a:pt x="834260" y="15686"/>
                      <a:pt x="840535" y="44549"/>
                      <a:pt x="850574" y="71529"/>
                    </a:cubicBezTo>
                    <a:cubicBezTo>
                      <a:pt x="817947" y="106038"/>
                      <a:pt x="779045" y="133019"/>
                      <a:pt x="744535" y="165646"/>
                    </a:cubicBezTo>
                    <a:cubicBezTo>
                      <a:pt x="706888" y="200783"/>
                      <a:pt x="667359" y="234038"/>
                      <a:pt x="630340" y="270430"/>
                    </a:cubicBezTo>
                    <a:cubicBezTo>
                      <a:pt x="624693" y="276077"/>
                      <a:pt x="617163" y="279841"/>
                      <a:pt x="611516" y="284234"/>
                    </a:cubicBezTo>
                    <a:cubicBezTo>
                      <a:pt x="643516" y="265410"/>
                      <a:pt x="679908" y="254743"/>
                      <a:pt x="714418" y="240312"/>
                    </a:cubicBezTo>
                    <a:cubicBezTo>
                      <a:pt x="765241" y="218979"/>
                      <a:pt x="817319" y="200155"/>
                      <a:pt x="867515" y="176940"/>
                    </a:cubicBezTo>
                    <a:cubicBezTo>
                      <a:pt x="880064" y="171293"/>
                      <a:pt x="892613" y="162509"/>
                      <a:pt x="908299" y="165646"/>
                    </a:cubicBezTo>
                    <a:cubicBezTo>
                      <a:pt x="927750" y="185097"/>
                      <a:pt x="949083" y="203920"/>
                      <a:pt x="951593" y="234038"/>
                    </a:cubicBezTo>
                    <a:cubicBezTo>
                      <a:pt x="933397" y="248469"/>
                      <a:pt x="912691" y="259136"/>
                      <a:pt x="891985" y="269175"/>
                    </a:cubicBezTo>
                    <a:cubicBezTo>
                      <a:pt x="804770" y="311841"/>
                      <a:pt x="719437" y="357645"/>
                      <a:pt x="630340" y="397801"/>
                    </a:cubicBezTo>
                    <a:cubicBezTo>
                      <a:pt x="550654" y="433566"/>
                      <a:pt x="483517" y="488154"/>
                      <a:pt x="410733" y="535213"/>
                    </a:cubicBezTo>
                    <a:cubicBezTo>
                      <a:pt x="408223" y="536468"/>
                      <a:pt x="406969" y="538977"/>
                      <a:pt x="406969" y="542114"/>
                    </a:cubicBezTo>
                    <a:cubicBezTo>
                      <a:pt x="412616" y="549644"/>
                      <a:pt x="422027" y="549644"/>
                      <a:pt x="430184" y="552781"/>
                    </a:cubicBezTo>
                    <a:cubicBezTo>
                      <a:pt x="506733" y="579134"/>
                      <a:pt x="584536" y="602350"/>
                      <a:pt x="662340" y="624310"/>
                    </a:cubicBezTo>
                    <a:cubicBezTo>
                      <a:pt x="672379" y="626192"/>
                      <a:pt x="685555" y="624310"/>
                      <a:pt x="688065" y="63874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9">
                <a:extLst>
                  <a:ext uri="{FF2B5EF4-FFF2-40B4-BE49-F238E27FC236}">
                    <a16:creationId xmlns:a16="http://schemas.microsoft.com/office/drawing/2014/main" id="{BD09453D-63F5-432D-80A6-C95C1FCD3523}"/>
                  </a:ext>
                </a:extLst>
              </p:cNvPr>
              <p:cNvSpPr/>
              <p:nvPr/>
            </p:nvSpPr>
            <p:spPr>
              <a:xfrm>
                <a:off x="8507469" y="3425863"/>
                <a:ext cx="1003916" cy="665094"/>
              </a:xfrm>
              <a:custGeom>
                <a:avLst/>
                <a:gdLst>
                  <a:gd name="connsiteX0" fmla="*/ 505535 w 1003915"/>
                  <a:gd name="connsiteY0" fmla="*/ 666349 h 665094"/>
                  <a:gd name="connsiteX1" fmla="*/ 422084 w 1003915"/>
                  <a:gd name="connsiteY1" fmla="*/ 649408 h 665094"/>
                  <a:gd name="connsiteX2" fmla="*/ 442162 w 1003915"/>
                  <a:gd name="connsiteY2" fmla="*/ 624310 h 665094"/>
                  <a:gd name="connsiteX3" fmla="*/ 616592 w 1003915"/>
                  <a:gd name="connsiteY3" fmla="*/ 486899 h 665094"/>
                  <a:gd name="connsiteX4" fmla="*/ 622867 w 1003915"/>
                  <a:gd name="connsiteY4" fmla="*/ 476233 h 665094"/>
                  <a:gd name="connsiteX5" fmla="*/ 564514 w 1003915"/>
                  <a:gd name="connsiteY5" fmla="*/ 464938 h 665094"/>
                  <a:gd name="connsiteX6" fmla="*/ 184281 w 1003915"/>
                  <a:gd name="connsiteY6" fmla="*/ 436076 h 665094"/>
                  <a:gd name="connsiteX7" fmla="*/ 24282 w 1003915"/>
                  <a:gd name="connsiteY7" fmla="*/ 426037 h 665094"/>
                  <a:gd name="connsiteX8" fmla="*/ 1694 w 1003915"/>
                  <a:gd name="connsiteY8" fmla="*/ 419135 h 665094"/>
                  <a:gd name="connsiteX9" fmla="*/ 12361 w 1003915"/>
                  <a:gd name="connsiteY9" fmla="*/ 342586 h 665094"/>
                  <a:gd name="connsiteX10" fmla="*/ 29929 w 1003915"/>
                  <a:gd name="connsiteY10" fmla="*/ 336312 h 665094"/>
                  <a:gd name="connsiteX11" fmla="*/ 327967 w 1003915"/>
                  <a:gd name="connsiteY11" fmla="*/ 321253 h 665094"/>
                  <a:gd name="connsiteX12" fmla="*/ 327967 w 1003915"/>
                  <a:gd name="connsiteY12" fmla="*/ 320625 h 665094"/>
                  <a:gd name="connsiteX13" fmla="*/ 326084 w 1003915"/>
                  <a:gd name="connsiteY13" fmla="*/ 321880 h 665094"/>
                  <a:gd name="connsiteX14" fmla="*/ 251418 w 1003915"/>
                  <a:gd name="connsiteY14" fmla="*/ 302430 h 665094"/>
                  <a:gd name="connsiteX15" fmla="*/ 56282 w 1003915"/>
                  <a:gd name="connsiteY15" fmla="*/ 245332 h 665094"/>
                  <a:gd name="connsiteX16" fmla="*/ 28047 w 1003915"/>
                  <a:gd name="connsiteY16" fmla="*/ 231528 h 665094"/>
                  <a:gd name="connsiteX17" fmla="*/ 32439 w 1003915"/>
                  <a:gd name="connsiteY17" fmla="*/ 158117 h 665094"/>
                  <a:gd name="connsiteX18" fmla="*/ 69459 w 1003915"/>
                  <a:gd name="connsiteY18" fmla="*/ 152470 h 665094"/>
                  <a:gd name="connsiteX19" fmla="*/ 403888 w 1003915"/>
                  <a:gd name="connsiteY19" fmla="*/ 224626 h 665094"/>
                  <a:gd name="connsiteX20" fmla="*/ 565142 w 1003915"/>
                  <a:gd name="connsiteY20" fmla="*/ 244077 h 665094"/>
                  <a:gd name="connsiteX21" fmla="*/ 656122 w 1003915"/>
                  <a:gd name="connsiteY21" fmla="*/ 248469 h 665094"/>
                  <a:gd name="connsiteX22" fmla="*/ 574554 w 1003915"/>
                  <a:gd name="connsiteY22" fmla="*/ 124862 h 665094"/>
                  <a:gd name="connsiteX23" fmla="*/ 505535 w 1003915"/>
                  <a:gd name="connsiteY23" fmla="*/ 26353 h 665094"/>
                  <a:gd name="connsiteX24" fmla="*/ 496750 w 1003915"/>
                  <a:gd name="connsiteY24" fmla="*/ 0 h 665094"/>
                  <a:gd name="connsiteX25" fmla="*/ 581456 w 1003915"/>
                  <a:gd name="connsiteY25" fmla="*/ 0 h 665094"/>
                  <a:gd name="connsiteX26" fmla="*/ 760278 w 1003915"/>
                  <a:gd name="connsiteY26" fmla="*/ 253489 h 665094"/>
                  <a:gd name="connsiteX27" fmla="*/ 765298 w 1003915"/>
                  <a:gd name="connsiteY27" fmla="*/ 301802 h 665094"/>
                  <a:gd name="connsiteX28" fmla="*/ 791023 w 1003915"/>
                  <a:gd name="connsiteY28" fmla="*/ 341332 h 665094"/>
                  <a:gd name="connsiteX29" fmla="*/ 814238 w 1003915"/>
                  <a:gd name="connsiteY29" fmla="*/ 325018 h 665094"/>
                  <a:gd name="connsiteX30" fmla="*/ 884513 w 1003915"/>
                  <a:gd name="connsiteY30" fmla="*/ 263528 h 665094"/>
                  <a:gd name="connsiteX31" fmla="*/ 998081 w 1003915"/>
                  <a:gd name="connsiteY31" fmla="*/ 331920 h 665094"/>
                  <a:gd name="connsiteX32" fmla="*/ 963571 w 1003915"/>
                  <a:gd name="connsiteY32" fmla="*/ 514507 h 665094"/>
                  <a:gd name="connsiteX33" fmla="*/ 819886 w 1003915"/>
                  <a:gd name="connsiteY33" fmla="*/ 504468 h 665094"/>
                  <a:gd name="connsiteX34" fmla="*/ 797298 w 1003915"/>
                  <a:gd name="connsiteY34" fmla="*/ 451135 h 665094"/>
                  <a:gd name="connsiteX35" fmla="*/ 764043 w 1003915"/>
                  <a:gd name="connsiteY35" fmla="*/ 427292 h 665094"/>
                  <a:gd name="connsiteX36" fmla="*/ 748984 w 1003915"/>
                  <a:gd name="connsiteY36" fmla="*/ 452389 h 665094"/>
                  <a:gd name="connsiteX37" fmla="*/ 719494 w 1003915"/>
                  <a:gd name="connsiteY37" fmla="*/ 505095 h 665094"/>
                  <a:gd name="connsiteX38" fmla="*/ 505535 w 1003915"/>
                  <a:gd name="connsiteY38" fmla="*/ 666349 h 6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03915" h="665094">
                    <a:moveTo>
                      <a:pt x="505535" y="666349"/>
                    </a:moveTo>
                    <a:cubicBezTo>
                      <a:pt x="477927" y="660702"/>
                      <a:pt x="449692" y="655055"/>
                      <a:pt x="422084" y="649408"/>
                    </a:cubicBezTo>
                    <a:cubicBezTo>
                      <a:pt x="420829" y="634349"/>
                      <a:pt x="434005" y="631212"/>
                      <a:pt x="442162" y="624310"/>
                    </a:cubicBezTo>
                    <a:cubicBezTo>
                      <a:pt x="501142" y="579762"/>
                      <a:pt x="558868" y="533330"/>
                      <a:pt x="616592" y="486899"/>
                    </a:cubicBezTo>
                    <a:cubicBezTo>
                      <a:pt x="619102" y="485017"/>
                      <a:pt x="622240" y="482507"/>
                      <a:pt x="622867" y="476233"/>
                    </a:cubicBezTo>
                    <a:cubicBezTo>
                      <a:pt x="604671" y="469331"/>
                      <a:pt x="583966" y="468703"/>
                      <a:pt x="564514" y="464938"/>
                    </a:cubicBezTo>
                    <a:cubicBezTo>
                      <a:pt x="439025" y="441095"/>
                      <a:pt x="311653" y="439840"/>
                      <a:pt x="184281" y="436076"/>
                    </a:cubicBezTo>
                    <a:cubicBezTo>
                      <a:pt x="130948" y="434194"/>
                      <a:pt x="77615" y="434194"/>
                      <a:pt x="24282" y="426037"/>
                    </a:cubicBezTo>
                    <a:cubicBezTo>
                      <a:pt x="16126" y="424782"/>
                      <a:pt x="7968" y="424782"/>
                      <a:pt x="1694" y="419135"/>
                    </a:cubicBezTo>
                    <a:cubicBezTo>
                      <a:pt x="-3326" y="392782"/>
                      <a:pt x="3577" y="367684"/>
                      <a:pt x="12361" y="342586"/>
                    </a:cubicBezTo>
                    <a:cubicBezTo>
                      <a:pt x="17380" y="338194"/>
                      <a:pt x="23655" y="336312"/>
                      <a:pt x="29929" y="336312"/>
                    </a:cubicBezTo>
                    <a:cubicBezTo>
                      <a:pt x="129693" y="336312"/>
                      <a:pt x="228830" y="323763"/>
                      <a:pt x="327967" y="321253"/>
                    </a:cubicBezTo>
                    <a:cubicBezTo>
                      <a:pt x="331732" y="321253"/>
                      <a:pt x="326712" y="316861"/>
                      <a:pt x="327967" y="320625"/>
                    </a:cubicBezTo>
                    <a:cubicBezTo>
                      <a:pt x="328594" y="321253"/>
                      <a:pt x="327339" y="321880"/>
                      <a:pt x="326084" y="321880"/>
                    </a:cubicBezTo>
                    <a:cubicBezTo>
                      <a:pt x="299732" y="320625"/>
                      <a:pt x="275889" y="309959"/>
                      <a:pt x="251418" y="302430"/>
                    </a:cubicBezTo>
                    <a:cubicBezTo>
                      <a:pt x="186791" y="282351"/>
                      <a:pt x="122164" y="262901"/>
                      <a:pt x="56282" y="245332"/>
                    </a:cubicBezTo>
                    <a:cubicBezTo>
                      <a:pt x="46243" y="242822"/>
                      <a:pt x="35576" y="240312"/>
                      <a:pt x="28047" y="231528"/>
                    </a:cubicBezTo>
                    <a:cubicBezTo>
                      <a:pt x="18008" y="206430"/>
                      <a:pt x="25537" y="182587"/>
                      <a:pt x="32439" y="158117"/>
                    </a:cubicBezTo>
                    <a:cubicBezTo>
                      <a:pt x="43106" y="145568"/>
                      <a:pt x="56910" y="150587"/>
                      <a:pt x="69459" y="152470"/>
                    </a:cubicBezTo>
                    <a:cubicBezTo>
                      <a:pt x="181771" y="173175"/>
                      <a:pt x="292830" y="198273"/>
                      <a:pt x="403888" y="224626"/>
                    </a:cubicBezTo>
                    <a:cubicBezTo>
                      <a:pt x="457221" y="237175"/>
                      <a:pt x="511181" y="240940"/>
                      <a:pt x="565142" y="244077"/>
                    </a:cubicBezTo>
                    <a:cubicBezTo>
                      <a:pt x="594005" y="245959"/>
                      <a:pt x="622867" y="254116"/>
                      <a:pt x="656122" y="248469"/>
                    </a:cubicBezTo>
                    <a:cubicBezTo>
                      <a:pt x="630397" y="204548"/>
                      <a:pt x="602789" y="165019"/>
                      <a:pt x="574554" y="124862"/>
                    </a:cubicBezTo>
                    <a:cubicBezTo>
                      <a:pt x="551965" y="92235"/>
                      <a:pt x="528750" y="58980"/>
                      <a:pt x="505535" y="26353"/>
                    </a:cubicBezTo>
                    <a:cubicBezTo>
                      <a:pt x="499887" y="18823"/>
                      <a:pt x="492358" y="11294"/>
                      <a:pt x="496750" y="0"/>
                    </a:cubicBezTo>
                    <a:cubicBezTo>
                      <a:pt x="524985" y="0"/>
                      <a:pt x="553220" y="0"/>
                      <a:pt x="581456" y="0"/>
                    </a:cubicBezTo>
                    <a:cubicBezTo>
                      <a:pt x="644200" y="82195"/>
                      <a:pt x="705062" y="165646"/>
                      <a:pt x="760278" y="253489"/>
                    </a:cubicBezTo>
                    <a:cubicBezTo>
                      <a:pt x="770944" y="270430"/>
                      <a:pt x="768435" y="284861"/>
                      <a:pt x="765298" y="301802"/>
                    </a:cubicBezTo>
                    <a:cubicBezTo>
                      <a:pt x="761533" y="321880"/>
                      <a:pt x="760278" y="340077"/>
                      <a:pt x="791023" y="341332"/>
                    </a:cubicBezTo>
                    <a:cubicBezTo>
                      <a:pt x="806082" y="341959"/>
                      <a:pt x="809219" y="334429"/>
                      <a:pt x="814238" y="325018"/>
                    </a:cubicBezTo>
                    <a:cubicBezTo>
                      <a:pt x="830552" y="296783"/>
                      <a:pt x="851258" y="271685"/>
                      <a:pt x="884513" y="263528"/>
                    </a:cubicBezTo>
                    <a:cubicBezTo>
                      <a:pt x="933453" y="250979"/>
                      <a:pt x="979257" y="277332"/>
                      <a:pt x="998081" y="331920"/>
                    </a:cubicBezTo>
                    <a:cubicBezTo>
                      <a:pt x="1020669" y="398429"/>
                      <a:pt x="1009374" y="460547"/>
                      <a:pt x="963571" y="514507"/>
                    </a:cubicBezTo>
                    <a:cubicBezTo>
                      <a:pt x="922160" y="562820"/>
                      <a:pt x="856278" y="557173"/>
                      <a:pt x="819886" y="504468"/>
                    </a:cubicBezTo>
                    <a:cubicBezTo>
                      <a:pt x="808591" y="488154"/>
                      <a:pt x="797925" y="469958"/>
                      <a:pt x="797298" y="451135"/>
                    </a:cubicBezTo>
                    <a:cubicBezTo>
                      <a:pt x="796670" y="425409"/>
                      <a:pt x="778474" y="428547"/>
                      <a:pt x="764043" y="427292"/>
                    </a:cubicBezTo>
                    <a:cubicBezTo>
                      <a:pt x="746475" y="425409"/>
                      <a:pt x="748984" y="442978"/>
                      <a:pt x="748984" y="452389"/>
                    </a:cubicBezTo>
                    <a:cubicBezTo>
                      <a:pt x="750239" y="477487"/>
                      <a:pt x="737690" y="490664"/>
                      <a:pt x="719494" y="505095"/>
                    </a:cubicBezTo>
                    <a:cubicBezTo>
                      <a:pt x="649220" y="561565"/>
                      <a:pt x="580828" y="618036"/>
                      <a:pt x="505535" y="6663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30">
                <a:extLst>
                  <a:ext uri="{FF2B5EF4-FFF2-40B4-BE49-F238E27FC236}">
                    <a16:creationId xmlns:a16="http://schemas.microsoft.com/office/drawing/2014/main" id="{8FA42F18-0651-4B09-BEE6-EF399069FFDB}"/>
                  </a:ext>
                </a:extLst>
              </p:cNvPr>
              <p:cNvSpPr/>
              <p:nvPr/>
            </p:nvSpPr>
            <p:spPr>
              <a:xfrm>
                <a:off x="2666849" y="3427745"/>
                <a:ext cx="1010190" cy="658820"/>
              </a:xfrm>
              <a:custGeom>
                <a:avLst/>
                <a:gdLst>
                  <a:gd name="connsiteX0" fmla="*/ 434972 w 1010190"/>
                  <a:gd name="connsiteY0" fmla="*/ 0 h 658819"/>
                  <a:gd name="connsiteX1" fmla="*/ 519677 w 1010190"/>
                  <a:gd name="connsiteY1" fmla="*/ 0 h 658819"/>
                  <a:gd name="connsiteX2" fmla="*/ 508383 w 1010190"/>
                  <a:gd name="connsiteY2" fmla="*/ 25098 h 658819"/>
                  <a:gd name="connsiteX3" fmla="*/ 377247 w 1010190"/>
                  <a:gd name="connsiteY3" fmla="*/ 187607 h 658819"/>
                  <a:gd name="connsiteX4" fmla="*/ 360306 w 1010190"/>
                  <a:gd name="connsiteY4" fmla="*/ 213332 h 658819"/>
                  <a:gd name="connsiteX5" fmla="*/ 513403 w 1010190"/>
                  <a:gd name="connsiteY5" fmla="*/ 203293 h 658819"/>
                  <a:gd name="connsiteX6" fmla="*/ 948224 w 1010190"/>
                  <a:gd name="connsiteY6" fmla="*/ 128627 h 658819"/>
                  <a:gd name="connsiteX7" fmla="*/ 983988 w 1010190"/>
                  <a:gd name="connsiteY7" fmla="*/ 129882 h 658819"/>
                  <a:gd name="connsiteX8" fmla="*/ 988381 w 1010190"/>
                  <a:gd name="connsiteY8" fmla="*/ 207685 h 658819"/>
                  <a:gd name="connsiteX9" fmla="*/ 953871 w 1010190"/>
                  <a:gd name="connsiteY9" fmla="*/ 220234 h 658819"/>
                  <a:gd name="connsiteX10" fmla="*/ 722970 w 1010190"/>
                  <a:gd name="connsiteY10" fmla="*/ 286744 h 658819"/>
                  <a:gd name="connsiteX11" fmla="*/ 679049 w 1010190"/>
                  <a:gd name="connsiteY11" fmla="*/ 294273 h 658819"/>
                  <a:gd name="connsiteX12" fmla="*/ 903048 w 1010190"/>
                  <a:gd name="connsiteY12" fmla="*/ 307449 h 658819"/>
                  <a:gd name="connsiteX13" fmla="*/ 997792 w 1010190"/>
                  <a:gd name="connsiteY13" fmla="*/ 318743 h 658819"/>
                  <a:gd name="connsiteX14" fmla="*/ 1009714 w 1010190"/>
                  <a:gd name="connsiteY14" fmla="*/ 395292 h 658819"/>
                  <a:gd name="connsiteX15" fmla="*/ 902420 w 1010190"/>
                  <a:gd name="connsiteY15" fmla="*/ 407841 h 658819"/>
                  <a:gd name="connsiteX16" fmla="*/ 645794 w 1010190"/>
                  <a:gd name="connsiteY16" fmla="*/ 407841 h 658819"/>
                  <a:gd name="connsiteX17" fmla="*/ 379757 w 1010190"/>
                  <a:gd name="connsiteY17" fmla="*/ 436076 h 658819"/>
                  <a:gd name="connsiteX18" fmla="*/ 434344 w 1010190"/>
                  <a:gd name="connsiteY18" fmla="*/ 492546 h 658819"/>
                  <a:gd name="connsiteX19" fmla="*/ 584304 w 1010190"/>
                  <a:gd name="connsiteY19" fmla="*/ 628702 h 658819"/>
                  <a:gd name="connsiteX20" fmla="*/ 593716 w 1010190"/>
                  <a:gd name="connsiteY20" fmla="*/ 648153 h 658819"/>
                  <a:gd name="connsiteX21" fmla="*/ 511520 w 1010190"/>
                  <a:gd name="connsiteY21" fmla="*/ 663839 h 658819"/>
                  <a:gd name="connsiteX22" fmla="*/ 406737 w 1010190"/>
                  <a:gd name="connsiteY22" fmla="*/ 577879 h 658819"/>
                  <a:gd name="connsiteX23" fmla="*/ 293796 w 1010190"/>
                  <a:gd name="connsiteY23" fmla="*/ 471841 h 658819"/>
                  <a:gd name="connsiteX24" fmla="*/ 262424 w 1010190"/>
                  <a:gd name="connsiteY24" fmla="*/ 404704 h 658819"/>
                  <a:gd name="connsiteX25" fmla="*/ 249247 w 1010190"/>
                  <a:gd name="connsiteY25" fmla="*/ 377096 h 658819"/>
                  <a:gd name="connsiteX26" fmla="*/ 210346 w 1010190"/>
                  <a:gd name="connsiteY26" fmla="*/ 398429 h 658819"/>
                  <a:gd name="connsiteX27" fmla="*/ 182738 w 1010190"/>
                  <a:gd name="connsiteY27" fmla="*/ 452390 h 658819"/>
                  <a:gd name="connsiteX28" fmla="*/ 38425 w 1010190"/>
                  <a:gd name="connsiteY28" fmla="*/ 444860 h 658819"/>
                  <a:gd name="connsiteX29" fmla="*/ 15210 w 1010190"/>
                  <a:gd name="connsiteY29" fmla="*/ 266038 h 658819"/>
                  <a:gd name="connsiteX30" fmla="*/ 92386 w 1010190"/>
                  <a:gd name="connsiteY30" fmla="*/ 202038 h 658819"/>
                  <a:gd name="connsiteX31" fmla="*/ 192150 w 1010190"/>
                  <a:gd name="connsiteY31" fmla="*/ 259136 h 658819"/>
                  <a:gd name="connsiteX32" fmla="*/ 205326 w 1010190"/>
                  <a:gd name="connsiteY32" fmla="*/ 285489 h 658819"/>
                  <a:gd name="connsiteX33" fmla="*/ 226032 w 1010190"/>
                  <a:gd name="connsiteY33" fmla="*/ 291763 h 658819"/>
                  <a:gd name="connsiteX34" fmla="*/ 245483 w 1010190"/>
                  <a:gd name="connsiteY34" fmla="*/ 277959 h 658819"/>
                  <a:gd name="connsiteX35" fmla="*/ 323286 w 1010190"/>
                  <a:gd name="connsiteY35" fmla="*/ 128627 h 658819"/>
                  <a:gd name="connsiteX36" fmla="*/ 434972 w 1010190"/>
                  <a:gd name="connsiteY36" fmla="*/ 0 h 65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10190" h="658819">
                    <a:moveTo>
                      <a:pt x="434972" y="0"/>
                    </a:moveTo>
                    <a:cubicBezTo>
                      <a:pt x="463207" y="0"/>
                      <a:pt x="491442" y="0"/>
                      <a:pt x="519677" y="0"/>
                    </a:cubicBezTo>
                    <a:cubicBezTo>
                      <a:pt x="523442" y="11922"/>
                      <a:pt x="514030" y="18196"/>
                      <a:pt x="508383" y="25098"/>
                    </a:cubicBezTo>
                    <a:cubicBezTo>
                      <a:pt x="464462" y="79059"/>
                      <a:pt x="420541" y="133019"/>
                      <a:pt x="377247" y="187607"/>
                    </a:cubicBezTo>
                    <a:cubicBezTo>
                      <a:pt x="371600" y="195136"/>
                      <a:pt x="364070" y="202038"/>
                      <a:pt x="360306" y="213332"/>
                    </a:cubicBezTo>
                    <a:cubicBezTo>
                      <a:pt x="413011" y="212705"/>
                      <a:pt x="463207" y="208313"/>
                      <a:pt x="513403" y="203293"/>
                    </a:cubicBezTo>
                    <a:cubicBezTo>
                      <a:pt x="660226" y="188862"/>
                      <a:pt x="802656" y="148705"/>
                      <a:pt x="948224" y="128627"/>
                    </a:cubicBezTo>
                    <a:cubicBezTo>
                      <a:pt x="960145" y="126744"/>
                      <a:pt x="972067" y="119843"/>
                      <a:pt x="983988" y="129882"/>
                    </a:cubicBezTo>
                    <a:cubicBezTo>
                      <a:pt x="989008" y="155607"/>
                      <a:pt x="994655" y="181332"/>
                      <a:pt x="988381" y="207685"/>
                    </a:cubicBezTo>
                    <a:cubicBezTo>
                      <a:pt x="978969" y="217097"/>
                      <a:pt x="965792" y="217097"/>
                      <a:pt x="953871" y="220234"/>
                    </a:cubicBezTo>
                    <a:cubicBezTo>
                      <a:pt x="876067" y="240312"/>
                      <a:pt x="799519" y="262901"/>
                      <a:pt x="722970" y="286744"/>
                    </a:cubicBezTo>
                    <a:cubicBezTo>
                      <a:pt x="708539" y="291136"/>
                      <a:pt x="694108" y="294900"/>
                      <a:pt x="679049" y="294273"/>
                    </a:cubicBezTo>
                    <a:cubicBezTo>
                      <a:pt x="753715" y="294273"/>
                      <a:pt x="828381" y="306822"/>
                      <a:pt x="903048" y="307449"/>
                    </a:cubicBezTo>
                    <a:cubicBezTo>
                      <a:pt x="935047" y="308077"/>
                      <a:pt x="967047" y="309332"/>
                      <a:pt x="997792" y="318743"/>
                    </a:cubicBezTo>
                    <a:cubicBezTo>
                      <a:pt x="1011596" y="342587"/>
                      <a:pt x="1015361" y="368312"/>
                      <a:pt x="1009714" y="395292"/>
                    </a:cubicBezTo>
                    <a:cubicBezTo>
                      <a:pt x="975204" y="408468"/>
                      <a:pt x="938185" y="406586"/>
                      <a:pt x="902420" y="407841"/>
                    </a:cubicBezTo>
                    <a:cubicBezTo>
                      <a:pt x="817087" y="410351"/>
                      <a:pt x="731755" y="410351"/>
                      <a:pt x="645794" y="407841"/>
                    </a:cubicBezTo>
                    <a:cubicBezTo>
                      <a:pt x="556697" y="405331"/>
                      <a:pt x="470736" y="426664"/>
                      <a:pt x="379757" y="436076"/>
                    </a:cubicBezTo>
                    <a:cubicBezTo>
                      <a:pt x="396698" y="459919"/>
                      <a:pt x="415521" y="476233"/>
                      <a:pt x="434344" y="492546"/>
                    </a:cubicBezTo>
                    <a:cubicBezTo>
                      <a:pt x="485168" y="537095"/>
                      <a:pt x="532854" y="585408"/>
                      <a:pt x="584304" y="628702"/>
                    </a:cubicBezTo>
                    <a:cubicBezTo>
                      <a:pt x="589951" y="633095"/>
                      <a:pt x="598736" y="637487"/>
                      <a:pt x="593716" y="648153"/>
                    </a:cubicBezTo>
                    <a:cubicBezTo>
                      <a:pt x="566108" y="653173"/>
                      <a:pt x="538501" y="658820"/>
                      <a:pt x="511520" y="663839"/>
                    </a:cubicBezTo>
                    <a:cubicBezTo>
                      <a:pt x="476383" y="635604"/>
                      <a:pt x="439991" y="607997"/>
                      <a:pt x="406737" y="577879"/>
                    </a:cubicBezTo>
                    <a:cubicBezTo>
                      <a:pt x="367835" y="543370"/>
                      <a:pt x="332071" y="506350"/>
                      <a:pt x="293796" y="471841"/>
                    </a:cubicBezTo>
                    <a:cubicBezTo>
                      <a:pt x="273718" y="453644"/>
                      <a:pt x="261169" y="433566"/>
                      <a:pt x="262424" y="404704"/>
                    </a:cubicBezTo>
                    <a:cubicBezTo>
                      <a:pt x="263051" y="394665"/>
                      <a:pt x="263679" y="377096"/>
                      <a:pt x="249247" y="377096"/>
                    </a:cubicBezTo>
                    <a:cubicBezTo>
                      <a:pt x="234816" y="377096"/>
                      <a:pt x="214738" y="373331"/>
                      <a:pt x="210346" y="398429"/>
                    </a:cubicBezTo>
                    <a:cubicBezTo>
                      <a:pt x="206581" y="418508"/>
                      <a:pt x="197797" y="436704"/>
                      <a:pt x="182738" y="452390"/>
                    </a:cubicBezTo>
                    <a:cubicBezTo>
                      <a:pt x="136307" y="500076"/>
                      <a:pt x="77327" y="498821"/>
                      <a:pt x="38425" y="444860"/>
                    </a:cubicBezTo>
                    <a:cubicBezTo>
                      <a:pt x="-1104" y="390272"/>
                      <a:pt x="-12398" y="330038"/>
                      <a:pt x="15210" y="266038"/>
                    </a:cubicBezTo>
                    <a:cubicBezTo>
                      <a:pt x="29641" y="232156"/>
                      <a:pt x="51602" y="205803"/>
                      <a:pt x="92386" y="202038"/>
                    </a:cubicBezTo>
                    <a:cubicBezTo>
                      <a:pt x="139444" y="197646"/>
                      <a:pt x="169562" y="222117"/>
                      <a:pt x="192150" y="259136"/>
                    </a:cubicBezTo>
                    <a:cubicBezTo>
                      <a:pt x="197169" y="267293"/>
                      <a:pt x="200307" y="276705"/>
                      <a:pt x="205326" y="285489"/>
                    </a:cubicBezTo>
                    <a:cubicBezTo>
                      <a:pt x="210346" y="294273"/>
                      <a:pt x="218503" y="294900"/>
                      <a:pt x="226032" y="291763"/>
                    </a:cubicBezTo>
                    <a:cubicBezTo>
                      <a:pt x="233561" y="288626"/>
                      <a:pt x="247365" y="289881"/>
                      <a:pt x="245483" y="277959"/>
                    </a:cubicBezTo>
                    <a:cubicBezTo>
                      <a:pt x="234189" y="208313"/>
                      <a:pt x="288777" y="173176"/>
                      <a:pt x="323286" y="128627"/>
                    </a:cubicBezTo>
                    <a:cubicBezTo>
                      <a:pt x="359051" y="84705"/>
                      <a:pt x="397953" y="43294"/>
                      <a:pt x="434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31">
                <a:extLst>
                  <a:ext uri="{FF2B5EF4-FFF2-40B4-BE49-F238E27FC236}">
                    <a16:creationId xmlns:a16="http://schemas.microsoft.com/office/drawing/2014/main" id="{AD187D95-90D6-496B-9D3B-6498F0B6C5D9}"/>
                  </a:ext>
                </a:extLst>
              </p:cNvPr>
              <p:cNvSpPr/>
              <p:nvPr/>
            </p:nvSpPr>
            <p:spPr>
              <a:xfrm>
                <a:off x="8363522" y="2129556"/>
                <a:ext cx="1003916" cy="646271"/>
              </a:xfrm>
              <a:custGeom>
                <a:avLst/>
                <a:gdLst>
                  <a:gd name="connsiteX0" fmla="*/ 648227 w 1003915"/>
                  <a:gd name="connsiteY0" fmla="*/ 633094 h 646270"/>
                  <a:gd name="connsiteX1" fmla="*/ 566031 w 1003915"/>
                  <a:gd name="connsiteY1" fmla="*/ 648781 h 646270"/>
                  <a:gd name="connsiteX2" fmla="*/ 574188 w 1003915"/>
                  <a:gd name="connsiteY2" fmla="*/ 621800 h 646270"/>
                  <a:gd name="connsiteX3" fmla="*/ 678344 w 1003915"/>
                  <a:gd name="connsiteY3" fmla="*/ 405959 h 646270"/>
                  <a:gd name="connsiteX4" fmla="*/ 547835 w 1003915"/>
                  <a:gd name="connsiteY4" fmla="*/ 444233 h 646270"/>
                  <a:gd name="connsiteX5" fmla="*/ 246032 w 1003915"/>
                  <a:gd name="connsiteY5" fmla="*/ 568467 h 646270"/>
                  <a:gd name="connsiteX6" fmla="*/ 114896 w 1003915"/>
                  <a:gd name="connsiteY6" fmla="*/ 623055 h 646270"/>
                  <a:gd name="connsiteX7" fmla="*/ 91681 w 1003915"/>
                  <a:gd name="connsiteY7" fmla="*/ 627447 h 646270"/>
                  <a:gd name="connsiteX8" fmla="*/ 64073 w 1003915"/>
                  <a:gd name="connsiteY8" fmla="*/ 554036 h 646270"/>
                  <a:gd name="connsiteX9" fmla="*/ 81642 w 1003915"/>
                  <a:gd name="connsiteY9" fmla="*/ 538350 h 646270"/>
                  <a:gd name="connsiteX10" fmla="*/ 311287 w 1003915"/>
                  <a:gd name="connsiteY10" fmla="*/ 412233 h 646270"/>
                  <a:gd name="connsiteX11" fmla="*/ 333875 w 1003915"/>
                  <a:gd name="connsiteY11" fmla="*/ 401566 h 646270"/>
                  <a:gd name="connsiteX12" fmla="*/ 146269 w 1003915"/>
                  <a:gd name="connsiteY12" fmla="*/ 431684 h 646270"/>
                  <a:gd name="connsiteX13" fmla="*/ 59681 w 1003915"/>
                  <a:gd name="connsiteY13" fmla="*/ 447370 h 646270"/>
                  <a:gd name="connsiteX14" fmla="*/ 28309 w 1003915"/>
                  <a:gd name="connsiteY14" fmla="*/ 448625 h 646270"/>
                  <a:gd name="connsiteX15" fmla="*/ 73 w 1003915"/>
                  <a:gd name="connsiteY15" fmla="*/ 371449 h 646270"/>
                  <a:gd name="connsiteX16" fmla="*/ 28936 w 1003915"/>
                  <a:gd name="connsiteY16" fmla="*/ 359527 h 646270"/>
                  <a:gd name="connsiteX17" fmla="*/ 372150 w 1003915"/>
                  <a:gd name="connsiteY17" fmla="*/ 277332 h 646270"/>
                  <a:gd name="connsiteX18" fmla="*/ 602423 w 1003915"/>
                  <a:gd name="connsiteY18" fmla="*/ 195764 h 646270"/>
                  <a:gd name="connsiteX19" fmla="*/ 566031 w 1003915"/>
                  <a:gd name="connsiteY19" fmla="*/ 167529 h 646270"/>
                  <a:gd name="connsiteX20" fmla="*/ 369012 w 1003915"/>
                  <a:gd name="connsiteY20" fmla="*/ 55215 h 646270"/>
                  <a:gd name="connsiteX21" fmla="*/ 348307 w 1003915"/>
                  <a:gd name="connsiteY21" fmla="*/ 36392 h 646270"/>
                  <a:gd name="connsiteX22" fmla="*/ 428620 w 1003915"/>
                  <a:gd name="connsiteY22" fmla="*/ 0 h 646270"/>
                  <a:gd name="connsiteX23" fmla="*/ 669559 w 1003915"/>
                  <a:gd name="connsiteY23" fmla="*/ 131764 h 646270"/>
                  <a:gd name="connsiteX24" fmla="*/ 731677 w 1003915"/>
                  <a:gd name="connsiteY24" fmla="*/ 205803 h 646270"/>
                  <a:gd name="connsiteX25" fmla="*/ 746736 w 1003915"/>
                  <a:gd name="connsiteY25" fmla="*/ 221489 h 646270"/>
                  <a:gd name="connsiteX26" fmla="*/ 779363 w 1003915"/>
                  <a:gd name="connsiteY26" fmla="*/ 197646 h 646270"/>
                  <a:gd name="connsiteX27" fmla="*/ 783127 w 1003915"/>
                  <a:gd name="connsiteY27" fmla="*/ 168783 h 646270"/>
                  <a:gd name="connsiteX28" fmla="*/ 945009 w 1003915"/>
                  <a:gd name="connsiteY28" fmla="*/ 116078 h 646270"/>
                  <a:gd name="connsiteX29" fmla="*/ 997715 w 1003915"/>
                  <a:gd name="connsiteY29" fmla="*/ 293646 h 646270"/>
                  <a:gd name="connsiteX30" fmla="*/ 850892 w 1003915"/>
                  <a:gd name="connsiteY30" fmla="*/ 345096 h 646270"/>
                  <a:gd name="connsiteX31" fmla="*/ 815128 w 1003915"/>
                  <a:gd name="connsiteY31" fmla="*/ 309332 h 646270"/>
                  <a:gd name="connsiteX32" fmla="*/ 791284 w 1003915"/>
                  <a:gd name="connsiteY32" fmla="*/ 301175 h 646270"/>
                  <a:gd name="connsiteX33" fmla="*/ 774971 w 1003915"/>
                  <a:gd name="connsiteY33" fmla="*/ 333802 h 646270"/>
                  <a:gd name="connsiteX34" fmla="*/ 770578 w 1003915"/>
                  <a:gd name="connsiteY34" fmla="*/ 398429 h 646270"/>
                  <a:gd name="connsiteX35" fmla="*/ 648227 w 1003915"/>
                  <a:gd name="connsiteY35" fmla="*/ 633094 h 64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3915" h="646270">
                    <a:moveTo>
                      <a:pt x="648227" y="633094"/>
                    </a:moveTo>
                    <a:cubicBezTo>
                      <a:pt x="620619" y="638114"/>
                      <a:pt x="593011" y="643134"/>
                      <a:pt x="566031" y="648781"/>
                    </a:cubicBezTo>
                    <a:cubicBezTo>
                      <a:pt x="562266" y="638114"/>
                      <a:pt x="570423" y="629957"/>
                      <a:pt x="574188" y="621800"/>
                    </a:cubicBezTo>
                    <a:cubicBezTo>
                      <a:pt x="608070" y="550899"/>
                      <a:pt x="646344" y="482507"/>
                      <a:pt x="678344" y="405959"/>
                    </a:cubicBezTo>
                    <a:cubicBezTo>
                      <a:pt x="631913" y="418508"/>
                      <a:pt x="590501" y="432311"/>
                      <a:pt x="547835" y="444233"/>
                    </a:cubicBezTo>
                    <a:cubicBezTo>
                      <a:pt x="442424" y="473723"/>
                      <a:pt x="346424" y="527056"/>
                      <a:pt x="246032" y="568467"/>
                    </a:cubicBezTo>
                    <a:cubicBezTo>
                      <a:pt x="202111" y="586663"/>
                      <a:pt x="158818" y="604232"/>
                      <a:pt x="114896" y="623055"/>
                    </a:cubicBezTo>
                    <a:cubicBezTo>
                      <a:pt x="107367" y="626193"/>
                      <a:pt x="99837" y="629330"/>
                      <a:pt x="91681" y="627447"/>
                    </a:cubicBezTo>
                    <a:cubicBezTo>
                      <a:pt x="69720" y="607997"/>
                      <a:pt x="68465" y="580389"/>
                      <a:pt x="64073" y="554036"/>
                    </a:cubicBezTo>
                    <a:cubicBezTo>
                      <a:pt x="67838" y="545879"/>
                      <a:pt x="74739" y="542115"/>
                      <a:pt x="81642" y="538350"/>
                    </a:cubicBezTo>
                    <a:cubicBezTo>
                      <a:pt x="160072" y="499448"/>
                      <a:pt x="235366" y="455527"/>
                      <a:pt x="311287" y="412233"/>
                    </a:cubicBezTo>
                    <a:cubicBezTo>
                      <a:pt x="320072" y="407213"/>
                      <a:pt x="328856" y="404076"/>
                      <a:pt x="333875" y="401566"/>
                    </a:cubicBezTo>
                    <a:cubicBezTo>
                      <a:pt x="274895" y="414115"/>
                      <a:pt x="210268" y="419762"/>
                      <a:pt x="146269" y="431684"/>
                    </a:cubicBezTo>
                    <a:cubicBezTo>
                      <a:pt x="117406" y="436703"/>
                      <a:pt x="88543" y="442350"/>
                      <a:pt x="59681" y="447370"/>
                    </a:cubicBezTo>
                    <a:cubicBezTo>
                      <a:pt x="49014" y="449252"/>
                      <a:pt x="38975" y="453017"/>
                      <a:pt x="28309" y="448625"/>
                    </a:cubicBezTo>
                    <a:cubicBezTo>
                      <a:pt x="13877" y="424782"/>
                      <a:pt x="-1182" y="400939"/>
                      <a:pt x="73" y="371449"/>
                    </a:cubicBezTo>
                    <a:cubicBezTo>
                      <a:pt x="8230" y="363292"/>
                      <a:pt x="18897" y="362037"/>
                      <a:pt x="28936" y="359527"/>
                    </a:cubicBezTo>
                    <a:cubicBezTo>
                      <a:pt x="142504" y="328782"/>
                      <a:pt x="257327" y="303057"/>
                      <a:pt x="372150" y="277332"/>
                    </a:cubicBezTo>
                    <a:cubicBezTo>
                      <a:pt x="451208" y="259763"/>
                      <a:pt x="523992" y="222116"/>
                      <a:pt x="602423" y="195764"/>
                    </a:cubicBezTo>
                    <a:cubicBezTo>
                      <a:pt x="591129" y="180705"/>
                      <a:pt x="577952" y="174430"/>
                      <a:pt x="566031" y="167529"/>
                    </a:cubicBezTo>
                    <a:cubicBezTo>
                      <a:pt x="500149" y="129882"/>
                      <a:pt x="436149" y="89725"/>
                      <a:pt x="369012" y="55215"/>
                    </a:cubicBezTo>
                    <a:cubicBezTo>
                      <a:pt x="360856" y="50823"/>
                      <a:pt x="350189" y="47686"/>
                      <a:pt x="348307" y="36392"/>
                    </a:cubicBezTo>
                    <a:cubicBezTo>
                      <a:pt x="371522" y="16314"/>
                      <a:pt x="397248" y="2510"/>
                      <a:pt x="428620" y="0"/>
                    </a:cubicBezTo>
                    <a:cubicBezTo>
                      <a:pt x="510188" y="41412"/>
                      <a:pt x="590501" y="85333"/>
                      <a:pt x="669559" y="131764"/>
                    </a:cubicBezTo>
                    <a:cubicBezTo>
                      <a:pt x="699677" y="149960"/>
                      <a:pt x="724147" y="169411"/>
                      <a:pt x="731677" y="205803"/>
                    </a:cubicBezTo>
                    <a:cubicBezTo>
                      <a:pt x="732932" y="212077"/>
                      <a:pt x="732932" y="227764"/>
                      <a:pt x="746736" y="221489"/>
                    </a:cubicBezTo>
                    <a:cubicBezTo>
                      <a:pt x="758657" y="215842"/>
                      <a:pt x="779363" y="220862"/>
                      <a:pt x="779363" y="197646"/>
                    </a:cubicBezTo>
                    <a:cubicBezTo>
                      <a:pt x="779363" y="188234"/>
                      <a:pt x="780618" y="178195"/>
                      <a:pt x="783127" y="168783"/>
                    </a:cubicBezTo>
                    <a:cubicBezTo>
                      <a:pt x="802579" y="81568"/>
                      <a:pt x="880382" y="55215"/>
                      <a:pt x="945009" y="116078"/>
                    </a:cubicBezTo>
                    <a:cubicBezTo>
                      <a:pt x="995832" y="163764"/>
                      <a:pt x="1015283" y="224626"/>
                      <a:pt x="997715" y="293646"/>
                    </a:cubicBezTo>
                    <a:cubicBezTo>
                      <a:pt x="979519" y="363292"/>
                      <a:pt x="909245" y="387135"/>
                      <a:pt x="850892" y="345096"/>
                    </a:cubicBezTo>
                    <a:cubicBezTo>
                      <a:pt x="837088" y="335057"/>
                      <a:pt x="824539" y="323135"/>
                      <a:pt x="815128" y="309332"/>
                    </a:cubicBezTo>
                    <a:cubicBezTo>
                      <a:pt x="808853" y="299292"/>
                      <a:pt x="803206" y="298665"/>
                      <a:pt x="791284" y="301175"/>
                    </a:cubicBezTo>
                    <a:cubicBezTo>
                      <a:pt x="769951" y="306194"/>
                      <a:pt x="764932" y="315606"/>
                      <a:pt x="774971" y="333802"/>
                    </a:cubicBezTo>
                    <a:cubicBezTo>
                      <a:pt x="787520" y="356390"/>
                      <a:pt x="781245" y="376468"/>
                      <a:pt x="770578" y="398429"/>
                    </a:cubicBezTo>
                    <a:cubicBezTo>
                      <a:pt x="732304" y="476860"/>
                      <a:pt x="694657" y="557173"/>
                      <a:pt x="648227" y="6330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32">
                <a:extLst>
                  <a:ext uri="{FF2B5EF4-FFF2-40B4-BE49-F238E27FC236}">
                    <a16:creationId xmlns:a16="http://schemas.microsoft.com/office/drawing/2014/main" id="{214D3EDC-8461-4C05-9DDD-C6092ADED1F8}"/>
                  </a:ext>
                </a:extLst>
              </p:cNvPr>
              <p:cNvSpPr/>
              <p:nvPr/>
            </p:nvSpPr>
            <p:spPr>
              <a:xfrm>
                <a:off x="7293170" y="497540"/>
                <a:ext cx="734113" cy="928622"/>
              </a:xfrm>
              <a:custGeom>
                <a:avLst/>
                <a:gdLst>
                  <a:gd name="connsiteX0" fmla="*/ 102274 w 734113"/>
                  <a:gd name="connsiteY0" fmla="*/ 232181 h 928622"/>
                  <a:gd name="connsiteX1" fmla="*/ 375841 w 734113"/>
                  <a:gd name="connsiteY1" fmla="*/ 185123 h 928622"/>
                  <a:gd name="connsiteX2" fmla="*/ 466193 w 734113"/>
                  <a:gd name="connsiteY2" fmla="*/ 203946 h 928622"/>
                  <a:gd name="connsiteX3" fmla="*/ 487527 w 734113"/>
                  <a:gd name="connsiteY3" fmla="*/ 208966 h 928622"/>
                  <a:gd name="connsiteX4" fmla="*/ 498193 w 734113"/>
                  <a:gd name="connsiteY4" fmla="*/ 167554 h 928622"/>
                  <a:gd name="connsiteX5" fmla="*/ 478115 w 734113"/>
                  <a:gd name="connsiteY5" fmla="*/ 133045 h 928622"/>
                  <a:gd name="connsiteX6" fmla="*/ 565330 w 734113"/>
                  <a:gd name="connsiteY6" fmla="*/ 26 h 928622"/>
                  <a:gd name="connsiteX7" fmla="*/ 725957 w 734113"/>
                  <a:gd name="connsiteY7" fmla="*/ 101672 h 928622"/>
                  <a:gd name="connsiteX8" fmla="*/ 720310 w 734113"/>
                  <a:gd name="connsiteY8" fmla="*/ 202691 h 928622"/>
                  <a:gd name="connsiteX9" fmla="*/ 621801 w 734113"/>
                  <a:gd name="connsiteY9" fmla="*/ 238456 h 928622"/>
                  <a:gd name="connsiteX10" fmla="*/ 595448 w 734113"/>
                  <a:gd name="connsiteY10" fmla="*/ 233436 h 928622"/>
                  <a:gd name="connsiteX11" fmla="*/ 563448 w 734113"/>
                  <a:gd name="connsiteY11" fmla="*/ 255397 h 928622"/>
                  <a:gd name="connsiteX12" fmla="*/ 576624 w 734113"/>
                  <a:gd name="connsiteY12" fmla="*/ 274848 h 928622"/>
                  <a:gd name="connsiteX13" fmla="*/ 616781 w 734113"/>
                  <a:gd name="connsiteY13" fmla="*/ 330691 h 928622"/>
                  <a:gd name="connsiteX14" fmla="*/ 667604 w 734113"/>
                  <a:gd name="connsiteY14" fmla="*/ 589826 h 928622"/>
                  <a:gd name="connsiteX15" fmla="*/ 610506 w 734113"/>
                  <a:gd name="connsiteY15" fmla="*/ 653199 h 928622"/>
                  <a:gd name="connsiteX16" fmla="*/ 589801 w 734113"/>
                  <a:gd name="connsiteY16" fmla="*/ 565356 h 928622"/>
                  <a:gd name="connsiteX17" fmla="*/ 549016 w 734113"/>
                  <a:gd name="connsiteY17" fmla="*/ 394690 h 928622"/>
                  <a:gd name="connsiteX18" fmla="*/ 424782 w 734113"/>
                  <a:gd name="connsiteY18" fmla="*/ 579787 h 928622"/>
                  <a:gd name="connsiteX19" fmla="*/ 248469 w 734113"/>
                  <a:gd name="connsiteY19" fmla="*/ 909825 h 928622"/>
                  <a:gd name="connsiteX20" fmla="*/ 228391 w 734113"/>
                  <a:gd name="connsiteY20" fmla="*/ 934295 h 928622"/>
                  <a:gd name="connsiteX21" fmla="*/ 164391 w 734113"/>
                  <a:gd name="connsiteY21" fmla="*/ 891001 h 928622"/>
                  <a:gd name="connsiteX22" fmla="*/ 193881 w 734113"/>
                  <a:gd name="connsiteY22" fmla="*/ 811315 h 928622"/>
                  <a:gd name="connsiteX23" fmla="*/ 281724 w 734113"/>
                  <a:gd name="connsiteY23" fmla="*/ 599866 h 928622"/>
                  <a:gd name="connsiteX24" fmla="*/ 280469 w 734113"/>
                  <a:gd name="connsiteY24" fmla="*/ 599238 h 928622"/>
                  <a:gd name="connsiteX25" fmla="*/ 281096 w 734113"/>
                  <a:gd name="connsiteY25" fmla="*/ 601748 h 928622"/>
                  <a:gd name="connsiteX26" fmla="*/ 210195 w 734113"/>
                  <a:gd name="connsiteY26" fmla="*/ 681434 h 928622"/>
                  <a:gd name="connsiteX27" fmla="*/ 97254 w 734113"/>
                  <a:gd name="connsiteY27" fmla="*/ 806296 h 928622"/>
                  <a:gd name="connsiteX28" fmla="*/ 70901 w 734113"/>
                  <a:gd name="connsiteY28" fmla="*/ 828884 h 928622"/>
                  <a:gd name="connsiteX29" fmla="*/ 0 w 734113"/>
                  <a:gd name="connsiteY29" fmla="*/ 788727 h 928622"/>
                  <a:gd name="connsiteX30" fmla="*/ 16941 w 734113"/>
                  <a:gd name="connsiteY30" fmla="*/ 759237 h 928622"/>
                  <a:gd name="connsiteX31" fmla="*/ 236548 w 734113"/>
                  <a:gd name="connsiteY31" fmla="*/ 476886 h 928622"/>
                  <a:gd name="connsiteX32" fmla="*/ 356390 w 734113"/>
                  <a:gd name="connsiteY32" fmla="*/ 281122 h 928622"/>
                  <a:gd name="connsiteX33" fmla="*/ 354508 w 734113"/>
                  <a:gd name="connsiteY33" fmla="*/ 274220 h 928622"/>
                  <a:gd name="connsiteX34" fmla="*/ 232156 w 734113"/>
                  <a:gd name="connsiteY34" fmla="*/ 289279 h 928622"/>
                  <a:gd name="connsiteX35" fmla="*/ 84705 w 734113"/>
                  <a:gd name="connsiteY35" fmla="*/ 313750 h 928622"/>
                  <a:gd name="connsiteX36" fmla="*/ 66510 w 734113"/>
                  <a:gd name="connsiteY36" fmla="*/ 313122 h 928622"/>
                  <a:gd name="connsiteX37" fmla="*/ 102274 w 734113"/>
                  <a:gd name="connsiteY37" fmla="*/ 23218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4113" h="928622">
                    <a:moveTo>
                      <a:pt x="102274" y="232181"/>
                    </a:moveTo>
                    <a:cubicBezTo>
                      <a:pt x="192626" y="213985"/>
                      <a:pt x="284234" y="197672"/>
                      <a:pt x="375841" y="185123"/>
                    </a:cubicBezTo>
                    <a:cubicBezTo>
                      <a:pt x="409723" y="180731"/>
                      <a:pt x="438586" y="183240"/>
                      <a:pt x="466193" y="203946"/>
                    </a:cubicBezTo>
                    <a:cubicBezTo>
                      <a:pt x="471841" y="208338"/>
                      <a:pt x="480625" y="221515"/>
                      <a:pt x="487527" y="208966"/>
                    </a:cubicBezTo>
                    <a:cubicBezTo>
                      <a:pt x="494428" y="197044"/>
                      <a:pt x="513880" y="187005"/>
                      <a:pt x="498193" y="167554"/>
                    </a:cubicBezTo>
                    <a:cubicBezTo>
                      <a:pt x="490037" y="157515"/>
                      <a:pt x="483135" y="145594"/>
                      <a:pt x="478115" y="133045"/>
                    </a:cubicBezTo>
                    <a:cubicBezTo>
                      <a:pt x="449253" y="63398"/>
                      <a:pt x="490037" y="1908"/>
                      <a:pt x="565330" y="26"/>
                    </a:cubicBezTo>
                    <a:cubicBezTo>
                      <a:pt x="629330" y="-1229"/>
                      <a:pt x="700232" y="43320"/>
                      <a:pt x="725957" y="101672"/>
                    </a:cubicBezTo>
                    <a:cubicBezTo>
                      <a:pt x="741643" y="136182"/>
                      <a:pt x="744780" y="171319"/>
                      <a:pt x="720310" y="202691"/>
                    </a:cubicBezTo>
                    <a:cubicBezTo>
                      <a:pt x="695839" y="234691"/>
                      <a:pt x="660075" y="241593"/>
                      <a:pt x="621801" y="238456"/>
                    </a:cubicBezTo>
                    <a:cubicBezTo>
                      <a:pt x="613016" y="237828"/>
                      <a:pt x="603604" y="237201"/>
                      <a:pt x="595448" y="233436"/>
                    </a:cubicBezTo>
                    <a:cubicBezTo>
                      <a:pt x="572232" y="222770"/>
                      <a:pt x="570977" y="244730"/>
                      <a:pt x="563448" y="255397"/>
                    </a:cubicBezTo>
                    <a:cubicBezTo>
                      <a:pt x="553409" y="269201"/>
                      <a:pt x="570350" y="271083"/>
                      <a:pt x="576624" y="274848"/>
                    </a:cubicBezTo>
                    <a:cubicBezTo>
                      <a:pt x="599212" y="287397"/>
                      <a:pt x="611134" y="304965"/>
                      <a:pt x="616781" y="330691"/>
                    </a:cubicBezTo>
                    <a:cubicBezTo>
                      <a:pt x="635604" y="416651"/>
                      <a:pt x="655683" y="502611"/>
                      <a:pt x="667604" y="589826"/>
                    </a:cubicBezTo>
                    <a:cubicBezTo>
                      <a:pt x="656310" y="617434"/>
                      <a:pt x="644389" y="645042"/>
                      <a:pt x="610506" y="653199"/>
                    </a:cubicBezTo>
                    <a:cubicBezTo>
                      <a:pt x="597330" y="625591"/>
                      <a:pt x="596075" y="594846"/>
                      <a:pt x="589801" y="565356"/>
                    </a:cubicBezTo>
                    <a:cubicBezTo>
                      <a:pt x="577252" y="510141"/>
                      <a:pt x="566585" y="454298"/>
                      <a:pt x="549016" y="394690"/>
                    </a:cubicBezTo>
                    <a:cubicBezTo>
                      <a:pt x="505723" y="458690"/>
                      <a:pt x="459919" y="515788"/>
                      <a:pt x="424782" y="579787"/>
                    </a:cubicBezTo>
                    <a:cubicBezTo>
                      <a:pt x="365174" y="688963"/>
                      <a:pt x="308704" y="800649"/>
                      <a:pt x="248469" y="909825"/>
                    </a:cubicBezTo>
                    <a:cubicBezTo>
                      <a:pt x="243450" y="919236"/>
                      <a:pt x="239058" y="929275"/>
                      <a:pt x="228391" y="934295"/>
                    </a:cubicBezTo>
                    <a:cubicBezTo>
                      <a:pt x="199528" y="930530"/>
                      <a:pt x="180077" y="912962"/>
                      <a:pt x="164391" y="891001"/>
                    </a:cubicBezTo>
                    <a:cubicBezTo>
                      <a:pt x="166274" y="861511"/>
                      <a:pt x="182587" y="837668"/>
                      <a:pt x="193881" y="811315"/>
                    </a:cubicBezTo>
                    <a:cubicBezTo>
                      <a:pt x="223999" y="741041"/>
                      <a:pt x="249097" y="668885"/>
                      <a:pt x="281724" y="599866"/>
                    </a:cubicBezTo>
                    <a:cubicBezTo>
                      <a:pt x="282979" y="596728"/>
                      <a:pt x="276705" y="599238"/>
                      <a:pt x="280469" y="599238"/>
                    </a:cubicBezTo>
                    <a:cubicBezTo>
                      <a:pt x="281724" y="599238"/>
                      <a:pt x="282351" y="599866"/>
                      <a:pt x="281096" y="601748"/>
                    </a:cubicBezTo>
                    <a:cubicBezTo>
                      <a:pt x="261646" y="631865"/>
                      <a:pt x="234038" y="655081"/>
                      <a:pt x="210195" y="681434"/>
                    </a:cubicBezTo>
                    <a:cubicBezTo>
                      <a:pt x="172548" y="722845"/>
                      <a:pt x="133646" y="763002"/>
                      <a:pt x="97254" y="806296"/>
                    </a:cubicBezTo>
                    <a:cubicBezTo>
                      <a:pt x="89725" y="815080"/>
                      <a:pt x="82196" y="823864"/>
                      <a:pt x="70901" y="828884"/>
                    </a:cubicBezTo>
                    <a:cubicBezTo>
                      <a:pt x="40784" y="827002"/>
                      <a:pt x="16941" y="814453"/>
                      <a:pt x="0" y="788727"/>
                    </a:cubicBezTo>
                    <a:cubicBezTo>
                      <a:pt x="1255" y="776178"/>
                      <a:pt x="10039" y="768021"/>
                      <a:pt x="16941" y="759237"/>
                    </a:cubicBezTo>
                    <a:cubicBezTo>
                      <a:pt x="87215" y="662610"/>
                      <a:pt x="163136" y="571003"/>
                      <a:pt x="236548" y="476886"/>
                    </a:cubicBezTo>
                    <a:cubicBezTo>
                      <a:pt x="283606" y="416651"/>
                      <a:pt x="316861" y="347004"/>
                      <a:pt x="356390" y="281122"/>
                    </a:cubicBezTo>
                    <a:cubicBezTo>
                      <a:pt x="357018" y="279867"/>
                      <a:pt x="357018" y="277985"/>
                      <a:pt x="354508" y="274220"/>
                    </a:cubicBezTo>
                    <a:cubicBezTo>
                      <a:pt x="313724" y="276103"/>
                      <a:pt x="272940" y="283632"/>
                      <a:pt x="232156" y="289279"/>
                    </a:cubicBezTo>
                    <a:cubicBezTo>
                      <a:pt x="182587" y="296181"/>
                      <a:pt x="133646" y="302456"/>
                      <a:pt x="84705" y="313750"/>
                    </a:cubicBezTo>
                    <a:cubicBezTo>
                      <a:pt x="78431" y="315004"/>
                      <a:pt x="72156" y="316259"/>
                      <a:pt x="66510" y="313122"/>
                    </a:cubicBezTo>
                    <a:cubicBezTo>
                      <a:pt x="63372" y="279240"/>
                      <a:pt x="81568" y="255397"/>
                      <a:pt x="102274" y="2321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33">
                <a:extLst>
                  <a:ext uri="{FF2B5EF4-FFF2-40B4-BE49-F238E27FC236}">
                    <a16:creationId xmlns:a16="http://schemas.microsoft.com/office/drawing/2014/main" id="{666CE0D4-A924-4051-9F64-9663A724D5D0}"/>
                  </a:ext>
                </a:extLst>
              </p:cNvPr>
              <p:cNvSpPr/>
              <p:nvPr/>
            </p:nvSpPr>
            <p:spPr>
              <a:xfrm>
                <a:off x="7739285" y="963493"/>
                <a:ext cx="859603" cy="834505"/>
              </a:xfrm>
              <a:custGeom>
                <a:avLst/>
                <a:gdLst>
                  <a:gd name="connsiteX0" fmla="*/ 166901 w 859602"/>
                  <a:gd name="connsiteY0" fmla="*/ 190382 h 834505"/>
                  <a:gd name="connsiteX1" fmla="*/ 220861 w 859602"/>
                  <a:gd name="connsiteY1" fmla="*/ 124500 h 834505"/>
                  <a:gd name="connsiteX2" fmla="*/ 514507 w 859602"/>
                  <a:gd name="connsiteY2" fmla="*/ 140187 h 834505"/>
                  <a:gd name="connsiteX3" fmla="*/ 584153 w 859602"/>
                  <a:gd name="connsiteY3" fmla="*/ 179088 h 834505"/>
                  <a:gd name="connsiteX4" fmla="*/ 604859 w 859602"/>
                  <a:gd name="connsiteY4" fmla="*/ 185990 h 834505"/>
                  <a:gd name="connsiteX5" fmla="*/ 623055 w 859602"/>
                  <a:gd name="connsiteY5" fmla="*/ 152108 h 834505"/>
                  <a:gd name="connsiteX6" fmla="*/ 609251 w 859602"/>
                  <a:gd name="connsiteY6" fmla="*/ 98148 h 834505"/>
                  <a:gd name="connsiteX7" fmla="*/ 710270 w 859602"/>
                  <a:gd name="connsiteY7" fmla="*/ 266 h 834505"/>
                  <a:gd name="connsiteX8" fmla="*/ 862113 w 859602"/>
                  <a:gd name="connsiteY8" fmla="*/ 153363 h 834505"/>
                  <a:gd name="connsiteX9" fmla="*/ 742270 w 859602"/>
                  <a:gd name="connsiteY9" fmla="*/ 250617 h 834505"/>
                  <a:gd name="connsiteX10" fmla="*/ 702741 w 859602"/>
                  <a:gd name="connsiteY10" fmla="*/ 235559 h 834505"/>
                  <a:gd name="connsiteX11" fmla="*/ 681408 w 859602"/>
                  <a:gd name="connsiteY11" fmla="*/ 236814 h 834505"/>
                  <a:gd name="connsiteX12" fmla="*/ 678271 w 859602"/>
                  <a:gd name="connsiteY12" fmla="*/ 275088 h 834505"/>
                  <a:gd name="connsiteX13" fmla="*/ 702113 w 859602"/>
                  <a:gd name="connsiteY13" fmla="*/ 332813 h 834505"/>
                  <a:gd name="connsiteX14" fmla="*/ 695839 w 859602"/>
                  <a:gd name="connsiteY14" fmla="*/ 600106 h 834505"/>
                  <a:gd name="connsiteX15" fmla="*/ 637486 w 859602"/>
                  <a:gd name="connsiteY15" fmla="*/ 651556 h 834505"/>
                  <a:gd name="connsiteX16" fmla="*/ 625565 w 859602"/>
                  <a:gd name="connsiteY16" fmla="*/ 649674 h 834505"/>
                  <a:gd name="connsiteX17" fmla="*/ 625565 w 859602"/>
                  <a:gd name="connsiteY17" fmla="*/ 417518 h 834505"/>
                  <a:gd name="connsiteX18" fmla="*/ 621800 w 859602"/>
                  <a:gd name="connsiteY18" fmla="*/ 386773 h 834505"/>
                  <a:gd name="connsiteX19" fmla="*/ 582898 w 859602"/>
                  <a:gd name="connsiteY19" fmla="*/ 418773 h 834505"/>
                  <a:gd name="connsiteX20" fmla="*/ 360155 w 859602"/>
                  <a:gd name="connsiteY20" fmla="*/ 653439 h 834505"/>
                  <a:gd name="connsiteX21" fmla="*/ 208312 w 859602"/>
                  <a:gd name="connsiteY21" fmla="*/ 825987 h 834505"/>
                  <a:gd name="connsiteX22" fmla="*/ 195763 w 859602"/>
                  <a:gd name="connsiteY22" fmla="*/ 836026 h 834505"/>
                  <a:gd name="connsiteX23" fmla="*/ 137411 w 859602"/>
                  <a:gd name="connsiteY23" fmla="*/ 780810 h 834505"/>
                  <a:gd name="connsiteX24" fmla="*/ 141803 w 859602"/>
                  <a:gd name="connsiteY24" fmla="*/ 768261 h 834505"/>
                  <a:gd name="connsiteX25" fmla="*/ 314351 w 859602"/>
                  <a:gd name="connsiteY25" fmla="*/ 526067 h 834505"/>
                  <a:gd name="connsiteX26" fmla="*/ 314351 w 859602"/>
                  <a:gd name="connsiteY26" fmla="*/ 527322 h 834505"/>
                  <a:gd name="connsiteX27" fmla="*/ 65254 w 859602"/>
                  <a:gd name="connsiteY27" fmla="*/ 701125 h 834505"/>
                  <a:gd name="connsiteX28" fmla="*/ 60235 w 859602"/>
                  <a:gd name="connsiteY28" fmla="*/ 702380 h 834505"/>
                  <a:gd name="connsiteX29" fmla="*/ 0 w 859602"/>
                  <a:gd name="connsiteY29" fmla="*/ 644027 h 834505"/>
                  <a:gd name="connsiteX30" fmla="*/ 87215 w 859602"/>
                  <a:gd name="connsiteY30" fmla="*/ 566223 h 834505"/>
                  <a:gd name="connsiteX31" fmla="*/ 295528 w 859602"/>
                  <a:gd name="connsiteY31" fmla="*/ 399322 h 834505"/>
                  <a:gd name="connsiteX32" fmla="*/ 454899 w 859602"/>
                  <a:gd name="connsiteY32" fmla="*/ 238068 h 834505"/>
                  <a:gd name="connsiteX33" fmla="*/ 459919 w 859602"/>
                  <a:gd name="connsiteY33" fmla="*/ 224265 h 834505"/>
                  <a:gd name="connsiteX34" fmla="*/ 445488 w 859602"/>
                  <a:gd name="connsiteY34" fmla="*/ 219245 h 834505"/>
                  <a:gd name="connsiteX35" fmla="*/ 328782 w 859602"/>
                  <a:gd name="connsiteY35" fmla="*/ 209206 h 834505"/>
                  <a:gd name="connsiteX36" fmla="*/ 195763 w 859602"/>
                  <a:gd name="connsiteY36" fmla="*/ 202304 h 834505"/>
                  <a:gd name="connsiteX37" fmla="*/ 166901 w 859602"/>
                  <a:gd name="connsiteY37" fmla="*/ 190382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166901" y="190382"/>
                    </a:moveTo>
                    <a:cubicBezTo>
                      <a:pt x="185097" y="168422"/>
                      <a:pt x="203293" y="146461"/>
                      <a:pt x="220861" y="124500"/>
                    </a:cubicBezTo>
                    <a:cubicBezTo>
                      <a:pt x="318743" y="125128"/>
                      <a:pt x="416625" y="132657"/>
                      <a:pt x="514507" y="140187"/>
                    </a:cubicBezTo>
                    <a:cubicBezTo>
                      <a:pt x="545252" y="142696"/>
                      <a:pt x="564703" y="159637"/>
                      <a:pt x="584153" y="179088"/>
                    </a:cubicBezTo>
                    <a:cubicBezTo>
                      <a:pt x="589173" y="184108"/>
                      <a:pt x="595447" y="197284"/>
                      <a:pt x="604859" y="185990"/>
                    </a:cubicBezTo>
                    <a:cubicBezTo>
                      <a:pt x="613016" y="176579"/>
                      <a:pt x="632467" y="172186"/>
                      <a:pt x="623055" y="152108"/>
                    </a:cubicBezTo>
                    <a:cubicBezTo>
                      <a:pt x="615526" y="135167"/>
                      <a:pt x="609251" y="117599"/>
                      <a:pt x="609251" y="98148"/>
                    </a:cubicBezTo>
                    <a:cubicBezTo>
                      <a:pt x="607369" y="32893"/>
                      <a:pt x="645016" y="-3499"/>
                      <a:pt x="710270" y="266"/>
                    </a:cubicBezTo>
                    <a:cubicBezTo>
                      <a:pt x="783054" y="4658"/>
                      <a:pt x="858348" y="80579"/>
                      <a:pt x="862113" y="153363"/>
                    </a:cubicBezTo>
                    <a:cubicBezTo>
                      <a:pt x="865877" y="224892"/>
                      <a:pt x="811917" y="268186"/>
                      <a:pt x="742270" y="250617"/>
                    </a:cubicBezTo>
                    <a:cubicBezTo>
                      <a:pt x="728466" y="246853"/>
                      <a:pt x="715290" y="241833"/>
                      <a:pt x="702741" y="235559"/>
                    </a:cubicBezTo>
                    <a:cubicBezTo>
                      <a:pt x="694584" y="231166"/>
                      <a:pt x="689564" y="230539"/>
                      <a:pt x="681408" y="236814"/>
                    </a:cubicBezTo>
                    <a:cubicBezTo>
                      <a:pt x="666349" y="249362"/>
                      <a:pt x="657565" y="260029"/>
                      <a:pt x="678271" y="275088"/>
                    </a:cubicBezTo>
                    <a:cubicBezTo>
                      <a:pt x="697721" y="289519"/>
                      <a:pt x="702741" y="308343"/>
                      <a:pt x="702113" y="332813"/>
                    </a:cubicBezTo>
                    <a:cubicBezTo>
                      <a:pt x="700858" y="421911"/>
                      <a:pt x="703368" y="511008"/>
                      <a:pt x="695839" y="600106"/>
                    </a:cubicBezTo>
                    <a:cubicBezTo>
                      <a:pt x="682035" y="623321"/>
                      <a:pt x="657565" y="635243"/>
                      <a:pt x="637486" y="651556"/>
                    </a:cubicBezTo>
                    <a:cubicBezTo>
                      <a:pt x="633722" y="654066"/>
                      <a:pt x="628702" y="652811"/>
                      <a:pt x="625565" y="649674"/>
                    </a:cubicBezTo>
                    <a:cubicBezTo>
                      <a:pt x="625565" y="572498"/>
                      <a:pt x="625565" y="494694"/>
                      <a:pt x="625565" y="417518"/>
                    </a:cubicBezTo>
                    <a:cubicBezTo>
                      <a:pt x="625565" y="408107"/>
                      <a:pt x="628075" y="398068"/>
                      <a:pt x="621800" y="386773"/>
                    </a:cubicBezTo>
                    <a:cubicBezTo>
                      <a:pt x="607996" y="396813"/>
                      <a:pt x="594820" y="407479"/>
                      <a:pt x="582898" y="418773"/>
                    </a:cubicBezTo>
                    <a:cubicBezTo>
                      <a:pt x="502585" y="490930"/>
                      <a:pt x="428547" y="569361"/>
                      <a:pt x="360155" y="653439"/>
                    </a:cubicBezTo>
                    <a:cubicBezTo>
                      <a:pt x="311841" y="713046"/>
                      <a:pt x="260391" y="770144"/>
                      <a:pt x="208312" y="825987"/>
                    </a:cubicBezTo>
                    <a:cubicBezTo>
                      <a:pt x="204548" y="829751"/>
                      <a:pt x="200783" y="834143"/>
                      <a:pt x="195763" y="836026"/>
                    </a:cubicBezTo>
                    <a:cubicBezTo>
                      <a:pt x="163136" y="831634"/>
                      <a:pt x="148077" y="808418"/>
                      <a:pt x="137411" y="780810"/>
                    </a:cubicBezTo>
                    <a:cubicBezTo>
                      <a:pt x="138038" y="776418"/>
                      <a:pt x="139293" y="772026"/>
                      <a:pt x="141803" y="768261"/>
                    </a:cubicBezTo>
                    <a:cubicBezTo>
                      <a:pt x="201410" y="687948"/>
                      <a:pt x="257881" y="604498"/>
                      <a:pt x="314351" y="526067"/>
                    </a:cubicBezTo>
                    <a:cubicBezTo>
                      <a:pt x="316861" y="524812"/>
                      <a:pt x="315606" y="526067"/>
                      <a:pt x="314351" y="527322"/>
                    </a:cubicBezTo>
                    <a:cubicBezTo>
                      <a:pt x="231528" y="585674"/>
                      <a:pt x="148077" y="642772"/>
                      <a:pt x="65254" y="701125"/>
                    </a:cubicBezTo>
                    <a:cubicBezTo>
                      <a:pt x="63999" y="702380"/>
                      <a:pt x="62117" y="701752"/>
                      <a:pt x="60235" y="702380"/>
                    </a:cubicBezTo>
                    <a:cubicBezTo>
                      <a:pt x="36392" y="687321"/>
                      <a:pt x="8784" y="675399"/>
                      <a:pt x="0" y="644027"/>
                    </a:cubicBezTo>
                    <a:cubicBezTo>
                      <a:pt x="24470" y="612655"/>
                      <a:pt x="57725" y="591321"/>
                      <a:pt x="87215" y="566223"/>
                    </a:cubicBezTo>
                    <a:cubicBezTo>
                      <a:pt x="154979" y="508498"/>
                      <a:pt x="225253" y="453910"/>
                      <a:pt x="295528" y="399322"/>
                    </a:cubicBezTo>
                    <a:cubicBezTo>
                      <a:pt x="355135" y="352264"/>
                      <a:pt x="400311" y="290147"/>
                      <a:pt x="454899" y="238068"/>
                    </a:cubicBezTo>
                    <a:cubicBezTo>
                      <a:pt x="458664" y="234304"/>
                      <a:pt x="463683" y="230539"/>
                      <a:pt x="459919" y="224265"/>
                    </a:cubicBezTo>
                    <a:cubicBezTo>
                      <a:pt x="456782" y="219245"/>
                      <a:pt x="450507" y="219245"/>
                      <a:pt x="445488" y="219245"/>
                    </a:cubicBezTo>
                    <a:cubicBezTo>
                      <a:pt x="406586" y="216108"/>
                      <a:pt x="367684" y="210461"/>
                      <a:pt x="328782" y="209206"/>
                    </a:cubicBezTo>
                    <a:cubicBezTo>
                      <a:pt x="284234" y="207951"/>
                      <a:pt x="240312" y="200422"/>
                      <a:pt x="195763" y="202304"/>
                    </a:cubicBezTo>
                    <a:cubicBezTo>
                      <a:pt x="185097" y="200422"/>
                      <a:pt x="172548" y="203559"/>
                      <a:pt x="166901" y="190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34">
                <a:extLst>
                  <a:ext uri="{FF2B5EF4-FFF2-40B4-BE49-F238E27FC236}">
                    <a16:creationId xmlns:a16="http://schemas.microsoft.com/office/drawing/2014/main" id="{E6A91E8A-C8A1-4799-83F8-BEDBB2C250EA}"/>
                  </a:ext>
                </a:extLst>
              </p:cNvPr>
              <p:cNvSpPr/>
              <p:nvPr/>
            </p:nvSpPr>
            <p:spPr>
              <a:xfrm>
                <a:off x="6740815" y="175711"/>
                <a:ext cx="652545" cy="985092"/>
              </a:xfrm>
              <a:custGeom>
                <a:avLst/>
                <a:gdLst>
                  <a:gd name="connsiteX0" fmla="*/ 654629 w 652545"/>
                  <a:gd name="connsiteY0" fmla="*/ 554011 h 985092"/>
                  <a:gd name="connsiteX1" fmla="*/ 616982 w 652545"/>
                  <a:gd name="connsiteY1" fmla="*/ 631814 h 985092"/>
                  <a:gd name="connsiteX2" fmla="*/ 604433 w 652545"/>
                  <a:gd name="connsiteY2" fmla="*/ 620520 h 985092"/>
                  <a:gd name="connsiteX3" fmla="*/ 495257 w 652545"/>
                  <a:gd name="connsiteY3" fmla="*/ 390874 h 985092"/>
                  <a:gd name="connsiteX4" fmla="*/ 495885 w 652545"/>
                  <a:gd name="connsiteY4" fmla="*/ 382718 h 985092"/>
                  <a:gd name="connsiteX5" fmla="*/ 456983 w 652545"/>
                  <a:gd name="connsiteY5" fmla="*/ 481854 h 985092"/>
                  <a:gd name="connsiteX6" fmla="*/ 371650 w 652545"/>
                  <a:gd name="connsiteY6" fmla="*/ 757304 h 985092"/>
                  <a:gd name="connsiteX7" fmla="*/ 315180 w 652545"/>
                  <a:gd name="connsiteY7" fmla="*/ 960597 h 985092"/>
                  <a:gd name="connsiteX8" fmla="*/ 305768 w 652545"/>
                  <a:gd name="connsiteY8" fmla="*/ 982557 h 985092"/>
                  <a:gd name="connsiteX9" fmla="*/ 229220 w 652545"/>
                  <a:gd name="connsiteY9" fmla="*/ 960597 h 985092"/>
                  <a:gd name="connsiteX10" fmla="*/ 229220 w 652545"/>
                  <a:gd name="connsiteY10" fmla="*/ 931734 h 985092"/>
                  <a:gd name="connsiteX11" fmla="*/ 274396 w 652545"/>
                  <a:gd name="connsiteY11" fmla="*/ 671343 h 985092"/>
                  <a:gd name="connsiteX12" fmla="*/ 280670 w 652545"/>
                  <a:gd name="connsiteY12" fmla="*/ 650010 h 985092"/>
                  <a:gd name="connsiteX13" fmla="*/ 146396 w 652545"/>
                  <a:gd name="connsiteY13" fmla="*/ 890950 h 985092"/>
                  <a:gd name="connsiteX14" fmla="*/ 121299 w 652545"/>
                  <a:gd name="connsiteY14" fmla="*/ 924205 h 985092"/>
                  <a:gd name="connsiteX15" fmla="*/ 47888 w 652545"/>
                  <a:gd name="connsiteY15" fmla="*/ 896597 h 985092"/>
                  <a:gd name="connsiteX16" fmla="*/ 54789 w 652545"/>
                  <a:gd name="connsiteY16" fmla="*/ 866480 h 985092"/>
                  <a:gd name="connsiteX17" fmla="*/ 211651 w 652545"/>
                  <a:gd name="connsiteY17" fmla="*/ 529540 h 985092"/>
                  <a:gd name="connsiteX18" fmla="*/ 283808 w 652545"/>
                  <a:gd name="connsiteY18" fmla="*/ 316208 h 985092"/>
                  <a:gd name="connsiteX19" fmla="*/ 227965 w 652545"/>
                  <a:gd name="connsiteY19" fmla="*/ 332522 h 985092"/>
                  <a:gd name="connsiteX20" fmla="*/ 24672 w 652545"/>
                  <a:gd name="connsiteY20" fmla="*/ 414717 h 985092"/>
                  <a:gd name="connsiteX21" fmla="*/ 201 w 652545"/>
                  <a:gd name="connsiteY21" fmla="*/ 416600 h 985092"/>
                  <a:gd name="connsiteX22" fmla="*/ 19652 w 652545"/>
                  <a:gd name="connsiteY22" fmla="*/ 333777 h 985092"/>
                  <a:gd name="connsiteX23" fmla="*/ 283180 w 652545"/>
                  <a:gd name="connsiteY23" fmla="*/ 223973 h 985092"/>
                  <a:gd name="connsiteX24" fmla="*/ 369140 w 652545"/>
                  <a:gd name="connsiteY24" fmla="*/ 223973 h 985092"/>
                  <a:gd name="connsiteX25" fmla="*/ 392984 w 652545"/>
                  <a:gd name="connsiteY25" fmla="*/ 222718 h 985092"/>
                  <a:gd name="connsiteX26" fmla="*/ 392356 w 652545"/>
                  <a:gd name="connsiteY26" fmla="*/ 180679 h 985092"/>
                  <a:gd name="connsiteX27" fmla="*/ 371650 w 652545"/>
                  <a:gd name="connsiteY27" fmla="*/ 159974 h 985092"/>
                  <a:gd name="connsiteX28" fmla="*/ 430630 w 652545"/>
                  <a:gd name="connsiteY28" fmla="*/ 2484 h 985092"/>
                  <a:gd name="connsiteX29" fmla="*/ 581845 w 652545"/>
                  <a:gd name="connsiteY29" fmla="*/ 47033 h 985092"/>
                  <a:gd name="connsiteX30" fmla="*/ 620119 w 652545"/>
                  <a:gd name="connsiteY30" fmla="*/ 161229 h 985092"/>
                  <a:gd name="connsiteX31" fmla="*/ 512199 w 652545"/>
                  <a:gd name="connsiteY31" fmla="*/ 225228 h 985092"/>
                  <a:gd name="connsiteX32" fmla="*/ 485218 w 652545"/>
                  <a:gd name="connsiteY32" fmla="*/ 228993 h 985092"/>
                  <a:gd name="connsiteX33" fmla="*/ 496512 w 652545"/>
                  <a:gd name="connsiteY33" fmla="*/ 269150 h 985092"/>
                  <a:gd name="connsiteX34" fmla="*/ 544826 w 652545"/>
                  <a:gd name="connsiteY34" fmla="*/ 313698 h 985092"/>
                  <a:gd name="connsiteX35" fmla="*/ 654629 w 652545"/>
                  <a:gd name="connsiteY35" fmla="*/ 554011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545" h="985092">
                    <a:moveTo>
                      <a:pt x="654629" y="554011"/>
                    </a:moveTo>
                    <a:cubicBezTo>
                      <a:pt x="642080" y="579736"/>
                      <a:pt x="629531" y="606089"/>
                      <a:pt x="616982" y="631814"/>
                    </a:cubicBezTo>
                    <a:cubicBezTo>
                      <a:pt x="608825" y="633069"/>
                      <a:pt x="606943" y="625540"/>
                      <a:pt x="604433" y="620520"/>
                    </a:cubicBezTo>
                    <a:cubicBezTo>
                      <a:pt x="568669" y="543344"/>
                      <a:pt x="534159" y="466795"/>
                      <a:pt x="495257" y="390874"/>
                    </a:cubicBezTo>
                    <a:cubicBezTo>
                      <a:pt x="494630" y="388992"/>
                      <a:pt x="494630" y="387110"/>
                      <a:pt x="495885" y="382718"/>
                    </a:cubicBezTo>
                    <a:cubicBezTo>
                      <a:pt x="483963" y="418482"/>
                      <a:pt x="471415" y="450482"/>
                      <a:pt x="456983" y="481854"/>
                    </a:cubicBezTo>
                    <a:cubicBezTo>
                      <a:pt x="416827" y="570324"/>
                      <a:pt x="395493" y="664441"/>
                      <a:pt x="371650" y="757304"/>
                    </a:cubicBezTo>
                    <a:cubicBezTo>
                      <a:pt x="354082" y="825695"/>
                      <a:pt x="334003" y="892832"/>
                      <a:pt x="315180" y="960597"/>
                    </a:cubicBezTo>
                    <a:cubicBezTo>
                      <a:pt x="313298" y="968126"/>
                      <a:pt x="310788" y="976283"/>
                      <a:pt x="305768" y="982557"/>
                    </a:cubicBezTo>
                    <a:cubicBezTo>
                      <a:pt x="285063" y="992596"/>
                      <a:pt x="251180" y="982557"/>
                      <a:pt x="229220" y="960597"/>
                    </a:cubicBezTo>
                    <a:cubicBezTo>
                      <a:pt x="225455" y="951185"/>
                      <a:pt x="226710" y="941146"/>
                      <a:pt x="229220" y="931734"/>
                    </a:cubicBezTo>
                    <a:cubicBezTo>
                      <a:pt x="246788" y="845146"/>
                      <a:pt x="259965" y="758559"/>
                      <a:pt x="274396" y="671343"/>
                    </a:cubicBezTo>
                    <a:cubicBezTo>
                      <a:pt x="275651" y="663187"/>
                      <a:pt x="275651" y="654402"/>
                      <a:pt x="280670" y="650010"/>
                    </a:cubicBezTo>
                    <a:cubicBezTo>
                      <a:pt x="238631" y="730323"/>
                      <a:pt x="188435" y="808127"/>
                      <a:pt x="146396" y="890950"/>
                    </a:cubicBezTo>
                    <a:cubicBezTo>
                      <a:pt x="140122" y="903499"/>
                      <a:pt x="135102" y="917303"/>
                      <a:pt x="121299" y="924205"/>
                    </a:cubicBezTo>
                    <a:cubicBezTo>
                      <a:pt x="93691" y="922950"/>
                      <a:pt x="67966" y="917930"/>
                      <a:pt x="47888" y="896597"/>
                    </a:cubicBezTo>
                    <a:cubicBezTo>
                      <a:pt x="44750" y="885303"/>
                      <a:pt x="51025" y="875891"/>
                      <a:pt x="54789" y="866480"/>
                    </a:cubicBezTo>
                    <a:cubicBezTo>
                      <a:pt x="104358" y="752912"/>
                      <a:pt x="158318" y="641226"/>
                      <a:pt x="211651" y="529540"/>
                    </a:cubicBezTo>
                    <a:cubicBezTo>
                      <a:pt x="243651" y="463031"/>
                      <a:pt x="257455" y="389619"/>
                      <a:pt x="283808" y="316208"/>
                    </a:cubicBezTo>
                    <a:cubicBezTo>
                      <a:pt x="260592" y="318718"/>
                      <a:pt x="244278" y="326247"/>
                      <a:pt x="227965" y="332522"/>
                    </a:cubicBezTo>
                    <a:cubicBezTo>
                      <a:pt x="160200" y="358875"/>
                      <a:pt x="91181" y="384600"/>
                      <a:pt x="24672" y="414717"/>
                    </a:cubicBezTo>
                    <a:cubicBezTo>
                      <a:pt x="17142" y="418482"/>
                      <a:pt x="8986" y="424756"/>
                      <a:pt x="201" y="416600"/>
                    </a:cubicBezTo>
                    <a:cubicBezTo>
                      <a:pt x="-1054" y="387110"/>
                      <a:pt x="3339" y="358875"/>
                      <a:pt x="19652" y="333777"/>
                    </a:cubicBezTo>
                    <a:cubicBezTo>
                      <a:pt x="106240" y="293620"/>
                      <a:pt x="193455" y="257228"/>
                      <a:pt x="283180" y="223973"/>
                    </a:cubicBezTo>
                    <a:cubicBezTo>
                      <a:pt x="313298" y="212679"/>
                      <a:pt x="340278" y="209542"/>
                      <a:pt x="369140" y="223973"/>
                    </a:cubicBezTo>
                    <a:cubicBezTo>
                      <a:pt x="375415" y="227111"/>
                      <a:pt x="387964" y="239032"/>
                      <a:pt x="392984" y="222718"/>
                    </a:cubicBezTo>
                    <a:cubicBezTo>
                      <a:pt x="396748" y="209542"/>
                      <a:pt x="412434" y="194483"/>
                      <a:pt x="392356" y="180679"/>
                    </a:cubicBezTo>
                    <a:cubicBezTo>
                      <a:pt x="384199" y="175032"/>
                      <a:pt x="377925" y="167503"/>
                      <a:pt x="371650" y="159974"/>
                    </a:cubicBezTo>
                    <a:cubicBezTo>
                      <a:pt x="318317" y="93464"/>
                      <a:pt x="347180" y="15661"/>
                      <a:pt x="430630" y="2484"/>
                    </a:cubicBezTo>
                    <a:cubicBezTo>
                      <a:pt x="487101" y="-6300"/>
                      <a:pt x="538551" y="8131"/>
                      <a:pt x="581845" y="47033"/>
                    </a:cubicBezTo>
                    <a:cubicBezTo>
                      <a:pt x="615727" y="77778"/>
                      <a:pt x="635805" y="114797"/>
                      <a:pt x="620119" y="161229"/>
                    </a:cubicBezTo>
                    <a:cubicBezTo>
                      <a:pt x="607570" y="200130"/>
                      <a:pt x="563022" y="224601"/>
                      <a:pt x="512199" y="225228"/>
                    </a:cubicBezTo>
                    <a:cubicBezTo>
                      <a:pt x="503414" y="225228"/>
                      <a:pt x="492747" y="218954"/>
                      <a:pt x="485218" y="228993"/>
                    </a:cubicBezTo>
                    <a:cubicBezTo>
                      <a:pt x="470787" y="247816"/>
                      <a:pt x="473924" y="262248"/>
                      <a:pt x="496512" y="269150"/>
                    </a:cubicBezTo>
                    <a:cubicBezTo>
                      <a:pt x="520355" y="276679"/>
                      <a:pt x="533532" y="291738"/>
                      <a:pt x="544826" y="313698"/>
                    </a:cubicBezTo>
                    <a:cubicBezTo>
                      <a:pt x="585610" y="392129"/>
                      <a:pt x="616982" y="474325"/>
                      <a:pt x="654629" y="5540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35">
                <a:extLst>
                  <a:ext uri="{FF2B5EF4-FFF2-40B4-BE49-F238E27FC236}">
                    <a16:creationId xmlns:a16="http://schemas.microsoft.com/office/drawing/2014/main" id="{97171C5E-6A6D-41CC-B588-D97D5044D755}"/>
                  </a:ext>
                </a:extLst>
              </p:cNvPr>
              <p:cNvSpPr/>
              <p:nvPr/>
            </p:nvSpPr>
            <p:spPr>
              <a:xfrm>
                <a:off x="6094745" y="5229"/>
                <a:ext cx="665094" cy="1010190"/>
              </a:xfrm>
              <a:custGeom>
                <a:avLst/>
                <a:gdLst>
                  <a:gd name="connsiteX0" fmla="*/ 665094 w 665094"/>
                  <a:gd name="connsiteY0" fmla="*/ 504258 h 1010190"/>
                  <a:gd name="connsiteX1" fmla="*/ 648153 w 665094"/>
                  <a:gd name="connsiteY1" fmla="*/ 587709 h 1010190"/>
                  <a:gd name="connsiteX2" fmla="*/ 624938 w 665094"/>
                  <a:gd name="connsiteY2" fmla="*/ 570140 h 1010190"/>
                  <a:gd name="connsiteX3" fmla="*/ 489409 w 665094"/>
                  <a:gd name="connsiteY3" fmla="*/ 398220 h 1010190"/>
                  <a:gd name="connsiteX4" fmla="*/ 474978 w 665094"/>
                  <a:gd name="connsiteY4" fmla="*/ 387553 h 1010190"/>
                  <a:gd name="connsiteX5" fmla="*/ 452390 w 665094"/>
                  <a:gd name="connsiteY5" fmla="*/ 520572 h 1010190"/>
                  <a:gd name="connsiteX6" fmla="*/ 436704 w 665094"/>
                  <a:gd name="connsiteY6" fmla="*/ 778453 h 1010190"/>
                  <a:gd name="connsiteX7" fmla="*/ 425409 w 665094"/>
                  <a:gd name="connsiteY7" fmla="*/ 983628 h 1010190"/>
                  <a:gd name="connsiteX8" fmla="*/ 418508 w 665094"/>
                  <a:gd name="connsiteY8" fmla="*/ 1008726 h 1010190"/>
                  <a:gd name="connsiteX9" fmla="*/ 341959 w 665094"/>
                  <a:gd name="connsiteY9" fmla="*/ 998059 h 1010190"/>
                  <a:gd name="connsiteX10" fmla="*/ 335684 w 665094"/>
                  <a:gd name="connsiteY10" fmla="*/ 975471 h 1010190"/>
                  <a:gd name="connsiteX11" fmla="*/ 320626 w 665094"/>
                  <a:gd name="connsiteY11" fmla="*/ 706296 h 1010190"/>
                  <a:gd name="connsiteX12" fmla="*/ 323135 w 665094"/>
                  <a:gd name="connsiteY12" fmla="*/ 681198 h 1010190"/>
                  <a:gd name="connsiteX13" fmla="*/ 321253 w 665094"/>
                  <a:gd name="connsiteY13" fmla="*/ 676179 h 1010190"/>
                  <a:gd name="connsiteX14" fmla="*/ 321880 w 665094"/>
                  <a:gd name="connsiteY14" fmla="*/ 677434 h 1010190"/>
                  <a:gd name="connsiteX15" fmla="*/ 306822 w 665094"/>
                  <a:gd name="connsiteY15" fmla="*/ 747080 h 1010190"/>
                  <a:gd name="connsiteX16" fmla="*/ 245332 w 665094"/>
                  <a:gd name="connsiteY16" fmla="*/ 954138 h 1010190"/>
                  <a:gd name="connsiteX17" fmla="*/ 231528 w 665094"/>
                  <a:gd name="connsiteY17" fmla="*/ 982373 h 1010190"/>
                  <a:gd name="connsiteX18" fmla="*/ 158117 w 665094"/>
                  <a:gd name="connsiteY18" fmla="*/ 977981 h 1010190"/>
                  <a:gd name="connsiteX19" fmla="*/ 153097 w 665094"/>
                  <a:gd name="connsiteY19" fmla="*/ 937824 h 1010190"/>
                  <a:gd name="connsiteX20" fmla="*/ 226509 w 665094"/>
                  <a:gd name="connsiteY20" fmla="*/ 598375 h 1010190"/>
                  <a:gd name="connsiteX21" fmla="*/ 244077 w 665094"/>
                  <a:gd name="connsiteY21" fmla="*/ 439631 h 1010190"/>
                  <a:gd name="connsiteX22" fmla="*/ 248469 w 665094"/>
                  <a:gd name="connsiteY22" fmla="*/ 353671 h 1010190"/>
                  <a:gd name="connsiteX23" fmla="*/ 124862 w 665094"/>
                  <a:gd name="connsiteY23" fmla="*/ 434611 h 1010190"/>
                  <a:gd name="connsiteX24" fmla="*/ 26353 w 665094"/>
                  <a:gd name="connsiteY24" fmla="*/ 503631 h 1010190"/>
                  <a:gd name="connsiteX25" fmla="*/ 0 w 665094"/>
                  <a:gd name="connsiteY25" fmla="*/ 512415 h 1010190"/>
                  <a:gd name="connsiteX26" fmla="*/ 0 w 665094"/>
                  <a:gd name="connsiteY26" fmla="*/ 427710 h 1010190"/>
                  <a:gd name="connsiteX27" fmla="*/ 253489 w 665094"/>
                  <a:gd name="connsiteY27" fmla="*/ 248887 h 1010190"/>
                  <a:gd name="connsiteX28" fmla="*/ 299292 w 665094"/>
                  <a:gd name="connsiteY28" fmla="*/ 242613 h 1010190"/>
                  <a:gd name="connsiteX29" fmla="*/ 336939 w 665094"/>
                  <a:gd name="connsiteY29" fmla="*/ 236338 h 1010190"/>
                  <a:gd name="connsiteX30" fmla="*/ 318743 w 665094"/>
                  <a:gd name="connsiteY30" fmla="*/ 189280 h 1010190"/>
                  <a:gd name="connsiteX31" fmla="*/ 263528 w 665094"/>
                  <a:gd name="connsiteY31" fmla="*/ 76966 h 1010190"/>
                  <a:gd name="connsiteX32" fmla="*/ 325018 w 665094"/>
                  <a:gd name="connsiteY32" fmla="*/ 13594 h 1010190"/>
                  <a:gd name="connsiteX33" fmla="*/ 527056 w 665094"/>
                  <a:gd name="connsiteY33" fmla="*/ 59398 h 1010190"/>
                  <a:gd name="connsiteX34" fmla="*/ 488782 w 665094"/>
                  <a:gd name="connsiteY34" fmla="*/ 198691 h 1010190"/>
                  <a:gd name="connsiteX35" fmla="*/ 448625 w 665094"/>
                  <a:gd name="connsiteY35" fmla="*/ 211868 h 1010190"/>
                  <a:gd name="connsiteX36" fmla="*/ 428547 w 665094"/>
                  <a:gd name="connsiteY36" fmla="*/ 231318 h 1010190"/>
                  <a:gd name="connsiteX37" fmla="*/ 449253 w 665094"/>
                  <a:gd name="connsiteY37" fmla="*/ 259554 h 1010190"/>
                  <a:gd name="connsiteX38" fmla="*/ 508232 w 665094"/>
                  <a:gd name="connsiteY38" fmla="*/ 293436 h 1010190"/>
                  <a:gd name="connsiteX39" fmla="*/ 665094 w 665094"/>
                  <a:gd name="connsiteY39" fmla="*/ 504258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5094" h="1010190">
                    <a:moveTo>
                      <a:pt x="665094" y="504258"/>
                    </a:moveTo>
                    <a:cubicBezTo>
                      <a:pt x="659447" y="531866"/>
                      <a:pt x="653800" y="560101"/>
                      <a:pt x="648153" y="587709"/>
                    </a:cubicBezTo>
                    <a:cubicBezTo>
                      <a:pt x="634350" y="590218"/>
                      <a:pt x="630585" y="577669"/>
                      <a:pt x="624938" y="570140"/>
                    </a:cubicBezTo>
                    <a:cubicBezTo>
                      <a:pt x="581644" y="511160"/>
                      <a:pt x="535840" y="454062"/>
                      <a:pt x="489409" y="398220"/>
                    </a:cubicBezTo>
                    <a:cubicBezTo>
                      <a:pt x="486272" y="394455"/>
                      <a:pt x="483762" y="388808"/>
                      <a:pt x="474978" y="387553"/>
                    </a:cubicBezTo>
                    <a:cubicBezTo>
                      <a:pt x="464311" y="431474"/>
                      <a:pt x="461174" y="476023"/>
                      <a:pt x="452390" y="520572"/>
                    </a:cubicBezTo>
                    <a:cubicBezTo>
                      <a:pt x="436076" y="605905"/>
                      <a:pt x="441095" y="692492"/>
                      <a:pt x="436704" y="778453"/>
                    </a:cubicBezTo>
                    <a:cubicBezTo>
                      <a:pt x="432939" y="846844"/>
                      <a:pt x="431684" y="915236"/>
                      <a:pt x="425409" y="983628"/>
                    </a:cubicBezTo>
                    <a:cubicBezTo>
                      <a:pt x="424782" y="992412"/>
                      <a:pt x="424782" y="1001824"/>
                      <a:pt x="418508" y="1008726"/>
                    </a:cubicBezTo>
                    <a:cubicBezTo>
                      <a:pt x="392155" y="1013745"/>
                      <a:pt x="367057" y="1006844"/>
                      <a:pt x="341959" y="998059"/>
                    </a:cubicBezTo>
                    <a:cubicBezTo>
                      <a:pt x="336312" y="991785"/>
                      <a:pt x="335684" y="983628"/>
                      <a:pt x="335684" y="975471"/>
                    </a:cubicBezTo>
                    <a:cubicBezTo>
                      <a:pt x="335057" y="885746"/>
                      <a:pt x="326900" y="796021"/>
                      <a:pt x="320626" y="706296"/>
                    </a:cubicBezTo>
                    <a:cubicBezTo>
                      <a:pt x="319998" y="696884"/>
                      <a:pt x="322508" y="686845"/>
                      <a:pt x="323135" y="681198"/>
                    </a:cubicBezTo>
                    <a:cubicBezTo>
                      <a:pt x="323763" y="673669"/>
                      <a:pt x="317489" y="676179"/>
                      <a:pt x="321253" y="676179"/>
                    </a:cubicBezTo>
                    <a:cubicBezTo>
                      <a:pt x="321880" y="676179"/>
                      <a:pt x="321880" y="676806"/>
                      <a:pt x="321880" y="677434"/>
                    </a:cubicBezTo>
                    <a:cubicBezTo>
                      <a:pt x="323135" y="701904"/>
                      <a:pt x="313724" y="724492"/>
                      <a:pt x="306822" y="747080"/>
                    </a:cubicBezTo>
                    <a:cubicBezTo>
                      <a:pt x="285489" y="816099"/>
                      <a:pt x="263528" y="884491"/>
                      <a:pt x="245332" y="954138"/>
                    </a:cubicBezTo>
                    <a:cubicBezTo>
                      <a:pt x="242822" y="964177"/>
                      <a:pt x="240312" y="974844"/>
                      <a:pt x="231528" y="982373"/>
                    </a:cubicBezTo>
                    <a:cubicBezTo>
                      <a:pt x="206430" y="992412"/>
                      <a:pt x="182587" y="984883"/>
                      <a:pt x="158117" y="977981"/>
                    </a:cubicBezTo>
                    <a:cubicBezTo>
                      <a:pt x="144941" y="966059"/>
                      <a:pt x="150587" y="951628"/>
                      <a:pt x="153097" y="937824"/>
                    </a:cubicBezTo>
                    <a:cubicBezTo>
                      <a:pt x="173803" y="823629"/>
                      <a:pt x="200156" y="711316"/>
                      <a:pt x="226509" y="598375"/>
                    </a:cubicBezTo>
                    <a:cubicBezTo>
                      <a:pt x="239058" y="546297"/>
                      <a:pt x="240312" y="492337"/>
                      <a:pt x="244077" y="439631"/>
                    </a:cubicBezTo>
                    <a:cubicBezTo>
                      <a:pt x="245959" y="412651"/>
                      <a:pt x="254116" y="385671"/>
                      <a:pt x="248469" y="353671"/>
                    </a:cubicBezTo>
                    <a:cubicBezTo>
                      <a:pt x="204548" y="379396"/>
                      <a:pt x="165019" y="407004"/>
                      <a:pt x="124862" y="434611"/>
                    </a:cubicBezTo>
                    <a:cubicBezTo>
                      <a:pt x="92235" y="457200"/>
                      <a:pt x="58980" y="480415"/>
                      <a:pt x="26353" y="503631"/>
                    </a:cubicBezTo>
                    <a:cubicBezTo>
                      <a:pt x="18823" y="509278"/>
                      <a:pt x="11294" y="516807"/>
                      <a:pt x="0" y="512415"/>
                    </a:cubicBezTo>
                    <a:cubicBezTo>
                      <a:pt x="0" y="484180"/>
                      <a:pt x="0" y="455945"/>
                      <a:pt x="0" y="427710"/>
                    </a:cubicBezTo>
                    <a:cubicBezTo>
                      <a:pt x="82196" y="364965"/>
                      <a:pt x="165646" y="304730"/>
                      <a:pt x="253489" y="248887"/>
                    </a:cubicBezTo>
                    <a:cubicBezTo>
                      <a:pt x="269175" y="238848"/>
                      <a:pt x="282979" y="240730"/>
                      <a:pt x="299292" y="242613"/>
                    </a:cubicBezTo>
                    <a:cubicBezTo>
                      <a:pt x="311841" y="243867"/>
                      <a:pt x="330038" y="253907"/>
                      <a:pt x="336939" y="236338"/>
                    </a:cubicBezTo>
                    <a:cubicBezTo>
                      <a:pt x="343841" y="218142"/>
                      <a:pt x="343214" y="201828"/>
                      <a:pt x="318743" y="189280"/>
                    </a:cubicBezTo>
                    <a:cubicBezTo>
                      <a:pt x="271057" y="165437"/>
                      <a:pt x="250352" y="119633"/>
                      <a:pt x="263528" y="76966"/>
                    </a:cubicBezTo>
                    <a:cubicBezTo>
                      <a:pt x="272940" y="46221"/>
                      <a:pt x="296155" y="26771"/>
                      <a:pt x="325018" y="13594"/>
                    </a:cubicBezTo>
                    <a:cubicBezTo>
                      <a:pt x="391527" y="-16523"/>
                      <a:pt x="488154" y="5437"/>
                      <a:pt x="527056" y="59398"/>
                    </a:cubicBezTo>
                    <a:cubicBezTo>
                      <a:pt x="564703" y="111476"/>
                      <a:pt x="549644" y="167946"/>
                      <a:pt x="488782" y="198691"/>
                    </a:cubicBezTo>
                    <a:cubicBezTo>
                      <a:pt x="476233" y="204966"/>
                      <a:pt x="462429" y="209358"/>
                      <a:pt x="448625" y="211868"/>
                    </a:cubicBezTo>
                    <a:cubicBezTo>
                      <a:pt x="436076" y="214377"/>
                      <a:pt x="431056" y="218142"/>
                      <a:pt x="428547" y="231318"/>
                    </a:cubicBezTo>
                    <a:cubicBezTo>
                      <a:pt x="424155" y="251397"/>
                      <a:pt x="431056" y="260809"/>
                      <a:pt x="449253" y="259554"/>
                    </a:cubicBezTo>
                    <a:cubicBezTo>
                      <a:pt x="477488" y="257671"/>
                      <a:pt x="492546" y="273357"/>
                      <a:pt x="508232" y="293436"/>
                    </a:cubicBezTo>
                    <a:cubicBezTo>
                      <a:pt x="562193" y="363710"/>
                      <a:pt x="618036" y="430847"/>
                      <a:pt x="665094" y="504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36">
                <a:extLst>
                  <a:ext uri="{FF2B5EF4-FFF2-40B4-BE49-F238E27FC236}">
                    <a16:creationId xmlns:a16="http://schemas.microsoft.com/office/drawing/2014/main" id="{AFEE9B22-AB3B-4FD3-8E88-6C3BF58CC56F}"/>
                  </a:ext>
                </a:extLst>
              </p:cNvPr>
              <p:cNvSpPr/>
              <p:nvPr/>
            </p:nvSpPr>
            <p:spPr>
              <a:xfrm>
                <a:off x="8103204" y="1542829"/>
                <a:ext cx="947446" cy="709016"/>
              </a:xfrm>
              <a:custGeom>
                <a:avLst/>
                <a:gdLst>
                  <a:gd name="connsiteX0" fmla="*/ 264155 w 947445"/>
                  <a:gd name="connsiteY0" fmla="*/ 70338 h 709015"/>
                  <a:gd name="connsiteX1" fmla="*/ 331919 w 947445"/>
                  <a:gd name="connsiteY1" fmla="*/ 20142 h 709015"/>
                  <a:gd name="connsiteX2" fmla="*/ 631839 w 947445"/>
                  <a:gd name="connsiteY2" fmla="*/ 106102 h 709015"/>
                  <a:gd name="connsiteX3" fmla="*/ 671996 w 947445"/>
                  <a:gd name="connsiteY3" fmla="*/ 150024 h 709015"/>
                  <a:gd name="connsiteX4" fmla="*/ 693329 w 947445"/>
                  <a:gd name="connsiteY4" fmla="*/ 162573 h 709015"/>
                  <a:gd name="connsiteX5" fmla="*/ 718427 w 947445"/>
                  <a:gd name="connsiteY5" fmla="*/ 133083 h 709015"/>
                  <a:gd name="connsiteX6" fmla="*/ 717172 w 947445"/>
                  <a:gd name="connsiteY6" fmla="*/ 77867 h 709015"/>
                  <a:gd name="connsiteX7" fmla="*/ 835132 w 947445"/>
                  <a:gd name="connsiteY7" fmla="*/ 5083 h 709015"/>
                  <a:gd name="connsiteX8" fmla="*/ 949328 w 947445"/>
                  <a:gd name="connsiteY8" fmla="*/ 192063 h 709015"/>
                  <a:gd name="connsiteX9" fmla="*/ 817564 w 947445"/>
                  <a:gd name="connsiteY9" fmla="*/ 259827 h 709015"/>
                  <a:gd name="connsiteX10" fmla="*/ 781799 w 947445"/>
                  <a:gd name="connsiteY10" fmla="*/ 236611 h 709015"/>
                  <a:gd name="connsiteX11" fmla="*/ 742898 w 947445"/>
                  <a:gd name="connsiteY11" fmla="*/ 236611 h 709015"/>
                  <a:gd name="connsiteX12" fmla="*/ 745407 w 947445"/>
                  <a:gd name="connsiteY12" fmla="*/ 267356 h 709015"/>
                  <a:gd name="connsiteX13" fmla="*/ 754191 w 947445"/>
                  <a:gd name="connsiteY13" fmla="*/ 330101 h 709015"/>
                  <a:gd name="connsiteX14" fmla="*/ 690192 w 947445"/>
                  <a:gd name="connsiteY14" fmla="*/ 586100 h 709015"/>
                  <a:gd name="connsiteX15" fmla="*/ 612389 w 947445"/>
                  <a:gd name="connsiteY15" fmla="*/ 622492 h 709015"/>
                  <a:gd name="connsiteX16" fmla="*/ 613644 w 947445"/>
                  <a:gd name="connsiteY16" fmla="*/ 594884 h 709015"/>
                  <a:gd name="connsiteX17" fmla="*/ 660074 w 947445"/>
                  <a:gd name="connsiteY17" fmla="*/ 391591 h 709015"/>
                  <a:gd name="connsiteX18" fmla="*/ 663839 w 947445"/>
                  <a:gd name="connsiteY18" fmla="*/ 365866 h 709015"/>
                  <a:gd name="connsiteX19" fmla="*/ 646898 w 947445"/>
                  <a:gd name="connsiteY19" fmla="*/ 369630 h 709015"/>
                  <a:gd name="connsiteX20" fmla="*/ 347606 w 947445"/>
                  <a:gd name="connsiteY20" fmla="*/ 564766 h 709015"/>
                  <a:gd name="connsiteX21" fmla="*/ 161881 w 947445"/>
                  <a:gd name="connsiteY21" fmla="*/ 700295 h 709015"/>
                  <a:gd name="connsiteX22" fmla="*/ 145567 w 947445"/>
                  <a:gd name="connsiteY22" fmla="*/ 709079 h 709015"/>
                  <a:gd name="connsiteX23" fmla="*/ 101019 w 947445"/>
                  <a:gd name="connsiteY23" fmla="*/ 637550 h 709015"/>
                  <a:gd name="connsiteX24" fmla="*/ 207058 w 947445"/>
                  <a:gd name="connsiteY24" fmla="*/ 543433 h 709015"/>
                  <a:gd name="connsiteX25" fmla="*/ 321253 w 947445"/>
                  <a:gd name="connsiteY25" fmla="*/ 438649 h 709015"/>
                  <a:gd name="connsiteX26" fmla="*/ 340076 w 947445"/>
                  <a:gd name="connsiteY26" fmla="*/ 424846 h 709015"/>
                  <a:gd name="connsiteX27" fmla="*/ 237175 w 947445"/>
                  <a:gd name="connsiteY27" fmla="*/ 468767 h 709015"/>
                  <a:gd name="connsiteX28" fmla="*/ 84078 w 947445"/>
                  <a:gd name="connsiteY28" fmla="*/ 532139 h 709015"/>
                  <a:gd name="connsiteX29" fmla="*/ 43294 w 947445"/>
                  <a:gd name="connsiteY29" fmla="*/ 543433 h 709015"/>
                  <a:gd name="connsiteX30" fmla="*/ 0 w 947445"/>
                  <a:gd name="connsiteY30" fmla="*/ 475041 h 709015"/>
                  <a:gd name="connsiteX31" fmla="*/ 59608 w 947445"/>
                  <a:gd name="connsiteY31" fmla="*/ 439904 h 709015"/>
                  <a:gd name="connsiteX32" fmla="*/ 321253 w 947445"/>
                  <a:gd name="connsiteY32" fmla="*/ 311278 h 709015"/>
                  <a:gd name="connsiteX33" fmla="*/ 540859 w 947445"/>
                  <a:gd name="connsiteY33" fmla="*/ 173867 h 709015"/>
                  <a:gd name="connsiteX34" fmla="*/ 544624 w 947445"/>
                  <a:gd name="connsiteY34" fmla="*/ 166965 h 709015"/>
                  <a:gd name="connsiteX35" fmla="*/ 521409 w 947445"/>
                  <a:gd name="connsiteY35" fmla="*/ 156298 h 709015"/>
                  <a:gd name="connsiteX36" fmla="*/ 289253 w 947445"/>
                  <a:gd name="connsiteY36" fmla="*/ 84769 h 709015"/>
                  <a:gd name="connsiteX37" fmla="*/ 264155 w 947445"/>
                  <a:gd name="connsiteY37" fmla="*/ 70338 h 70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9015">
                    <a:moveTo>
                      <a:pt x="264155" y="70338"/>
                    </a:moveTo>
                    <a:cubicBezTo>
                      <a:pt x="286743" y="53397"/>
                      <a:pt x="309332" y="37083"/>
                      <a:pt x="331919" y="20142"/>
                    </a:cubicBezTo>
                    <a:cubicBezTo>
                      <a:pt x="433566" y="42103"/>
                      <a:pt x="533330" y="72848"/>
                      <a:pt x="631839" y="106102"/>
                    </a:cubicBezTo>
                    <a:cubicBezTo>
                      <a:pt x="655055" y="113632"/>
                      <a:pt x="658820" y="135592"/>
                      <a:pt x="671996" y="150024"/>
                    </a:cubicBezTo>
                    <a:cubicBezTo>
                      <a:pt x="677643" y="156298"/>
                      <a:pt x="678898" y="171357"/>
                      <a:pt x="693329" y="162573"/>
                    </a:cubicBezTo>
                    <a:cubicBezTo>
                      <a:pt x="704623" y="155671"/>
                      <a:pt x="721565" y="153161"/>
                      <a:pt x="718427" y="133083"/>
                    </a:cubicBezTo>
                    <a:cubicBezTo>
                      <a:pt x="715290" y="114887"/>
                      <a:pt x="713407" y="96691"/>
                      <a:pt x="717172" y="77867"/>
                    </a:cubicBezTo>
                    <a:cubicBezTo>
                      <a:pt x="729721" y="16377"/>
                      <a:pt x="774898" y="-12485"/>
                      <a:pt x="835132" y="5083"/>
                    </a:cubicBezTo>
                    <a:cubicBezTo>
                      <a:pt x="907289" y="25789"/>
                      <a:pt x="964386" y="119279"/>
                      <a:pt x="949328" y="192063"/>
                    </a:cubicBezTo>
                    <a:cubicBezTo>
                      <a:pt x="936151" y="257945"/>
                      <a:pt x="878426" y="287435"/>
                      <a:pt x="817564" y="259827"/>
                    </a:cubicBezTo>
                    <a:cubicBezTo>
                      <a:pt x="805015" y="254180"/>
                      <a:pt x="791211" y="247278"/>
                      <a:pt x="781799" y="236611"/>
                    </a:cubicBezTo>
                    <a:cubicBezTo>
                      <a:pt x="767368" y="220298"/>
                      <a:pt x="756074" y="227827"/>
                      <a:pt x="742898" y="236611"/>
                    </a:cubicBezTo>
                    <a:cubicBezTo>
                      <a:pt x="724702" y="248533"/>
                      <a:pt x="739133" y="259827"/>
                      <a:pt x="745407" y="267356"/>
                    </a:cubicBezTo>
                    <a:cubicBezTo>
                      <a:pt x="761094" y="287435"/>
                      <a:pt x="759211" y="307513"/>
                      <a:pt x="754191" y="330101"/>
                    </a:cubicBezTo>
                    <a:cubicBezTo>
                      <a:pt x="736623" y="416061"/>
                      <a:pt x="712153" y="500767"/>
                      <a:pt x="690192" y="586100"/>
                    </a:cubicBezTo>
                    <a:cubicBezTo>
                      <a:pt x="664467" y="598021"/>
                      <a:pt x="638741" y="610570"/>
                      <a:pt x="612389" y="622492"/>
                    </a:cubicBezTo>
                    <a:cubicBezTo>
                      <a:pt x="604232" y="613080"/>
                      <a:pt x="611134" y="603668"/>
                      <a:pt x="613644" y="594884"/>
                    </a:cubicBezTo>
                    <a:cubicBezTo>
                      <a:pt x="631212" y="527747"/>
                      <a:pt x="645643" y="459355"/>
                      <a:pt x="660074" y="391591"/>
                    </a:cubicBezTo>
                    <a:cubicBezTo>
                      <a:pt x="661957" y="382807"/>
                      <a:pt x="664467" y="374650"/>
                      <a:pt x="663839" y="365866"/>
                    </a:cubicBezTo>
                    <a:cubicBezTo>
                      <a:pt x="656310" y="360219"/>
                      <a:pt x="651918" y="367120"/>
                      <a:pt x="646898" y="369630"/>
                    </a:cubicBezTo>
                    <a:cubicBezTo>
                      <a:pt x="541487" y="425473"/>
                      <a:pt x="441095" y="490100"/>
                      <a:pt x="347606" y="564766"/>
                    </a:cubicBezTo>
                    <a:cubicBezTo>
                      <a:pt x="287998" y="612452"/>
                      <a:pt x="223998" y="655119"/>
                      <a:pt x="161881" y="700295"/>
                    </a:cubicBezTo>
                    <a:cubicBezTo>
                      <a:pt x="156862" y="704060"/>
                      <a:pt x="151842" y="707825"/>
                      <a:pt x="145567" y="709079"/>
                    </a:cubicBezTo>
                    <a:cubicBezTo>
                      <a:pt x="117332" y="693393"/>
                      <a:pt x="111058" y="664531"/>
                      <a:pt x="101019" y="637550"/>
                    </a:cubicBezTo>
                    <a:cubicBezTo>
                      <a:pt x="133646" y="603041"/>
                      <a:pt x="172548" y="576061"/>
                      <a:pt x="207058" y="543433"/>
                    </a:cubicBezTo>
                    <a:cubicBezTo>
                      <a:pt x="244704" y="508296"/>
                      <a:pt x="284234" y="475041"/>
                      <a:pt x="321253" y="438649"/>
                    </a:cubicBezTo>
                    <a:cubicBezTo>
                      <a:pt x="326900" y="433002"/>
                      <a:pt x="334429" y="429238"/>
                      <a:pt x="340076" y="424846"/>
                    </a:cubicBezTo>
                    <a:cubicBezTo>
                      <a:pt x="308077" y="443669"/>
                      <a:pt x="271685" y="454336"/>
                      <a:pt x="237175" y="468767"/>
                    </a:cubicBezTo>
                    <a:cubicBezTo>
                      <a:pt x="186352" y="490100"/>
                      <a:pt x="134274" y="508924"/>
                      <a:pt x="84078" y="532139"/>
                    </a:cubicBezTo>
                    <a:cubicBezTo>
                      <a:pt x="71529" y="537786"/>
                      <a:pt x="58980" y="546570"/>
                      <a:pt x="43294" y="543433"/>
                    </a:cubicBezTo>
                    <a:cubicBezTo>
                      <a:pt x="23843" y="523982"/>
                      <a:pt x="2510" y="505159"/>
                      <a:pt x="0" y="475041"/>
                    </a:cubicBezTo>
                    <a:cubicBezTo>
                      <a:pt x="18196" y="460610"/>
                      <a:pt x="38901" y="449944"/>
                      <a:pt x="59608" y="439904"/>
                    </a:cubicBezTo>
                    <a:cubicBezTo>
                      <a:pt x="146822" y="397238"/>
                      <a:pt x="232156" y="351434"/>
                      <a:pt x="321253" y="311278"/>
                    </a:cubicBezTo>
                    <a:cubicBezTo>
                      <a:pt x="400939" y="275513"/>
                      <a:pt x="468076" y="220925"/>
                      <a:pt x="540859" y="173867"/>
                    </a:cubicBezTo>
                    <a:cubicBezTo>
                      <a:pt x="543369" y="172612"/>
                      <a:pt x="544624" y="170102"/>
                      <a:pt x="544624" y="166965"/>
                    </a:cubicBezTo>
                    <a:cubicBezTo>
                      <a:pt x="538977" y="159435"/>
                      <a:pt x="529565" y="159435"/>
                      <a:pt x="521409" y="156298"/>
                    </a:cubicBezTo>
                    <a:cubicBezTo>
                      <a:pt x="444860" y="129945"/>
                      <a:pt x="367057" y="106730"/>
                      <a:pt x="289253" y="84769"/>
                    </a:cubicBezTo>
                    <a:cubicBezTo>
                      <a:pt x="279214" y="82259"/>
                      <a:pt x="266037" y="84142"/>
                      <a:pt x="264155" y="70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oup 6">
              <a:extLst>
                <a:ext uri="{FF2B5EF4-FFF2-40B4-BE49-F238E27FC236}">
                  <a16:creationId xmlns:a16="http://schemas.microsoft.com/office/drawing/2014/main" id="{9E646DBB-FAFE-421C-97A2-B17B2D728037}"/>
                </a:ext>
              </a:extLst>
            </p:cNvPr>
            <p:cNvGrpSpPr/>
            <p:nvPr/>
          </p:nvGrpSpPr>
          <p:grpSpPr>
            <a:xfrm>
              <a:off x="5701063" y="3222518"/>
              <a:ext cx="793271" cy="1280940"/>
              <a:chOff x="5488239" y="3038488"/>
              <a:chExt cx="881796" cy="1423886"/>
            </a:xfrm>
          </p:grpSpPr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24156847-1567-405E-90A2-AA89D9AAFCEB}"/>
                  </a:ext>
                </a:extLst>
              </p:cNvPr>
              <p:cNvSpPr/>
              <p:nvPr/>
            </p:nvSpPr>
            <p:spPr>
              <a:xfrm>
                <a:off x="5488239" y="3038488"/>
                <a:ext cx="881796" cy="1423886"/>
              </a:xfrm>
              <a:custGeom>
                <a:avLst/>
                <a:gdLst>
                  <a:gd name="connsiteX0" fmla="*/ 0 w 561676"/>
                  <a:gd name="connsiteY0" fmla="*/ 637244 h 906969"/>
                  <a:gd name="connsiteX1" fmla="*/ 51564 w 561676"/>
                  <a:gd name="connsiteY1" fmla="*/ 448484 h 906969"/>
                  <a:gd name="connsiteX2" fmla="*/ 246770 w 561676"/>
                  <a:gd name="connsiteY2" fmla="*/ 27226 h 906969"/>
                  <a:gd name="connsiteX3" fmla="*/ 280378 w 561676"/>
                  <a:gd name="connsiteY3" fmla="*/ 63 h 906969"/>
                  <a:gd name="connsiteX4" fmla="*/ 314447 w 561676"/>
                  <a:gd name="connsiteY4" fmla="*/ 23083 h 906969"/>
                  <a:gd name="connsiteX5" fmla="*/ 534514 w 561676"/>
                  <a:gd name="connsiteY5" fmla="*/ 502810 h 906969"/>
                  <a:gd name="connsiteX6" fmla="*/ 562598 w 561676"/>
                  <a:gd name="connsiteY6" fmla="*/ 658882 h 906969"/>
                  <a:gd name="connsiteX7" fmla="*/ 394095 w 561676"/>
                  <a:gd name="connsiteY7" fmla="*/ 886316 h 906969"/>
                  <a:gd name="connsiteX8" fmla="*/ 2762 w 561676"/>
                  <a:gd name="connsiteY8" fmla="*/ 677758 h 906969"/>
                  <a:gd name="connsiteX9" fmla="*/ 0 w 561676"/>
                  <a:gd name="connsiteY9" fmla="*/ 637244 h 9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676" h="906969">
                    <a:moveTo>
                      <a:pt x="0" y="637244"/>
                    </a:moveTo>
                    <a:cubicBezTo>
                      <a:pt x="0" y="569567"/>
                      <a:pt x="23940" y="508335"/>
                      <a:pt x="51564" y="448484"/>
                    </a:cubicBezTo>
                    <a:cubicBezTo>
                      <a:pt x="116018" y="307604"/>
                      <a:pt x="181854" y="167645"/>
                      <a:pt x="246770" y="27226"/>
                    </a:cubicBezTo>
                    <a:cubicBezTo>
                      <a:pt x="253675" y="12494"/>
                      <a:pt x="262883" y="984"/>
                      <a:pt x="280378" y="63"/>
                    </a:cubicBezTo>
                    <a:cubicBezTo>
                      <a:pt x="296952" y="-858"/>
                      <a:pt x="308001" y="8350"/>
                      <a:pt x="314447" y="23083"/>
                    </a:cubicBezTo>
                    <a:cubicBezTo>
                      <a:pt x="388109" y="182838"/>
                      <a:pt x="465915" y="340752"/>
                      <a:pt x="534514" y="502810"/>
                    </a:cubicBezTo>
                    <a:cubicBezTo>
                      <a:pt x="555692" y="552072"/>
                      <a:pt x="568583" y="604556"/>
                      <a:pt x="562598" y="658882"/>
                    </a:cubicBezTo>
                    <a:cubicBezTo>
                      <a:pt x="550627" y="767074"/>
                      <a:pt x="491237" y="842118"/>
                      <a:pt x="394095" y="886316"/>
                    </a:cubicBezTo>
                    <a:cubicBezTo>
                      <a:pt x="229735" y="960899"/>
                      <a:pt x="33609" y="855930"/>
                      <a:pt x="2762" y="677758"/>
                    </a:cubicBezTo>
                    <a:cubicBezTo>
                      <a:pt x="921" y="664407"/>
                      <a:pt x="921" y="650595"/>
                      <a:pt x="0" y="637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291CAB7F-9688-49DD-BEAA-46BC5CDCC082}"/>
                  </a:ext>
                </a:extLst>
              </p:cNvPr>
              <p:cNvSpPr/>
              <p:nvPr/>
            </p:nvSpPr>
            <p:spPr>
              <a:xfrm>
                <a:off x="5587341" y="3661590"/>
                <a:ext cx="683593" cy="683524"/>
              </a:xfrm>
              <a:custGeom>
                <a:avLst/>
                <a:gdLst>
                  <a:gd name="connsiteX0" fmla="*/ 1529845 w 3140536"/>
                  <a:gd name="connsiteY0" fmla="*/ 1046057 h 3140220"/>
                  <a:gd name="connsiteX1" fmla="*/ 1511512 w 3140536"/>
                  <a:gd name="connsiteY1" fmla="*/ 1064914 h 3140220"/>
                  <a:gd name="connsiteX2" fmla="*/ 1502083 w 3140536"/>
                  <a:gd name="connsiteY2" fmla="*/ 1166270 h 3140220"/>
                  <a:gd name="connsiteX3" fmla="*/ 1471965 w 3140536"/>
                  <a:gd name="connsiteY3" fmla="*/ 1489719 h 3140220"/>
                  <a:gd name="connsiteX4" fmla="*/ 1438179 w 3140536"/>
                  <a:gd name="connsiteY4" fmla="*/ 1845643 h 3140220"/>
                  <a:gd name="connsiteX5" fmla="*/ 1430060 w 3140536"/>
                  <a:gd name="connsiteY5" fmla="*/ 1928666 h 3140220"/>
                  <a:gd name="connsiteX6" fmla="*/ 1422203 w 3140536"/>
                  <a:gd name="connsiteY6" fmla="*/ 1894095 h 3140220"/>
                  <a:gd name="connsiteX7" fmla="*/ 1338395 w 3140536"/>
                  <a:gd name="connsiteY7" fmla="*/ 1430006 h 3140220"/>
                  <a:gd name="connsiteX8" fmla="*/ 1320847 w 3140536"/>
                  <a:gd name="connsiteY8" fmla="*/ 1412196 h 3140220"/>
                  <a:gd name="connsiteX9" fmla="*/ 1301205 w 3140536"/>
                  <a:gd name="connsiteY9" fmla="*/ 1427911 h 3140220"/>
                  <a:gd name="connsiteX10" fmla="*/ 1263491 w 3140536"/>
                  <a:gd name="connsiteY10" fmla="*/ 1550480 h 3140220"/>
                  <a:gd name="connsiteX11" fmla="*/ 1243849 w 3140536"/>
                  <a:gd name="connsiteY11" fmla="*/ 1565147 h 3140220"/>
                  <a:gd name="connsiteX12" fmla="*/ 716116 w 3140536"/>
                  <a:gd name="connsiteY12" fmla="*/ 1564361 h 3140220"/>
                  <a:gd name="connsiteX13" fmla="*/ 678403 w 3140536"/>
                  <a:gd name="connsiteY13" fmla="*/ 1585837 h 3140220"/>
                  <a:gd name="connsiteX14" fmla="*/ 647760 w 3140536"/>
                  <a:gd name="connsiteY14" fmla="*/ 1634027 h 3140220"/>
                  <a:gd name="connsiteX15" fmla="*/ 631260 w 3140536"/>
                  <a:gd name="connsiteY15" fmla="*/ 1485529 h 3140220"/>
                  <a:gd name="connsiteX16" fmla="*/ 585428 w 3140536"/>
                  <a:gd name="connsiteY16" fmla="*/ 1064129 h 3140220"/>
                  <a:gd name="connsiteX17" fmla="*/ 561071 w 3140536"/>
                  <a:gd name="connsiteY17" fmla="*/ 1046843 h 3140220"/>
                  <a:gd name="connsiteX18" fmla="*/ 548500 w 3140536"/>
                  <a:gd name="connsiteY18" fmla="*/ 1068581 h 3140220"/>
                  <a:gd name="connsiteX19" fmla="*/ 515762 w 3140536"/>
                  <a:gd name="connsiteY19" fmla="*/ 1419268 h 3140220"/>
                  <a:gd name="connsiteX20" fmla="*/ 475167 w 3140536"/>
                  <a:gd name="connsiteY20" fmla="*/ 1847738 h 3140220"/>
                  <a:gd name="connsiteX21" fmla="*/ 467310 w 3140536"/>
                  <a:gd name="connsiteY21" fmla="*/ 1929713 h 3140220"/>
                  <a:gd name="connsiteX22" fmla="*/ 464691 w 3140536"/>
                  <a:gd name="connsiteY22" fmla="*/ 1926832 h 3140220"/>
                  <a:gd name="connsiteX23" fmla="*/ 418859 w 3140536"/>
                  <a:gd name="connsiteY23" fmla="*/ 1670955 h 3140220"/>
                  <a:gd name="connsiteX24" fmla="*/ 375121 w 3140536"/>
                  <a:gd name="connsiteY24" fmla="*/ 1429220 h 3140220"/>
                  <a:gd name="connsiteX25" fmla="*/ 358359 w 3140536"/>
                  <a:gd name="connsiteY25" fmla="*/ 1412196 h 3140220"/>
                  <a:gd name="connsiteX26" fmla="*/ 338455 w 3140536"/>
                  <a:gd name="connsiteY26" fmla="*/ 1427387 h 3140220"/>
                  <a:gd name="connsiteX27" fmla="*/ 301527 w 3140536"/>
                  <a:gd name="connsiteY27" fmla="*/ 1546028 h 3140220"/>
                  <a:gd name="connsiteX28" fmla="*/ 268789 w 3140536"/>
                  <a:gd name="connsiteY28" fmla="*/ 1562790 h 3140220"/>
                  <a:gd name="connsiteX29" fmla="*/ 256742 w 3140536"/>
                  <a:gd name="connsiteY29" fmla="*/ 1561742 h 3140220"/>
                  <a:gd name="connsiteX30" fmla="*/ 72101 w 3140536"/>
                  <a:gd name="connsiteY30" fmla="*/ 1561742 h 3140220"/>
                  <a:gd name="connsiteX31" fmla="*/ 60578 w 3140536"/>
                  <a:gd name="connsiteY31" fmla="*/ 1562790 h 3140220"/>
                  <a:gd name="connsiteX32" fmla="*/ 16054 w 3140536"/>
                  <a:gd name="connsiteY32" fmla="*/ 1563314 h 3140220"/>
                  <a:gd name="connsiteX33" fmla="*/ 6364 w 3140536"/>
                  <a:gd name="connsiteY33" fmla="*/ 1565147 h 3140220"/>
                  <a:gd name="connsiteX34" fmla="*/ 5316 w 3140536"/>
                  <a:gd name="connsiteY34" fmla="*/ 1590813 h 3140220"/>
                  <a:gd name="connsiteX35" fmla="*/ 17626 w 3140536"/>
                  <a:gd name="connsiteY35" fmla="*/ 1594480 h 3140220"/>
                  <a:gd name="connsiteX36" fmla="*/ 303098 w 3140536"/>
                  <a:gd name="connsiteY36" fmla="*/ 1594480 h 3140220"/>
                  <a:gd name="connsiteX37" fmla="*/ 330074 w 3140536"/>
                  <a:gd name="connsiteY37" fmla="*/ 1573528 h 3140220"/>
                  <a:gd name="connsiteX38" fmla="*/ 352336 w 3140536"/>
                  <a:gd name="connsiteY38" fmla="*/ 1502029 h 3140220"/>
                  <a:gd name="connsiteX39" fmla="*/ 354693 w 3140536"/>
                  <a:gd name="connsiteY39" fmla="*/ 1513814 h 3140220"/>
                  <a:gd name="connsiteX40" fmla="*/ 424358 w 3140536"/>
                  <a:gd name="connsiteY40" fmla="*/ 1899333 h 3140220"/>
                  <a:gd name="connsiteX41" fmla="*/ 453430 w 3140536"/>
                  <a:gd name="connsiteY41" fmla="*/ 2061188 h 3140220"/>
                  <a:gd name="connsiteX42" fmla="*/ 478834 w 3140536"/>
                  <a:gd name="connsiteY42" fmla="*/ 2079259 h 3140220"/>
                  <a:gd name="connsiteX43" fmla="*/ 491143 w 3140536"/>
                  <a:gd name="connsiteY43" fmla="*/ 2054116 h 3140220"/>
                  <a:gd name="connsiteX44" fmla="*/ 518905 w 3140536"/>
                  <a:gd name="connsiteY44" fmla="*/ 1757906 h 3140220"/>
                  <a:gd name="connsiteX45" fmla="*/ 559500 w 3140536"/>
                  <a:gd name="connsiteY45" fmla="*/ 1332055 h 3140220"/>
                  <a:gd name="connsiteX46" fmla="*/ 567618 w 3140536"/>
                  <a:gd name="connsiteY46" fmla="*/ 1244055 h 3140220"/>
                  <a:gd name="connsiteX47" fmla="*/ 570761 w 3140536"/>
                  <a:gd name="connsiteY47" fmla="*/ 1249817 h 3140220"/>
                  <a:gd name="connsiteX48" fmla="*/ 597475 w 3140536"/>
                  <a:gd name="connsiteY48" fmla="*/ 1497576 h 3140220"/>
                  <a:gd name="connsiteX49" fmla="*/ 617118 w 3140536"/>
                  <a:gd name="connsiteY49" fmla="*/ 1677764 h 3140220"/>
                  <a:gd name="connsiteX50" fmla="*/ 627594 w 3140536"/>
                  <a:gd name="connsiteY50" fmla="*/ 1694526 h 3140220"/>
                  <a:gd name="connsiteX51" fmla="*/ 648284 w 3140536"/>
                  <a:gd name="connsiteY51" fmla="*/ 1691121 h 3140220"/>
                  <a:gd name="connsiteX52" fmla="*/ 664522 w 3140536"/>
                  <a:gd name="connsiteY52" fmla="*/ 1672526 h 3140220"/>
                  <a:gd name="connsiteX53" fmla="*/ 706164 w 3140536"/>
                  <a:gd name="connsiteY53" fmla="*/ 1606003 h 3140220"/>
                  <a:gd name="connsiteX54" fmla="*/ 727902 w 3140536"/>
                  <a:gd name="connsiteY54" fmla="*/ 1593956 h 3140220"/>
                  <a:gd name="connsiteX55" fmla="*/ 1260872 w 3140536"/>
                  <a:gd name="connsiteY55" fmla="*/ 1594218 h 3140220"/>
                  <a:gd name="connsiteX56" fmla="*/ 1293610 w 3140536"/>
                  <a:gd name="connsiteY56" fmla="*/ 1570385 h 3140220"/>
                  <a:gd name="connsiteX57" fmla="*/ 1313514 w 3140536"/>
                  <a:gd name="connsiteY57" fmla="*/ 1507005 h 3140220"/>
                  <a:gd name="connsiteX58" fmla="*/ 1329490 w 3140536"/>
                  <a:gd name="connsiteY58" fmla="*/ 1581647 h 3140220"/>
                  <a:gd name="connsiteX59" fmla="*/ 1395751 w 3140536"/>
                  <a:gd name="connsiteY59" fmla="*/ 1946475 h 3140220"/>
                  <a:gd name="connsiteX60" fmla="*/ 1416441 w 3140536"/>
                  <a:gd name="connsiteY60" fmla="*/ 2062235 h 3140220"/>
                  <a:gd name="connsiteX61" fmla="*/ 1436084 w 3140536"/>
                  <a:gd name="connsiteY61" fmla="*/ 2080307 h 3140220"/>
                  <a:gd name="connsiteX62" fmla="*/ 1453108 w 3140536"/>
                  <a:gd name="connsiteY62" fmla="*/ 2060926 h 3140220"/>
                  <a:gd name="connsiteX63" fmla="*/ 1455203 w 3140536"/>
                  <a:gd name="connsiteY63" fmla="*/ 2041545 h 3140220"/>
                  <a:gd name="connsiteX64" fmla="*/ 1490559 w 3140536"/>
                  <a:gd name="connsiteY64" fmla="*/ 1661003 h 3140220"/>
                  <a:gd name="connsiteX65" fmla="*/ 1523297 w 3140536"/>
                  <a:gd name="connsiteY65" fmla="*/ 1316863 h 3140220"/>
                  <a:gd name="connsiteX66" fmla="*/ 1530368 w 3140536"/>
                  <a:gd name="connsiteY66" fmla="*/ 1244579 h 3140220"/>
                  <a:gd name="connsiteX67" fmla="*/ 1553416 w 3140536"/>
                  <a:gd name="connsiteY67" fmla="*/ 1437863 h 3140220"/>
                  <a:gd name="connsiteX68" fmla="*/ 1579606 w 3140536"/>
                  <a:gd name="connsiteY68" fmla="*/ 1679074 h 3140220"/>
                  <a:gd name="connsiteX69" fmla="*/ 1609201 w 3140536"/>
                  <a:gd name="connsiteY69" fmla="*/ 1692431 h 3140220"/>
                  <a:gd name="connsiteX70" fmla="*/ 1627272 w 3140536"/>
                  <a:gd name="connsiteY70" fmla="*/ 1672003 h 3140220"/>
                  <a:gd name="connsiteX71" fmla="*/ 1668390 w 3140536"/>
                  <a:gd name="connsiteY71" fmla="*/ 1606789 h 3140220"/>
                  <a:gd name="connsiteX72" fmla="*/ 1691176 w 3140536"/>
                  <a:gd name="connsiteY72" fmla="*/ 1594218 h 3140220"/>
                  <a:gd name="connsiteX73" fmla="*/ 2374738 w 3140536"/>
                  <a:gd name="connsiteY73" fmla="*/ 1594480 h 3140220"/>
                  <a:gd name="connsiteX74" fmla="*/ 2404595 w 3140536"/>
                  <a:gd name="connsiteY74" fmla="*/ 1572218 h 3140220"/>
                  <a:gd name="connsiteX75" fmla="*/ 2426856 w 3140536"/>
                  <a:gd name="connsiteY75" fmla="*/ 1502290 h 3140220"/>
                  <a:gd name="connsiteX76" fmla="*/ 2429214 w 3140536"/>
                  <a:gd name="connsiteY76" fmla="*/ 1513552 h 3140220"/>
                  <a:gd name="connsiteX77" fmla="*/ 2499141 w 3140536"/>
                  <a:gd name="connsiteY77" fmla="*/ 1900380 h 3140220"/>
                  <a:gd name="connsiteX78" fmla="*/ 2528474 w 3140536"/>
                  <a:gd name="connsiteY78" fmla="*/ 2062235 h 3140220"/>
                  <a:gd name="connsiteX79" fmla="*/ 2552045 w 3140536"/>
                  <a:gd name="connsiteY79" fmla="*/ 2079521 h 3140220"/>
                  <a:gd name="connsiteX80" fmla="*/ 2565402 w 3140536"/>
                  <a:gd name="connsiteY80" fmla="*/ 2056474 h 3140220"/>
                  <a:gd name="connsiteX81" fmla="*/ 2583997 w 3140536"/>
                  <a:gd name="connsiteY81" fmla="*/ 1859000 h 3140220"/>
                  <a:gd name="connsiteX82" fmla="*/ 2609926 w 3140536"/>
                  <a:gd name="connsiteY82" fmla="*/ 1586361 h 3140220"/>
                  <a:gd name="connsiteX83" fmla="*/ 2632449 w 3140536"/>
                  <a:gd name="connsiteY83" fmla="*/ 1343316 h 3140220"/>
                  <a:gd name="connsiteX84" fmla="*/ 2642139 w 3140536"/>
                  <a:gd name="connsiteY84" fmla="*/ 1243793 h 3140220"/>
                  <a:gd name="connsiteX85" fmla="*/ 2645020 w 3140536"/>
                  <a:gd name="connsiteY85" fmla="*/ 1249555 h 3140220"/>
                  <a:gd name="connsiteX86" fmla="*/ 2671734 w 3140536"/>
                  <a:gd name="connsiteY86" fmla="*/ 1497314 h 3140220"/>
                  <a:gd name="connsiteX87" fmla="*/ 2691377 w 3140536"/>
                  <a:gd name="connsiteY87" fmla="*/ 1677502 h 3140220"/>
                  <a:gd name="connsiteX88" fmla="*/ 2722543 w 3140536"/>
                  <a:gd name="connsiteY88" fmla="*/ 1690859 h 3140220"/>
                  <a:gd name="connsiteX89" fmla="*/ 2739567 w 3140536"/>
                  <a:gd name="connsiteY89" fmla="*/ 1671217 h 3140220"/>
                  <a:gd name="connsiteX90" fmla="*/ 2781471 w 3140536"/>
                  <a:gd name="connsiteY90" fmla="*/ 1604694 h 3140220"/>
                  <a:gd name="connsiteX91" fmla="*/ 2801113 w 3140536"/>
                  <a:gd name="connsiteY91" fmla="*/ 1593694 h 3140220"/>
                  <a:gd name="connsiteX92" fmla="*/ 3056467 w 3140536"/>
                  <a:gd name="connsiteY92" fmla="*/ 1593956 h 3140220"/>
                  <a:gd name="connsiteX93" fmla="*/ 3127180 w 3140536"/>
                  <a:gd name="connsiteY93" fmla="*/ 1593956 h 3140220"/>
                  <a:gd name="connsiteX94" fmla="*/ 3137395 w 3140536"/>
                  <a:gd name="connsiteY94" fmla="*/ 1590813 h 3140220"/>
                  <a:gd name="connsiteX95" fmla="*/ 3136871 w 3140536"/>
                  <a:gd name="connsiteY95" fmla="*/ 1567504 h 3140220"/>
                  <a:gd name="connsiteX96" fmla="*/ 3122466 w 3140536"/>
                  <a:gd name="connsiteY96" fmla="*/ 1565147 h 3140220"/>
                  <a:gd name="connsiteX97" fmla="*/ 2785923 w 3140536"/>
                  <a:gd name="connsiteY97" fmla="*/ 1564623 h 3140220"/>
                  <a:gd name="connsiteX98" fmla="*/ 2756328 w 3140536"/>
                  <a:gd name="connsiteY98" fmla="*/ 1581123 h 3140220"/>
                  <a:gd name="connsiteX99" fmla="*/ 2722805 w 3140536"/>
                  <a:gd name="connsiteY99" fmla="*/ 1634027 h 3140220"/>
                  <a:gd name="connsiteX100" fmla="*/ 2721757 w 3140536"/>
                  <a:gd name="connsiteY100" fmla="*/ 1626170 h 3140220"/>
                  <a:gd name="connsiteX101" fmla="*/ 2700020 w 3140536"/>
                  <a:gd name="connsiteY101" fmla="*/ 1428958 h 3140220"/>
                  <a:gd name="connsiteX102" fmla="*/ 2676972 w 3140536"/>
                  <a:gd name="connsiteY102" fmla="*/ 1216293 h 3140220"/>
                  <a:gd name="connsiteX103" fmla="*/ 2660211 w 3140536"/>
                  <a:gd name="connsiteY103" fmla="*/ 1063343 h 3140220"/>
                  <a:gd name="connsiteX104" fmla="*/ 2640306 w 3140536"/>
                  <a:gd name="connsiteY104" fmla="*/ 1046319 h 3140220"/>
                  <a:gd name="connsiteX105" fmla="*/ 2623544 w 3140536"/>
                  <a:gd name="connsiteY105" fmla="*/ 1066748 h 3140220"/>
                  <a:gd name="connsiteX106" fmla="*/ 2610187 w 3140536"/>
                  <a:gd name="connsiteY106" fmla="*/ 1208436 h 3140220"/>
                  <a:gd name="connsiteX107" fmla="*/ 2582688 w 3140536"/>
                  <a:gd name="connsiteY107" fmla="*/ 1503338 h 3140220"/>
                  <a:gd name="connsiteX108" fmla="*/ 2552569 w 3140536"/>
                  <a:gd name="connsiteY108" fmla="*/ 1816310 h 3140220"/>
                  <a:gd name="connsiteX109" fmla="*/ 2542093 w 3140536"/>
                  <a:gd name="connsiteY109" fmla="*/ 1928666 h 3140220"/>
                  <a:gd name="connsiteX110" fmla="*/ 2538688 w 3140536"/>
                  <a:gd name="connsiteY110" fmla="*/ 1924737 h 3140220"/>
                  <a:gd name="connsiteX111" fmla="*/ 2508832 w 3140536"/>
                  <a:gd name="connsiteY111" fmla="*/ 1756335 h 3140220"/>
                  <a:gd name="connsiteX112" fmla="*/ 2450951 w 3140536"/>
                  <a:gd name="connsiteY112" fmla="*/ 1434982 h 3140220"/>
                  <a:gd name="connsiteX113" fmla="*/ 2432095 w 3140536"/>
                  <a:gd name="connsiteY113" fmla="*/ 1412458 h 3140220"/>
                  <a:gd name="connsiteX114" fmla="*/ 2411404 w 3140536"/>
                  <a:gd name="connsiteY114" fmla="*/ 1433410 h 3140220"/>
                  <a:gd name="connsiteX115" fmla="*/ 2375262 w 3140536"/>
                  <a:gd name="connsiteY115" fmla="*/ 1550742 h 3140220"/>
                  <a:gd name="connsiteX116" fmla="*/ 2355357 w 3140536"/>
                  <a:gd name="connsiteY116" fmla="*/ 1565147 h 3140220"/>
                  <a:gd name="connsiteX117" fmla="*/ 1675724 w 3140536"/>
                  <a:gd name="connsiteY117" fmla="*/ 1564361 h 3140220"/>
                  <a:gd name="connsiteX118" fmla="*/ 1642986 w 3140536"/>
                  <a:gd name="connsiteY118" fmla="*/ 1582432 h 3140220"/>
                  <a:gd name="connsiteX119" fmla="*/ 1610510 w 3140536"/>
                  <a:gd name="connsiteY119" fmla="*/ 1634027 h 3140220"/>
                  <a:gd name="connsiteX120" fmla="*/ 1604748 w 3140536"/>
                  <a:gd name="connsiteY120" fmla="*/ 1583480 h 3140220"/>
                  <a:gd name="connsiteX121" fmla="*/ 1548178 w 3140536"/>
                  <a:gd name="connsiteY121" fmla="*/ 1064652 h 3140220"/>
                  <a:gd name="connsiteX122" fmla="*/ 1529845 w 3140536"/>
                  <a:gd name="connsiteY122" fmla="*/ 1046057 h 3140220"/>
                  <a:gd name="connsiteX123" fmla="*/ 1041397 w 3140536"/>
                  <a:gd name="connsiteY123" fmla="*/ 24 h 3140220"/>
                  <a:gd name="connsiteX124" fmla="*/ 2092931 w 3140536"/>
                  <a:gd name="connsiteY124" fmla="*/ 24 h 3140220"/>
                  <a:gd name="connsiteX125" fmla="*/ 2113097 w 3140536"/>
                  <a:gd name="connsiteY125" fmla="*/ 20714 h 3140220"/>
                  <a:gd name="connsiteX126" fmla="*/ 2113097 w 3140536"/>
                  <a:gd name="connsiteY126" fmla="*/ 1009391 h 3140220"/>
                  <a:gd name="connsiteX127" fmla="*/ 2131169 w 3140536"/>
                  <a:gd name="connsiteY127" fmla="*/ 1027725 h 3140220"/>
                  <a:gd name="connsiteX128" fmla="*/ 3121155 w 3140536"/>
                  <a:gd name="connsiteY128" fmla="*/ 1027725 h 3140220"/>
                  <a:gd name="connsiteX129" fmla="*/ 3140536 w 3140536"/>
                  <a:gd name="connsiteY129" fmla="*/ 1046581 h 3140220"/>
                  <a:gd name="connsiteX130" fmla="*/ 3140536 w 3140536"/>
                  <a:gd name="connsiteY130" fmla="*/ 2096805 h 3140220"/>
                  <a:gd name="connsiteX131" fmla="*/ 3122989 w 3140536"/>
                  <a:gd name="connsiteY131" fmla="*/ 2114615 h 3140220"/>
                  <a:gd name="connsiteX132" fmla="*/ 2139549 w 3140536"/>
                  <a:gd name="connsiteY132" fmla="*/ 2114615 h 3140220"/>
                  <a:gd name="connsiteX133" fmla="*/ 2121216 w 3140536"/>
                  <a:gd name="connsiteY133" fmla="*/ 2132948 h 3140220"/>
                  <a:gd name="connsiteX134" fmla="*/ 2121216 w 3140536"/>
                  <a:gd name="connsiteY134" fmla="*/ 3121625 h 3140220"/>
                  <a:gd name="connsiteX135" fmla="*/ 2102883 w 3140536"/>
                  <a:gd name="connsiteY135" fmla="*/ 3140220 h 3140220"/>
                  <a:gd name="connsiteX136" fmla="*/ 1574105 w 3140536"/>
                  <a:gd name="connsiteY136" fmla="*/ 3139958 h 3140220"/>
                  <a:gd name="connsiteX137" fmla="*/ 1042445 w 3140536"/>
                  <a:gd name="connsiteY137" fmla="*/ 3140220 h 3140220"/>
                  <a:gd name="connsiteX138" fmla="*/ 1026469 w 3140536"/>
                  <a:gd name="connsiteY138" fmla="*/ 3124506 h 3140220"/>
                  <a:gd name="connsiteX139" fmla="*/ 1026731 w 3140536"/>
                  <a:gd name="connsiteY139" fmla="*/ 2134519 h 3140220"/>
                  <a:gd name="connsiteX140" fmla="*/ 1006303 w 3140536"/>
                  <a:gd name="connsiteY140" fmla="*/ 2114615 h 3140220"/>
                  <a:gd name="connsiteX141" fmla="*/ 18935 w 3140536"/>
                  <a:gd name="connsiteY141" fmla="*/ 2114615 h 3140220"/>
                  <a:gd name="connsiteX142" fmla="*/ 78 w 3140536"/>
                  <a:gd name="connsiteY142" fmla="*/ 2095496 h 3140220"/>
                  <a:gd name="connsiteX143" fmla="*/ 78 w 3140536"/>
                  <a:gd name="connsiteY143" fmla="*/ 1046581 h 3140220"/>
                  <a:gd name="connsiteX144" fmla="*/ 18935 w 3140536"/>
                  <a:gd name="connsiteY144" fmla="*/ 1027725 h 3140220"/>
                  <a:gd name="connsiteX145" fmla="*/ 1003684 w 3140536"/>
                  <a:gd name="connsiteY145" fmla="*/ 1027725 h 3140220"/>
                  <a:gd name="connsiteX146" fmla="*/ 1022802 w 3140536"/>
                  <a:gd name="connsiteY146" fmla="*/ 1009130 h 3140220"/>
                  <a:gd name="connsiteX147" fmla="*/ 1022802 w 3140536"/>
                  <a:gd name="connsiteY147" fmla="*/ 19143 h 3140220"/>
                  <a:gd name="connsiteX148" fmla="*/ 1041397 w 3140536"/>
                  <a:gd name="connsiteY148" fmla="*/ 24 h 314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3140536" h="3140220">
                    <a:moveTo>
                      <a:pt x="1529845" y="1046057"/>
                    </a:moveTo>
                    <a:cubicBezTo>
                      <a:pt x="1516488" y="1046057"/>
                      <a:pt x="1512559" y="1053653"/>
                      <a:pt x="1511512" y="1064914"/>
                    </a:cubicBezTo>
                    <a:cubicBezTo>
                      <a:pt x="1508369" y="1098700"/>
                      <a:pt x="1505226" y="1132485"/>
                      <a:pt x="1502083" y="1166270"/>
                    </a:cubicBezTo>
                    <a:cubicBezTo>
                      <a:pt x="1492131" y="1274173"/>
                      <a:pt x="1482179" y="1381816"/>
                      <a:pt x="1471965" y="1489719"/>
                    </a:cubicBezTo>
                    <a:cubicBezTo>
                      <a:pt x="1460703" y="1608360"/>
                      <a:pt x="1449441" y="1727002"/>
                      <a:pt x="1438179" y="1845643"/>
                    </a:cubicBezTo>
                    <a:cubicBezTo>
                      <a:pt x="1435560" y="1873405"/>
                      <a:pt x="1432679" y="1900904"/>
                      <a:pt x="1430060" y="1928666"/>
                    </a:cubicBezTo>
                    <a:cubicBezTo>
                      <a:pt x="1426132" y="1917142"/>
                      <a:pt x="1424298" y="1905618"/>
                      <a:pt x="1422203" y="1894095"/>
                    </a:cubicBezTo>
                    <a:cubicBezTo>
                      <a:pt x="1394180" y="1739311"/>
                      <a:pt x="1366156" y="1584789"/>
                      <a:pt x="1338395" y="1430006"/>
                    </a:cubicBezTo>
                    <a:cubicBezTo>
                      <a:pt x="1336562" y="1419792"/>
                      <a:pt x="1331585" y="1412720"/>
                      <a:pt x="1320847" y="1412196"/>
                    </a:cubicBezTo>
                    <a:cubicBezTo>
                      <a:pt x="1310371" y="1411673"/>
                      <a:pt x="1304348" y="1417958"/>
                      <a:pt x="1301205" y="1427911"/>
                    </a:cubicBezTo>
                    <a:cubicBezTo>
                      <a:pt x="1288634" y="1468767"/>
                      <a:pt x="1275277" y="1509362"/>
                      <a:pt x="1263491" y="1550480"/>
                    </a:cubicBezTo>
                    <a:cubicBezTo>
                      <a:pt x="1260348" y="1561742"/>
                      <a:pt x="1255372" y="1565147"/>
                      <a:pt x="1243849" y="1565147"/>
                    </a:cubicBezTo>
                    <a:cubicBezTo>
                      <a:pt x="1067850" y="1564623"/>
                      <a:pt x="892114" y="1565147"/>
                      <a:pt x="716116" y="1564361"/>
                    </a:cubicBezTo>
                    <a:cubicBezTo>
                      <a:pt x="697783" y="1564361"/>
                      <a:pt x="686784" y="1570385"/>
                      <a:pt x="678403" y="1585837"/>
                    </a:cubicBezTo>
                    <a:cubicBezTo>
                      <a:pt x="669760" y="1601551"/>
                      <a:pt x="659022" y="1616217"/>
                      <a:pt x="647760" y="1634027"/>
                    </a:cubicBezTo>
                    <a:cubicBezTo>
                      <a:pt x="641998" y="1582170"/>
                      <a:pt x="636499" y="1533981"/>
                      <a:pt x="631260" y="1485529"/>
                    </a:cubicBezTo>
                    <a:cubicBezTo>
                      <a:pt x="616070" y="1345150"/>
                      <a:pt x="600618" y="1204508"/>
                      <a:pt x="585428" y="1064129"/>
                    </a:cubicBezTo>
                    <a:cubicBezTo>
                      <a:pt x="583594" y="1049462"/>
                      <a:pt x="574952" y="1043177"/>
                      <a:pt x="561071" y="1046843"/>
                    </a:cubicBezTo>
                    <a:cubicBezTo>
                      <a:pt x="549547" y="1049724"/>
                      <a:pt x="549285" y="1059414"/>
                      <a:pt x="548500" y="1068581"/>
                    </a:cubicBezTo>
                    <a:cubicBezTo>
                      <a:pt x="537500" y="1185389"/>
                      <a:pt x="526762" y="1302459"/>
                      <a:pt x="515762" y="1419268"/>
                    </a:cubicBezTo>
                    <a:cubicBezTo>
                      <a:pt x="502405" y="1562004"/>
                      <a:pt x="488786" y="1705002"/>
                      <a:pt x="475167" y="1847738"/>
                    </a:cubicBezTo>
                    <a:cubicBezTo>
                      <a:pt x="472548" y="1874714"/>
                      <a:pt x="469929" y="1901690"/>
                      <a:pt x="467310" y="1929713"/>
                    </a:cubicBezTo>
                    <a:cubicBezTo>
                      <a:pt x="465739" y="1928142"/>
                      <a:pt x="464691" y="1927618"/>
                      <a:pt x="464691" y="1926832"/>
                    </a:cubicBezTo>
                    <a:cubicBezTo>
                      <a:pt x="449239" y="1841453"/>
                      <a:pt x="434049" y="1756335"/>
                      <a:pt x="418859" y="1670955"/>
                    </a:cubicBezTo>
                    <a:cubicBezTo>
                      <a:pt x="404192" y="1590289"/>
                      <a:pt x="389526" y="1509886"/>
                      <a:pt x="375121" y="1429220"/>
                    </a:cubicBezTo>
                    <a:cubicBezTo>
                      <a:pt x="373288" y="1419268"/>
                      <a:pt x="368573" y="1412982"/>
                      <a:pt x="358359" y="1412196"/>
                    </a:cubicBezTo>
                    <a:cubicBezTo>
                      <a:pt x="347883" y="1411411"/>
                      <a:pt x="341598" y="1417696"/>
                      <a:pt x="338455" y="1427387"/>
                    </a:cubicBezTo>
                    <a:cubicBezTo>
                      <a:pt x="326146" y="1466934"/>
                      <a:pt x="313574" y="1506481"/>
                      <a:pt x="301527" y="1546028"/>
                    </a:cubicBezTo>
                    <a:cubicBezTo>
                      <a:pt x="294979" y="1566980"/>
                      <a:pt x="291575" y="1568813"/>
                      <a:pt x="268789" y="1562790"/>
                    </a:cubicBezTo>
                    <a:cubicBezTo>
                      <a:pt x="265122" y="1559123"/>
                      <a:pt x="260670" y="1560956"/>
                      <a:pt x="256742" y="1561742"/>
                    </a:cubicBezTo>
                    <a:cubicBezTo>
                      <a:pt x="195195" y="1561742"/>
                      <a:pt x="133648" y="1561742"/>
                      <a:pt x="72101" y="1561742"/>
                    </a:cubicBezTo>
                    <a:cubicBezTo>
                      <a:pt x="68435" y="1561742"/>
                      <a:pt x="64244" y="1561218"/>
                      <a:pt x="60578" y="1562790"/>
                    </a:cubicBezTo>
                    <a:cubicBezTo>
                      <a:pt x="45649" y="1563052"/>
                      <a:pt x="30983" y="1563052"/>
                      <a:pt x="16054" y="1563314"/>
                    </a:cubicBezTo>
                    <a:cubicBezTo>
                      <a:pt x="12650" y="1563314"/>
                      <a:pt x="7935" y="1562004"/>
                      <a:pt x="6364" y="1565147"/>
                    </a:cubicBezTo>
                    <a:cubicBezTo>
                      <a:pt x="2697" y="1573266"/>
                      <a:pt x="3745" y="1582432"/>
                      <a:pt x="5316" y="1590813"/>
                    </a:cubicBezTo>
                    <a:cubicBezTo>
                      <a:pt x="6626" y="1597099"/>
                      <a:pt x="13435" y="1594480"/>
                      <a:pt x="17626" y="1594480"/>
                    </a:cubicBezTo>
                    <a:cubicBezTo>
                      <a:pt x="112696" y="1594480"/>
                      <a:pt x="208028" y="1594480"/>
                      <a:pt x="303098" y="1594480"/>
                    </a:cubicBezTo>
                    <a:cubicBezTo>
                      <a:pt x="322217" y="1594480"/>
                      <a:pt x="324312" y="1592646"/>
                      <a:pt x="330074" y="1573528"/>
                    </a:cubicBezTo>
                    <a:cubicBezTo>
                      <a:pt x="336883" y="1550742"/>
                      <a:pt x="344217" y="1528219"/>
                      <a:pt x="352336" y="1502029"/>
                    </a:cubicBezTo>
                    <a:cubicBezTo>
                      <a:pt x="353645" y="1508838"/>
                      <a:pt x="354169" y="1511195"/>
                      <a:pt x="354693" y="1513814"/>
                    </a:cubicBezTo>
                    <a:cubicBezTo>
                      <a:pt x="378002" y="1642408"/>
                      <a:pt x="401049" y="1770739"/>
                      <a:pt x="424358" y="1899333"/>
                    </a:cubicBezTo>
                    <a:cubicBezTo>
                      <a:pt x="434049" y="1953284"/>
                      <a:pt x="443739" y="2007236"/>
                      <a:pt x="453430" y="2061188"/>
                    </a:cubicBezTo>
                    <a:cubicBezTo>
                      <a:pt x="456310" y="2076640"/>
                      <a:pt x="466263" y="2083973"/>
                      <a:pt x="478834" y="2079259"/>
                    </a:cubicBezTo>
                    <a:cubicBezTo>
                      <a:pt x="490881" y="2074807"/>
                      <a:pt x="490096" y="2063807"/>
                      <a:pt x="491143" y="2054116"/>
                    </a:cubicBezTo>
                    <a:cubicBezTo>
                      <a:pt x="500572" y="1955380"/>
                      <a:pt x="509476" y="1856643"/>
                      <a:pt x="518905" y="1757906"/>
                    </a:cubicBezTo>
                    <a:cubicBezTo>
                      <a:pt x="532262" y="1615956"/>
                      <a:pt x="545881" y="1474005"/>
                      <a:pt x="559500" y="1332055"/>
                    </a:cubicBezTo>
                    <a:cubicBezTo>
                      <a:pt x="562119" y="1302721"/>
                      <a:pt x="564999" y="1273650"/>
                      <a:pt x="567618" y="1244055"/>
                    </a:cubicBezTo>
                    <a:cubicBezTo>
                      <a:pt x="571285" y="1245364"/>
                      <a:pt x="570499" y="1247983"/>
                      <a:pt x="570761" y="1249817"/>
                    </a:cubicBezTo>
                    <a:cubicBezTo>
                      <a:pt x="579666" y="1332317"/>
                      <a:pt x="588571" y="1415077"/>
                      <a:pt x="597475" y="1497576"/>
                    </a:cubicBezTo>
                    <a:cubicBezTo>
                      <a:pt x="604023" y="1557552"/>
                      <a:pt x="610570" y="1617789"/>
                      <a:pt x="617118" y="1677764"/>
                    </a:cubicBezTo>
                    <a:cubicBezTo>
                      <a:pt x="617903" y="1685359"/>
                      <a:pt x="620261" y="1691383"/>
                      <a:pt x="627594" y="1694526"/>
                    </a:cubicBezTo>
                    <a:cubicBezTo>
                      <a:pt x="635189" y="1697931"/>
                      <a:pt x="641998" y="1696097"/>
                      <a:pt x="648284" y="1691121"/>
                    </a:cubicBezTo>
                    <a:cubicBezTo>
                      <a:pt x="654832" y="1685883"/>
                      <a:pt x="660070" y="1679598"/>
                      <a:pt x="664522" y="1672526"/>
                    </a:cubicBezTo>
                    <a:cubicBezTo>
                      <a:pt x="678403" y="1650265"/>
                      <a:pt x="692807" y="1628527"/>
                      <a:pt x="706164" y="1606003"/>
                    </a:cubicBezTo>
                    <a:cubicBezTo>
                      <a:pt x="711402" y="1597099"/>
                      <a:pt x="717426" y="1593956"/>
                      <a:pt x="727902" y="1593956"/>
                    </a:cubicBezTo>
                    <a:cubicBezTo>
                      <a:pt x="905471" y="1594218"/>
                      <a:pt x="1083302" y="1594218"/>
                      <a:pt x="1260872" y="1594218"/>
                    </a:cubicBezTo>
                    <a:cubicBezTo>
                      <a:pt x="1286277" y="1594218"/>
                      <a:pt x="1286277" y="1594218"/>
                      <a:pt x="1293610" y="1570385"/>
                    </a:cubicBezTo>
                    <a:cubicBezTo>
                      <a:pt x="1300157" y="1549171"/>
                      <a:pt x="1306967" y="1528219"/>
                      <a:pt x="1313514" y="1507005"/>
                    </a:cubicBezTo>
                    <a:cubicBezTo>
                      <a:pt x="1320586" y="1532147"/>
                      <a:pt x="1325038" y="1557028"/>
                      <a:pt x="1329490" y="1581647"/>
                    </a:cubicBezTo>
                    <a:cubicBezTo>
                      <a:pt x="1351490" y="1703169"/>
                      <a:pt x="1373752" y="1824953"/>
                      <a:pt x="1395751" y="1946475"/>
                    </a:cubicBezTo>
                    <a:cubicBezTo>
                      <a:pt x="1402823" y="1984975"/>
                      <a:pt x="1409894" y="2023736"/>
                      <a:pt x="1416441" y="2062235"/>
                    </a:cubicBezTo>
                    <a:cubicBezTo>
                      <a:pt x="1418537" y="2073759"/>
                      <a:pt x="1423513" y="2080830"/>
                      <a:pt x="1436084" y="2080307"/>
                    </a:cubicBezTo>
                    <a:cubicBezTo>
                      <a:pt x="1448393" y="2079783"/>
                      <a:pt x="1452060" y="2071402"/>
                      <a:pt x="1453108" y="2060926"/>
                    </a:cubicBezTo>
                    <a:cubicBezTo>
                      <a:pt x="1453893" y="2054378"/>
                      <a:pt x="1454679" y="2048093"/>
                      <a:pt x="1455203" y="2041545"/>
                    </a:cubicBezTo>
                    <a:cubicBezTo>
                      <a:pt x="1466988" y="1914785"/>
                      <a:pt x="1478512" y="1787763"/>
                      <a:pt x="1490559" y="1661003"/>
                    </a:cubicBezTo>
                    <a:cubicBezTo>
                      <a:pt x="1501297" y="1546290"/>
                      <a:pt x="1512297" y="1431577"/>
                      <a:pt x="1523297" y="1316863"/>
                    </a:cubicBezTo>
                    <a:cubicBezTo>
                      <a:pt x="1525654" y="1292768"/>
                      <a:pt x="1528011" y="1268674"/>
                      <a:pt x="1530368" y="1244579"/>
                    </a:cubicBezTo>
                    <a:cubicBezTo>
                      <a:pt x="1539273" y="1309006"/>
                      <a:pt x="1546345" y="1373435"/>
                      <a:pt x="1553416" y="1437863"/>
                    </a:cubicBezTo>
                    <a:cubicBezTo>
                      <a:pt x="1562059" y="1518266"/>
                      <a:pt x="1570701" y="1598670"/>
                      <a:pt x="1579606" y="1679074"/>
                    </a:cubicBezTo>
                    <a:cubicBezTo>
                      <a:pt x="1581177" y="1694788"/>
                      <a:pt x="1596368" y="1701597"/>
                      <a:pt x="1609201" y="1692431"/>
                    </a:cubicBezTo>
                    <a:cubicBezTo>
                      <a:pt x="1616796" y="1686931"/>
                      <a:pt x="1622296" y="1679860"/>
                      <a:pt x="1627272" y="1672003"/>
                    </a:cubicBezTo>
                    <a:cubicBezTo>
                      <a:pt x="1640891" y="1650265"/>
                      <a:pt x="1655295" y="1628789"/>
                      <a:pt x="1668390" y="1606789"/>
                    </a:cubicBezTo>
                    <a:cubicBezTo>
                      <a:pt x="1673890" y="1597623"/>
                      <a:pt x="1680176" y="1594218"/>
                      <a:pt x="1691176" y="1594218"/>
                    </a:cubicBezTo>
                    <a:cubicBezTo>
                      <a:pt x="1919030" y="1594480"/>
                      <a:pt x="2146884" y="1594480"/>
                      <a:pt x="2374738" y="1594480"/>
                    </a:cubicBezTo>
                    <a:cubicBezTo>
                      <a:pt x="2397524" y="1594480"/>
                      <a:pt x="2398047" y="1593694"/>
                      <a:pt x="2404595" y="1572218"/>
                    </a:cubicBezTo>
                    <a:cubicBezTo>
                      <a:pt x="2411404" y="1549956"/>
                      <a:pt x="2418738" y="1527957"/>
                      <a:pt x="2426856" y="1502290"/>
                    </a:cubicBezTo>
                    <a:cubicBezTo>
                      <a:pt x="2428166" y="1508576"/>
                      <a:pt x="2428690" y="1510933"/>
                      <a:pt x="2429214" y="1513552"/>
                    </a:cubicBezTo>
                    <a:cubicBezTo>
                      <a:pt x="2452523" y="1642408"/>
                      <a:pt x="2475832" y="1771525"/>
                      <a:pt x="2499141" y="1900380"/>
                    </a:cubicBezTo>
                    <a:cubicBezTo>
                      <a:pt x="2508832" y="1954332"/>
                      <a:pt x="2518522" y="2008284"/>
                      <a:pt x="2528474" y="2062235"/>
                    </a:cubicBezTo>
                    <a:cubicBezTo>
                      <a:pt x="2530831" y="2076378"/>
                      <a:pt x="2539998" y="2082664"/>
                      <a:pt x="2552045" y="2079521"/>
                    </a:cubicBezTo>
                    <a:cubicBezTo>
                      <a:pt x="2564093" y="2076116"/>
                      <a:pt x="2564617" y="2065902"/>
                      <a:pt x="2565402" y="2056474"/>
                    </a:cubicBezTo>
                    <a:cubicBezTo>
                      <a:pt x="2571688" y="1990736"/>
                      <a:pt x="2577712" y="1924737"/>
                      <a:pt x="2583997" y="1859000"/>
                    </a:cubicBezTo>
                    <a:cubicBezTo>
                      <a:pt x="2592640" y="1768120"/>
                      <a:pt x="2601283" y="1677241"/>
                      <a:pt x="2609926" y="1586361"/>
                    </a:cubicBezTo>
                    <a:cubicBezTo>
                      <a:pt x="2617521" y="1505171"/>
                      <a:pt x="2624854" y="1424244"/>
                      <a:pt x="2632449" y="1343316"/>
                    </a:cubicBezTo>
                    <a:cubicBezTo>
                      <a:pt x="2635592" y="1310316"/>
                      <a:pt x="2638996" y="1277054"/>
                      <a:pt x="2642139" y="1243793"/>
                    </a:cubicBezTo>
                    <a:cubicBezTo>
                      <a:pt x="2645544" y="1245102"/>
                      <a:pt x="2644758" y="1247721"/>
                      <a:pt x="2645020" y="1249555"/>
                    </a:cubicBezTo>
                    <a:cubicBezTo>
                      <a:pt x="2653925" y="1332055"/>
                      <a:pt x="2662830" y="1414815"/>
                      <a:pt x="2671734" y="1497314"/>
                    </a:cubicBezTo>
                    <a:cubicBezTo>
                      <a:pt x="2678282" y="1557290"/>
                      <a:pt x="2684829" y="1617527"/>
                      <a:pt x="2691377" y="1677502"/>
                    </a:cubicBezTo>
                    <a:cubicBezTo>
                      <a:pt x="2693472" y="1695050"/>
                      <a:pt x="2708662" y="1701597"/>
                      <a:pt x="2722543" y="1690859"/>
                    </a:cubicBezTo>
                    <a:cubicBezTo>
                      <a:pt x="2729614" y="1685621"/>
                      <a:pt x="2734852" y="1678550"/>
                      <a:pt x="2739567" y="1671217"/>
                    </a:cubicBezTo>
                    <a:cubicBezTo>
                      <a:pt x="2753709" y="1648955"/>
                      <a:pt x="2768114" y="1627217"/>
                      <a:pt x="2781471" y="1604694"/>
                    </a:cubicBezTo>
                    <a:cubicBezTo>
                      <a:pt x="2786185" y="1596575"/>
                      <a:pt x="2791685" y="1593694"/>
                      <a:pt x="2801113" y="1593694"/>
                    </a:cubicBezTo>
                    <a:cubicBezTo>
                      <a:pt x="2886231" y="1594218"/>
                      <a:pt x="2971349" y="1593956"/>
                      <a:pt x="3056467" y="1593956"/>
                    </a:cubicBezTo>
                    <a:cubicBezTo>
                      <a:pt x="3080038" y="1593956"/>
                      <a:pt x="3103609" y="1594218"/>
                      <a:pt x="3127180" y="1593956"/>
                    </a:cubicBezTo>
                    <a:cubicBezTo>
                      <a:pt x="3130847" y="1593694"/>
                      <a:pt x="3136609" y="1595789"/>
                      <a:pt x="3137395" y="1590813"/>
                    </a:cubicBezTo>
                    <a:cubicBezTo>
                      <a:pt x="3138442" y="1582956"/>
                      <a:pt x="3139228" y="1574575"/>
                      <a:pt x="3136871" y="1567504"/>
                    </a:cubicBezTo>
                    <a:cubicBezTo>
                      <a:pt x="3135299" y="1562528"/>
                      <a:pt x="3127442" y="1565147"/>
                      <a:pt x="3122466" y="1565147"/>
                    </a:cubicBezTo>
                    <a:cubicBezTo>
                      <a:pt x="3010373" y="1564885"/>
                      <a:pt x="2898017" y="1565147"/>
                      <a:pt x="2785923" y="1564623"/>
                    </a:cubicBezTo>
                    <a:cubicBezTo>
                      <a:pt x="2771781" y="1564623"/>
                      <a:pt x="2763138" y="1569337"/>
                      <a:pt x="2756328" y="1581123"/>
                    </a:cubicBezTo>
                    <a:cubicBezTo>
                      <a:pt x="2746376" y="1598408"/>
                      <a:pt x="2735114" y="1614646"/>
                      <a:pt x="2722805" y="1634027"/>
                    </a:cubicBezTo>
                    <a:cubicBezTo>
                      <a:pt x="2722019" y="1629313"/>
                      <a:pt x="2722019" y="1627741"/>
                      <a:pt x="2721757" y="1626170"/>
                    </a:cubicBezTo>
                    <a:cubicBezTo>
                      <a:pt x="2714424" y="1560433"/>
                      <a:pt x="2707091" y="1494695"/>
                      <a:pt x="2700020" y="1428958"/>
                    </a:cubicBezTo>
                    <a:cubicBezTo>
                      <a:pt x="2692163" y="1357983"/>
                      <a:pt x="2684567" y="1287269"/>
                      <a:pt x="2676972" y="1216293"/>
                    </a:cubicBezTo>
                    <a:cubicBezTo>
                      <a:pt x="2671472" y="1165223"/>
                      <a:pt x="2665972" y="1114414"/>
                      <a:pt x="2660211" y="1063343"/>
                    </a:cubicBezTo>
                    <a:cubicBezTo>
                      <a:pt x="2658639" y="1049986"/>
                      <a:pt x="2653401" y="1046057"/>
                      <a:pt x="2640306" y="1046319"/>
                    </a:cubicBezTo>
                    <a:cubicBezTo>
                      <a:pt x="2626687" y="1046581"/>
                      <a:pt x="2624592" y="1056272"/>
                      <a:pt x="2623544" y="1066748"/>
                    </a:cubicBezTo>
                    <a:cubicBezTo>
                      <a:pt x="2619092" y="1114152"/>
                      <a:pt x="2614640" y="1161294"/>
                      <a:pt x="2610187" y="1208436"/>
                    </a:cubicBezTo>
                    <a:cubicBezTo>
                      <a:pt x="2601021" y="1306649"/>
                      <a:pt x="2592116" y="1405125"/>
                      <a:pt x="2582688" y="1503338"/>
                    </a:cubicBezTo>
                    <a:cubicBezTo>
                      <a:pt x="2572736" y="1607575"/>
                      <a:pt x="2562521" y="1712073"/>
                      <a:pt x="2552569" y="1816310"/>
                    </a:cubicBezTo>
                    <a:cubicBezTo>
                      <a:pt x="2548903" y="1853762"/>
                      <a:pt x="2545498" y="1891214"/>
                      <a:pt x="2542093" y="1928666"/>
                    </a:cubicBezTo>
                    <a:cubicBezTo>
                      <a:pt x="2538950" y="1928142"/>
                      <a:pt x="2538950" y="1926309"/>
                      <a:pt x="2538688" y="1924737"/>
                    </a:cubicBezTo>
                    <a:cubicBezTo>
                      <a:pt x="2528736" y="1868690"/>
                      <a:pt x="2518784" y="1812382"/>
                      <a:pt x="2508832" y="1756335"/>
                    </a:cubicBezTo>
                    <a:cubicBezTo>
                      <a:pt x="2489713" y="1649217"/>
                      <a:pt x="2470070" y="1542099"/>
                      <a:pt x="2450951" y="1434982"/>
                    </a:cubicBezTo>
                    <a:cubicBezTo>
                      <a:pt x="2448856" y="1423720"/>
                      <a:pt x="2446237" y="1412720"/>
                      <a:pt x="2432095" y="1412458"/>
                    </a:cubicBezTo>
                    <a:cubicBezTo>
                      <a:pt x="2418476" y="1411934"/>
                      <a:pt x="2414809" y="1422149"/>
                      <a:pt x="2411404" y="1433410"/>
                    </a:cubicBezTo>
                    <a:cubicBezTo>
                      <a:pt x="2399619" y="1472434"/>
                      <a:pt x="2386786" y="1511457"/>
                      <a:pt x="2375262" y="1550742"/>
                    </a:cubicBezTo>
                    <a:cubicBezTo>
                      <a:pt x="2372119" y="1561742"/>
                      <a:pt x="2367143" y="1565147"/>
                      <a:pt x="2355357" y="1565147"/>
                    </a:cubicBezTo>
                    <a:cubicBezTo>
                      <a:pt x="2128813" y="1564623"/>
                      <a:pt x="1902268" y="1564885"/>
                      <a:pt x="1675724" y="1564361"/>
                    </a:cubicBezTo>
                    <a:cubicBezTo>
                      <a:pt x="1660010" y="1564361"/>
                      <a:pt x="1650581" y="1569337"/>
                      <a:pt x="1642986" y="1582432"/>
                    </a:cubicBezTo>
                    <a:cubicBezTo>
                      <a:pt x="1633296" y="1599194"/>
                      <a:pt x="1622558" y="1615170"/>
                      <a:pt x="1610510" y="1634027"/>
                    </a:cubicBezTo>
                    <a:cubicBezTo>
                      <a:pt x="1608415" y="1615170"/>
                      <a:pt x="1606582" y="1599456"/>
                      <a:pt x="1604748" y="1583480"/>
                    </a:cubicBezTo>
                    <a:cubicBezTo>
                      <a:pt x="1585892" y="1410625"/>
                      <a:pt x="1566773" y="1237507"/>
                      <a:pt x="1548178" y="1064652"/>
                    </a:cubicBezTo>
                    <a:cubicBezTo>
                      <a:pt x="1546868" y="1053129"/>
                      <a:pt x="1542940" y="1046057"/>
                      <a:pt x="1529845" y="1046057"/>
                    </a:cubicBezTo>
                    <a:close/>
                    <a:moveTo>
                      <a:pt x="1041397" y="24"/>
                    </a:moveTo>
                    <a:cubicBezTo>
                      <a:pt x="1391821" y="24"/>
                      <a:pt x="1742507" y="24"/>
                      <a:pt x="2092931" y="24"/>
                    </a:cubicBezTo>
                    <a:cubicBezTo>
                      <a:pt x="2116240" y="24"/>
                      <a:pt x="2113097" y="-1547"/>
                      <a:pt x="2113097" y="20714"/>
                    </a:cubicBezTo>
                    <a:cubicBezTo>
                      <a:pt x="2113097" y="350186"/>
                      <a:pt x="2113097" y="679920"/>
                      <a:pt x="2113097" y="1009391"/>
                    </a:cubicBezTo>
                    <a:cubicBezTo>
                      <a:pt x="2113097" y="1027725"/>
                      <a:pt x="2113097" y="1027725"/>
                      <a:pt x="2131169" y="1027725"/>
                    </a:cubicBezTo>
                    <a:cubicBezTo>
                      <a:pt x="2461164" y="1027725"/>
                      <a:pt x="2791160" y="1027725"/>
                      <a:pt x="3121155" y="1027725"/>
                    </a:cubicBezTo>
                    <a:cubicBezTo>
                      <a:pt x="3140274" y="1027725"/>
                      <a:pt x="3140536" y="1027725"/>
                      <a:pt x="3140536" y="1046581"/>
                    </a:cubicBezTo>
                    <a:cubicBezTo>
                      <a:pt x="3140536" y="1396743"/>
                      <a:pt x="3140536" y="1746644"/>
                      <a:pt x="3140536" y="2096805"/>
                    </a:cubicBezTo>
                    <a:cubicBezTo>
                      <a:pt x="3140536" y="2114615"/>
                      <a:pt x="3140536" y="2114615"/>
                      <a:pt x="3122989" y="2114615"/>
                    </a:cubicBezTo>
                    <a:cubicBezTo>
                      <a:pt x="2795088" y="2114615"/>
                      <a:pt x="2467450" y="2114615"/>
                      <a:pt x="2139549" y="2114615"/>
                    </a:cubicBezTo>
                    <a:cubicBezTo>
                      <a:pt x="2121216" y="2114615"/>
                      <a:pt x="2121216" y="2114615"/>
                      <a:pt x="2121216" y="2132948"/>
                    </a:cubicBezTo>
                    <a:cubicBezTo>
                      <a:pt x="2121216" y="2462420"/>
                      <a:pt x="2121216" y="2792153"/>
                      <a:pt x="2121216" y="3121625"/>
                    </a:cubicBezTo>
                    <a:cubicBezTo>
                      <a:pt x="2121216" y="3140220"/>
                      <a:pt x="2121216" y="3140220"/>
                      <a:pt x="2102883" y="3140220"/>
                    </a:cubicBezTo>
                    <a:cubicBezTo>
                      <a:pt x="1926886" y="3139958"/>
                      <a:pt x="1750364" y="3139958"/>
                      <a:pt x="1574105" y="3139958"/>
                    </a:cubicBezTo>
                    <a:cubicBezTo>
                      <a:pt x="1396797" y="3139958"/>
                      <a:pt x="1219752" y="3139696"/>
                      <a:pt x="1042445" y="3140220"/>
                    </a:cubicBezTo>
                    <a:cubicBezTo>
                      <a:pt x="1029874" y="3140220"/>
                      <a:pt x="1026469" y="3137077"/>
                      <a:pt x="1026469" y="3124506"/>
                    </a:cubicBezTo>
                    <a:cubicBezTo>
                      <a:pt x="1026731" y="2794511"/>
                      <a:pt x="1026731" y="2464515"/>
                      <a:pt x="1026731" y="2134519"/>
                    </a:cubicBezTo>
                    <a:cubicBezTo>
                      <a:pt x="1026731" y="2111734"/>
                      <a:pt x="1029350" y="2114615"/>
                      <a:pt x="1006303" y="2114615"/>
                    </a:cubicBezTo>
                    <a:cubicBezTo>
                      <a:pt x="677093" y="2114615"/>
                      <a:pt x="348145" y="2114615"/>
                      <a:pt x="18935" y="2114615"/>
                    </a:cubicBezTo>
                    <a:cubicBezTo>
                      <a:pt x="-1755" y="2114615"/>
                      <a:pt x="78" y="2117234"/>
                      <a:pt x="78" y="2095496"/>
                    </a:cubicBezTo>
                    <a:cubicBezTo>
                      <a:pt x="78" y="1745858"/>
                      <a:pt x="78" y="1396220"/>
                      <a:pt x="78" y="1046581"/>
                    </a:cubicBezTo>
                    <a:cubicBezTo>
                      <a:pt x="78" y="1025367"/>
                      <a:pt x="-2279" y="1027725"/>
                      <a:pt x="18935" y="1027725"/>
                    </a:cubicBezTo>
                    <a:cubicBezTo>
                      <a:pt x="347097" y="1027725"/>
                      <a:pt x="675521" y="1027725"/>
                      <a:pt x="1003684" y="1027725"/>
                    </a:cubicBezTo>
                    <a:cubicBezTo>
                      <a:pt x="1024636" y="1027725"/>
                      <a:pt x="1022802" y="1030344"/>
                      <a:pt x="1022802" y="1009130"/>
                    </a:cubicBezTo>
                    <a:cubicBezTo>
                      <a:pt x="1022802" y="679134"/>
                      <a:pt x="1022802" y="349138"/>
                      <a:pt x="1022802" y="19143"/>
                    </a:cubicBezTo>
                    <a:cubicBezTo>
                      <a:pt x="1022802" y="-2333"/>
                      <a:pt x="1020445" y="286"/>
                      <a:pt x="1041397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2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9" name="Group 82">
            <a:extLst>
              <a:ext uri="{FF2B5EF4-FFF2-40B4-BE49-F238E27FC236}">
                <a16:creationId xmlns:a16="http://schemas.microsoft.com/office/drawing/2014/main" id="{C003DFFA-314F-4E70-A9F4-176AD681ACF6}"/>
              </a:ext>
            </a:extLst>
          </p:cNvPr>
          <p:cNvGrpSpPr/>
          <p:nvPr/>
        </p:nvGrpSpPr>
        <p:grpSpPr>
          <a:xfrm>
            <a:off x="3892499" y="4088737"/>
            <a:ext cx="2357388" cy="2605772"/>
            <a:chOff x="200912" y="1435563"/>
            <a:chExt cx="4923748" cy="5442533"/>
          </a:xfrm>
        </p:grpSpPr>
        <p:grpSp>
          <p:nvGrpSpPr>
            <p:cNvPr id="240" name="Group 83">
              <a:extLst>
                <a:ext uri="{FF2B5EF4-FFF2-40B4-BE49-F238E27FC236}">
                  <a16:creationId xmlns:a16="http://schemas.microsoft.com/office/drawing/2014/main" id="{27F1492F-6656-4A0D-8520-F94F6E565EAA}"/>
                </a:ext>
              </a:extLst>
            </p:cNvPr>
            <p:cNvGrpSpPr/>
            <p:nvPr/>
          </p:nvGrpSpPr>
          <p:grpSpPr>
            <a:xfrm>
              <a:off x="200912" y="1945518"/>
              <a:ext cx="4643328" cy="4932578"/>
              <a:chOff x="180815" y="2395328"/>
              <a:chExt cx="3940573" cy="4186046"/>
            </a:xfrm>
          </p:grpSpPr>
          <p:sp>
            <p:nvSpPr>
              <p:cNvPr id="246" name="Freeform: Shape 89">
                <a:extLst>
                  <a:ext uri="{FF2B5EF4-FFF2-40B4-BE49-F238E27FC236}">
                    <a16:creationId xmlns:a16="http://schemas.microsoft.com/office/drawing/2014/main" id="{43B843C9-21C3-4DAE-A003-0E54DD26640A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90">
                <a:extLst>
                  <a:ext uri="{FF2B5EF4-FFF2-40B4-BE49-F238E27FC236}">
                    <a16:creationId xmlns:a16="http://schemas.microsoft.com/office/drawing/2014/main" id="{60EFFDA3-6A5C-4AFB-B3BA-D3A5BB8F8AD5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91">
                <a:extLst>
                  <a:ext uri="{FF2B5EF4-FFF2-40B4-BE49-F238E27FC236}">
                    <a16:creationId xmlns:a16="http://schemas.microsoft.com/office/drawing/2014/main" id="{0B9C586A-CDAB-417D-8A61-2014E2348A64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92">
                <a:extLst>
                  <a:ext uri="{FF2B5EF4-FFF2-40B4-BE49-F238E27FC236}">
                    <a16:creationId xmlns:a16="http://schemas.microsoft.com/office/drawing/2014/main" id="{8B7E5F15-4CE5-45FD-8B30-FC66268DC357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93">
                <a:extLst>
                  <a:ext uri="{FF2B5EF4-FFF2-40B4-BE49-F238E27FC236}">
                    <a16:creationId xmlns:a16="http://schemas.microsoft.com/office/drawing/2014/main" id="{B1F8824C-7C40-45D3-B32B-A72A9B9C6603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94">
                <a:extLst>
                  <a:ext uri="{FF2B5EF4-FFF2-40B4-BE49-F238E27FC236}">
                    <a16:creationId xmlns:a16="http://schemas.microsoft.com/office/drawing/2014/main" id="{5AFFFE65-E26A-4668-AB76-28E28B5F59E6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95">
                <a:extLst>
                  <a:ext uri="{FF2B5EF4-FFF2-40B4-BE49-F238E27FC236}">
                    <a16:creationId xmlns:a16="http://schemas.microsoft.com/office/drawing/2014/main" id="{DC91DD81-272C-405B-A466-7992BA0B256F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3" name="Freeform: Shape 96">
                <a:extLst>
                  <a:ext uri="{FF2B5EF4-FFF2-40B4-BE49-F238E27FC236}">
                    <a16:creationId xmlns:a16="http://schemas.microsoft.com/office/drawing/2014/main" id="{7966F11C-67F5-4936-9E01-E53D4F9D1AD6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97">
                <a:extLst>
                  <a:ext uri="{FF2B5EF4-FFF2-40B4-BE49-F238E27FC236}">
                    <a16:creationId xmlns:a16="http://schemas.microsoft.com/office/drawing/2014/main" id="{B6D93A56-12A2-4717-842C-C9A73895C2EE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98">
                <a:extLst>
                  <a:ext uri="{FF2B5EF4-FFF2-40B4-BE49-F238E27FC236}">
                    <a16:creationId xmlns:a16="http://schemas.microsoft.com/office/drawing/2014/main" id="{0B303215-BB09-4385-81DE-F187FCEA4669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99">
                <a:extLst>
                  <a:ext uri="{FF2B5EF4-FFF2-40B4-BE49-F238E27FC236}">
                    <a16:creationId xmlns:a16="http://schemas.microsoft.com/office/drawing/2014/main" id="{EDBE15CF-C0A6-4269-A1D9-7CA7C521FEBE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100">
                <a:extLst>
                  <a:ext uri="{FF2B5EF4-FFF2-40B4-BE49-F238E27FC236}">
                    <a16:creationId xmlns:a16="http://schemas.microsoft.com/office/drawing/2014/main" id="{E6698A94-F5C4-4560-B40F-5B72020655F3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101">
                <a:extLst>
                  <a:ext uri="{FF2B5EF4-FFF2-40B4-BE49-F238E27FC236}">
                    <a16:creationId xmlns:a16="http://schemas.microsoft.com/office/drawing/2014/main" id="{2977A9DD-BB09-46D3-B4B4-C1B1B216249A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102">
                <a:extLst>
                  <a:ext uri="{FF2B5EF4-FFF2-40B4-BE49-F238E27FC236}">
                    <a16:creationId xmlns:a16="http://schemas.microsoft.com/office/drawing/2014/main" id="{E6E00D51-6E07-403B-9E72-D111FBE66F7C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103">
                <a:extLst>
                  <a:ext uri="{FF2B5EF4-FFF2-40B4-BE49-F238E27FC236}">
                    <a16:creationId xmlns:a16="http://schemas.microsoft.com/office/drawing/2014/main" id="{6ADBEE29-204A-48E2-9993-56DD89EAEBA6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104">
                <a:extLst>
                  <a:ext uri="{FF2B5EF4-FFF2-40B4-BE49-F238E27FC236}">
                    <a16:creationId xmlns:a16="http://schemas.microsoft.com/office/drawing/2014/main" id="{DF427F5E-8D49-4315-9082-C2B17FC5822B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105">
                <a:extLst>
                  <a:ext uri="{FF2B5EF4-FFF2-40B4-BE49-F238E27FC236}">
                    <a16:creationId xmlns:a16="http://schemas.microsoft.com/office/drawing/2014/main" id="{1F8D9D27-3E20-4FC1-A7DB-BC953BA0F37B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106">
                <a:extLst>
                  <a:ext uri="{FF2B5EF4-FFF2-40B4-BE49-F238E27FC236}">
                    <a16:creationId xmlns:a16="http://schemas.microsoft.com/office/drawing/2014/main" id="{183294EB-C93C-47B8-A1DF-287D8C073199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107">
                <a:extLst>
                  <a:ext uri="{FF2B5EF4-FFF2-40B4-BE49-F238E27FC236}">
                    <a16:creationId xmlns:a16="http://schemas.microsoft.com/office/drawing/2014/main" id="{1454E24A-04B3-488A-9572-99CC58AFD34E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108">
                <a:extLst>
                  <a:ext uri="{FF2B5EF4-FFF2-40B4-BE49-F238E27FC236}">
                    <a16:creationId xmlns:a16="http://schemas.microsoft.com/office/drawing/2014/main" id="{8A2B8322-1C24-4335-86E7-1A726433F116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109">
                <a:extLst>
                  <a:ext uri="{FF2B5EF4-FFF2-40B4-BE49-F238E27FC236}">
                    <a16:creationId xmlns:a16="http://schemas.microsoft.com/office/drawing/2014/main" id="{422D4B13-79D6-461D-9307-7A83F7264006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110">
                <a:extLst>
                  <a:ext uri="{FF2B5EF4-FFF2-40B4-BE49-F238E27FC236}">
                    <a16:creationId xmlns:a16="http://schemas.microsoft.com/office/drawing/2014/main" id="{25C6DF7D-024F-4383-85A1-40EC1D33599B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111">
                <a:extLst>
                  <a:ext uri="{FF2B5EF4-FFF2-40B4-BE49-F238E27FC236}">
                    <a16:creationId xmlns:a16="http://schemas.microsoft.com/office/drawing/2014/main" id="{9EFB5A91-960F-458D-A020-B7A20342876A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112">
                <a:extLst>
                  <a:ext uri="{FF2B5EF4-FFF2-40B4-BE49-F238E27FC236}">
                    <a16:creationId xmlns:a16="http://schemas.microsoft.com/office/drawing/2014/main" id="{7DCC12D3-21DC-4268-A462-E12FD9B0CB6F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113">
                <a:extLst>
                  <a:ext uri="{FF2B5EF4-FFF2-40B4-BE49-F238E27FC236}">
                    <a16:creationId xmlns:a16="http://schemas.microsoft.com/office/drawing/2014/main" id="{E7B2600B-D78F-443D-B613-7C9E578E6BE6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114">
                <a:extLst>
                  <a:ext uri="{FF2B5EF4-FFF2-40B4-BE49-F238E27FC236}">
                    <a16:creationId xmlns:a16="http://schemas.microsoft.com/office/drawing/2014/main" id="{4152612D-D398-48DE-A4F2-974739D29DC6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115">
                <a:extLst>
                  <a:ext uri="{FF2B5EF4-FFF2-40B4-BE49-F238E27FC236}">
                    <a16:creationId xmlns:a16="http://schemas.microsoft.com/office/drawing/2014/main" id="{7F881FAB-0DC9-4EFC-BFB1-0624A2F90C3F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1" name="Group 84">
              <a:extLst>
                <a:ext uri="{FF2B5EF4-FFF2-40B4-BE49-F238E27FC236}">
                  <a16:creationId xmlns:a16="http://schemas.microsoft.com/office/drawing/2014/main" id="{F377C5FF-4388-437D-B389-DC4FA7A2C414}"/>
                </a:ext>
              </a:extLst>
            </p:cNvPr>
            <p:cNvGrpSpPr/>
            <p:nvPr/>
          </p:nvGrpSpPr>
          <p:grpSpPr>
            <a:xfrm>
              <a:off x="3343727" y="1435563"/>
              <a:ext cx="1780933" cy="2224814"/>
              <a:chOff x="3343727" y="1435563"/>
              <a:chExt cx="1780933" cy="2224814"/>
            </a:xfrm>
          </p:grpSpPr>
          <p:sp>
            <p:nvSpPr>
              <p:cNvPr id="242" name="Freeform: Shape 85">
                <a:extLst>
                  <a:ext uri="{FF2B5EF4-FFF2-40B4-BE49-F238E27FC236}">
                    <a16:creationId xmlns:a16="http://schemas.microsoft.com/office/drawing/2014/main" id="{3A6E75C7-BD7C-4D05-A574-F8E6CE0926AF}"/>
                  </a:ext>
                </a:extLst>
              </p:cNvPr>
              <p:cNvSpPr/>
              <p:nvPr/>
            </p:nvSpPr>
            <p:spPr>
              <a:xfrm>
                <a:off x="3343727" y="1435563"/>
                <a:ext cx="1780933" cy="2224814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86">
                <a:extLst>
                  <a:ext uri="{FF2B5EF4-FFF2-40B4-BE49-F238E27FC236}">
                    <a16:creationId xmlns:a16="http://schemas.microsoft.com/office/drawing/2014/main" id="{9DEA2572-AB3E-4BEC-B3D6-6C845358C55B}"/>
                  </a:ext>
                </a:extLst>
              </p:cNvPr>
              <p:cNvSpPr/>
              <p:nvPr/>
            </p:nvSpPr>
            <p:spPr>
              <a:xfrm>
                <a:off x="3531812" y="1657300"/>
                <a:ext cx="1431742" cy="1779116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4" name="Freeform: Shape 87">
                <a:extLst>
                  <a:ext uri="{FF2B5EF4-FFF2-40B4-BE49-F238E27FC236}">
                    <a16:creationId xmlns:a16="http://schemas.microsoft.com/office/drawing/2014/main" id="{D1442EAE-8AF0-4FBF-90EB-38FCC36E06D1}"/>
                  </a:ext>
                </a:extLst>
              </p:cNvPr>
              <p:cNvSpPr/>
              <p:nvPr/>
            </p:nvSpPr>
            <p:spPr>
              <a:xfrm>
                <a:off x="4242818" y="1660614"/>
                <a:ext cx="720736" cy="1775742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88">
                <a:extLst>
                  <a:ext uri="{FF2B5EF4-FFF2-40B4-BE49-F238E27FC236}">
                    <a16:creationId xmlns:a16="http://schemas.microsoft.com/office/drawing/2014/main" id="{7227D258-6AB6-4E16-AED7-D0DE3FB7EDFD}"/>
                  </a:ext>
                </a:extLst>
              </p:cNvPr>
              <p:cNvSpPr/>
              <p:nvPr/>
            </p:nvSpPr>
            <p:spPr>
              <a:xfrm>
                <a:off x="3942592" y="2222142"/>
                <a:ext cx="620093" cy="624315"/>
              </a:xfrm>
              <a:custGeom>
                <a:avLst/>
                <a:gdLst>
                  <a:gd name="connsiteX0" fmla="*/ 362410 w 754232"/>
                  <a:gd name="connsiteY0" fmla="*/ 0 h 759368"/>
                  <a:gd name="connsiteX1" fmla="*/ 464647 w 754232"/>
                  <a:gd name="connsiteY1" fmla="*/ 115640 h 759368"/>
                  <a:gd name="connsiteX2" fmla="*/ 464200 w 754232"/>
                  <a:gd name="connsiteY2" fmla="*/ 256821 h 759368"/>
                  <a:gd name="connsiteX3" fmla="*/ 491006 w 754232"/>
                  <a:gd name="connsiteY3" fmla="*/ 284670 h 759368"/>
                  <a:gd name="connsiteX4" fmla="*/ 653186 w 754232"/>
                  <a:gd name="connsiteY4" fmla="*/ 285415 h 759368"/>
                  <a:gd name="connsiteX5" fmla="*/ 754232 w 754232"/>
                  <a:gd name="connsiteY5" fmla="*/ 380950 h 759368"/>
                  <a:gd name="connsiteX6" fmla="*/ 662419 w 754232"/>
                  <a:gd name="connsiteY6" fmla="*/ 475667 h 759368"/>
                  <a:gd name="connsiteX7" fmla="*/ 491230 w 754232"/>
                  <a:gd name="connsiteY7" fmla="*/ 475294 h 759368"/>
                  <a:gd name="connsiteX8" fmla="*/ 463455 w 754232"/>
                  <a:gd name="connsiteY8" fmla="*/ 502026 h 759368"/>
                  <a:gd name="connsiteX9" fmla="*/ 463455 w 754232"/>
                  <a:gd name="connsiteY9" fmla="*/ 646186 h 759368"/>
                  <a:gd name="connsiteX10" fmla="*/ 374622 w 754232"/>
                  <a:gd name="connsiteY10" fmla="*/ 759369 h 759368"/>
                  <a:gd name="connsiteX11" fmla="*/ 267544 w 754232"/>
                  <a:gd name="connsiteY11" fmla="*/ 645516 h 759368"/>
                  <a:gd name="connsiteX12" fmla="*/ 267991 w 754232"/>
                  <a:gd name="connsiteY12" fmla="*/ 501207 h 759368"/>
                  <a:gd name="connsiteX13" fmla="*/ 241929 w 754232"/>
                  <a:gd name="connsiteY13" fmla="*/ 475071 h 759368"/>
                  <a:gd name="connsiteX14" fmla="*/ 103652 w 754232"/>
                  <a:gd name="connsiteY14" fmla="*/ 475294 h 759368"/>
                  <a:gd name="connsiteX15" fmla="*/ 0 w 754232"/>
                  <a:gd name="connsiteY15" fmla="*/ 379610 h 759368"/>
                  <a:gd name="connsiteX16" fmla="*/ 103280 w 754232"/>
                  <a:gd name="connsiteY16" fmla="*/ 283255 h 759368"/>
                  <a:gd name="connsiteX17" fmla="*/ 244535 w 754232"/>
                  <a:gd name="connsiteY17" fmla="*/ 283777 h 759368"/>
                  <a:gd name="connsiteX18" fmla="*/ 270969 w 754232"/>
                  <a:gd name="connsiteY18" fmla="*/ 257864 h 759368"/>
                  <a:gd name="connsiteX19" fmla="*/ 271044 w 754232"/>
                  <a:gd name="connsiteY19" fmla="*/ 119587 h 759368"/>
                  <a:gd name="connsiteX20" fmla="*/ 362410 w 754232"/>
                  <a:gd name="connsiteY20" fmla="*/ 0 h 75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4232" h="759368">
                    <a:moveTo>
                      <a:pt x="362410" y="0"/>
                    </a:moveTo>
                    <a:cubicBezTo>
                      <a:pt x="433521" y="9010"/>
                      <a:pt x="464572" y="44082"/>
                      <a:pt x="464647" y="115640"/>
                    </a:cubicBezTo>
                    <a:cubicBezTo>
                      <a:pt x="464721" y="162701"/>
                      <a:pt x="465466" y="209761"/>
                      <a:pt x="464200" y="256821"/>
                    </a:cubicBezTo>
                    <a:cubicBezTo>
                      <a:pt x="463604" y="277373"/>
                      <a:pt x="469561" y="285043"/>
                      <a:pt x="491006" y="284670"/>
                    </a:cubicBezTo>
                    <a:cubicBezTo>
                      <a:pt x="545066" y="283628"/>
                      <a:pt x="599126" y="283553"/>
                      <a:pt x="653186" y="285415"/>
                    </a:cubicBezTo>
                    <a:cubicBezTo>
                      <a:pt x="715809" y="287574"/>
                      <a:pt x="754455" y="325327"/>
                      <a:pt x="754232" y="380950"/>
                    </a:cubicBezTo>
                    <a:cubicBezTo>
                      <a:pt x="754082" y="434265"/>
                      <a:pt x="715809" y="474699"/>
                      <a:pt x="662419" y="475667"/>
                    </a:cubicBezTo>
                    <a:cubicBezTo>
                      <a:pt x="605381" y="476709"/>
                      <a:pt x="548268" y="476560"/>
                      <a:pt x="491230" y="475294"/>
                    </a:cubicBezTo>
                    <a:cubicBezTo>
                      <a:pt x="470678" y="474848"/>
                      <a:pt x="462934" y="480581"/>
                      <a:pt x="463455" y="502026"/>
                    </a:cubicBezTo>
                    <a:cubicBezTo>
                      <a:pt x="464721" y="550055"/>
                      <a:pt x="463828" y="598158"/>
                      <a:pt x="463455" y="646186"/>
                    </a:cubicBezTo>
                    <a:cubicBezTo>
                      <a:pt x="462934" y="711862"/>
                      <a:pt x="437840" y="743583"/>
                      <a:pt x="374622" y="759369"/>
                    </a:cubicBezTo>
                    <a:cubicBezTo>
                      <a:pt x="302765" y="754380"/>
                      <a:pt x="267917" y="717521"/>
                      <a:pt x="267544" y="645516"/>
                    </a:cubicBezTo>
                    <a:cubicBezTo>
                      <a:pt x="267321" y="597413"/>
                      <a:pt x="267023" y="549310"/>
                      <a:pt x="267991" y="501207"/>
                    </a:cubicBezTo>
                    <a:cubicBezTo>
                      <a:pt x="268363" y="481773"/>
                      <a:pt x="261587" y="474624"/>
                      <a:pt x="241929" y="475071"/>
                    </a:cubicBezTo>
                    <a:cubicBezTo>
                      <a:pt x="195837" y="476114"/>
                      <a:pt x="149745" y="475592"/>
                      <a:pt x="103652" y="475294"/>
                    </a:cubicBezTo>
                    <a:cubicBezTo>
                      <a:pt x="40061" y="474773"/>
                      <a:pt x="75" y="437691"/>
                      <a:pt x="0" y="379610"/>
                    </a:cubicBezTo>
                    <a:cubicBezTo>
                      <a:pt x="-74" y="321827"/>
                      <a:pt x="40359" y="283777"/>
                      <a:pt x="103280" y="283255"/>
                    </a:cubicBezTo>
                    <a:cubicBezTo>
                      <a:pt x="150340" y="282883"/>
                      <a:pt x="197475" y="282660"/>
                      <a:pt x="244535" y="283777"/>
                    </a:cubicBezTo>
                    <a:cubicBezTo>
                      <a:pt x="264119" y="284224"/>
                      <a:pt x="271268" y="277447"/>
                      <a:pt x="270969" y="257864"/>
                    </a:cubicBezTo>
                    <a:cubicBezTo>
                      <a:pt x="270150" y="211771"/>
                      <a:pt x="270895" y="165679"/>
                      <a:pt x="271044" y="119587"/>
                    </a:cubicBezTo>
                    <a:cubicBezTo>
                      <a:pt x="271342" y="45720"/>
                      <a:pt x="291447" y="19435"/>
                      <a:pt x="362410" y="0"/>
                    </a:cubicBezTo>
                    <a:close/>
                  </a:path>
                </a:pathLst>
              </a:custGeom>
              <a:solidFill>
                <a:srgbClr val="F6F4EE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73" name="그룹 272">
            <a:extLst>
              <a:ext uri="{FF2B5EF4-FFF2-40B4-BE49-F238E27FC236}">
                <a16:creationId xmlns:a16="http://schemas.microsoft.com/office/drawing/2014/main" id="{3F596A01-B1CA-4296-8E57-6D48102834D5}"/>
              </a:ext>
            </a:extLst>
          </p:cNvPr>
          <p:cNvGrpSpPr/>
          <p:nvPr/>
        </p:nvGrpSpPr>
        <p:grpSpPr>
          <a:xfrm flipH="1">
            <a:off x="17071" y="1177669"/>
            <a:ext cx="1908906" cy="5427531"/>
            <a:chOff x="9203735" y="131679"/>
            <a:chExt cx="1908906" cy="5427531"/>
          </a:xfrm>
        </p:grpSpPr>
        <p:sp>
          <p:nvSpPr>
            <p:cNvPr id="274" name="Freeform: Shape 231">
              <a:extLst>
                <a:ext uri="{FF2B5EF4-FFF2-40B4-BE49-F238E27FC236}">
                  <a16:creationId xmlns:a16="http://schemas.microsoft.com/office/drawing/2014/main" id="{EC2F6F01-BA00-4D4D-9ADF-A5EDF6F13BB0}"/>
                </a:ext>
              </a:extLst>
            </p:cNvPr>
            <p:cNvSpPr/>
            <p:nvPr/>
          </p:nvSpPr>
          <p:spPr>
            <a:xfrm flipH="1">
              <a:off x="9232178" y="2383308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32">
              <a:extLst>
                <a:ext uri="{FF2B5EF4-FFF2-40B4-BE49-F238E27FC236}">
                  <a16:creationId xmlns:a16="http://schemas.microsoft.com/office/drawing/2014/main" id="{6C77CB26-601E-44D4-BFF1-3019E439AB0F}"/>
                </a:ext>
              </a:extLst>
            </p:cNvPr>
            <p:cNvSpPr/>
            <p:nvPr/>
          </p:nvSpPr>
          <p:spPr>
            <a:xfrm flipH="1">
              <a:off x="9748749" y="827511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33">
              <a:extLst>
                <a:ext uri="{FF2B5EF4-FFF2-40B4-BE49-F238E27FC236}">
                  <a16:creationId xmlns:a16="http://schemas.microsoft.com/office/drawing/2014/main" id="{1514F977-3F8A-479C-848E-E99B57EC23C9}"/>
                </a:ext>
              </a:extLst>
            </p:cNvPr>
            <p:cNvSpPr/>
            <p:nvPr/>
          </p:nvSpPr>
          <p:spPr>
            <a:xfrm flipH="1">
              <a:off x="9203735" y="941518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34">
              <a:extLst>
                <a:ext uri="{FF2B5EF4-FFF2-40B4-BE49-F238E27FC236}">
                  <a16:creationId xmlns:a16="http://schemas.microsoft.com/office/drawing/2014/main" id="{F56FCC7A-A3C4-496D-AA67-267961BE648E}"/>
                </a:ext>
              </a:extLst>
            </p:cNvPr>
            <p:cNvSpPr/>
            <p:nvPr/>
          </p:nvSpPr>
          <p:spPr>
            <a:xfrm flipH="1">
              <a:off x="9832945" y="145410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35">
              <a:extLst>
                <a:ext uri="{FF2B5EF4-FFF2-40B4-BE49-F238E27FC236}">
                  <a16:creationId xmlns:a16="http://schemas.microsoft.com/office/drawing/2014/main" id="{07CC6A49-BB27-4668-A5EF-1926AA454723}"/>
                </a:ext>
              </a:extLst>
            </p:cNvPr>
            <p:cNvSpPr/>
            <p:nvPr/>
          </p:nvSpPr>
          <p:spPr>
            <a:xfrm flipH="1">
              <a:off x="9940979" y="773222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36">
              <a:extLst>
                <a:ext uri="{FF2B5EF4-FFF2-40B4-BE49-F238E27FC236}">
                  <a16:creationId xmlns:a16="http://schemas.microsoft.com/office/drawing/2014/main" id="{2419B7E2-DAD0-4032-81E7-0FA3E1414299}"/>
                </a:ext>
              </a:extLst>
            </p:cNvPr>
            <p:cNvSpPr/>
            <p:nvPr/>
          </p:nvSpPr>
          <p:spPr>
            <a:xfrm flipH="1">
              <a:off x="9207674" y="2728568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37">
              <a:extLst>
                <a:ext uri="{FF2B5EF4-FFF2-40B4-BE49-F238E27FC236}">
                  <a16:creationId xmlns:a16="http://schemas.microsoft.com/office/drawing/2014/main" id="{8D19EB70-913E-4986-AD1D-9BD029B0C3C1}"/>
                </a:ext>
              </a:extLst>
            </p:cNvPr>
            <p:cNvSpPr/>
            <p:nvPr/>
          </p:nvSpPr>
          <p:spPr>
            <a:xfrm flipH="1">
              <a:off x="9217371" y="2570131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38">
              <a:extLst>
                <a:ext uri="{FF2B5EF4-FFF2-40B4-BE49-F238E27FC236}">
                  <a16:creationId xmlns:a16="http://schemas.microsoft.com/office/drawing/2014/main" id="{EC72815D-83A9-4267-B808-6E29514FB228}"/>
                </a:ext>
              </a:extLst>
            </p:cNvPr>
            <p:cNvSpPr/>
            <p:nvPr/>
          </p:nvSpPr>
          <p:spPr>
            <a:xfrm flipH="1">
              <a:off x="9743368" y="1257122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39">
              <a:extLst>
                <a:ext uri="{FF2B5EF4-FFF2-40B4-BE49-F238E27FC236}">
                  <a16:creationId xmlns:a16="http://schemas.microsoft.com/office/drawing/2014/main" id="{FA50B555-3314-44F8-A947-C4AC759B6BFC}"/>
                </a:ext>
              </a:extLst>
            </p:cNvPr>
            <p:cNvSpPr/>
            <p:nvPr/>
          </p:nvSpPr>
          <p:spPr>
            <a:xfrm flipH="1">
              <a:off x="9607102" y="1234678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40">
              <a:extLst>
                <a:ext uri="{FF2B5EF4-FFF2-40B4-BE49-F238E27FC236}">
                  <a16:creationId xmlns:a16="http://schemas.microsoft.com/office/drawing/2014/main" id="{01852AA5-0049-414E-81CF-992ED98A603C}"/>
                </a:ext>
              </a:extLst>
            </p:cNvPr>
            <p:cNvSpPr/>
            <p:nvPr/>
          </p:nvSpPr>
          <p:spPr>
            <a:xfrm flipH="1">
              <a:off x="9722194" y="1486708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41">
              <a:extLst>
                <a:ext uri="{FF2B5EF4-FFF2-40B4-BE49-F238E27FC236}">
                  <a16:creationId xmlns:a16="http://schemas.microsoft.com/office/drawing/2014/main" id="{C541DCA3-7395-48D6-967A-E911B62F4255}"/>
                </a:ext>
              </a:extLst>
            </p:cNvPr>
            <p:cNvSpPr/>
            <p:nvPr/>
          </p:nvSpPr>
          <p:spPr>
            <a:xfrm flipH="1">
              <a:off x="9617123" y="1466492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42">
              <a:extLst>
                <a:ext uri="{FF2B5EF4-FFF2-40B4-BE49-F238E27FC236}">
                  <a16:creationId xmlns:a16="http://schemas.microsoft.com/office/drawing/2014/main" id="{2C7ACE4A-8356-4020-9C28-060C5A42129E}"/>
                </a:ext>
              </a:extLst>
            </p:cNvPr>
            <p:cNvSpPr/>
            <p:nvPr/>
          </p:nvSpPr>
          <p:spPr>
            <a:xfrm flipH="1">
              <a:off x="9752069" y="2342716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43">
              <a:extLst>
                <a:ext uri="{FF2B5EF4-FFF2-40B4-BE49-F238E27FC236}">
                  <a16:creationId xmlns:a16="http://schemas.microsoft.com/office/drawing/2014/main" id="{8E932798-5719-449F-8E70-C6AA9440D519}"/>
                </a:ext>
              </a:extLst>
            </p:cNvPr>
            <p:cNvSpPr/>
            <p:nvPr/>
          </p:nvSpPr>
          <p:spPr>
            <a:xfrm flipH="1">
              <a:off x="10134535" y="3744455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44">
              <a:extLst>
                <a:ext uri="{FF2B5EF4-FFF2-40B4-BE49-F238E27FC236}">
                  <a16:creationId xmlns:a16="http://schemas.microsoft.com/office/drawing/2014/main" id="{6A378B18-36B3-44B3-8B2F-0A3D39B7E834}"/>
                </a:ext>
              </a:extLst>
            </p:cNvPr>
            <p:cNvSpPr/>
            <p:nvPr/>
          </p:nvSpPr>
          <p:spPr>
            <a:xfrm flipH="1">
              <a:off x="10138231" y="3802002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45">
              <a:extLst>
                <a:ext uri="{FF2B5EF4-FFF2-40B4-BE49-F238E27FC236}">
                  <a16:creationId xmlns:a16="http://schemas.microsoft.com/office/drawing/2014/main" id="{68D2F51E-A0E9-4931-AAE5-1203A9BE943A}"/>
                </a:ext>
              </a:extLst>
            </p:cNvPr>
            <p:cNvSpPr/>
            <p:nvPr/>
          </p:nvSpPr>
          <p:spPr>
            <a:xfrm flipH="1">
              <a:off x="9838581" y="614698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46">
              <a:extLst>
                <a:ext uri="{FF2B5EF4-FFF2-40B4-BE49-F238E27FC236}">
                  <a16:creationId xmlns:a16="http://schemas.microsoft.com/office/drawing/2014/main" id="{11BD0AC1-FB76-4820-A2E3-A9F2869E7815}"/>
                </a:ext>
              </a:extLst>
            </p:cNvPr>
            <p:cNvSpPr/>
            <p:nvPr/>
          </p:nvSpPr>
          <p:spPr>
            <a:xfrm flipH="1">
              <a:off x="9819937" y="454003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47">
              <a:extLst>
                <a:ext uri="{FF2B5EF4-FFF2-40B4-BE49-F238E27FC236}">
                  <a16:creationId xmlns:a16="http://schemas.microsoft.com/office/drawing/2014/main" id="{19A3A4FB-9398-4D93-8C2B-AF4A3560081F}"/>
                </a:ext>
              </a:extLst>
            </p:cNvPr>
            <p:cNvSpPr/>
            <p:nvPr/>
          </p:nvSpPr>
          <p:spPr>
            <a:xfrm flipH="1">
              <a:off x="9822673" y="131679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48">
              <a:extLst>
                <a:ext uri="{FF2B5EF4-FFF2-40B4-BE49-F238E27FC236}">
                  <a16:creationId xmlns:a16="http://schemas.microsoft.com/office/drawing/2014/main" id="{BECF2DA0-EF95-4C71-9C23-452E291E03F4}"/>
                </a:ext>
              </a:extLst>
            </p:cNvPr>
            <p:cNvSpPr/>
            <p:nvPr/>
          </p:nvSpPr>
          <p:spPr>
            <a:xfrm flipH="1">
              <a:off x="9923714" y="843120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49">
              <a:extLst>
                <a:ext uri="{FF2B5EF4-FFF2-40B4-BE49-F238E27FC236}">
                  <a16:creationId xmlns:a16="http://schemas.microsoft.com/office/drawing/2014/main" id="{0AA43321-D14B-4BD7-BAE9-C9BD9C4886EE}"/>
                </a:ext>
              </a:extLst>
            </p:cNvPr>
            <p:cNvSpPr/>
            <p:nvPr/>
          </p:nvSpPr>
          <p:spPr>
            <a:xfrm flipH="1">
              <a:off x="9776721" y="1033015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50">
              <a:extLst>
                <a:ext uri="{FF2B5EF4-FFF2-40B4-BE49-F238E27FC236}">
                  <a16:creationId xmlns:a16="http://schemas.microsoft.com/office/drawing/2014/main" id="{5481F56B-AF56-4DAA-B9D1-95321DEB89B0}"/>
                </a:ext>
              </a:extLst>
            </p:cNvPr>
            <p:cNvSpPr/>
            <p:nvPr/>
          </p:nvSpPr>
          <p:spPr>
            <a:xfrm flipH="1">
              <a:off x="10196680" y="1542496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51">
              <a:extLst>
                <a:ext uri="{FF2B5EF4-FFF2-40B4-BE49-F238E27FC236}">
                  <a16:creationId xmlns:a16="http://schemas.microsoft.com/office/drawing/2014/main" id="{89B521B3-FBB7-4CCF-898A-F1B1C8388E5D}"/>
                </a:ext>
              </a:extLst>
            </p:cNvPr>
            <p:cNvSpPr/>
            <p:nvPr/>
          </p:nvSpPr>
          <p:spPr>
            <a:xfrm flipH="1">
              <a:off x="10259655" y="1886911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52">
              <a:extLst>
                <a:ext uri="{FF2B5EF4-FFF2-40B4-BE49-F238E27FC236}">
                  <a16:creationId xmlns:a16="http://schemas.microsoft.com/office/drawing/2014/main" id="{59D8EF07-189A-40E1-A9C7-BB0AE3DCEB03}"/>
                </a:ext>
              </a:extLst>
            </p:cNvPr>
            <p:cNvSpPr/>
            <p:nvPr/>
          </p:nvSpPr>
          <p:spPr>
            <a:xfrm flipH="1">
              <a:off x="10523910" y="1997174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53">
              <a:extLst>
                <a:ext uri="{FF2B5EF4-FFF2-40B4-BE49-F238E27FC236}">
                  <a16:creationId xmlns:a16="http://schemas.microsoft.com/office/drawing/2014/main" id="{6C831D4C-E49B-475F-AB93-10B38CF01487}"/>
                </a:ext>
              </a:extLst>
            </p:cNvPr>
            <p:cNvSpPr/>
            <p:nvPr/>
          </p:nvSpPr>
          <p:spPr>
            <a:xfrm flipH="1">
              <a:off x="10204907" y="1431968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54">
              <a:extLst>
                <a:ext uri="{FF2B5EF4-FFF2-40B4-BE49-F238E27FC236}">
                  <a16:creationId xmlns:a16="http://schemas.microsoft.com/office/drawing/2014/main" id="{EBF88156-26E9-4500-B482-15E154C744AC}"/>
                </a:ext>
              </a:extLst>
            </p:cNvPr>
            <p:cNvSpPr/>
            <p:nvPr/>
          </p:nvSpPr>
          <p:spPr>
            <a:xfrm flipH="1">
              <a:off x="10227624" y="1455624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55">
              <a:extLst>
                <a:ext uri="{FF2B5EF4-FFF2-40B4-BE49-F238E27FC236}">
                  <a16:creationId xmlns:a16="http://schemas.microsoft.com/office/drawing/2014/main" id="{70025FCC-08FF-4A2C-8635-6680C1E1FF75}"/>
                </a:ext>
              </a:extLst>
            </p:cNvPr>
            <p:cNvSpPr/>
            <p:nvPr/>
          </p:nvSpPr>
          <p:spPr>
            <a:xfrm flipH="1">
              <a:off x="10279742" y="798738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56">
              <a:extLst>
                <a:ext uri="{FF2B5EF4-FFF2-40B4-BE49-F238E27FC236}">
                  <a16:creationId xmlns:a16="http://schemas.microsoft.com/office/drawing/2014/main" id="{33A60939-E054-4EEC-9BAD-459FFFA15B67}"/>
                </a:ext>
              </a:extLst>
            </p:cNvPr>
            <p:cNvSpPr/>
            <p:nvPr/>
          </p:nvSpPr>
          <p:spPr>
            <a:xfrm flipH="1">
              <a:off x="9653946" y="910573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119883B8-D911-436A-B1CB-2516D3393259}"/>
              </a:ext>
            </a:extLst>
          </p:cNvPr>
          <p:cNvGrpSpPr/>
          <p:nvPr/>
        </p:nvGrpSpPr>
        <p:grpSpPr>
          <a:xfrm>
            <a:off x="1812817" y="1283320"/>
            <a:ext cx="1965558" cy="2079368"/>
            <a:chOff x="4302179" y="1917799"/>
            <a:chExt cx="3499426" cy="3702050"/>
          </a:xfrm>
        </p:grpSpPr>
        <p:grpSp>
          <p:nvGrpSpPr>
            <p:cNvPr id="301" name="그룹 300">
              <a:extLst>
                <a:ext uri="{FF2B5EF4-FFF2-40B4-BE49-F238E27FC236}">
                  <a16:creationId xmlns:a16="http://schemas.microsoft.com/office/drawing/2014/main" id="{A193600E-8489-4978-826C-8F408EE73597}"/>
                </a:ext>
              </a:extLst>
            </p:cNvPr>
            <p:cNvGrpSpPr/>
            <p:nvPr/>
          </p:nvGrpSpPr>
          <p:grpSpPr>
            <a:xfrm>
              <a:off x="4970310" y="1917799"/>
              <a:ext cx="2268451" cy="3702050"/>
              <a:chOff x="4970310" y="1917799"/>
              <a:chExt cx="2268451" cy="3702050"/>
            </a:xfrm>
          </p:grpSpPr>
          <p:grpSp>
            <p:nvGrpSpPr>
              <p:cNvPr id="314" name="Graphic 19">
                <a:extLst>
                  <a:ext uri="{FF2B5EF4-FFF2-40B4-BE49-F238E27FC236}">
                    <a16:creationId xmlns:a16="http://schemas.microsoft.com/office/drawing/2014/main" id="{BD8C9582-0945-4EEF-846C-202433EF1FF5}"/>
                  </a:ext>
                </a:extLst>
              </p:cNvPr>
              <p:cNvGrpSpPr/>
              <p:nvPr/>
            </p:nvGrpSpPr>
            <p:grpSpPr>
              <a:xfrm rot="365863">
                <a:off x="6216756" y="2226820"/>
                <a:ext cx="971308" cy="2036211"/>
                <a:chOff x="4460307" y="0"/>
                <a:chExt cx="3271385" cy="6858000"/>
              </a:xfrm>
            </p:grpSpPr>
            <p:sp>
              <p:nvSpPr>
                <p:cNvPr id="327" name="Freeform: Shape 222">
                  <a:extLst>
                    <a:ext uri="{FF2B5EF4-FFF2-40B4-BE49-F238E27FC236}">
                      <a16:creationId xmlns:a16="http://schemas.microsoft.com/office/drawing/2014/main" id="{D831C8BB-2303-4289-A79F-1A7AD7A063DB}"/>
                    </a:ext>
                  </a:extLst>
                </p:cNvPr>
                <p:cNvSpPr/>
                <p:nvPr/>
              </p:nvSpPr>
              <p:spPr>
                <a:xfrm>
                  <a:off x="6247204" y="1345681"/>
                  <a:ext cx="1485083" cy="5506014"/>
                </a:xfrm>
                <a:custGeom>
                  <a:avLst/>
                  <a:gdLst>
                    <a:gd name="connsiteX0" fmla="*/ 1479584 w 1485082"/>
                    <a:gd name="connsiteY0" fmla="*/ 0 h 5506014"/>
                    <a:gd name="connsiteX1" fmla="*/ 1484488 w 1485082"/>
                    <a:gd name="connsiteY1" fmla="*/ 38528 h 5506014"/>
                    <a:gd name="connsiteX2" fmla="*/ 1484488 w 1485082"/>
                    <a:gd name="connsiteY2" fmla="*/ 3170512 h 5506014"/>
                    <a:gd name="connsiteX3" fmla="*/ 1485189 w 1485082"/>
                    <a:gd name="connsiteY3" fmla="*/ 4662600 h 5506014"/>
                    <a:gd name="connsiteX4" fmla="*/ 1448061 w 1485082"/>
                    <a:gd name="connsiteY4" fmla="*/ 4724245 h 5506014"/>
                    <a:gd name="connsiteX5" fmla="*/ 16918 w 1485082"/>
                    <a:gd name="connsiteY5" fmla="*/ 5501811 h 5506014"/>
                    <a:gd name="connsiteX6" fmla="*/ 5009 w 1485082"/>
                    <a:gd name="connsiteY6" fmla="*/ 5508817 h 5506014"/>
                    <a:gd name="connsiteX7" fmla="*/ 5710 w 1485082"/>
                    <a:gd name="connsiteY7" fmla="*/ 5505314 h 5506014"/>
                    <a:gd name="connsiteX8" fmla="*/ 2908 w 1485082"/>
                    <a:gd name="connsiteY8" fmla="*/ 5470989 h 5506014"/>
                    <a:gd name="connsiteX9" fmla="*/ 2908 w 1485082"/>
                    <a:gd name="connsiteY9" fmla="*/ 841313 h 5506014"/>
                    <a:gd name="connsiteX10" fmla="*/ 106 w 1485082"/>
                    <a:gd name="connsiteY10" fmla="*/ 806988 h 5506014"/>
                    <a:gd name="connsiteX11" fmla="*/ 106 w 1485082"/>
                    <a:gd name="connsiteY11" fmla="*/ 802085 h 5506014"/>
                    <a:gd name="connsiteX12" fmla="*/ 7811 w 1485082"/>
                    <a:gd name="connsiteY12" fmla="*/ 788775 h 5506014"/>
                    <a:gd name="connsiteX13" fmla="*/ 87670 w 1485082"/>
                    <a:gd name="connsiteY13" fmla="*/ 741841 h 5506014"/>
                    <a:gd name="connsiteX14" fmla="*/ 567520 w 1485082"/>
                    <a:gd name="connsiteY14" fmla="*/ 481951 h 5506014"/>
                    <a:gd name="connsiteX15" fmla="*/ 1138436 w 1485082"/>
                    <a:gd name="connsiteY15" fmla="*/ 170925 h 5506014"/>
                    <a:gd name="connsiteX16" fmla="*/ 1425645 w 1485082"/>
                    <a:gd name="connsiteY16" fmla="*/ 16112 h 5506014"/>
                    <a:gd name="connsiteX17" fmla="*/ 1479584 w 1485082"/>
                    <a:gd name="connsiteY17" fmla="*/ 0 h 5506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485082" h="5506014">
                      <a:moveTo>
                        <a:pt x="1479584" y="0"/>
                      </a:moveTo>
                      <a:cubicBezTo>
                        <a:pt x="1488691" y="11909"/>
                        <a:pt x="1484488" y="25919"/>
                        <a:pt x="1484488" y="38528"/>
                      </a:cubicBezTo>
                      <a:cubicBezTo>
                        <a:pt x="1484488" y="1082289"/>
                        <a:pt x="1484488" y="2126751"/>
                        <a:pt x="1484488" y="3170512"/>
                      </a:cubicBezTo>
                      <a:cubicBezTo>
                        <a:pt x="1484488" y="3667874"/>
                        <a:pt x="1484488" y="4165237"/>
                        <a:pt x="1485189" y="4662600"/>
                      </a:cubicBezTo>
                      <a:cubicBezTo>
                        <a:pt x="1485189" y="4693422"/>
                        <a:pt x="1475381" y="4709534"/>
                        <a:pt x="1448061" y="4724245"/>
                      </a:cubicBezTo>
                      <a:cubicBezTo>
                        <a:pt x="970313" y="4982733"/>
                        <a:pt x="493966" y="5242622"/>
                        <a:pt x="16918" y="5501811"/>
                      </a:cubicBezTo>
                      <a:cubicBezTo>
                        <a:pt x="12715" y="5503913"/>
                        <a:pt x="9212" y="5506014"/>
                        <a:pt x="5009" y="5508817"/>
                      </a:cubicBezTo>
                      <a:cubicBezTo>
                        <a:pt x="5009" y="5507415"/>
                        <a:pt x="5710" y="5506715"/>
                        <a:pt x="5710" y="5505314"/>
                      </a:cubicBezTo>
                      <a:cubicBezTo>
                        <a:pt x="-595" y="5494106"/>
                        <a:pt x="2908" y="5482898"/>
                        <a:pt x="2908" y="5470989"/>
                      </a:cubicBezTo>
                      <a:cubicBezTo>
                        <a:pt x="2908" y="3927764"/>
                        <a:pt x="2908" y="2384539"/>
                        <a:pt x="2908" y="841313"/>
                      </a:cubicBezTo>
                      <a:cubicBezTo>
                        <a:pt x="2908" y="830105"/>
                        <a:pt x="5710" y="818196"/>
                        <a:pt x="106" y="806988"/>
                      </a:cubicBezTo>
                      <a:cubicBezTo>
                        <a:pt x="106" y="804887"/>
                        <a:pt x="106" y="803486"/>
                        <a:pt x="106" y="802085"/>
                      </a:cubicBezTo>
                      <a:cubicBezTo>
                        <a:pt x="-595" y="795780"/>
                        <a:pt x="2207" y="791577"/>
                        <a:pt x="7811" y="788775"/>
                      </a:cubicBezTo>
                      <a:cubicBezTo>
                        <a:pt x="37933" y="778968"/>
                        <a:pt x="60350" y="756552"/>
                        <a:pt x="87670" y="741841"/>
                      </a:cubicBezTo>
                      <a:cubicBezTo>
                        <a:pt x="248087" y="656378"/>
                        <a:pt x="407803" y="568815"/>
                        <a:pt x="567520" y="481951"/>
                      </a:cubicBezTo>
                      <a:cubicBezTo>
                        <a:pt x="757358" y="378276"/>
                        <a:pt x="947897" y="275301"/>
                        <a:pt x="1138436" y="170925"/>
                      </a:cubicBezTo>
                      <a:cubicBezTo>
                        <a:pt x="1233705" y="118386"/>
                        <a:pt x="1328975" y="66549"/>
                        <a:pt x="1425645" y="16112"/>
                      </a:cubicBezTo>
                      <a:cubicBezTo>
                        <a:pt x="1442457" y="7706"/>
                        <a:pt x="1459970" y="0"/>
                        <a:pt x="1479584" y="0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 w="69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8" name="Freeform: Shape 223">
                  <a:extLst>
                    <a:ext uri="{FF2B5EF4-FFF2-40B4-BE49-F238E27FC236}">
                      <a16:creationId xmlns:a16="http://schemas.microsoft.com/office/drawing/2014/main" id="{E7BCC37F-B7DF-4F52-8951-A159FF4DAF2A}"/>
                    </a:ext>
                  </a:extLst>
                </p:cNvPr>
                <p:cNvSpPr/>
                <p:nvPr/>
              </p:nvSpPr>
              <p:spPr>
                <a:xfrm>
                  <a:off x="4485121" y="337680"/>
                  <a:ext cx="2577879" cy="1807318"/>
                </a:xfrm>
                <a:custGeom>
                  <a:avLst/>
                  <a:gdLst>
                    <a:gd name="connsiteX0" fmla="*/ 1772696 w 2577879"/>
                    <a:gd name="connsiteY0" fmla="*/ 1805183 h 1807317"/>
                    <a:gd name="connsiteX1" fmla="*/ 1762889 w 2577879"/>
                    <a:gd name="connsiteY1" fmla="*/ 1811487 h 1807317"/>
                    <a:gd name="connsiteX2" fmla="*/ 1756585 w 2577879"/>
                    <a:gd name="connsiteY2" fmla="*/ 1810787 h 1807317"/>
                    <a:gd name="connsiteX3" fmla="*/ 1623488 w 2577879"/>
                    <a:gd name="connsiteY3" fmla="*/ 1754746 h 1807317"/>
                    <a:gd name="connsiteX4" fmla="*/ 1388816 w 2577879"/>
                    <a:gd name="connsiteY4" fmla="*/ 1660177 h 1807317"/>
                    <a:gd name="connsiteX5" fmla="*/ 1071485 w 2577879"/>
                    <a:gd name="connsiteY5" fmla="*/ 1534786 h 1807317"/>
                    <a:gd name="connsiteX6" fmla="*/ 899159 w 2577879"/>
                    <a:gd name="connsiteY6" fmla="*/ 1466136 h 1807317"/>
                    <a:gd name="connsiteX7" fmla="*/ 702316 w 2577879"/>
                    <a:gd name="connsiteY7" fmla="*/ 1393282 h 1807317"/>
                    <a:gd name="connsiteX8" fmla="*/ 637869 w 2577879"/>
                    <a:gd name="connsiteY8" fmla="*/ 1366663 h 1807317"/>
                    <a:gd name="connsiteX9" fmla="*/ 497767 w 2577879"/>
                    <a:gd name="connsiteY9" fmla="*/ 1306419 h 1807317"/>
                    <a:gd name="connsiteX10" fmla="*/ 154517 w 2577879"/>
                    <a:gd name="connsiteY10" fmla="*/ 1168418 h 1807317"/>
                    <a:gd name="connsiteX11" fmla="*/ 8810 w 2577879"/>
                    <a:gd name="connsiteY11" fmla="*/ 1111677 h 1807317"/>
                    <a:gd name="connsiteX12" fmla="*/ 6709 w 2577879"/>
                    <a:gd name="connsiteY12" fmla="*/ 1092763 h 1807317"/>
                    <a:gd name="connsiteX13" fmla="*/ 363969 w 2577879"/>
                    <a:gd name="connsiteY13" fmla="*/ 617817 h 1807317"/>
                    <a:gd name="connsiteX14" fmla="*/ 798986 w 2577879"/>
                    <a:gd name="connsiteY14" fmla="*/ 37094 h 1807317"/>
                    <a:gd name="connsiteX15" fmla="*/ 820702 w 2577879"/>
                    <a:gd name="connsiteY15" fmla="*/ 9774 h 1807317"/>
                    <a:gd name="connsiteX16" fmla="*/ 858530 w 2577879"/>
                    <a:gd name="connsiteY16" fmla="*/ 8373 h 1807317"/>
                    <a:gd name="connsiteX17" fmla="*/ 1121922 w 2577879"/>
                    <a:gd name="connsiteY17" fmla="*/ 113449 h 1807317"/>
                    <a:gd name="connsiteX18" fmla="*/ 2108942 w 2577879"/>
                    <a:gd name="connsiteY18" fmla="*/ 507136 h 1807317"/>
                    <a:gd name="connsiteX19" fmla="*/ 2541157 w 2577879"/>
                    <a:gd name="connsiteY19" fmla="*/ 679462 h 1807317"/>
                    <a:gd name="connsiteX20" fmla="*/ 2583187 w 2577879"/>
                    <a:gd name="connsiteY20" fmla="*/ 708183 h 1807317"/>
                    <a:gd name="connsiteX21" fmla="*/ 2572680 w 2577879"/>
                    <a:gd name="connsiteY21" fmla="*/ 744609 h 1807317"/>
                    <a:gd name="connsiteX22" fmla="*/ 2449390 w 2577879"/>
                    <a:gd name="connsiteY22" fmla="*/ 921138 h 1807317"/>
                    <a:gd name="connsiteX23" fmla="*/ 2326800 w 2577879"/>
                    <a:gd name="connsiteY23" fmla="*/ 1086459 h 1807317"/>
                    <a:gd name="connsiteX24" fmla="*/ 1837143 w 2577879"/>
                    <a:gd name="connsiteY24" fmla="*/ 1740035 h 1807317"/>
                    <a:gd name="connsiteX25" fmla="*/ 1772696 w 2577879"/>
                    <a:gd name="connsiteY25" fmla="*/ 1805183 h 180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577879" h="1807317">
                      <a:moveTo>
                        <a:pt x="1772696" y="1805183"/>
                      </a:moveTo>
                      <a:cubicBezTo>
                        <a:pt x="1769194" y="1807284"/>
                        <a:pt x="1765691" y="1809386"/>
                        <a:pt x="1762889" y="1811487"/>
                      </a:cubicBezTo>
                      <a:cubicBezTo>
                        <a:pt x="1760788" y="1811487"/>
                        <a:pt x="1758686" y="1810787"/>
                        <a:pt x="1756585" y="1810787"/>
                      </a:cubicBezTo>
                      <a:cubicBezTo>
                        <a:pt x="1713853" y="1787670"/>
                        <a:pt x="1667620" y="1773660"/>
                        <a:pt x="1623488" y="1754746"/>
                      </a:cubicBezTo>
                      <a:cubicBezTo>
                        <a:pt x="1545731" y="1721822"/>
                        <a:pt x="1467274" y="1691000"/>
                        <a:pt x="1388816" y="1660177"/>
                      </a:cubicBezTo>
                      <a:cubicBezTo>
                        <a:pt x="1283039" y="1618146"/>
                        <a:pt x="1177963" y="1574715"/>
                        <a:pt x="1071485" y="1534786"/>
                      </a:cubicBezTo>
                      <a:cubicBezTo>
                        <a:pt x="1013343" y="1513070"/>
                        <a:pt x="956601" y="1488552"/>
                        <a:pt x="899159" y="1466136"/>
                      </a:cubicBezTo>
                      <a:cubicBezTo>
                        <a:pt x="834012" y="1440917"/>
                        <a:pt x="770265" y="1410795"/>
                        <a:pt x="702316" y="1393282"/>
                      </a:cubicBezTo>
                      <a:cubicBezTo>
                        <a:pt x="679199" y="1388379"/>
                        <a:pt x="657483" y="1379973"/>
                        <a:pt x="637869" y="1366663"/>
                      </a:cubicBezTo>
                      <a:cubicBezTo>
                        <a:pt x="593737" y="1340744"/>
                        <a:pt x="544701" y="1325333"/>
                        <a:pt x="497767" y="1306419"/>
                      </a:cubicBezTo>
                      <a:cubicBezTo>
                        <a:pt x="383584" y="1259485"/>
                        <a:pt x="268700" y="1214652"/>
                        <a:pt x="154517" y="1168418"/>
                      </a:cubicBezTo>
                      <a:cubicBezTo>
                        <a:pt x="106181" y="1148804"/>
                        <a:pt x="58547" y="1127088"/>
                        <a:pt x="8810" y="1111677"/>
                      </a:cubicBezTo>
                      <a:cubicBezTo>
                        <a:pt x="-8002" y="1106774"/>
                        <a:pt x="3907" y="1099768"/>
                        <a:pt x="6709" y="1092763"/>
                      </a:cubicBezTo>
                      <a:cubicBezTo>
                        <a:pt x="125796" y="934448"/>
                        <a:pt x="244882" y="776132"/>
                        <a:pt x="363969" y="617817"/>
                      </a:cubicBezTo>
                      <a:cubicBezTo>
                        <a:pt x="508975" y="424476"/>
                        <a:pt x="653981" y="231135"/>
                        <a:pt x="798986" y="37094"/>
                      </a:cubicBezTo>
                      <a:cubicBezTo>
                        <a:pt x="805992" y="27987"/>
                        <a:pt x="813697" y="18880"/>
                        <a:pt x="820702" y="9774"/>
                      </a:cubicBezTo>
                      <a:cubicBezTo>
                        <a:pt x="832611" y="-8440"/>
                        <a:pt x="846621" y="3469"/>
                        <a:pt x="858530" y="8373"/>
                      </a:cubicBezTo>
                      <a:cubicBezTo>
                        <a:pt x="946794" y="42698"/>
                        <a:pt x="1034358" y="78424"/>
                        <a:pt x="1121922" y="113449"/>
                      </a:cubicBezTo>
                      <a:cubicBezTo>
                        <a:pt x="1451162" y="243744"/>
                        <a:pt x="1779701" y="376141"/>
                        <a:pt x="2108942" y="507136"/>
                      </a:cubicBezTo>
                      <a:cubicBezTo>
                        <a:pt x="2253247" y="564578"/>
                        <a:pt x="2397552" y="621320"/>
                        <a:pt x="2541157" y="679462"/>
                      </a:cubicBezTo>
                      <a:cubicBezTo>
                        <a:pt x="2556568" y="685767"/>
                        <a:pt x="2577583" y="687168"/>
                        <a:pt x="2583187" y="708183"/>
                      </a:cubicBezTo>
                      <a:cubicBezTo>
                        <a:pt x="2588091" y="722894"/>
                        <a:pt x="2579685" y="734102"/>
                        <a:pt x="2572680" y="744609"/>
                      </a:cubicBezTo>
                      <a:cubicBezTo>
                        <a:pt x="2532050" y="803452"/>
                        <a:pt x="2491420" y="862996"/>
                        <a:pt x="2449390" y="921138"/>
                      </a:cubicBezTo>
                      <a:cubicBezTo>
                        <a:pt x="2410862" y="977880"/>
                        <a:pt x="2368131" y="1031819"/>
                        <a:pt x="2326800" y="1086459"/>
                      </a:cubicBezTo>
                      <a:cubicBezTo>
                        <a:pt x="2163581" y="1304318"/>
                        <a:pt x="2000362" y="1522176"/>
                        <a:pt x="1837143" y="1740035"/>
                      </a:cubicBezTo>
                      <a:cubicBezTo>
                        <a:pt x="1816828" y="1765254"/>
                        <a:pt x="1796514" y="1786269"/>
                        <a:pt x="1772696" y="1805183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69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9" name="Freeform: Shape 224">
                  <a:extLst>
                    <a:ext uri="{FF2B5EF4-FFF2-40B4-BE49-F238E27FC236}">
                      <a16:creationId xmlns:a16="http://schemas.microsoft.com/office/drawing/2014/main" id="{C3235395-DAD4-436C-A694-D4CCED814403}"/>
                    </a:ext>
                  </a:extLst>
                </p:cNvPr>
                <p:cNvSpPr/>
                <p:nvPr/>
              </p:nvSpPr>
              <p:spPr>
                <a:xfrm>
                  <a:off x="5297208" y="0"/>
                  <a:ext cx="1772292" cy="1050766"/>
                </a:xfrm>
                <a:custGeom>
                  <a:avLst/>
                  <a:gdLst>
                    <a:gd name="connsiteX0" fmla="*/ 1764796 w 1772292"/>
                    <a:gd name="connsiteY0" fmla="*/ 1050066 h 1050766"/>
                    <a:gd name="connsiteX1" fmla="*/ 1711557 w 1772292"/>
                    <a:gd name="connsiteY1" fmla="*/ 1025548 h 1050766"/>
                    <a:gd name="connsiteX2" fmla="*/ 535400 w 1772292"/>
                    <a:gd name="connsiteY2" fmla="*/ 556206 h 1050766"/>
                    <a:gd name="connsiteX3" fmla="*/ 38037 w 1772292"/>
                    <a:gd name="connsiteY3" fmla="*/ 357961 h 1050766"/>
                    <a:gd name="connsiteX4" fmla="*/ 7915 w 1772292"/>
                    <a:gd name="connsiteY4" fmla="*/ 348154 h 1050766"/>
                    <a:gd name="connsiteX5" fmla="*/ 7915 w 1772292"/>
                    <a:gd name="connsiteY5" fmla="*/ 348154 h 1050766"/>
                    <a:gd name="connsiteX6" fmla="*/ 209 w 1772292"/>
                    <a:gd name="connsiteY6" fmla="*/ 329941 h 1050766"/>
                    <a:gd name="connsiteX7" fmla="*/ 209 w 1772292"/>
                    <a:gd name="connsiteY7" fmla="*/ 7005 h 1050766"/>
                    <a:gd name="connsiteX8" fmla="*/ 3712 w 1772292"/>
                    <a:gd name="connsiteY8" fmla="*/ 0 h 1050766"/>
                    <a:gd name="connsiteX9" fmla="*/ 343460 w 1772292"/>
                    <a:gd name="connsiteY9" fmla="*/ 137300 h 1050766"/>
                    <a:gd name="connsiteX10" fmla="*/ 1340286 w 1772292"/>
                    <a:gd name="connsiteY10" fmla="*/ 535190 h 1050766"/>
                    <a:gd name="connsiteX11" fmla="*/ 1743080 w 1772292"/>
                    <a:gd name="connsiteY11" fmla="*/ 694907 h 1050766"/>
                    <a:gd name="connsiteX12" fmla="*/ 1776705 w 1772292"/>
                    <a:gd name="connsiteY12" fmla="*/ 743942 h 1050766"/>
                    <a:gd name="connsiteX13" fmla="*/ 1776705 w 1772292"/>
                    <a:gd name="connsiteY13" fmla="*/ 1049365 h 1050766"/>
                    <a:gd name="connsiteX14" fmla="*/ 1764796 w 1772292"/>
                    <a:gd name="connsiteY14" fmla="*/ 1050066 h 1050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72292" h="1050766">
                      <a:moveTo>
                        <a:pt x="1764796" y="1050066"/>
                      </a:moveTo>
                      <a:cubicBezTo>
                        <a:pt x="1748684" y="1037456"/>
                        <a:pt x="1729770" y="1033253"/>
                        <a:pt x="1711557" y="1025548"/>
                      </a:cubicBezTo>
                      <a:cubicBezTo>
                        <a:pt x="1319271" y="868633"/>
                        <a:pt x="927686" y="712419"/>
                        <a:pt x="535400" y="556206"/>
                      </a:cubicBezTo>
                      <a:cubicBezTo>
                        <a:pt x="369379" y="490358"/>
                        <a:pt x="204058" y="423809"/>
                        <a:pt x="38037" y="357961"/>
                      </a:cubicBezTo>
                      <a:cubicBezTo>
                        <a:pt x="28230" y="353758"/>
                        <a:pt x="17722" y="350956"/>
                        <a:pt x="7915" y="348154"/>
                      </a:cubicBezTo>
                      <a:cubicBezTo>
                        <a:pt x="7915" y="348154"/>
                        <a:pt x="7915" y="348154"/>
                        <a:pt x="7915" y="348154"/>
                      </a:cubicBezTo>
                      <a:cubicBezTo>
                        <a:pt x="209" y="343951"/>
                        <a:pt x="-491" y="337646"/>
                        <a:pt x="209" y="329941"/>
                      </a:cubicBezTo>
                      <a:cubicBezTo>
                        <a:pt x="209" y="222062"/>
                        <a:pt x="209" y="114884"/>
                        <a:pt x="209" y="7005"/>
                      </a:cubicBezTo>
                      <a:cubicBezTo>
                        <a:pt x="209" y="4203"/>
                        <a:pt x="2311" y="2102"/>
                        <a:pt x="3712" y="0"/>
                      </a:cubicBezTo>
                      <a:cubicBezTo>
                        <a:pt x="117195" y="45533"/>
                        <a:pt x="229977" y="91767"/>
                        <a:pt x="343460" y="137300"/>
                      </a:cubicBezTo>
                      <a:cubicBezTo>
                        <a:pt x="675502" y="269697"/>
                        <a:pt x="1008244" y="402093"/>
                        <a:pt x="1340286" y="535190"/>
                      </a:cubicBezTo>
                      <a:cubicBezTo>
                        <a:pt x="1474785" y="588429"/>
                        <a:pt x="1608582" y="642368"/>
                        <a:pt x="1743080" y="694907"/>
                      </a:cubicBezTo>
                      <a:cubicBezTo>
                        <a:pt x="1767598" y="704714"/>
                        <a:pt x="1777405" y="718024"/>
                        <a:pt x="1776705" y="743942"/>
                      </a:cubicBezTo>
                      <a:cubicBezTo>
                        <a:pt x="1775304" y="845516"/>
                        <a:pt x="1776705" y="947091"/>
                        <a:pt x="1776705" y="1049365"/>
                      </a:cubicBezTo>
                      <a:cubicBezTo>
                        <a:pt x="1772502" y="1053568"/>
                        <a:pt x="1768999" y="1053568"/>
                        <a:pt x="1764796" y="1050066"/>
                      </a:cubicBezTo>
                      <a:close/>
                    </a:path>
                  </a:pathLst>
                </a:custGeom>
                <a:solidFill>
                  <a:srgbClr val="CBCBCB"/>
                </a:solidFill>
                <a:ln w="69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0" name="Freeform: Shape 225">
                  <a:extLst>
                    <a:ext uri="{FF2B5EF4-FFF2-40B4-BE49-F238E27FC236}">
                      <a16:creationId xmlns:a16="http://schemas.microsoft.com/office/drawing/2014/main" id="{94F7AFB0-72DC-4C95-BE7E-F954636D82B9}"/>
                    </a:ext>
                  </a:extLst>
                </p:cNvPr>
                <p:cNvSpPr/>
                <p:nvPr/>
              </p:nvSpPr>
              <p:spPr>
                <a:xfrm>
                  <a:off x="6257818" y="1248769"/>
                  <a:ext cx="1464067" cy="889649"/>
                </a:xfrm>
                <a:custGeom>
                  <a:avLst/>
                  <a:gdLst>
                    <a:gd name="connsiteX0" fmla="*/ 0 w 1464067"/>
                    <a:gd name="connsiteY0" fmla="*/ 894093 h 889648"/>
                    <a:gd name="connsiteX1" fmla="*/ 15411 w 1464067"/>
                    <a:gd name="connsiteY1" fmla="*/ 869575 h 889648"/>
                    <a:gd name="connsiteX2" fmla="*/ 664084 w 1464067"/>
                    <a:gd name="connsiteY2" fmla="*/ 5145 h 889648"/>
                    <a:gd name="connsiteX3" fmla="*/ 798582 w 1464067"/>
                    <a:gd name="connsiteY3" fmla="*/ 10749 h 889648"/>
                    <a:gd name="connsiteX4" fmla="*/ 1232198 w 1464067"/>
                    <a:gd name="connsiteY4" fmla="*/ 56983 h 889648"/>
                    <a:gd name="connsiteX5" fmla="*/ 1437448 w 1464067"/>
                    <a:gd name="connsiteY5" fmla="*/ 85704 h 889648"/>
                    <a:gd name="connsiteX6" fmla="*/ 1452159 w 1464067"/>
                    <a:gd name="connsiteY6" fmla="*/ 91308 h 889648"/>
                    <a:gd name="connsiteX7" fmla="*/ 1468971 w 1464067"/>
                    <a:gd name="connsiteY7" fmla="*/ 97612 h 889648"/>
                    <a:gd name="connsiteX8" fmla="*/ 1220290 w 1464067"/>
                    <a:gd name="connsiteY8" fmla="*/ 234212 h 889648"/>
                    <a:gd name="connsiteX9" fmla="*/ 581424 w 1464067"/>
                    <a:gd name="connsiteY9" fmla="*/ 582366 h 889648"/>
                    <a:gd name="connsiteX10" fmla="*/ 21716 w 1464067"/>
                    <a:gd name="connsiteY10" fmla="*/ 886387 h 889648"/>
                    <a:gd name="connsiteX11" fmla="*/ 0 w 1464067"/>
                    <a:gd name="connsiteY11" fmla="*/ 894093 h 889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64067" h="889648">
                      <a:moveTo>
                        <a:pt x="0" y="894093"/>
                      </a:moveTo>
                      <a:cubicBezTo>
                        <a:pt x="4903" y="885687"/>
                        <a:pt x="9807" y="877281"/>
                        <a:pt x="15411" y="869575"/>
                      </a:cubicBezTo>
                      <a:cubicBezTo>
                        <a:pt x="231169" y="580965"/>
                        <a:pt x="447626" y="293055"/>
                        <a:pt x="664084" y="5145"/>
                      </a:cubicBezTo>
                      <a:cubicBezTo>
                        <a:pt x="709617" y="-7464"/>
                        <a:pt x="753750" y="6546"/>
                        <a:pt x="798582" y="10749"/>
                      </a:cubicBezTo>
                      <a:cubicBezTo>
                        <a:pt x="942887" y="24759"/>
                        <a:pt x="1087893" y="40170"/>
                        <a:pt x="1232198" y="56983"/>
                      </a:cubicBezTo>
                      <a:cubicBezTo>
                        <a:pt x="1300848" y="64688"/>
                        <a:pt x="1370899" y="66089"/>
                        <a:pt x="1437448" y="85704"/>
                      </a:cubicBezTo>
                      <a:cubicBezTo>
                        <a:pt x="1442352" y="87105"/>
                        <a:pt x="1447956" y="87805"/>
                        <a:pt x="1452159" y="91308"/>
                      </a:cubicBezTo>
                      <a:cubicBezTo>
                        <a:pt x="1457763" y="93409"/>
                        <a:pt x="1463367" y="95511"/>
                        <a:pt x="1468971" y="97612"/>
                      </a:cubicBezTo>
                      <a:cubicBezTo>
                        <a:pt x="1386311" y="143145"/>
                        <a:pt x="1303651" y="188679"/>
                        <a:pt x="1220290" y="234212"/>
                      </a:cubicBezTo>
                      <a:cubicBezTo>
                        <a:pt x="1007334" y="350497"/>
                        <a:pt x="794379" y="466081"/>
                        <a:pt x="581424" y="582366"/>
                      </a:cubicBezTo>
                      <a:cubicBezTo>
                        <a:pt x="395088" y="683940"/>
                        <a:pt x="208752" y="785514"/>
                        <a:pt x="21716" y="886387"/>
                      </a:cubicBezTo>
                      <a:cubicBezTo>
                        <a:pt x="15411" y="889190"/>
                        <a:pt x="7706" y="891291"/>
                        <a:pt x="0" y="894093"/>
                      </a:cubicBezTo>
                      <a:close/>
                    </a:path>
                  </a:pathLst>
                </a:custGeom>
                <a:solidFill>
                  <a:srgbClr val="B1B1B1"/>
                </a:solidFill>
                <a:ln w="69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1" name="Freeform: Shape 226">
                  <a:extLst>
                    <a:ext uri="{FF2B5EF4-FFF2-40B4-BE49-F238E27FC236}">
                      <a16:creationId xmlns:a16="http://schemas.microsoft.com/office/drawing/2014/main" id="{EDBF2793-7F2B-478C-B282-538307447910}"/>
                    </a:ext>
                  </a:extLst>
                </p:cNvPr>
                <p:cNvSpPr/>
                <p:nvPr/>
              </p:nvSpPr>
              <p:spPr>
                <a:xfrm>
                  <a:off x="6921201" y="1048665"/>
                  <a:ext cx="784572" cy="287209"/>
                </a:xfrm>
                <a:custGeom>
                  <a:avLst/>
                  <a:gdLst>
                    <a:gd name="connsiteX0" fmla="*/ 788775 w 784571"/>
                    <a:gd name="connsiteY0" fmla="*/ 290712 h 287209"/>
                    <a:gd name="connsiteX1" fmla="*/ 562510 w 784571"/>
                    <a:gd name="connsiteY1" fmla="*/ 268996 h 287209"/>
                    <a:gd name="connsiteX2" fmla="*/ 25218 w 784571"/>
                    <a:gd name="connsiteY2" fmla="*/ 211554 h 287209"/>
                    <a:gd name="connsiteX3" fmla="*/ 0 w 784571"/>
                    <a:gd name="connsiteY3" fmla="*/ 204549 h 287209"/>
                    <a:gd name="connsiteX4" fmla="*/ 140102 w 784571"/>
                    <a:gd name="connsiteY4" fmla="*/ 1401 h 287209"/>
                    <a:gd name="connsiteX5" fmla="*/ 151310 w 784571"/>
                    <a:gd name="connsiteY5" fmla="*/ 0 h 287209"/>
                    <a:gd name="connsiteX6" fmla="*/ 764257 w 784571"/>
                    <a:gd name="connsiteY6" fmla="*/ 275301 h 287209"/>
                    <a:gd name="connsiteX7" fmla="*/ 788775 w 784571"/>
                    <a:gd name="connsiteY7" fmla="*/ 290712 h 287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571" h="287209">
                      <a:moveTo>
                        <a:pt x="788775" y="290712"/>
                      </a:moveTo>
                      <a:cubicBezTo>
                        <a:pt x="713120" y="288610"/>
                        <a:pt x="638165" y="276702"/>
                        <a:pt x="562510" y="268996"/>
                      </a:cubicBezTo>
                      <a:cubicBezTo>
                        <a:pt x="383179" y="250783"/>
                        <a:pt x="204549" y="231169"/>
                        <a:pt x="25218" y="211554"/>
                      </a:cubicBezTo>
                      <a:cubicBezTo>
                        <a:pt x="16812" y="210854"/>
                        <a:pt x="7005" y="212255"/>
                        <a:pt x="0" y="204549"/>
                      </a:cubicBezTo>
                      <a:cubicBezTo>
                        <a:pt x="46934" y="136600"/>
                        <a:pt x="93869" y="69351"/>
                        <a:pt x="140102" y="1401"/>
                      </a:cubicBezTo>
                      <a:cubicBezTo>
                        <a:pt x="143605" y="701"/>
                        <a:pt x="147808" y="701"/>
                        <a:pt x="151310" y="0"/>
                      </a:cubicBezTo>
                      <a:cubicBezTo>
                        <a:pt x="355860" y="91767"/>
                        <a:pt x="559708" y="183534"/>
                        <a:pt x="764257" y="275301"/>
                      </a:cubicBezTo>
                      <a:cubicBezTo>
                        <a:pt x="773364" y="279504"/>
                        <a:pt x="784572" y="280204"/>
                        <a:pt x="788775" y="290712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w="69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2" name="Freeform: Shape 227">
                  <a:extLst>
                    <a:ext uri="{FF2B5EF4-FFF2-40B4-BE49-F238E27FC236}">
                      <a16:creationId xmlns:a16="http://schemas.microsoft.com/office/drawing/2014/main" id="{8366D4D7-B06B-46FE-B906-A3501961F3F8}"/>
                    </a:ext>
                  </a:extLst>
                </p:cNvPr>
                <p:cNvSpPr/>
                <p:nvPr/>
              </p:nvSpPr>
              <p:spPr>
                <a:xfrm>
                  <a:off x="4460489" y="1443989"/>
                  <a:ext cx="1800313" cy="5407943"/>
                </a:xfrm>
                <a:custGeom>
                  <a:avLst/>
                  <a:gdLst>
                    <a:gd name="connsiteX0" fmla="*/ 1801531 w 1800312"/>
                    <a:gd name="connsiteY0" fmla="*/ 5335553 h 5407942"/>
                    <a:gd name="connsiteX1" fmla="*/ 1795227 w 1800312"/>
                    <a:gd name="connsiteY1" fmla="*/ 5252893 h 5407942"/>
                    <a:gd name="connsiteX2" fmla="*/ 1795227 w 1800312"/>
                    <a:gd name="connsiteY2" fmla="*/ 765421 h 5407942"/>
                    <a:gd name="connsiteX3" fmla="*/ 1795927 w 1800312"/>
                    <a:gd name="connsiteY3" fmla="*/ 714284 h 5407942"/>
                    <a:gd name="connsiteX4" fmla="*/ 1794526 w 1800312"/>
                    <a:gd name="connsiteY4" fmla="*/ 704477 h 5407942"/>
                    <a:gd name="connsiteX5" fmla="*/ 1788922 w 1800312"/>
                    <a:gd name="connsiteY5" fmla="*/ 696771 h 5407942"/>
                    <a:gd name="connsiteX6" fmla="*/ 1753196 w 1800312"/>
                    <a:gd name="connsiteY6" fmla="*/ 686264 h 5407942"/>
                    <a:gd name="connsiteX7" fmla="*/ 918187 w 1800312"/>
                    <a:gd name="connsiteY7" fmla="*/ 353521 h 5407942"/>
                    <a:gd name="connsiteX8" fmla="*/ 733252 w 1800312"/>
                    <a:gd name="connsiteY8" fmla="*/ 277165 h 5407942"/>
                    <a:gd name="connsiteX9" fmla="*/ 663201 w 1800312"/>
                    <a:gd name="connsiteY9" fmla="*/ 250546 h 5407942"/>
                    <a:gd name="connsiteX10" fmla="*/ 343068 w 1800312"/>
                    <a:gd name="connsiteY10" fmla="*/ 125155 h 5407942"/>
                    <a:gd name="connsiteX11" fmla="*/ 43249 w 1800312"/>
                    <a:gd name="connsiteY11" fmla="*/ 5367 h 5407942"/>
                    <a:gd name="connsiteX12" fmla="*/ 8224 w 1800312"/>
                    <a:gd name="connsiteY12" fmla="*/ 5367 h 5407942"/>
                    <a:gd name="connsiteX13" fmla="*/ 518 w 1800312"/>
                    <a:gd name="connsiteY13" fmla="*/ 54403 h 5407942"/>
                    <a:gd name="connsiteX14" fmla="*/ 518 w 1800312"/>
                    <a:gd name="connsiteY14" fmla="*/ 4662363 h 5407942"/>
                    <a:gd name="connsiteX15" fmla="*/ 50955 w 1800312"/>
                    <a:gd name="connsiteY15" fmla="*/ 4737318 h 5407942"/>
                    <a:gd name="connsiteX16" fmla="*/ 556023 w 1800312"/>
                    <a:gd name="connsiteY16" fmla="*/ 4939065 h 5407942"/>
                    <a:gd name="connsiteX17" fmla="*/ 1305570 w 1800312"/>
                    <a:gd name="connsiteY17" fmla="*/ 5236081 h 5407942"/>
                    <a:gd name="connsiteX18" fmla="*/ 1782617 w 1800312"/>
                    <a:gd name="connsiteY18" fmla="*/ 5414711 h 5407942"/>
                    <a:gd name="connsiteX19" fmla="*/ 1793125 w 1800312"/>
                    <a:gd name="connsiteY19" fmla="*/ 5414711 h 5407942"/>
                    <a:gd name="connsiteX20" fmla="*/ 1798729 w 1800312"/>
                    <a:gd name="connsiteY20" fmla="*/ 5406305 h 5407942"/>
                    <a:gd name="connsiteX21" fmla="*/ 1802232 w 1800312"/>
                    <a:gd name="connsiteY21" fmla="*/ 5396498 h 5407942"/>
                    <a:gd name="connsiteX22" fmla="*/ 1801531 w 1800312"/>
                    <a:gd name="connsiteY22" fmla="*/ 5335553 h 5407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800312" h="5407942">
                      <a:moveTo>
                        <a:pt x="1801531" y="5335553"/>
                      </a:moveTo>
                      <a:cubicBezTo>
                        <a:pt x="1795227" y="5308234"/>
                        <a:pt x="1795227" y="5280914"/>
                        <a:pt x="1795227" y="5252893"/>
                      </a:cubicBezTo>
                      <a:cubicBezTo>
                        <a:pt x="1795227" y="3757303"/>
                        <a:pt x="1795227" y="2261012"/>
                        <a:pt x="1795227" y="765421"/>
                      </a:cubicBezTo>
                      <a:cubicBezTo>
                        <a:pt x="1795227" y="748609"/>
                        <a:pt x="1795227" y="731797"/>
                        <a:pt x="1795927" y="714284"/>
                      </a:cubicBezTo>
                      <a:cubicBezTo>
                        <a:pt x="1795927" y="710782"/>
                        <a:pt x="1795927" y="707279"/>
                        <a:pt x="1794526" y="704477"/>
                      </a:cubicBezTo>
                      <a:cubicBezTo>
                        <a:pt x="1793125" y="701675"/>
                        <a:pt x="1791024" y="698873"/>
                        <a:pt x="1788922" y="696771"/>
                      </a:cubicBezTo>
                      <a:cubicBezTo>
                        <a:pt x="1777714" y="691868"/>
                        <a:pt x="1765105" y="691167"/>
                        <a:pt x="1753196" y="686264"/>
                      </a:cubicBezTo>
                      <a:cubicBezTo>
                        <a:pt x="1475093" y="574883"/>
                        <a:pt x="1196290" y="465603"/>
                        <a:pt x="918187" y="353521"/>
                      </a:cubicBezTo>
                      <a:cubicBezTo>
                        <a:pt x="856542" y="328303"/>
                        <a:pt x="793496" y="305186"/>
                        <a:pt x="733252" y="277165"/>
                      </a:cubicBezTo>
                      <a:cubicBezTo>
                        <a:pt x="710836" y="265257"/>
                        <a:pt x="687019" y="257551"/>
                        <a:pt x="663201" y="250546"/>
                      </a:cubicBezTo>
                      <a:cubicBezTo>
                        <a:pt x="556724" y="208515"/>
                        <a:pt x="449545" y="167886"/>
                        <a:pt x="343068" y="125155"/>
                      </a:cubicBezTo>
                      <a:cubicBezTo>
                        <a:pt x="243595" y="85225"/>
                        <a:pt x="143422" y="44596"/>
                        <a:pt x="43249" y="5367"/>
                      </a:cubicBezTo>
                      <a:cubicBezTo>
                        <a:pt x="31341" y="464"/>
                        <a:pt x="20132" y="-3739"/>
                        <a:pt x="8224" y="5367"/>
                      </a:cubicBezTo>
                      <a:cubicBezTo>
                        <a:pt x="-2984" y="20078"/>
                        <a:pt x="518" y="37591"/>
                        <a:pt x="518" y="54403"/>
                      </a:cubicBezTo>
                      <a:cubicBezTo>
                        <a:pt x="518" y="1590623"/>
                        <a:pt x="518" y="3126843"/>
                        <a:pt x="518" y="4662363"/>
                      </a:cubicBezTo>
                      <a:cubicBezTo>
                        <a:pt x="518" y="4715601"/>
                        <a:pt x="1919" y="4717703"/>
                        <a:pt x="50955" y="4737318"/>
                      </a:cubicBezTo>
                      <a:cubicBezTo>
                        <a:pt x="219077" y="4805267"/>
                        <a:pt x="387200" y="4872516"/>
                        <a:pt x="556023" y="4939065"/>
                      </a:cubicBezTo>
                      <a:cubicBezTo>
                        <a:pt x="806105" y="5037836"/>
                        <a:pt x="1054787" y="5140111"/>
                        <a:pt x="1305570" y="5236081"/>
                      </a:cubicBezTo>
                      <a:cubicBezTo>
                        <a:pt x="1463885" y="5297025"/>
                        <a:pt x="1615896" y="5375483"/>
                        <a:pt x="1782617" y="5414711"/>
                      </a:cubicBezTo>
                      <a:cubicBezTo>
                        <a:pt x="1786120" y="5414711"/>
                        <a:pt x="1789623" y="5414711"/>
                        <a:pt x="1793125" y="5414711"/>
                      </a:cubicBezTo>
                      <a:cubicBezTo>
                        <a:pt x="1795227" y="5411909"/>
                        <a:pt x="1797328" y="5409107"/>
                        <a:pt x="1798729" y="5406305"/>
                      </a:cubicBezTo>
                      <a:cubicBezTo>
                        <a:pt x="1800130" y="5402803"/>
                        <a:pt x="1800831" y="5400001"/>
                        <a:pt x="1802232" y="5396498"/>
                      </a:cubicBezTo>
                      <a:cubicBezTo>
                        <a:pt x="1807135" y="5376183"/>
                        <a:pt x="1806435" y="5355168"/>
                        <a:pt x="1801531" y="5335553"/>
                      </a:cubicBezTo>
                      <a:close/>
                    </a:path>
                  </a:pathLst>
                </a:custGeom>
                <a:solidFill>
                  <a:srgbClr val="CBCBCB"/>
                </a:solidFill>
                <a:ln w="69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5" name="그룹 314">
                <a:extLst>
                  <a:ext uri="{FF2B5EF4-FFF2-40B4-BE49-F238E27FC236}">
                    <a16:creationId xmlns:a16="http://schemas.microsoft.com/office/drawing/2014/main" id="{4B1E0522-8DB5-4BC4-97E9-6C93233FD47C}"/>
                  </a:ext>
                </a:extLst>
              </p:cNvPr>
              <p:cNvGrpSpPr/>
              <p:nvPr/>
            </p:nvGrpSpPr>
            <p:grpSpPr>
              <a:xfrm>
                <a:off x="6018172" y="1973935"/>
                <a:ext cx="617044" cy="1991919"/>
                <a:chOff x="5905500" y="2809875"/>
                <a:chExt cx="384047" cy="1239766"/>
              </a:xfrm>
            </p:grpSpPr>
            <p:sp>
              <p:nvSpPr>
                <p:cNvPr id="324" name="자유형: 도형 323">
                  <a:extLst>
                    <a:ext uri="{FF2B5EF4-FFF2-40B4-BE49-F238E27FC236}">
                      <a16:creationId xmlns:a16="http://schemas.microsoft.com/office/drawing/2014/main" id="{8FD06A8F-FC0D-4038-93CE-E00AD7652FDF}"/>
                    </a:ext>
                  </a:extLst>
                </p:cNvPr>
                <p:cNvSpPr/>
                <p:nvPr/>
              </p:nvSpPr>
              <p:spPr>
                <a:xfrm>
                  <a:off x="5905500" y="2809875"/>
                  <a:ext cx="384047" cy="376713"/>
                </a:xfrm>
                <a:custGeom>
                  <a:avLst/>
                  <a:gdLst>
                    <a:gd name="connsiteX0" fmla="*/ 211550 w 384047"/>
                    <a:gd name="connsiteY0" fmla="*/ 376714 h 376713"/>
                    <a:gd name="connsiteX1" fmla="*/ 128111 w 384047"/>
                    <a:gd name="connsiteY1" fmla="*/ 374333 h 376713"/>
                    <a:gd name="connsiteX2" fmla="*/ 123253 w 384047"/>
                    <a:gd name="connsiteY2" fmla="*/ 369951 h 376713"/>
                    <a:gd name="connsiteX3" fmla="*/ 1238 w 384047"/>
                    <a:gd name="connsiteY3" fmla="*/ 137636 h 376713"/>
                    <a:gd name="connsiteX4" fmla="*/ 0 w 384047"/>
                    <a:gd name="connsiteY4" fmla="*/ 133350 h 376713"/>
                    <a:gd name="connsiteX5" fmla="*/ 64103 w 384047"/>
                    <a:gd name="connsiteY5" fmla="*/ 169259 h 376713"/>
                    <a:gd name="connsiteX6" fmla="*/ 117443 w 384047"/>
                    <a:gd name="connsiteY6" fmla="*/ 228029 h 376713"/>
                    <a:gd name="connsiteX7" fmla="*/ 28385 w 384047"/>
                    <a:gd name="connsiteY7" fmla="*/ 42577 h 376713"/>
                    <a:gd name="connsiteX8" fmla="*/ 150114 w 384047"/>
                    <a:gd name="connsiteY8" fmla="*/ 171736 h 376713"/>
                    <a:gd name="connsiteX9" fmla="*/ 88964 w 384047"/>
                    <a:gd name="connsiteY9" fmla="*/ 0 h 376713"/>
                    <a:gd name="connsiteX10" fmla="*/ 194596 w 384047"/>
                    <a:gd name="connsiteY10" fmla="*/ 161544 h 376713"/>
                    <a:gd name="connsiteX11" fmla="*/ 331280 w 384047"/>
                    <a:gd name="connsiteY11" fmla="*/ 28480 h 376713"/>
                    <a:gd name="connsiteX12" fmla="*/ 222314 w 384047"/>
                    <a:gd name="connsiteY12" fmla="*/ 167450 h 376713"/>
                    <a:gd name="connsiteX13" fmla="*/ 222790 w 384047"/>
                    <a:gd name="connsiteY13" fmla="*/ 191072 h 376713"/>
                    <a:gd name="connsiteX14" fmla="*/ 379762 w 384047"/>
                    <a:gd name="connsiteY14" fmla="*/ 81629 h 376713"/>
                    <a:gd name="connsiteX15" fmla="*/ 249269 w 384047"/>
                    <a:gd name="connsiteY15" fmla="*/ 234125 h 376713"/>
                    <a:gd name="connsiteX16" fmla="*/ 306991 w 384047"/>
                    <a:gd name="connsiteY16" fmla="*/ 187262 h 376713"/>
                    <a:gd name="connsiteX17" fmla="*/ 384048 w 384047"/>
                    <a:gd name="connsiteY17" fmla="*/ 177356 h 376713"/>
                    <a:gd name="connsiteX18" fmla="*/ 211550 w 384047"/>
                    <a:gd name="connsiteY18" fmla="*/ 376714 h 376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84047" h="376713">
                      <a:moveTo>
                        <a:pt x="211550" y="376714"/>
                      </a:moveTo>
                      <a:cubicBezTo>
                        <a:pt x="183928" y="371094"/>
                        <a:pt x="156210" y="364903"/>
                        <a:pt x="128111" y="374333"/>
                      </a:cubicBezTo>
                      <a:cubicBezTo>
                        <a:pt x="127064" y="374714"/>
                        <a:pt x="124873" y="371475"/>
                        <a:pt x="123253" y="369951"/>
                      </a:cubicBezTo>
                      <a:cubicBezTo>
                        <a:pt x="105156" y="280607"/>
                        <a:pt x="72295" y="199073"/>
                        <a:pt x="1238" y="137636"/>
                      </a:cubicBezTo>
                      <a:cubicBezTo>
                        <a:pt x="286" y="136874"/>
                        <a:pt x="381" y="134874"/>
                        <a:pt x="0" y="133350"/>
                      </a:cubicBezTo>
                      <a:cubicBezTo>
                        <a:pt x="19526" y="130207"/>
                        <a:pt x="33909" y="137541"/>
                        <a:pt x="64103" y="169259"/>
                      </a:cubicBezTo>
                      <a:cubicBezTo>
                        <a:pt x="82201" y="188309"/>
                        <a:pt x="98584" y="208883"/>
                        <a:pt x="117443" y="228029"/>
                      </a:cubicBezTo>
                      <a:cubicBezTo>
                        <a:pt x="101918" y="159639"/>
                        <a:pt x="64770" y="101537"/>
                        <a:pt x="28385" y="42577"/>
                      </a:cubicBezTo>
                      <a:cubicBezTo>
                        <a:pt x="79153" y="76200"/>
                        <a:pt x="120110" y="118491"/>
                        <a:pt x="150114" y="171736"/>
                      </a:cubicBezTo>
                      <a:cubicBezTo>
                        <a:pt x="146114" y="108585"/>
                        <a:pt x="116777" y="54673"/>
                        <a:pt x="88964" y="0"/>
                      </a:cubicBezTo>
                      <a:cubicBezTo>
                        <a:pt x="146399" y="37052"/>
                        <a:pt x="174879" y="92869"/>
                        <a:pt x="194596" y="161544"/>
                      </a:cubicBezTo>
                      <a:cubicBezTo>
                        <a:pt x="220885" y="92393"/>
                        <a:pt x="267462" y="51149"/>
                        <a:pt x="331280" y="28480"/>
                      </a:cubicBezTo>
                      <a:cubicBezTo>
                        <a:pt x="285560" y="67628"/>
                        <a:pt x="241173" y="107442"/>
                        <a:pt x="222314" y="167450"/>
                      </a:cubicBezTo>
                      <a:cubicBezTo>
                        <a:pt x="220123" y="174403"/>
                        <a:pt x="215932" y="181451"/>
                        <a:pt x="222790" y="191072"/>
                      </a:cubicBezTo>
                      <a:cubicBezTo>
                        <a:pt x="261842" y="134684"/>
                        <a:pt x="311468" y="94583"/>
                        <a:pt x="379762" y="81629"/>
                      </a:cubicBezTo>
                      <a:cubicBezTo>
                        <a:pt x="327755" y="125254"/>
                        <a:pt x="266700" y="160592"/>
                        <a:pt x="249269" y="234125"/>
                      </a:cubicBezTo>
                      <a:cubicBezTo>
                        <a:pt x="266700" y="215932"/>
                        <a:pt x="283655" y="197549"/>
                        <a:pt x="306991" y="187262"/>
                      </a:cubicBezTo>
                      <a:cubicBezTo>
                        <a:pt x="329660" y="177260"/>
                        <a:pt x="353187" y="171926"/>
                        <a:pt x="384048" y="177356"/>
                      </a:cubicBezTo>
                      <a:cubicBezTo>
                        <a:pt x="300895" y="226219"/>
                        <a:pt x="255842" y="301085"/>
                        <a:pt x="211550" y="376714"/>
                      </a:cubicBezTo>
                      <a:close/>
                    </a:path>
                  </a:pathLst>
                </a:custGeom>
                <a:solidFill>
                  <a:srgbClr val="7BBB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5" name="자유형: 도형 324">
                  <a:extLst>
                    <a:ext uri="{FF2B5EF4-FFF2-40B4-BE49-F238E27FC236}">
                      <a16:creationId xmlns:a16="http://schemas.microsoft.com/office/drawing/2014/main" id="{318FC303-23E1-4F0C-A879-0D67D7EDDB79}"/>
                    </a:ext>
                  </a:extLst>
                </p:cNvPr>
                <p:cNvSpPr/>
                <p:nvPr/>
              </p:nvSpPr>
              <p:spPr>
                <a:xfrm>
                  <a:off x="5951791" y="3180520"/>
                  <a:ext cx="257175" cy="869121"/>
                </a:xfrm>
                <a:custGeom>
                  <a:avLst/>
                  <a:gdLst>
                    <a:gd name="connsiteX0" fmla="*/ 28575 w 257175"/>
                    <a:gd name="connsiteY0" fmla="*/ 619764 h 869121"/>
                    <a:gd name="connsiteX1" fmla="*/ 0 w 257175"/>
                    <a:gd name="connsiteY1" fmla="*/ 153039 h 869121"/>
                    <a:gd name="connsiteX2" fmla="*/ 116110 w 257175"/>
                    <a:gd name="connsiteY2" fmla="*/ 639 h 869121"/>
                    <a:gd name="connsiteX3" fmla="*/ 116110 w 257175"/>
                    <a:gd name="connsiteY3" fmla="*/ 639 h 869121"/>
                    <a:gd name="connsiteX4" fmla="*/ 257175 w 257175"/>
                    <a:gd name="connsiteY4" fmla="*/ 162564 h 869121"/>
                    <a:gd name="connsiteX5" fmla="*/ 228600 w 257175"/>
                    <a:gd name="connsiteY5" fmla="*/ 610239 h 869121"/>
                    <a:gd name="connsiteX6" fmla="*/ 28575 w 257175"/>
                    <a:gd name="connsiteY6" fmla="*/ 619764 h 869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175" h="869121">
                      <a:moveTo>
                        <a:pt x="28575" y="619764"/>
                      </a:moveTo>
                      <a:lnTo>
                        <a:pt x="0" y="153039"/>
                      </a:lnTo>
                      <a:cubicBezTo>
                        <a:pt x="0" y="89221"/>
                        <a:pt x="19050" y="639"/>
                        <a:pt x="116110" y="639"/>
                      </a:cubicBezTo>
                      <a:lnTo>
                        <a:pt x="116110" y="639"/>
                      </a:lnTo>
                      <a:cubicBezTo>
                        <a:pt x="209550" y="-8886"/>
                        <a:pt x="257175" y="90174"/>
                        <a:pt x="257175" y="162564"/>
                      </a:cubicBezTo>
                      <a:lnTo>
                        <a:pt x="228600" y="610239"/>
                      </a:lnTo>
                      <a:cubicBezTo>
                        <a:pt x="200025" y="886464"/>
                        <a:pt x="83630" y="1014289"/>
                        <a:pt x="28575" y="619764"/>
                      </a:cubicBezTo>
                      <a:close/>
                    </a:path>
                  </a:pathLst>
                </a:custGeom>
                <a:solidFill>
                  <a:srgbClr val="F2922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6" name="자유형: 도형 325">
                  <a:extLst>
                    <a:ext uri="{FF2B5EF4-FFF2-40B4-BE49-F238E27FC236}">
                      <a16:creationId xmlns:a16="http://schemas.microsoft.com/office/drawing/2014/main" id="{416B946F-0482-49F0-846E-16674BEE706D}"/>
                    </a:ext>
                  </a:extLst>
                </p:cNvPr>
                <p:cNvSpPr/>
                <p:nvPr/>
              </p:nvSpPr>
              <p:spPr>
                <a:xfrm>
                  <a:off x="5964328" y="3284789"/>
                  <a:ext cx="239114" cy="660961"/>
                </a:xfrm>
                <a:custGeom>
                  <a:avLst/>
                  <a:gdLst>
                    <a:gd name="connsiteX0" fmla="*/ 120527 w 239114"/>
                    <a:gd name="connsiteY0" fmla="*/ 630271 h 660961"/>
                    <a:gd name="connsiteX1" fmla="*/ 132052 w 239114"/>
                    <a:gd name="connsiteY1" fmla="*/ 639511 h 660961"/>
                    <a:gd name="connsiteX2" fmla="*/ 122146 w 239114"/>
                    <a:gd name="connsiteY2" fmla="*/ 651322 h 660961"/>
                    <a:gd name="connsiteX3" fmla="*/ 59186 w 239114"/>
                    <a:gd name="connsiteY3" fmla="*/ 660942 h 660961"/>
                    <a:gd name="connsiteX4" fmla="*/ 58900 w 239114"/>
                    <a:gd name="connsiteY4" fmla="*/ 660751 h 660961"/>
                    <a:gd name="connsiteX5" fmla="*/ 82522 w 239114"/>
                    <a:gd name="connsiteY5" fmla="*/ 634938 h 660961"/>
                    <a:gd name="connsiteX6" fmla="*/ 120527 w 239114"/>
                    <a:gd name="connsiteY6" fmla="*/ 630271 h 660961"/>
                    <a:gd name="connsiteX7" fmla="*/ 193298 w 239114"/>
                    <a:gd name="connsiteY7" fmla="*/ 549404 h 660961"/>
                    <a:gd name="connsiteX8" fmla="*/ 193489 w 239114"/>
                    <a:gd name="connsiteY8" fmla="*/ 549690 h 660961"/>
                    <a:gd name="connsiteX9" fmla="*/ 193243 w 239114"/>
                    <a:gd name="connsiteY9" fmla="*/ 549665 h 660961"/>
                    <a:gd name="connsiteX10" fmla="*/ 124051 w 239114"/>
                    <a:gd name="connsiteY10" fmla="*/ 542546 h 660961"/>
                    <a:gd name="connsiteX11" fmla="*/ 193243 w 239114"/>
                    <a:gd name="connsiteY11" fmla="*/ 549665 h 660961"/>
                    <a:gd name="connsiteX12" fmla="*/ 189393 w 239114"/>
                    <a:gd name="connsiteY12" fmla="*/ 567764 h 660961"/>
                    <a:gd name="connsiteX13" fmla="*/ 170914 w 239114"/>
                    <a:gd name="connsiteY13" fmla="*/ 564549 h 660961"/>
                    <a:gd name="connsiteX14" fmla="*/ 130052 w 239114"/>
                    <a:gd name="connsiteY14" fmla="*/ 563977 h 660961"/>
                    <a:gd name="connsiteX15" fmla="*/ 109288 w 239114"/>
                    <a:gd name="connsiteY15" fmla="*/ 556643 h 660961"/>
                    <a:gd name="connsiteX16" fmla="*/ 124051 w 239114"/>
                    <a:gd name="connsiteY16" fmla="*/ 542546 h 660961"/>
                    <a:gd name="connsiteX17" fmla="*/ 102239 w 239114"/>
                    <a:gd name="connsiteY17" fmla="*/ 458154 h 660961"/>
                    <a:gd name="connsiteX18" fmla="*/ 111193 w 239114"/>
                    <a:gd name="connsiteY18" fmla="*/ 467108 h 660961"/>
                    <a:gd name="connsiteX19" fmla="*/ 100144 w 239114"/>
                    <a:gd name="connsiteY19" fmla="*/ 474252 h 660961"/>
                    <a:gd name="connsiteX20" fmla="*/ 38136 w 239114"/>
                    <a:gd name="connsiteY20" fmla="*/ 495778 h 660961"/>
                    <a:gd name="connsiteX21" fmla="*/ 36517 w 239114"/>
                    <a:gd name="connsiteY21" fmla="*/ 483491 h 660961"/>
                    <a:gd name="connsiteX22" fmla="*/ 37088 w 239114"/>
                    <a:gd name="connsiteY22" fmla="*/ 480729 h 660961"/>
                    <a:gd name="connsiteX23" fmla="*/ 102239 w 239114"/>
                    <a:gd name="connsiteY23" fmla="*/ 458154 h 660961"/>
                    <a:gd name="connsiteX24" fmla="*/ 187203 w 239114"/>
                    <a:gd name="connsiteY24" fmla="*/ 333473 h 660961"/>
                    <a:gd name="connsiteX25" fmla="*/ 199680 w 239114"/>
                    <a:gd name="connsiteY25" fmla="*/ 343474 h 660961"/>
                    <a:gd name="connsiteX26" fmla="*/ 188917 w 239114"/>
                    <a:gd name="connsiteY26" fmla="*/ 356333 h 660961"/>
                    <a:gd name="connsiteX27" fmla="*/ 120718 w 239114"/>
                    <a:gd name="connsiteY27" fmla="*/ 366715 h 660961"/>
                    <a:gd name="connsiteX28" fmla="*/ 120432 w 239114"/>
                    <a:gd name="connsiteY28" fmla="*/ 366429 h 660961"/>
                    <a:gd name="connsiteX29" fmla="*/ 146055 w 239114"/>
                    <a:gd name="connsiteY29" fmla="*/ 338521 h 660961"/>
                    <a:gd name="connsiteX30" fmla="*/ 187203 w 239114"/>
                    <a:gd name="connsiteY30" fmla="*/ 333473 h 660961"/>
                    <a:gd name="connsiteX31" fmla="*/ 111288 w 239114"/>
                    <a:gd name="connsiteY31" fmla="*/ 287085 h 660961"/>
                    <a:gd name="connsiteX32" fmla="*/ 111479 w 239114"/>
                    <a:gd name="connsiteY32" fmla="*/ 287276 h 660961"/>
                    <a:gd name="connsiteX33" fmla="*/ 111259 w 239114"/>
                    <a:gd name="connsiteY33" fmla="*/ 287220 h 660961"/>
                    <a:gd name="connsiteX34" fmla="*/ 74403 w 239114"/>
                    <a:gd name="connsiteY34" fmla="*/ 277739 h 660961"/>
                    <a:gd name="connsiteX35" fmla="*/ 111259 w 239114"/>
                    <a:gd name="connsiteY35" fmla="*/ 287220 h 660961"/>
                    <a:gd name="connsiteX36" fmla="*/ 107014 w 239114"/>
                    <a:gd name="connsiteY36" fmla="*/ 306957 h 660961"/>
                    <a:gd name="connsiteX37" fmla="*/ 87095 w 239114"/>
                    <a:gd name="connsiteY37" fmla="*/ 303468 h 660961"/>
                    <a:gd name="connsiteX38" fmla="*/ 42899 w 239114"/>
                    <a:gd name="connsiteY38" fmla="*/ 302801 h 660961"/>
                    <a:gd name="connsiteX39" fmla="*/ 20420 w 239114"/>
                    <a:gd name="connsiteY39" fmla="*/ 294896 h 660961"/>
                    <a:gd name="connsiteX40" fmla="*/ 36327 w 239114"/>
                    <a:gd name="connsiteY40" fmla="*/ 279560 h 660961"/>
                    <a:gd name="connsiteX41" fmla="*/ 74403 w 239114"/>
                    <a:gd name="connsiteY41" fmla="*/ 277739 h 660961"/>
                    <a:gd name="connsiteX42" fmla="*/ 198251 w 239114"/>
                    <a:gd name="connsiteY42" fmla="*/ 198598 h 660961"/>
                    <a:gd name="connsiteX43" fmla="*/ 207967 w 239114"/>
                    <a:gd name="connsiteY43" fmla="*/ 208314 h 660961"/>
                    <a:gd name="connsiteX44" fmla="*/ 196060 w 239114"/>
                    <a:gd name="connsiteY44" fmla="*/ 216029 h 660961"/>
                    <a:gd name="connsiteX45" fmla="*/ 129004 w 239114"/>
                    <a:gd name="connsiteY45" fmla="*/ 239270 h 660961"/>
                    <a:gd name="connsiteX46" fmla="*/ 127195 w 239114"/>
                    <a:gd name="connsiteY46" fmla="*/ 225935 h 660961"/>
                    <a:gd name="connsiteX47" fmla="*/ 127766 w 239114"/>
                    <a:gd name="connsiteY47" fmla="*/ 222982 h 660961"/>
                    <a:gd name="connsiteX48" fmla="*/ 198251 w 239114"/>
                    <a:gd name="connsiteY48" fmla="*/ 198598 h 660961"/>
                    <a:gd name="connsiteX49" fmla="*/ 67188 w 239114"/>
                    <a:gd name="connsiteY49" fmla="*/ 134781 h 660961"/>
                    <a:gd name="connsiteX50" fmla="*/ 79665 w 239114"/>
                    <a:gd name="connsiteY50" fmla="*/ 144782 h 660961"/>
                    <a:gd name="connsiteX51" fmla="*/ 68902 w 239114"/>
                    <a:gd name="connsiteY51" fmla="*/ 157641 h 660961"/>
                    <a:gd name="connsiteX52" fmla="*/ 703 w 239114"/>
                    <a:gd name="connsiteY52" fmla="*/ 168023 h 660961"/>
                    <a:gd name="connsiteX53" fmla="*/ 417 w 239114"/>
                    <a:gd name="connsiteY53" fmla="*/ 167737 h 660961"/>
                    <a:gd name="connsiteX54" fmla="*/ 26040 w 239114"/>
                    <a:gd name="connsiteY54" fmla="*/ 139829 h 660961"/>
                    <a:gd name="connsiteX55" fmla="*/ 67188 w 239114"/>
                    <a:gd name="connsiteY55" fmla="*/ 134781 h 660961"/>
                    <a:gd name="connsiteX56" fmla="*/ 238923 w 239114"/>
                    <a:gd name="connsiteY56" fmla="*/ 59914 h 660961"/>
                    <a:gd name="connsiteX57" fmla="*/ 239114 w 239114"/>
                    <a:gd name="connsiteY57" fmla="*/ 60105 h 660961"/>
                    <a:gd name="connsiteX58" fmla="*/ 238894 w 239114"/>
                    <a:gd name="connsiteY58" fmla="*/ 60049 h 660961"/>
                    <a:gd name="connsiteX59" fmla="*/ 202038 w 239114"/>
                    <a:gd name="connsiteY59" fmla="*/ 50568 h 660961"/>
                    <a:gd name="connsiteX60" fmla="*/ 238894 w 239114"/>
                    <a:gd name="connsiteY60" fmla="*/ 60049 h 660961"/>
                    <a:gd name="connsiteX61" fmla="*/ 234649 w 239114"/>
                    <a:gd name="connsiteY61" fmla="*/ 79786 h 660961"/>
                    <a:gd name="connsiteX62" fmla="*/ 214730 w 239114"/>
                    <a:gd name="connsiteY62" fmla="*/ 76297 h 660961"/>
                    <a:gd name="connsiteX63" fmla="*/ 170534 w 239114"/>
                    <a:gd name="connsiteY63" fmla="*/ 75630 h 660961"/>
                    <a:gd name="connsiteX64" fmla="*/ 148055 w 239114"/>
                    <a:gd name="connsiteY64" fmla="*/ 67725 h 660961"/>
                    <a:gd name="connsiteX65" fmla="*/ 163962 w 239114"/>
                    <a:gd name="connsiteY65" fmla="*/ 52389 h 660961"/>
                    <a:gd name="connsiteX66" fmla="*/ 202038 w 239114"/>
                    <a:gd name="connsiteY66" fmla="*/ 50568 h 660961"/>
                    <a:gd name="connsiteX67" fmla="*/ 94143 w 239114"/>
                    <a:gd name="connsiteY67" fmla="*/ 2 h 660961"/>
                    <a:gd name="connsiteX68" fmla="*/ 107001 w 239114"/>
                    <a:gd name="connsiteY68" fmla="*/ 12765 h 660961"/>
                    <a:gd name="connsiteX69" fmla="*/ 91285 w 239114"/>
                    <a:gd name="connsiteY69" fmla="*/ 22957 h 660961"/>
                    <a:gd name="connsiteX70" fmla="*/ 2607 w 239114"/>
                    <a:gd name="connsiteY70" fmla="*/ 53723 h 660961"/>
                    <a:gd name="connsiteX71" fmla="*/ 226 w 239114"/>
                    <a:gd name="connsiteY71" fmla="*/ 36101 h 660961"/>
                    <a:gd name="connsiteX72" fmla="*/ 988 w 239114"/>
                    <a:gd name="connsiteY72" fmla="*/ 32291 h 660961"/>
                    <a:gd name="connsiteX73" fmla="*/ 94143 w 239114"/>
                    <a:gd name="connsiteY73" fmla="*/ 2 h 66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39114" h="660961">
                      <a:moveTo>
                        <a:pt x="120527" y="630271"/>
                      </a:moveTo>
                      <a:cubicBezTo>
                        <a:pt x="126623" y="631129"/>
                        <a:pt x="132147" y="631605"/>
                        <a:pt x="132052" y="639511"/>
                      </a:cubicBezTo>
                      <a:cubicBezTo>
                        <a:pt x="131957" y="646083"/>
                        <a:pt x="128718" y="650369"/>
                        <a:pt x="122146" y="651322"/>
                      </a:cubicBezTo>
                      <a:cubicBezTo>
                        <a:pt x="101191" y="654560"/>
                        <a:pt x="80141" y="657703"/>
                        <a:pt x="59186" y="660942"/>
                      </a:cubicBezTo>
                      <a:cubicBezTo>
                        <a:pt x="59091" y="661037"/>
                        <a:pt x="58900" y="660751"/>
                        <a:pt x="58900" y="660751"/>
                      </a:cubicBezTo>
                      <a:cubicBezTo>
                        <a:pt x="57376" y="643606"/>
                        <a:pt x="66425" y="635510"/>
                        <a:pt x="82522" y="634938"/>
                      </a:cubicBezTo>
                      <a:cubicBezTo>
                        <a:pt x="95381" y="634462"/>
                        <a:pt x="107382" y="628557"/>
                        <a:pt x="120527" y="630271"/>
                      </a:cubicBezTo>
                      <a:close/>
                      <a:moveTo>
                        <a:pt x="193298" y="549404"/>
                      </a:moveTo>
                      <a:cubicBezTo>
                        <a:pt x="193298" y="549404"/>
                        <a:pt x="193393" y="549595"/>
                        <a:pt x="193489" y="549690"/>
                      </a:cubicBezTo>
                      <a:lnTo>
                        <a:pt x="193243" y="549665"/>
                      </a:lnTo>
                      <a:close/>
                      <a:moveTo>
                        <a:pt x="124051" y="542546"/>
                      </a:moveTo>
                      <a:lnTo>
                        <a:pt x="193243" y="549665"/>
                      </a:lnTo>
                      <a:lnTo>
                        <a:pt x="189393" y="567764"/>
                      </a:lnTo>
                      <a:cubicBezTo>
                        <a:pt x="185750" y="570431"/>
                        <a:pt x="179677" y="569502"/>
                        <a:pt x="170914" y="564549"/>
                      </a:cubicBezTo>
                      <a:cubicBezTo>
                        <a:pt x="157389" y="556834"/>
                        <a:pt x="143768" y="556262"/>
                        <a:pt x="130052" y="563977"/>
                      </a:cubicBezTo>
                      <a:cubicBezTo>
                        <a:pt x="120241" y="569502"/>
                        <a:pt x="112050" y="565882"/>
                        <a:pt x="109288" y="556643"/>
                      </a:cubicBezTo>
                      <a:cubicBezTo>
                        <a:pt x="106049" y="545785"/>
                        <a:pt x="117384" y="543308"/>
                        <a:pt x="124051" y="542546"/>
                      </a:cubicBezTo>
                      <a:close/>
                      <a:moveTo>
                        <a:pt x="102239" y="458154"/>
                      </a:moveTo>
                      <a:cubicBezTo>
                        <a:pt x="107764" y="458059"/>
                        <a:pt x="111955" y="460821"/>
                        <a:pt x="111193" y="467108"/>
                      </a:cubicBezTo>
                      <a:cubicBezTo>
                        <a:pt x="110431" y="473394"/>
                        <a:pt x="105382" y="473966"/>
                        <a:pt x="100144" y="474252"/>
                      </a:cubicBezTo>
                      <a:cubicBezTo>
                        <a:pt x="77760" y="475299"/>
                        <a:pt x="56805" y="481014"/>
                        <a:pt x="38136" y="495778"/>
                      </a:cubicBezTo>
                      <a:cubicBezTo>
                        <a:pt x="37469" y="490825"/>
                        <a:pt x="36993" y="487110"/>
                        <a:pt x="36517" y="483491"/>
                      </a:cubicBezTo>
                      <a:cubicBezTo>
                        <a:pt x="36231" y="482443"/>
                        <a:pt x="36421" y="481491"/>
                        <a:pt x="37088" y="480729"/>
                      </a:cubicBezTo>
                      <a:cubicBezTo>
                        <a:pt x="55186" y="462726"/>
                        <a:pt x="78046" y="458440"/>
                        <a:pt x="102239" y="458154"/>
                      </a:cubicBezTo>
                      <a:close/>
                      <a:moveTo>
                        <a:pt x="187203" y="333473"/>
                      </a:moveTo>
                      <a:cubicBezTo>
                        <a:pt x="193775" y="334330"/>
                        <a:pt x="199776" y="334901"/>
                        <a:pt x="199680" y="343474"/>
                      </a:cubicBezTo>
                      <a:cubicBezTo>
                        <a:pt x="199585" y="350618"/>
                        <a:pt x="196061" y="355190"/>
                        <a:pt x="188917" y="356333"/>
                      </a:cubicBezTo>
                      <a:cubicBezTo>
                        <a:pt x="166248" y="359857"/>
                        <a:pt x="143483" y="363286"/>
                        <a:pt x="120718" y="366715"/>
                      </a:cubicBezTo>
                      <a:cubicBezTo>
                        <a:pt x="120623" y="366620"/>
                        <a:pt x="120432" y="366429"/>
                        <a:pt x="120432" y="366429"/>
                      </a:cubicBezTo>
                      <a:cubicBezTo>
                        <a:pt x="118813" y="347855"/>
                        <a:pt x="128624" y="339092"/>
                        <a:pt x="146055" y="338521"/>
                      </a:cubicBezTo>
                      <a:cubicBezTo>
                        <a:pt x="159961" y="338045"/>
                        <a:pt x="172915" y="331568"/>
                        <a:pt x="187203" y="333473"/>
                      </a:cubicBezTo>
                      <a:close/>
                      <a:moveTo>
                        <a:pt x="111288" y="287085"/>
                      </a:moveTo>
                      <a:cubicBezTo>
                        <a:pt x="111288" y="287085"/>
                        <a:pt x="111288" y="287276"/>
                        <a:pt x="111479" y="287276"/>
                      </a:cubicBezTo>
                      <a:lnTo>
                        <a:pt x="111259" y="287220"/>
                      </a:lnTo>
                      <a:close/>
                      <a:moveTo>
                        <a:pt x="74403" y="277739"/>
                      </a:moveTo>
                      <a:lnTo>
                        <a:pt x="111259" y="287220"/>
                      </a:lnTo>
                      <a:lnTo>
                        <a:pt x="107014" y="306957"/>
                      </a:lnTo>
                      <a:cubicBezTo>
                        <a:pt x="103073" y="309850"/>
                        <a:pt x="96525" y="308850"/>
                        <a:pt x="87095" y="303468"/>
                      </a:cubicBezTo>
                      <a:cubicBezTo>
                        <a:pt x="72426" y="295181"/>
                        <a:pt x="57663" y="294515"/>
                        <a:pt x="42899" y="302801"/>
                      </a:cubicBezTo>
                      <a:cubicBezTo>
                        <a:pt x="32326" y="308707"/>
                        <a:pt x="23373" y="304897"/>
                        <a:pt x="20420" y="294896"/>
                      </a:cubicBezTo>
                      <a:cubicBezTo>
                        <a:pt x="16896" y="283180"/>
                        <a:pt x="29183" y="280513"/>
                        <a:pt x="36327" y="279560"/>
                      </a:cubicBezTo>
                      <a:cubicBezTo>
                        <a:pt x="49043" y="277989"/>
                        <a:pt x="61806" y="276917"/>
                        <a:pt x="74403" y="277739"/>
                      </a:cubicBezTo>
                      <a:close/>
                      <a:moveTo>
                        <a:pt x="198251" y="198598"/>
                      </a:moveTo>
                      <a:cubicBezTo>
                        <a:pt x="204252" y="198503"/>
                        <a:pt x="208729" y="201551"/>
                        <a:pt x="207967" y="208314"/>
                      </a:cubicBezTo>
                      <a:cubicBezTo>
                        <a:pt x="207109" y="215076"/>
                        <a:pt x="201585" y="215743"/>
                        <a:pt x="196060" y="216029"/>
                      </a:cubicBezTo>
                      <a:cubicBezTo>
                        <a:pt x="171771" y="217172"/>
                        <a:pt x="149197" y="223363"/>
                        <a:pt x="129004" y="239270"/>
                      </a:cubicBezTo>
                      <a:cubicBezTo>
                        <a:pt x="128242" y="233936"/>
                        <a:pt x="127766" y="229935"/>
                        <a:pt x="127195" y="225935"/>
                      </a:cubicBezTo>
                      <a:cubicBezTo>
                        <a:pt x="126813" y="224887"/>
                        <a:pt x="127004" y="223839"/>
                        <a:pt x="127766" y="222982"/>
                      </a:cubicBezTo>
                      <a:cubicBezTo>
                        <a:pt x="147292" y="203456"/>
                        <a:pt x="172057" y="198884"/>
                        <a:pt x="198251" y="198598"/>
                      </a:cubicBezTo>
                      <a:close/>
                      <a:moveTo>
                        <a:pt x="67188" y="134781"/>
                      </a:moveTo>
                      <a:cubicBezTo>
                        <a:pt x="73760" y="135638"/>
                        <a:pt x="79761" y="136209"/>
                        <a:pt x="79665" y="144782"/>
                      </a:cubicBezTo>
                      <a:cubicBezTo>
                        <a:pt x="79570" y="151926"/>
                        <a:pt x="76046" y="156498"/>
                        <a:pt x="68902" y="157641"/>
                      </a:cubicBezTo>
                      <a:cubicBezTo>
                        <a:pt x="46233" y="161165"/>
                        <a:pt x="23468" y="164594"/>
                        <a:pt x="703" y="168023"/>
                      </a:cubicBezTo>
                      <a:cubicBezTo>
                        <a:pt x="608" y="168023"/>
                        <a:pt x="417" y="167737"/>
                        <a:pt x="417" y="167737"/>
                      </a:cubicBezTo>
                      <a:cubicBezTo>
                        <a:pt x="-1202" y="149163"/>
                        <a:pt x="8609" y="140400"/>
                        <a:pt x="26040" y="139829"/>
                      </a:cubicBezTo>
                      <a:cubicBezTo>
                        <a:pt x="39946" y="139353"/>
                        <a:pt x="52900" y="132876"/>
                        <a:pt x="67188" y="134781"/>
                      </a:cubicBezTo>
                      <a:close/>
                      <a:moveTo>
                        <a:pt x="238923" y="59914"/>
                      </a:moveTo>
                      <a:cubicBezTo>
                        <a:pt x="238923" y="59914"/>
                        <a:pt x="239019" y="60105"/>
                        <a:pt x="239114" y="60105"/>
                      </a:cubicBezTo>
                      <a:lnTo>
                        <a:pt x="238894" y="60049"/>
                      </a:lnTo>
                      <a:close/>
                      <a:moveTo>
                        <a:pt x="202038" y="50568"/>
                      </a:moveTo>
                      <a:lnTo>
                        <a:pt x="238894" y="60049"/>
                      </a:lnTo>
                      <a:lnTo>
                        <a:pt x="234649" y="79786"/>
                      </a:lnTo>
                      <a:cubicBezTo>
                        <a:pt x="230708" y="82679"/>
                        <a:pt x="224160" y="81679"/>
                        <a:pt x="214730" y="76297"/>
                      </a:cubicBezTo>
                      <a:cubicBezTo>
                        <a:pt x="200061" y="68010"/>
                        <a:pt x="185298" y="67344"/>
                        <a:pt x="170534" y="75630"/>
                      </a:cubicBezTo>
                      <a:cubicBezTo>
                        <a:pt x="159961" y="81536"/>
                        <a:pt x="151008" y="77726"/>
                        <a:pt x="148055" y="67725"/>
                      </a:cubicBezTo>
                      <a:cubicBezTo>
                        <a:pt x="144531" y="56009"/>
                        <a:pt x="156818" y="53342"/>
                        <a:pt x="163962" y="52389"/>
                      </a:cubicBezTo>
                      <a:cubicBezTo>
                        <a:pt x="176678" y="50818"/>
                        <a:pt x="189441" y="49746"/>
                        <a:pt x="202038" y="50568"/>
                      </a:cubicBezTo>
                      <a:close/>
                      <a:moveTo>
                        <a:pt x="94143" y="2"/>
                      </a:moveTo>
                      <a:cubicBezTo>
                        <a:pt x="102048" y="-94"/>
                        <a:pt x="108049" y="3907"/>
                        <a:pt x="107001" y="12765"/>
                      </a:cubicBezTo>
                      <a:cubicBezTo>
                        <a:pt x="105954" y="21719"/>
                        <a:pt x="98619" y="22576"/>
                        <a:pt x="91285" y="22957"/>
                      </a:cubicBezTo>
                      <a:cubicBezTo>
                        <a:pt x="59281" y="24481"/>
                        <a:pt x="29277" y="32577"/>
                        <a:pt x="2607" y="53723"/>
                      </a:cubicBezTo>
                      <a:cubicBezTo>
                        <a:pt x="1655" y="46674"/>
                        <a:pt x="988" y="41340"/>
                        <a:pt x="226" y="36101"/>
                      </a:cubicBezTo>
                      <a:cubicBezTo>
                        <a:pt x="-250" y="34673"/>
                        <a:pt x="36" y="33434"/>
                        <a:pt x="988" y="32291"/>
                      </a:cubicBezTo>
                      <a:cubicBezTo>
                        <a:pt x="26801" y="6479"/>
                        <a:pt x="59567" y="383"/>
                        <a:pt x="94143" y="2"/>
                      </a:cubicBezTo>
                      <a:close/>
                    </a:path>
                  </a:pathLst>
                </a:custGeom>
                <a:solidFill>
                  <a:srgbClr val="E5670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316" name="그룹 315">
                <a:extLst>
                  <a:ext uri="{FF2B5EF4-FFF2-40B4-BE49-F238E27FC236}">
                    <a16:creationId xmlns:a16="http://schemas.microsoft.com/office/drawing/2014/main" id="{BA7B3317-661C-45F1-A3C0-3BB28C51B18A}"/>
                  </a:ext>
                </a:extLst>
              </p:cNvPr>
              <p:cNvGrpSpPr/>
              <p:nvPr/>
            </p:nvGrpSpPr>
            <p:grpSpPr>
              <a:xfrm>
                <a:off x="5627113" y="1917799"/>
                <a:ext cx="810767" cy="2745997"/>
                <a:chOff x="5627113" y="1917799"/>
                <a:chExt cx="810767" cy="2745997"/>
              </a:xfrm>
            </p:grpSpPr>
            <p:sp>
              <p:nvSpPr>
                <p:cNvPr id="322" name="사각형: 둥근 모서리 321">
                  <a:extLst>
                    <a:ext uri="{FF2B5EF4-FFF2-40B4-BE49-F238E27FC236}">
                      <a16:creationId xmlns:a16="http://schemas.microsoft.com/office/drawing/2014/main" id="{A0DE2530-5F0A-4C9A-A605-A7ABF610130D}"/>
                    </a:ext>
                  </a:extLst>
                </p:cNvPr>
                <p:cNvSpPr/>
                <p:nvPr/>
              </p:nvSpPr>
              <p:spPr>
                <a:xfrm rot="20753101">
                  <a:off x="5763939" y="1917799"/>
                  <a:ext cx="478866" cy="274599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BCA8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3" name="자유형: 도형 322">
                  <a:extLst>
                    <a:ext uri="{FF2B5EF4-FFF2-40B4-BE49-F238E27FC236}">
                      <a16:creationId xmlns:a16="http://schemas.microsoft.com/office/drawing/2014/main" id="{48CDD73C-BF7F-40F0-BD2A-D6C430C2E35A}"/>
                    </a:ext>
                  </a:extLst>
                </p:cNvPr>
                <p:cNvSpPr/>
                <p:nvPr/>
              </p:nvSpPr>
              <p:spPr>
                <a:xfrm>
                  <a:off x="5627113" y="2292486"/>
                  <a:ext cx="810767" cy="2055860"/>
                </a:xfrm>
                <a:custGeom>
                  <a:avLst/>
                  <a:gdLst>
                    <a:gd name="connsiteX0" fmla="*/ 709092 w 810767"/>
                    <a:gd name="connsiteY0" fmla="*/ 1935422 h 2055860"/>
                    <a:gd name="connsiteX1" fmla="*/ 795808 w 810767"/>
                    <a:gd name="connsiteY1" fmla="*/ 1941916 h 2055860"/>
                    <a:gd name="connsiteX2" fmla="*/ 810366 w 810767"/>
                    <a:gd name="connsiteY2" fmla="*/ 1956221 h 2055860"/>
                    <a:gd name="connsiteX3" fmla="*/ 792797 w 810767"/>
                    <a:gd name="connsiteY3" fmla="*/ 1969399 h 2055860"/>
                    <a:gd name="connsiteX4" fmla="*/ 739461 w 810767"/>
                    <a:gd name="connsiteY4" fmla="*/ 1966889 h 2055860"/>
                    <a:gd name="connsiteX5" fmla="*/ 644085 w 810767"/>
                    <a:gd name="connsiteY5" fmla="*/ 1977556 h 2055860"/>
                    <a:gd name="connsiteX6" fmla="*/ 571550 w 810767"/>
                    <a:gd name="connsiteY6" fmla="*/ 2038672 h 2055860"/>
                    <a:gd name="connsiteX7" fmla="*/ 543314 w 810767"/>
                    <a:gd name="connsiteY7" fmla="*/ 2053479 h 2055860"/>
                    <a:gd name="connsiteX8" fmla="*/ 544694 w 810767"/>
                    <a:gd name="connsiteY8" fmla="*/ 2024992 h 2055860"/>
                    <a:gd name="connsiteX9" fmla="*/ 623881 w 810767"/>
                    <a:gd name="connsiteY9" fmla="*/ 1952457 h 2055860"/>
                    <a:gd name="connsiteX10" fmla="*/ 709092 w 810767"/>
                    <a:gd name="connsiteY10" fmla="*/ 1935422 h 2055860"/>
                    <a:gd name="connsiteX11" fmla="*/ 632274 w 810767"/>
                    <a:gd name="connsiteY11" fmla="*/ 1692590 h 2055860"/>
                    <a:gd name="connsiteX12" fmla="*/ 714362 w 810767"/>
                    <a:gd name="connsiteY12" fmla="*/ 1697954 h 2055860"/>
                    <a:gd name="connsiteX13" fmla="*/ 736826 w 810767"/>
                    <a:gd name="connsiteY13" fmla="*/ 1715398 h 2055860"/>
                    <a:gd name="connsiteX14" fmla="*/ 706708 w 810767"/>
                    <a:gd name="connsiteY14" fmla="*/ 1728575 h 2055860"/>
                    <a:gd name="connsiteX15" fmla="*/ 598280 w 810767"/>
                    <a:gd name="connsiteY15" fmla="*/ 1728575 h 2055860"/>
                    <a:gd name="connsiteX16" fmla="*/ 497383 w 810767"/>
                    <a:gd name="connsiteY16" fmla="*/ 1798224 h 2055860"/>
                    <a:gd name="connsiteX17" fmla="*/ 468645 w 810767"/>
                    <a:gd name="connsiteY17" fmla="*/ 1812907 h 2055860"/>
                    <a:gd name="connsiteX18" fmla="*/ 469021 w 810767"/>
                    <a:gd name="connsiteY18" fmla="*/ 1786554 h 2055860"/>
                    <a:gd name="connsiteX19" fmla="*/ 551973 w 810767"/>
                    <a:gd name="connsiteY19" fmla="*/ 1710002 h 2055860"/>
                    <a:gd name="connsiteX20" fmla="*/ 632274 w 810767"/>
                    <a:gd name="connsiteY20" fmla="*/ 1692590 h 2055860"/>
                    <a:gd name="connsiteX21" fmla="*/ 578703 w 810767"/>
                    <a:gd name="connsiteY21" fmla="*/ 1452236 h 2055860"/>
                    <a:gd name="connsiteX22" fmla="*/ 642705 w 810767"/>
                    <a:gd name="connsiteY22" fmla="*/ 1457006 h 2055860"/>
                    <a:gd name="connsiteX23" fmla="*/ 662909 w 810767"/>
                    <a:gd name="connsiteY23" fmla="*/ 1475704 h 2055860"/>
                    <a:gd name="connsiteX24" fmla="*/ 635678 w 810767"/>
                    <a:gd name="connsiteY24" fmla="*/ 1486622 h 2055860"/>
                    <a:gd name="connsiteX25" fmla="*/ 513697 w 810767"/>
                    <a:gd name="connsiteY25" fmla="*/ 1488630 h 2055860"/>
                    <a:gd name="connsiteX26" fmla="*/ 422086 w 810767"/>
                    <a:gd name="connsiteY26" fmla="*/ 1557527 h 2055860"/>
                    <a:gd name="connsiteX27" fmla="*/ 396611 w 810767"/>
                    <a:gd name="connsiteY27" fmla="*/ 1571582 h 2055860"/>
                    <a:gd name="connsiteX28" fmla="*/ 395607 w 810767"/>
                    <a:gd name="connsiteY28" fmla="*/ 1542969 h 2055860"/>
                    <a:gd name="connsiteX29" fmla="*/ 544945 w 810767"/>
                    <a:gd name="connsiteY29" fmla="*/ 1452363 h 2055860"/>
                    <a:gd name="connsiteX30" fmla="*/ 578703 w 810767"/>
                    <a:gd name="connsiteY30" fmla="*/ 1452236 h 2055860"/>
                    <a:gd name="connsiteX31" fmla="*/ 515083 w 810767"/>
                    <a:gd name="connsiteY31" fmla="*/ 1209536 h 2055860"/>
                    <a:gd name="connsiteX32" fmla="*/ 601800 w 810767"/>
                    <a:gd name="connsiteY32" fmla="*/ 1216030 h 2055860"/>
                    <a:gd name="connsiteX33" fmla="*/ 616358 w 810767"/>
                    <a:gd name="connsiteY33" fmla="*/ 1230336 h 2055860"/>
                    <a:gd name="connsiteX34" fmla="*/ 598789 w 810767"/>
                    <a:gd name="connsiteY34" fmla="*/ 1243514 h 2055860"/>
                    <a:gd name="connsiteX35" fmla="*/ 545453 w 810767"/>
                    <a:gd name="connsiteY35" fmla="*/ 1241004 h 2055860"/>
                    <a:gd name="connsiteX36" fmla="*/ 450077 w 810767"/>
                    <a:gd name="connsiteY36" fmla="*/ 1251671 h 2055860"/>
                    <a:gd name="connsiteX37" fmla="*/ 377542 w 810767"/>
                    <a:gd name="connsiteY37" fmla="*/ 1312786 h 2055860"/>
                    <a:gd name="connsiteX38" fmla="*/ 349306 w 810767"/>
                    <a:gd name="connsiteY38" fmla="*/ 1327594 h 2055860"/>
                    <a:gd name="connsiteX39" fmla="*/ 350685 w 810767"/>
                    <a:gd name="connsiteY39" fmla="*/ 1299107 h 2055860"/>
                    <a:gd name="connsiteX40" fmla="*/ 429872 w 810767"/>
                    <a:gd name="connsiteY40" fmla="*/ 1226572 h 2055860"/>
                    <a:gd name="connsiteX41" fmla="*/ 515083 w 810767"/>
                    <a:gd name="connsiteY41" fmla="*/ 1209536 h 2055860"/>
                    <a:gd name="connsiteX42" fmla="*/ 438265 w 810767"/>
                    <a:gd name="connsiteY42" fmla="*/ 966705 h 2055860"/>
                    <a:gd name="connsiteX43" fmla="*/ 520354 w 810767"/>
                    <a:gd name="connsiteY43" fmla="*/ 972069 h 2055860"/>
                    <a:gd name="connsiteX44" fmla="*/ 542818 w 810767"/>
                    <a:gd name="connsiteY44" fmla="*/ 989513 h 2055860"/>
                    <a:gd name="connsiteX45" fmla="*/ 512699 w 810767"/>
                    <a:gd name="connsiteY45" fmla="*/ 1002690 h 2055860"/>
                    <a:gd name="connsiteX46" fmla="*/ 404272 w 810767"/>
                    <a:gd name="connsiteY46" fmla="*/ 1002690 h 2055860"/>
                    <a:gd name="connsiteX47" fmla="*/ 303375 w 810767"/>
                    <a:gd name="connsiteY47" fmla="*/ 1072339 h 2055860"/>
                    <a:gd name="connsiteX48" fmla="*/ 274637 w 810767"/>
                    <a:gd name="connsiteY48" fmla="*/ 1087022 h 2055860"/>
                    <a:gd name="connsiteX49" fmla="*/ 275013 w 810767"/>
                    <a:gd name="connsiteY49" fmla="*/ 1060669 h 2055860"/>
                    <a:gd name="connsiteX50" fmla="*/ 357965 w 810767"/>
                    <a:gd name="connsiteY50" fmla="*/ 984117 h 2055860"/>
                    <a:gd name="connsiteX51" fmla="*/ 438265 w 810767"/>
                    <a:gd name="connsiteY51" fmla="*/ 966705 h 2055860"/>
                    <a:gd name="connsiteX52" fmla="*/ 384694 w 810767"/>
                    <a:gd name="connsiteY52" fmla="*/ 726351 h 2055860"/>
                    <a:gd name="connsiteX53" fmla="*/ 448697 w 810767"/>
                    <a:gd name="connsiteY53" fmla="*/ 731121 h 2055860"/>
                    <a:gd name="connsiteX54" fmla="*/ 468901 w 810767"/>
                    <a:gd name="connsiteY54" fmla="*/ 749819 h 2055860"/>
                    <a:gd name="connsiteX55" fmla="*/ 441669 w 810767"/>
                    <a:gd name="connsiteY55" fmla="*/ 760737 h 2055860"/>
                    <a:gd name="connsiteX56" fmla="*/ 319689 w 810767"/>
                    <a:gd name="connsiteY56" fmla="*/ 762745 h 2055860"/>
                    <a:gd name="connsiteX57" fmla="*/ 228078 w 810767"/>
                    <a:gd name="connsiteY57" fmla="*/ 831642 h 2055860"/>
                    <a:gd name="connsiteX58" fmla="*/ 202603 w 810767"/>
                    <a:gd name="connsiteY58" fmla="*/ 845697 h 2055860"/>
                    <a:gd name="connsiteX59" fmla="*/ 201599 w 810767"/>
                    <a:gd name="connsiteY59" fmla="*/ 817084 h 2055860"/>
                    <a:gd name="connsiteX60" fmla="*/ 350937 w 810767"/>
                    <a:gd name="connsiteY60" fmla="*/ 726478 h 2055860"/>
                    <a:gd name="connsiteX61" fmla="*/ 384694 w 810767"/>
                    <a:gd name="connsiteY61" fmla="*/ 726351 h 2055860"/>
                    <a:gd name="connsiteX62" fmla="*/ 321075 w 810767"/>
                    <a:gd name="connsiteY62" fmla="*/ 483651 h 2055860"/>
                    <a:gd name="connsiteX63" fmla="*/ 407792 w 810767"/>
                    <a:gd name="connsiteY63" fmla="*/ 490145 h 2055860"/>
                    <a:gd name="connsiteX64" fmla="*/ 422349 w 810767"/>
                    <a:gd name="connsiteY64" fmla="*/ 504451 h 2055860"/>
                    <a:gd name="connsiteX65" fmla="*/ 404780 w 810767"/>
                    <a:gd name="connsiteY65" fmla="*/ 517629 h 2055860"/>
                    <a:gd name="connsiteX66" fmla="*/ 351444 w 810767"/>
                    <a:gd name="connsiteY66" fmla="*/ 515119 h 2055860"/>
                    <a:gd name="connsiteX67" fmla="*/ 256069 w 810767"/>
                    <a:gd name="connsiteY67" fmla="*/ 525786 h 2055860"/>
                    <a:gd name="connsiteX68" fmla="*/ 183534 w 810767"/>
                    <a:gd name="connsiteY68" fmla="*/ 586901 h 2055860"/>
                    <a:gd name="connsiteX69" fmla="*/ 155298 w 810767"/>
                    <a:gd name="connsiteY69" fmla="*/ 601709 h 2055860"/>
                    <a:gd name="connsiteX70" fmla="*/ 156677 w 810767"/>
                    <a:gd name="connsiteY70" fmla="*/ 573222 h 2055860"/>
                    <a:gd name="connsiteX71" fmla="*/ 235864 w 810767"/>
                    <a:gd name="connsiteY71" fmla="*/ 500687 h 2055860"/>
                    <a:gd name="connsiteX72" fmla="*/ 321075 w 810767"/>
                    <a:gd name="connsiteY72" fmla="*/ 483651 h 2055860"/>
                    <a:gd name="connsiteX73" fmla="*/ 244257 w 810767"/>
                    <a:gd name="connsiteY73" fmla="*/ 240820 h 2055860"/>
                    <a:gd name="connsiteX74" fmla="*/ 326346 w 810767"/>
                    <a:gd name="connsiteY74" fmla="*/ 246184 h 2055860"/>
                    <a:gd name="connsiteX75" fmla="*/ 348810 w 810767"/>
                    <a:gd name="connsiteY75" fmla="*/ 263628 h 2055860"/>
                    <a:gd name="connsiteX76" fmla="*/ 318691 w 810767"/>
                    <a:gd name="connsiteY76" fmla="*/ 276805 h 2055860"/>
                    <a:gd name="connsiteX77" fmla="*/ 210264 w 810767"/>
                    <a:gd name="connsiteY77" fmla="*/ 276805 h 2055860"/>
                    <a:gd name="connsiteX78" fmla="*/ 109367 w 810767"/>
                    <a:gd name="connsiteY78" fmla="*/ 346454 h 2055860"/>
                    <a:gd name="connsiteX79" fmla="*/ 80629 w 810767"/>
                    <a:gd name="connsiteY79" fmla="*/ 361137 h 2055860"/>
                    <a:gd name="connsiteX80" fmla="*/ 81005 w 810767"/>
                    <a:gd name="connsiteY80" fmla="*/ 334784 h 2055860"/>
                    <a:gd name="connsiteX81" fmla="*/ 163957 w 810767"/>
                    <a:gd name="connsiteY81" fmla="*/ 258232 h 2055860"/>
                    <a:gd name="connsiteX82" fmla="*/ 244257 w 810767"/>
                    <a:gd name="connsiteY82" fmla="*/ 240820 h 2055860"/>
                    <a:gd name="connsiteX83" fmla="*/ 190686 w 810767"/>
                    <a:gd name="connsiteY83" fmla="*/ 466 h 2055860"/>
                    <a:gd name="connsiteX84" fmla="*/ 254689 w 810767"/>
                    <a:gd name="connsiteY84" fmla="*/ 5236 h 2055860"/>
                    <a:gd name="connsiteX85" fmla="*/ 274893 w 810767"/>
                    <a:gd name="connsiteY85" fmla="*/ 23934 h 2055860"/>
                    <a:gd name="connsiteX86" fmla="*/ 247661 w 810767"/>
                    <a:gd name="connsiteY86" fmla="*/ 34852 h 2055860"/>
                    <a:gd name="connsiteX87" fmla="*/ 125681 w 810767"/>
                    <a:gd name="connsiteY87" fmla="*/ 36860 h 2055860"/>
                    <a:gd name="connsiteX88" fmla="*/ 34070 w 810767"/>
                    <a:gd name="connsiteY88" fmla="*/ 105757 h 2055860"/>
                    <a:gd name="connsiteX89" fmla="*/ 8595 w 810767"/>
                    <a:gd name="connsiteY89" fmla="*/ 119812 h 2055860"/>
                    <a:gd name="connsiteX90" fmla="*/ 7591 w 810767"/>
                    <a:gd name="connsiteY90" fmla="*/ 91199 h 2055860"/>
                    <a:gd name="connsiteX91" fmla="*/ 156929 w 810767"/>
                    <a:gd name="connsiteY91" fmla="*/ 593 h 2055860"/>
                    <a:gd name="connsiteX92" fmla="*/ 190686 w 810767"/>
                    <a:gd name="connsiteY92" fmla="*/ 466 h 2055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810767" h="2055860">
                      <a:moveTo>
                        <a:pt x="709092" y="1935422"/>
                      </a:moveTo>
                      <a:cubicBezTo>
                        <a:pt x="737799" y="1934292"/>
                        <a:pt x="766756" y="1937084"/>
                        <a:pt x="795808" y="1941916"/>
                      </a:cubicBezTo>
                      <a:cubicBezTo>
                        <a:pt x="804090" y="1943296"/>
                        <a:pt x="812749" y="1944174"/>
                        <a:pt x="810366" y="1956221"/>
                      </a:cubicBezTo>
                      <a:cubicBezTo>
                        <a:pt x="808608" y="1966010"/>
                        <a:pt x="802082" y="1969775"/>
                        <a:pt x="792797" y="1969399"/>
                      </a:cubicBezTo>
                      <a:cubicBezTo>
                        <a:pt x="774474" y="1968646"/>
                        <a:pt x="756152" y="1967642"/>
                        <a:pt x="739461" y="1966889"/>
                      </a:cubicBezTo>
                      <a:cubicBezTo>
                        <a:pt x="706205" y="1967265"/>
                        <a:pt x="674706" y="1966010"/>
                        <a:pt x="644085" y="1977556"/>
                      </a:cubicBezTo>
                      <a:cubicBezTo>
                        <a:pt x="612210" y="1989478"/>
                        <a:pt x="585480" y="2006419"/>
                        <a:pt x="571550" y="2038672"/>
                      </a:cubicBezTo>
                      <a:cubicBezTo>
                        <a:pt x="565777" y="2052099"/>
                        <a:pt x="556491" y="2060130"/>
                        <a:pt x="543314" y="2053479"/>
                      </a:cubicBezTo>
                      <a:cubicBezTo>
                        <a:pt x="527124" y="2045198"/>
                        <a:pt x="540930" y="2033400"/>
                        <a:pt x="544694" y="2024992"/>
                      </a:cubicBezTo>
                      <a:cubicBezTo>
                        <a:pt x="560381" y="1989603"/>
                        <a:pt x="588366" y="1966261"/>
                        <a:pt x="623881" y="1952457"/>
                      </a:cubicBezTo>
                      <a:cubicBezTo>
                        <a:pt x="651929" y="1941602"/>
                        <a:pt x="680385" y="1936551"/>
                        <a:pt x="709092" y="1935422"/>
                      </a:cubicBezTo>
                      <a:close/>
                      <a:moveTo>
                        <a:pt x="632274" y="1692590"/>
                      </a:moveTo>
                      <a:cubicBezTo>
                        <a:pt x="659364" y="1690833"/>
                        <a:pt x="686753" y="1692872"/>
                        <a:pt x="714362" y="1697954"/>
                      </a:cubicBezTo>
                      <a:cubicBezTo>
                        <a:pt x="725281" y="1699962"/>
                        <a:pt x="739086" y="1698456"/>
                        <a:pt x="736826" y="1715398"/>
                      </a:cubicBezTo>
                      <a:cubicBezTo>
                        <a:pt x="734818" y="1731085"/>
                        <a:pt x="721892" y="1729077"/>
                        <a:pt x="706708" y="1728575"/>
                      </a:cubicBezTo>
                      <a:cubicBezTo>
                        <a:pt x="673200" y="1721045"/>
                        <a:pt x="636054" y="1721547"/>
                        <a:pt x="598280" y="1728575"/>
                      </a:cubicBezTo>
                      <a:cubicBezTo>
                        <a:pt x="553604" y="1736606"/>
                        <a:pt x="517462" y="1755556"/>
                        <a:pt x="497383" y="1798224"/>
                      </a:cubicBezTo>
                      <a:cubicBezTo>
                        <a:pt x="491484" y="1810899"/>
                        <a:pt x="482073" y="1819558"/>
                        <a:pt x="468645" y="1812907"/>
                      </a:cubicBezTo>
                      <a:cubicBezTo>
                        <a:pt x="454464" y="1806004"/>
                        <a:pt x="465633" y="1794334"/>
                        <a:pt x="469021" y="1786554"/>
                      </a:cubicBezTo>
                      <a:cubicBezTo>
                        <a:pt x="485460" y="1749281"/>
                        <a:pt x="514199" y="1724434"/>
                        <a:pt x="551973" y="1710002"/>
                      </a:cubicBezTo>
                      <a:cubicBezTo>
                        <a:pt x="578390" y="1699899"/>
                        <a:pt x="605183" y="1694346"/>
                        <a:pt x="632274" y="1692590"/>
                      </a:cubicBezTo>
                      <a:close/>
                      <a:moveTo>
                        <a:pt x="578703" y="1452236"/>
                      </a:moveTo>
                      <a:cubicBezTo>
                        <a:pt x="600162" y="1452488"/>
                        <a:pt x="621622" y="1451359"/>
                        <a:pt x="642705" y="1457006"/>
                      </a:cubicBezTo>
                      <a:cubicBezTo>
                        <a:pt x="653497" y="1459892"/>
                        <a:pt x="667050" y="1458135"/>
                        <a:pt x="662909" y="1475704"/>
                      </a:cubicBezTo>
                      <a:cubicBezTo>
                        <a:pt x="659145" y="1491391"/>
                        <a:pt x="646971" y="1488254"/>
                        <a:pt x="635678" y="1486622"/>
                      </a:cubicBezTo>
                      <a:cubicBezTo>
                        <a:pt x="594892" y="1480724"/>
                        <a:pt x="554106" y="1478968"/>
                        <a:pt x="513697" y="1488630"/>
                      </a:cubicBezTo>
                      <a:cubicBezTo>
                        <a:pt x="473539" y="1498293"/>
                        <a:pt x="439279" y="1516741"/>
                        <a:pt x="422086" y="1557527"/>
                      </a:cubicBezTo>
                      <a:cubicBezTo>
                        <a:pt x="417317" y="1568947"/>
                        <a:pt x="410290" y="1578233"/>
                        <a:pt x="396611" y="1571582"/>
                      </a:cubicBezTo>
                      <a:cubicBezTo>
                        <a:pt x="380296" y="1563550"/>
                        <a:pt x="391465" y="1551880"/>
                        <a:pt x="395607" y="1542969"/>
                      </a:cubicBezTo>
                      <a:cubicBezTo>
                        <a:pt x="425097" y="1479720"/>
                        <a:pt x="481445" y="1459641"/>
                        <a:pt x="544945" y="1452363"/>
                      </a:cubicBezTo>
                      <a:cubicBezTo>
                        <a:pt x="556114" y="1451107"/>
                        <a:pt x="567409" y="1452236"/>
                        <a:pt x="578703" y="1452236"/>
                      </a:cubicBezTo>
                      <a:close/>
                      <a:moveTo>
                        <a:pt x="515083" y="1209536"/>
                      </a:moveTo>
                      <a:cubicBezTo>
                        <a:pt x="543790" y="1208407"/>
                        <a:pt x="572748" y="1211199"/>
                        <a:pt x="601800" y="1216030"/>
                      </a:cubicBezTo>
                      <a:cubicBezTo>
                        <a:pt x="610082" y="1217411"/>
                        <a:pt x="618741" y="1218289"/>
                        <a:pt x="616358" y="1230336"/>
                      </a:cubicBezTo>
                      <a:cubicBezTo>
                        <a:pt x="614600" y="1240125"/>
                        <a:pt x="608074" y="1243889"/>
                        <a:pt x="598789" y="1243514"/>
                      </a:cubicBezTo>
                      <a:cubicBezTo>
                        <a:pt x="580466" y="1242760"/>
                        <a:pt x="562144" y="1241756"/>
                        <a:pt x="545453" y="1241004"/>
                      </a:cubicBezTo>
                      <a:cubicBezTo>
                        <a:pt x="512196" y="1241379"/>
                        <a:pt x="480697" y="1240125"/>
                        <a:pt x="450077" y="1251671"/>
                      </a:cubicBezTo>
                      <a:cubicBezTo>
                        <a:pt x="418202" y="1263593"/>
                        <a:pt x="391472" y="1280534"/>
                        <a:pt x="377542" y="1312786"/>
                      </a:cubicBezTo>
                      <a:cubicBezTo>
                        <a:pt x="371768" y="1326213"/>
                        <a:pt x="362482" y="1334245"/>
                        <a:pt x="349306" y="1327594"/>
                      </a:cubicBezTo>
                      <a:cubicBezTo>
                        <a:pt x="333116" y="1319312"/>
                        <a:pt x="346921" y="1307515"/>
                        <a:pt x="350685" y="1299107"/>
                      </a:cubicBezTo>
                      <a:cubicBezTo>
                        <a:pt x="366373" y="1263718"/>
                        <a:pt x="394357" y="1240375"/>
                        <a:pt x="429872" y="1226572"/>
                      </a:cubicBezTo>
                      <a:cubicBezTo>
                        <a:pt x="457921" y="1215717"/>
                        <a:pt x="486376" y="1210666"/>
                        <a:pt x="515083" y="1209536"/>
                      </a:cubicBezTo>
                      <a:close/>
                      <a:moveTo>
                        <a:pt x="438265" y="966705"/>
                      </a:moveTo>
                      <a:cubicBezTo>
                        <a:pt x="465356" y="964948"/>
                        <a:pt x="492745" y="966987"/>
                        <a:pt x="520354" y="972069"/>
                      </a:cubicBezTo>
                      <a:cubicBezTo>
                        <a:pt x="531272" y="974077"/>
                        <a:pt x="545078" y="972571"/>
                        <a:pt x="542818" y="989513"/>
                      </a:cubicBezTo>
                      <a:cubicBezTo>
                        <a:pt x="540810" y="1005200"/>
                        <a:pt x="527884" y="1003192"/>
                        <a:pt x="512699" y="1002690"/>
                      </a:cubicBezTo>
                      <a:cubicBezTo>
                        <a:pt x="479192" y="995160"/>
                        <a:pt x="442045" y="995662"/>
                        <a:pt x="404272" y="1002690"/>
                      </a:cubicBezTo>
                      <a:cubicBezTo>
                        <a:pt x="359596" y="1010721"/>
                        <a:pt x="323454" y="1029671"/>
                        <a:pt x="303375" y="1072339"/>
                      </a:cubicBezTo>
                      <a:cubicBezTo>
                        <a:pt x="297476" y="1085014"/>
                        <a:pt x="288065" y="1093673"/>
                        <a:pt x="274637" y="1087022"/>
                      </a:cubicBezTo>
                      <a:cubicBezTo>
                        <a:pt x="260456" y="1080119"/>
                        <a:pt x="271625" y="1068449"/>
                        <a:pt x="275013" y="1060669"/>
                      </a:cubicBezTo>
                      <a:cubicBezTo>
                        <a:pt x="291452" y="1023396"/>
                        <a:pt x="320191" y="998549"/>
                        <a:pt x="357965" y="984117"/>
                      </a:cubicBezTo>
                      <a:cubicBezTo>
                        <a:pt x="384381" y="974015"/>
                        <a:pt x="411174" y="968461"/>
                        <a:pt x="438265" y="966705"/>
                      </a:cubicBezTo>
                      <a:close/>
                      <a:moveTo>
                        <a:pt x="384694" y="726351"/>
                      </a:moveTo>
                      <a:cubicBezTo>
                        <a:pt x="406154" y="726603"/>
                        <a:pt x="427614" y="725474"/>
                        <a:pt x="448697" y="731121"/>
                      </a:cubicBezTo>
                      <a:cubicBezTo>
                        <a:pt x="459489" y="734007"/>
                        <a:pt x="473042" y="732250"/>
                        <a:pt x="468901" y="749819"/>
                      </a:cubicBezTo>
                      <a:cubicBezTo>
                        <a:pt x="465137" y="765506"/>
                        <a:pt x="452963" y="762369"/>
                        <a:pt x="441669" y="760737"/>
                      </a:cubicBezTo>
                      <a:cubicBezTo>
                        <a:pt x="400884" y="754839"/>
                        <a:pt x="360097" y="753083"/>
                        <a:pt x="319689" y="762745"/>
                      </a:cubicBezTo>
                      <a:cubicBezTo>
                        <a:pt x="279531" y="772408"/>
                        <a:pt x="245271" y="790856"/>
                        <a:pt x="228078" y="831642"/>
                      </a:cubicBezTo>
                      <a:cubicBezTo>
                        <a:pt x="223309" y="843062"/>
                        <a:pt x="216282" y="852348"/>
                        <a:pt x="202603" y="845697"/>
                      </a:cubicBezTo>
                      <a:cubicBezTo>
                        <a:pt x="186288" y="837665"/>
                        <a:pt x="197457" y="825995"/>
                        <a:pt x="201599" y="817084"/>
                      </a:cubicBezTo>
                      <a:cubicBezTo>
                        <a:pt x="231089" y="753835"/>
                        <a:pt x="287437" y="733756"/>
                        <a:pt x="350937" y="726478"/>
                      </a:cubicBezTo>
                      <a:cubicBezTo>
                        <a:pt x="362105" y="725222"/>
                        <a:pt x="373400" y="726351"/>
                        <a:pt x="384694" y="726351"/>
                      </a:cubicBezTo>
                      <a:close/>
                      <a:moveTo>
                        <a:pt x="321075" y="483651"/>
                      </a:moveTo>
                      <a:cubicBezTo>
                        <a:pt x="349782" y="482522"/>
                        <a:pt x="378740" y="485314"/>
                        <a:pt x="407792" y="490145"/>
                      </a:cubicBezTo>
                      <a:cubicBezTo>
                        <a:pt x="416074" y="491526"/>
                        <a:pt x="424733" y="492404"/>
                        <a:pt x="422349" y="504451"/>
                      </a:cubicBezTo>
                      <a:cubicBezTo>
                        <a:pt x="420592" y="514240"/>
                        <a:pt x="414066" y="518004"/>
                        <a:pt x="404780" y="517629"/>
                      </a:cubicBezTo>
                      <a:cubicBezTo>
                        <a:pt x="386457" y="516875"/>
                        <a:pt x="368136" y="515871"/>
                        <a:pt x="351444" y="515119"/>
                      </a:cubicBezTo>
                      <a:cubicBezTo>
                        <a:pt x="318188" y="515494"/>
                        <a:pt x="286689" y="514240"/>
                        <a:pt x="256069" y="525786"/>
                      </a:cubicBezTo>
                      <a:cubicBezTo>
                        <a:pt x="224194" y="537708"/>
                        <a:pt x="197464" y="554649"/>
                        <a:pt x="183534" y="586901"/>
                      </a:cubicBezTo>
                      <a:cubicBezTo>
                        <a:pt x="177760" y="600328"/>
                        <a:pt x="168474" y="608360"/>
                        <a:pt x="155298" y="601709"/>
                      </a:cubicBezTo>
                      <a:cubicBezTo>
                        <a:pt x="139108" y="593427"/>
                        <a:pt x="152913" y="581630"/>
                        <a:pt x="156677" y="573222"/>
                      </a:cubicBezTo>
                      <a:cubicBezTo>
                        <a:pt x="172365" y="537833"/>
                        <a:pt x="200349" y="514490"/>
                        <a:pt x="235864" y="500687"/>
                      </a:cubicBezTo>
                      <a:cubicBezTo>
                        <a:pt x="263913" y="489832"/>
                        <a:pt x="292368" y="484781"/>
                        <a:pt x="321075" y="483651"/>
                      </a:cubicBezTo>
                      <a:close/>
                      <a:moveTo>
                        <a:pt x="244257" y="240820"/>
                      </a:moveTo>
                      <a:cubicBezTo>
                        <a:pt x="271348" y="239063"/>
                        <a:pt x="298737" y="241102"/>
                        <a:pt x="326346" y="246184"/>
                      </a:cubicBezTo>
                      <a:cubicBezTo>
                        <a:pt x="337264" y="248192"/>
                        <a:pt x="351069" y="246686"/>
                        <a:pt x="348810" y="263628"/>
                      </a:cubicBezTo>
                      <a:cubicBezTo>
                        <a:pt x="346802" y="279315"/>
                        <a:pt x="333876" y="277307"/>
                        <a:pt x="318691" y="276805"/>
                      </a:cubicBezTo>
                      <a:cubicBezTo>
                        <a:pt x="285184" y="269275"/>
                        <a:pt x="248037" y="269777"/>
                        <a:pt x="210264" y="276805"/>
                      </a:cubicBezTo>
                      <a:cubicBezTo>
                        <a:pt x="165588" y="284836"/>
                        <a:pt x="129446" y="303786"/>
                        <a:pt x="109367" y="346454"/>
                      </a:cubicBezTo>
                      <a:cubicBezTo>
                        <a:pt x="103468" y="359129"/>
                        <a:pt x="94057" y="367788"/>
                        <a:pt x="80629" y="361137"/>
                      </a:cubicBezTo>
                      <a:cubicBezTo>
                        <a:pt x="66448" y="354234"/>
                        <a:pt x="77617" y="342564"/>
                        <a:pt x="81005" y="334784"/>
                      </a:cubicBezTo>
                      <a:cubicBezTo>
                        <a:pt x="97444" y="297511"/>
                        <a:pt x="126183" y="272664"/>
                        <a:pt x="163957" y="258232"/>
                      </a:cubicBezTo>
                      <a:cubicBezTo>
                        <a:pt x="190373" y="248130"/>
                        <a:pt x="217166" y="242576"/>
                        <a:pt x="244257" y="240820"/>
                      </a:cubicBezTo>
                      <a:close/>
                      <a:moveTo>
                        <a:pt x="190686" y="466"/>
                      </a:moveTo>
                      <a:cubicBezTo>
                        <a:pt x="212146" y="718"/>
                        <a:pt x="233606" y="-411"/>
                        <a:pt x="254689" y="5236"/>
                      </a:cubicBezTo>
                      <a:cubicBezTo>
                        <a:pt x="265481" y="8122"/>
                        <a:pt x="279034" y="6365"/>
                        <a:pt x="274893" y="23934"/>
                      </a:cubicBezTo>
                      <a:cubicBezTo>
                        <a:pt x="271129" y="39621"/>
                        <a:pt x="258955" y="36484"/>
                        <a:pt x="247661" y="34852"/>
                      </a:cubicBezTo>
                      <a:cubicBezTo>
                        <a:pt x="206876" y="28954"/>
                        <a:pt x="166089" y="27198"/>
                        <a:pt x="125681" y="36860"/>
                      </a:cubicBezTo>
                      <a:cubicBezTo>
                        <a:pt x="85523" y="46523"/>
                        <a:pt x="51263" y="64971"/>
                        <a:pt x="34070" y="105757"/>
                      </a:cubicBezTo>
                      <a:cubicBezTo>
                        <a:pt x="29301" y="117177"/>
                        <a:pt x="22274" y="126463"/>
                        <a:pt x="8595" y="119812"/>
                      </a:cubicBezTo>
                      <a:cubicBezTo>
                        <a:pt x="-7720" y="111780"/>
                        <a:pt x="3449" y="100110"/>
                        <a:pt x="7591" y="91199"/>
                      </a:cubicBezTo>
                      <a:cubicBezTo>
                        <a:pt x="37081" y="27950"/>
                        <a:pt x="93429" y="7871"/>
                        <a:pt x="156929" y="593"/>
                      </a:cubicBezTo>
                      <a:cubicBezTo>
                        <a:pt x="168097" y="-663"/>
                        <a:pt x="179392" y="466"/>
                        <a:pt x="190686" y="46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317" name="Group 283">
                <a:extLst>
                  <a:ext uri="{FF2B5EF4-FFF2-40B4-BE49-F238E27FC236}">
                    <a16:creationId xmlns:a16="http://schemas.microsoft.com/office/drawing/2014/main" id="{0891F586-3FAF-4BCB-A928-C1CADB9B2012}"/>
                  </a:ext>
                </a:extLst>
              </p:cNvPr>
              <p:cNvGrpSpPr/>
              <p:nvPr/>
            </p:nvGrpSpPr>
            <p:grpSpPr>
              <a:xfrm>
                <a:off x="4970310" y="2400403"/>
                <a:ext cx="731987" cy="1039122"/>
                <a:chOff x="3805328" y="4061908"/>
                <a:chExt cx="310118" cy="440241"/>
              </a:xfrm>
            </p:grpSpPr>
            <p:sp>
              <p:nvSpPr>
                <p:cNvPr id="319" name="Freeform: Shape 284">
                  <a:extLst>
                    <a:ext uri="{FF2B5EF4-FFF2-40B4-BE49-F238E27FC236}">
                      <a16:creationId xmlns:a16="http://schemas.microsoft.com/office/drawing/2014/main" id="{3142061F-22A8-48C6-B5B3-A7C6AD23EAE4}"/>
                    </a:ext>
                  </a:extLst>
                </p:cNvPr>
                <p:cNvSpPr/>
                <p:nvPr/>
              </p:nvSpPr>
              <p:spPr>
                <a:xfrm>
                  <a:off x="3805328" y="4199702"/>
                  <a:ext cx="308525" cy="301890"/>
                </a:xfrm>
                <a:custGeom>
                  <a:avLst/>
                  <a:gdLst>
                    <a:gd name="connsiteX0" fmla="*/ 309455 w 308524"/>
                    <a:gd name="connsiteY0" fmla="*/ 104725 h 301889"/>
                    <a:gd name="connsiteX1" fmla="*/ 242110 w 308524"/>
                    <a:gd name="connsiteY1" fmla="*/ 20793 h 301889"/>
                    <a:gd name="connsiteX2" fmla="*/ 236138 w 308524"/>
                    <a:gd name="connsiteY2" fmla="*/ 16812 h 301889"/>
                    <a:gd name="connsiteX3" fmla="*/ 170784 w 308524"/>
                    <a:gd name="connsiteY3" fmla="*/ 2215 h 301889"/>
                    <a:gd name="connsiteX4" fmla="*/ 143913 w 308524"/>
                    <a:gd name="connsiteY4" fmla="*/ 225 h 301889"/>
                    <a:gd name="connsiteX5" fmla="*/ 74246 w 308524"/>
                    <a:gd name="connsiteY5" fmla="*/ 11504 h 301889"/>
                    <a:gd name="connsiteX6" fmla="*/ 14863 w 308524"/>
                    <a:gd name="connsiteY6" fmla="*/ 58612 h 301889"/>
                    <a:gd name="connsiteX7" fmla="*/ 598 w 308524"/>
                    <a:gd name="connsiteY7" fmla="*/ 111028 h 301889"/>
                    <a:gd name="connsiteX8" fmla="*/ 25811 w 308524"/>
                    <a:gd name="connsiteY8" fmla="*/ 228467 h 301889"/>
                    <a:gd name="connsiteX9" fmla="*/ 74577 w 308524"/>
                    <a:gd name="connsiteY9" fmla="*/ 280551 h 301889"/>
                    <a:gd name="connsiteX10" fmla="*/ 137609 w 308524"/>
                    <a:gd name="connsiteY10" fmla="*/ 303774 h 301889"/>
                    <a:gd name="connsiteX11" fmla="*/ 166803 w 308524"/>
                    <a:gd name="connsiteY11" fmla="*/ 303774 h 301889"/>
                    <a:gd name="connsiteX12" fmla="*/ 167135 w 308524"/>
                    <a:gd name="connsiteY12" fmla="*/ 303442 h 301889"/>
                    <a:gd name="connsiteX13" fmla="*/ 166803 w 308524"/>
                    <a:gd name="connsiteY13" fmla="*/ 303774 h 301889"/>
                    <a:gd name="connsiteX14" fmla="*/ 172443 w 308524"/>
                    <a:gd name="connsiteY14" fmla="*/ 303774 h 301889"/>
                    <a:gd name="connsiteX15" fmla="*/ 232157 w 308524"/>
                    <a:gd name="connsiteY15" fmla="*/ 284201 h 301889"/>
                    <a:gd name="connsiteX16" fmla="*/ 300166 w 308524"/>
                    <a:gd name="connsiteY16" fmla="*/ 199937 h 301889"/>
                    <a:gd name="connsiteX17" fmla="*/ 310781 w 308524"/>
                    <a:gd name="connsiteY17" fmla="*/ 150506 h 301889"/>
                    <a:gd name="connsiteX18" fmla="*/ 309455 w 308524"/>
                    <a:gd name="connsiteY18" fmla="*/ 104725 h 301889"/>
                    <a:gd name="connsiteX19" fmla="*/ 168462 w 308524"/>
                    <a:gd name="connsiteY19" fmla="*/ 301783 h 301889"/>
                    <a:gd name="connsiteX20" fmla="*/ 168462 w 308524"/>
                    <a:gd name="connsiteY20" fmla="*/ 301783 h 301889"/>
                    <a:gd name="connsiteX21" fmla="*/ 168462 w 308524"/>
                    <a:gd name="connsiteY21" fmla="*/ 301783 h 301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8524" h="301889">
                      <a:moveTo>
                        <a:pt x="309455" y="104725"/>
                      </a:moveTo>
                      <a:cubicBezTo>
                        <a:pt x="301493" y="64916"/>
                        <a:pt x="278270" y="37712"/>
                        <a:pt x="242110" y="20793"/>
                      </a:cubicBezTo>
                      <a:cubicBezTo>
                        <a:pt x="240783" y="18803"/>
                        <a:pt x="238461" y="17476"/>
                        <a:pt x="236138" y="16812"/>
                      </a:cubicBezTo>
                      <a:cubicBezTo>
                        <a:pt x="215238" y="7855"/>
                        <a:pt x="193675" y="1552"/>
                        <a:pt x="170784" y="2215"/>
                      </a:cubicBezTo>
                      <a:cubicBezTo>
                        <a:pt x="161827" y="3874"/>
                        <a:pt x="148225" y="225"/>
                        <a:pt x="143913" y="225"/>
                      </a:cubicBezTo>
                      <a:cubicBezTo>
                        <a:pt x="120027" y="-1102"/>
                        <a:pt x="96805" y="3542"/>
                        <a:pt x="74246" y="11504"/>
                      </a:cubicBezTo>
                      <a:cubicBezTo>
                        <a:pt x="49033" y="20462"/>
                        <a:pt x="29460" y="36385"/>
                        <a:pt x="14863" y="58612"/>
                      </a:cubicBezTo>
                      <a:cubicBezTo>
                        <a:pt x="4247" y="74536"/>
                        <a:pt x="1593" y="92451"/>
                        <a:pt x="598" y="111028"/>
                      </a:cubicBezTo>
                      <a:cubicBezTo>
                        <a:pt x="-1724" y="152497"/>
                        <a:pt x="1925" y="192638"/>
                        <a:pt x="25811" y="228467"/>
                      </a:cubicBezTo>
                      <a:cubicBezTo>
                        <a:pt x="39412" y="248704"/>
                        <a:pt x="54673" y="266286"/>
                        <a:pt x="74577" y="280551"/>
                      </a:cubicBezTo>
                      <a:cubicBezTo>
                        <a:pt x="93819" y="293821"/>
                        <a:pt x="114387" y="302447"/>
                        <a:pt x="137609" y="303774"/>
                      </a:cubicBezTo>
                      <a:cubicBezTo>
                        <a:pt x="147230" y="303774"/>
                        <a:pt x="157183" y="303774"/>
                        <a:pt x="166803" y="303774"/>
                      </a:cubicBezTo>
                      <a:cubicBezTo>
                        <a:pt x="166803" y="303774"/>
                        <a:pt x="166803" y="303442"/>
                        <a:pt x="167135" y="303442"/>
                      </a:cubicBezTo>
                      <a:cubicBezTo>
                        <a:pt x="167135" y="303442"/>
                        <a:pt x="167135" y="303774"/>
                        <a:pt x="166803" y="303774"/>
                      </a:cubicBezTo>
                      <a:cubicBezTo>
                        <a:pt x="168794" y="303774"/>
                        <a:pt x="170452" y="303774"/>
                        <a:pt x="172443" y="303774"/>
                      </a:cubicBezTo>
                      <a:cubicBezTo>
                        <a:pt x="194006" y="302115"/>
                        <a:pt x="214243" y="296807"/>
                        <a:pt x="232157" y="284201"/>
                      </a:cubicBezTo>
                      <a:cubicBezTo>
                        <a:pt x="262678" y="262637"/>
                        <a:pt x="284905" y="234107"/>
                        <a:pt x="300166" y="199937"/>
                      </a:cubicBezTo>
                      <a:cubicBezTo>
                        <a:pt x="307132" y="184013"/>
                        <a:pt x="307796" y="167094"/>
                        <a:pt x="310781" y="150506"/>
                      </a:cubicBezTo>
                      <a:cubicBezTo>
                        <a:pt x="311445" y="136573"/>
                        <a:pt x="309786" y="106384"/>
                        <a:pt x="309455" y="104725"/>
                      </a:cubicBezTo>
                      <a:close/>
                      <a:moveTo>
                        <a:pt x="168462" y="301783"/>
                      </a:moveTo>
                      <a:cubicBezTo>
                        <a:pt x="168130" y="302115"/>
                        <a:pt x="168130" y="302115"/>
                        <a:pt x="168462" y="301783"/>
                      </a:cubicBezTo>
                      <a:cubicBezTo>
                        <a:pt x="168130" y="302115"/>
                        <a:pt x="168130" y="302115"/>
                        <a:pt x="168462" y="301783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33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0" name="Freeform: Shape 285">
                  <a:extLst>
                    <a:ext uri="{FF2B5EF4-FFF2-40B4-BE49-F238E27FC236}">
                      <a16:creationId xmlns:a16="http://schemas.microsoft.com/office/drawing/2014/main" id="{2F6542FD-C52F-4471-ACD7-2175C6004EC1}"/>
                    </a:ext>
                  </a:extLst>
                </p:cNvPr>
                <p:cNvSpPr/>
                <p:nvPr/>
              </p:nvSpPr>
              <p:spPr>
                <a:xfrm>
                  <a:off x="3972795" y="4220164"/>
                  <a:ext cx="142651" cy="281985"/>
                </a:xfrm>
                <a:custGeom>
                  <a:avLst/>
                  <a:gdLst>
                    <a:gd name="connsiteX0" fmla="*/ 73980 w 142651"/>
                    <a:gd name="connsiteY0" fmla="*/ 0 h 281985"/>
                    <a:gd name="connsiteX1" fmla="*/ 141988 w 142651"/>
                    <a:gd name="connsiteY1" fmla="*/ 84264 h 281985"/>
                    <a:gd name="connsiteX2" fmla="*/ 143978 w 142651"/>
                    <a:gd name="connsiteY2" fmla="*/ 129713 h 281985"/>
                    <a:gd name="connsiteX3" fmla="*/ 133362 w 142651"/>
                    <a:gd name="connsiteY3" fmla="*/ 179143 h 281985"/>
                    <a:gd name="connsiteX4" fmla="*/ 65354 w 142651"/>
                    <a:gd name="connsiteY4" fmla="*/ 263407 h 281985"/>
                    <a:gd name="connsiteX5" fmla="*/ 5640 w 142651"/>
                    <a:gd name="connsiteY5" fmla="*/ 282980 h 281985"/>
                    <a:gd name="connsiteX6" fmla="*/ 0 w 142651"/>
                    <a:gd name="connsiteY6" fmla="*/ 282980 h 281985"/>
                    <a:gd name="connsiteX7" fmla="*/ 72321 w 142651"/>
                    <a:gd name="connsiteY7" fmla="*/ 182461 h 281985"/>
                    <a:gd name="connsiteX8" fmla="*/ 85591 w 142651"/>
                    <a:gd name="connsiteY8" fmla="*/ 69003 h 281985"/>
                    <a:gd name="connsiteX9" fmla="*/ 73980 w 142651"/>
                    <a:gd name="connsiteY9" fmla="*/ 0 h 281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2651" h="281985">
                      <a:moveTo>
                        <a:pt x="73980" y="0"/>
                      </a:moveTo>
                      <a:cubicBezTo>
                        <a:pt x="110472" y="16919"/>
                        <a:pt x="134026" y="44454"/>
                        <a:pt x="141988" y="84264"/>
                      </a:cubicBezTo>
                      <a:cubicBezTo>
                        <a:pt x="142320" y="85923"/>
                        <a:pt x="143978" y="116112"/>
                        <a:pt x="143978" y="129713"/>
                      </a:cubicBezTo>
                      <a:cubicBezTo>
                        <a:pt x="140993" y="146300"/>
                        <a:pt x="140661" y="163220"/>
                        <a:pt x="133362" y="179143"/>
                      </a:cubicBezTo>
                      <a:cubicBezTo>
                        <a:pt x="118102" y="213313"/>
                        <a:pt x="95875" y="241844"/>
                        <a:pt x="65354" y="263407"/>
                      </a:cubicBezTo>
                      <a:cubicBezTo>
                        <a:pt x="47440" y="276014"/>
                        <a:pt x="27203" y="281322"/>
                        <a:pt x="5640" y="282980"/>
                      </a:cubicBezTo>
                      <a:cubicBezTo>
                        <a:pt x="3649" y="282980"/>
                        <a:pt x="1990" y="282980"/>
                        <a:pt x="0" y="282980"/>
                      </a:cubicBezTo>
                      <a:cubicBezTo>
                        <a:pt x="2986" y="276345"/>
                        <a:pt x="58719" y="220280"/>
                        <a:pt x="72321" y="182461"/>
                      </a:cubicBezTo>
                      <a:cubicBezTo>
                        <a:pt x="85259" y="145637"/>
                        <a:pt x="88908" y="107818"/>
                        <a:pt x="85591" y="69003"/>
                      </a:cubicBezTo>
                      <a:cubicBezTo>
                        <a:pt x="83600" y="45449"/>
                        <a:pt x="78624" y="22891"/>
                        <a:pt x="73980" y="0"/>
                      </a:cubicBezTo>
                      <a:close/>
                    </a:path>
                  </a:pathLst>
                </a:custGeom>
                <a:solidFill>
                  <a:srgbClr val="CF504F"/>
                </a:solidFill>
                <a:ln w="33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1" name="Freeform: Shape 286">
                  <a:extLst>
                    <a:ext uri="{FF2B5EF4-FFF2-40B4-BE49-F238E27FC236}">
                      <a16:creationId xmlns:a16="http://schemas.microsoft.com/office/drawing/2014/main" id="{775E2D05-3DEC-4605-8A12-1A798D1FEDF2}"/>
                    </a:ext>
                  </a:extLst>
                </p:cNvPr>
                <p:cNvSpPr/>
                <p:nvPr/>
              </p:nvSpPr>
              <p:spPr>
                <a:xfrm>
                  <a:off x="3885014" y="4061908"/>
                  <a:ext cx="185778" cy="182461"/>
                </a:xfrm>
                <a:custGeom>
                  <a:avLst/>
                  <a:gdLst>
                    <a:gd name="connsiteX0" fmla="*/ 176358 w 185778"/>
                    <a:gd name="connsiteY0" fmla="*/ 32524 h 182460"/>
                    <a:gd name="connsiteX1" fmla="*/ 105364 w 185778"/>
                    <a:gd name="connsiteY1" fmla="*/ 76646 h 182460"/>
                    <a:gd name="connsiteX2" fmla="*/ 95411 w 185778"/>
                    <a:gd name="connsiteY2" fmla="*/ 90579 h 182460"/>
                    <a:gd name="connsiteX3" fmla="*/ 93089 w 185778"/>
                    <a:gd name="connsiteY3" fmla="*/ 78968 h 182460"/>
                    <a:gd name="connsiteX4" fmla="*/ 11479 w 185778"/>
                    <a:gd name="connsiteY4" fmla="*/ 1671 h 182460"/>
                    <a:gd name="connsiteX5" fmla="*/ 532 w 185778"/>
                    <a:gd name="connsiteY5" fmla="*/ 10297 h 182460"/>
                    <a:gd name="connsiteX6" fmla="*/ 35697 w 185778"/>
                    <a:gd name="connsiteY6" fmla="*/ 74656 h 182460"/>
                    <a:gd name="connsiteX7" fmla="*/ 86454 w 185778"/>
                    <a:gd name="connsiteY7" fmla="*/ 95887 h 182460"/>
                    <a:gd name="connsiteX8" fmla="*/ 90435 w 185778"/>
                    <a:gd name="connsiteY8" fmla="*/ 103186 h 182460"/>
                    <a:gd name="connsiteX9" fmla="*/ 76502 w 185778"/>
                    <a:gd name="connsiteY9" fmla="*/ 141669 h 182460"/>
                    <a:gd name="connsiteX10" fmla="*/ 69867 w 185778"/>
                    <a:gd name="connsiteY10" fmla="*/ 174511 h 182460"/>
                    <a:gd name="connsiteX11" fmla="*/ 75838 w 185778"/>
                    <a:gd name="connsiteY11" fmla="*/ 182805 h 182460"/>
                    <a:gd name="connsiteX12" fmla="*/ 85127 w 185778"/>
                    <a:gd name="connsiteY12" fmla="*/ 176834 h 182460"/>
                    <a:gd name="connsiteX13" fmla="*/ 92757 w 185778"/>
                    <a:gd name="connsiteY13" fmla="*/ 142664 h 182460"/>
                    <a:gd name="connsiteX14" fmla="*/ 118302 w 185778"/>
                    <a:gd name="connsiteY14" fmla="*/ 85935 h 182460"/>
                    <a:gd name="connsiteX15" fmla="*/ 181334 w 185778"/>
                    <a:gd name="connsiteY15" fmla="*/ 47784 h 182460"/>
                    <a:gd name="connsiteX16" fmla="*/ 186642 w 185778"/>
                    <a:gd name="connsiteY16" fmla="*/ 42476 h 182460"/>
                    <a:gd name="connsiteX17" fmla="*/ 176358 w 185778"/>
                    <a:gd name="connsiteY17" fmla="*/ 32524 h 18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5778" h="182460">
                      <a:moveTo>
                        <a:pt x="176358" y="32524"/>
                      </a:moveTo>
                      <a:cubicBezTo>
                        <a:pt x="146500" y="37168"/>
                        <a:pt x="122615" y="51765"/>
                        <a:pt x="105364" y="76646"/>
                      </a:cubicBezTo>
                      <a:cubicBezTo>
                        <a:pt x="102046" y="81291"/>
                        <a:pt x="100056" y="86930"/>
                        <a:pt x="95411" y="90579"/>
                      </a:cubicBezTo>
                      <a:cubicBezTo>
                        <a:pt x="94748" y="86598"/>
                        <a:pt x="94084" y="82618"/>
                        <a:pt x="93089" y="78968"/>
                      </a:cubicBezTo>
                      <a:cubicBezTo>
                        <a:pt x="80151" y="38163"/>
                        <a:pt x="54938" y="9965"/>
                        <a:pt x="11479" y="1671"/>
                      </a:cubicBezTo>
                      <a:cubicBezTo>
                        <a:pt x="-464" y="-1315"/>
                        <a:pt x="-795" y="-1315"/>
                        <a:pt x="532" y="10297"/>
                      </a:cubicBezTo>
                      <a:cubicBezTo>
                        <a:pt x="3849" y="36173"/>
                        <a:pt x="14797" y="58400"/>
                        <a:pt x="35697" y="74656"/>
                      </a:cubicBezTo>
                      <a:cubicBezTo>
                        <a:pt x="50625" y="86267"/>
                        <a:pt x="67876" y="92570"/>
                        <a:pt x="86454" y="95887"/>
                      </a:cubicBezTo>
                      <a:cubicBezTo>
                        <a:pt x="91762" y="96883"/>
                        <a:pt x="93089" y="97878"/>
                        <a:pt x="90435" y="103186"/>
                      </a:cubicBezTo>
                      <a:cubicBezTo>
                        <a:pt x="84464" y="115460"/>
                        <a:pt x="80151" y="128399"/>
                        <a:pt x="76502" y="141669"/>
                      </a:cubicBezTo>
                      <a:cubicBezTo>
                        <a:pt x="74179" y="152616"/>
                        <a:pt x="71857" y="163564"/>
                        <a:pt x="69867" y="174511"/>
                      </a:cubicBezTo>
                      <a:cubicBezTo>
                        <a:pt x="68871" y="179488"/>
                        <a:pt x="69535" y="182473"/>
                        <a:pt x="75838" y="182805"/>
                      </a:cubicBezTo>
                      <a:cubicBezTo>
                        <a:pt x="80814" y="182805"/>
                        <a:pt x="84132" y="183469"/>
                        <a:pt x="85127" y="176834"/>
                      </a:cubicBezTo>
                      <a:cubicBezTo>
                        <a:pt x="86454" y="165223"/>
                        <a:pt x="89108" y="153611"/>
                        <a:pt x="92757" y="142664"/>
                      </a:cubicBezTo>
                      <a:cubicBezTo>
                        <a:pt x="98065" y="122427"/>
                        <a:pt x="106027" y="102854"/>
                        <a:pt x="118302" y="85935"/>
                      </a:cubicBezTo>
                      <a:cubicBezTo>
                        <a:pt x="133894" y="64371"/>
                        <a:pt x="154131" y="50438"/>
                        <a:pt x="181334" y="47784"/>
                      </a:cubicBezTo>
                      <a:cubicBezTo>
                        <a:pt x="184983" y="47452"/>
                        <a:pt x="186310" y="46457"/>
                        <a:pt x="186642" y="42476"/>
                      </a:cubicBezTo>
                      <a:cubicBezTo>
                        <a:pt x="187305" y="33851"/>
                        <a:pt x="184319" y="31197"/>
                        <a:pt x="176358" y="32524"/>
                      </a:cubicBezTo>
                      <a:close/>
                    </a:path>
                  </a:pathLst>
                </a:custGeom>
                <a:solidFill>
                  <a:srgbClr val="47A267"/>
                </a:solidFill>
                <a:ln w="33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18" name="자유형: 도형 317">
                <a:extLst>
                  <a:ext uri="{FF2B5EF4-FFF2-40B4-BE49-F238E27FC236}">
                    <a16:creationId xmlns:a16="http://schemas.microsoft.com/office/drawing/2014/main" id="{E6A8F13F-C54B-4C5F-90E2-BCCC5C9B05D2}"/>
                  </a:ext>
                </a:extLst>
              </p:cNvPr>
              <p:cNvSpPr/>
              <p:nvPr/>
            </p:nvSpPr>
            <p:spPr>
              <a:xfrm>
                <a:off x="4976144" y="3011032"/>
                <a:ext cx="2262617" cy="2608817"/>
              </a:xfrm>
              <a:custGeom>
                <a:avLst/>
                <a:gdLst>
                  <a:gd name="connsiteX0" fmla="*/ 1669774 w 1717326"/>
                  <a:gd name="connsiteY0" fmla="*/ 1033177 h 1980092"/>
                  <a:gd name="connsiteX1" fmla="*/ 1683204 w 1717326"/>
                  <a:gd name="connsiteY1" fmla="*/ 770858 h 1980092"/>
                  <a:gd name="connsiteX2" fmla="*/ 1702445 w 1717326"/>
                  <a:gd name="connsiteY2" fmla="*/ 369094 h 1980092"/>
                  <a:gd name="connsiteX3" fmla="*/ 1716160 w 1717326"/>
                  <a:gd name="connsiteY3" fmla="*/ 111442 h 1980092"/>
                  <a:gd name="connsiteX4" fmla="*/ 1716160 w 1717326"/>
                  <a:gd name="connsiteY4" fmla="*/ 85915 h 1980092"/>
                  <a:gd name="connsiteX5" fmla="*/ 1714827 w 1717326"/>
                  <a:gd name="connsiteY5" fmla="*/ 51625 h 1980092"/>
                  <a:gd name="connsiteX6" fmla="*/ 1683204 w 1717326"/>
                  <a:gd name="connsiteY6" fmla="*/ 50101 h 1980092"/>
                  <a:gd name="connsiteX7" fmla="*/ 1576524 w 1717326"/>
                  <a:gd name="connsiteY7" fmla="*/ 46006 h 1980092"/>
                  <a:gd name="connsiteX8" fmla="*/ 1565856 w 1717326"/>
                  <a:gd name="connsiteY8" fmla="*/ 43053 h 1980092"/>
                  <a:gd name="connsiteX9" fmla="*/ 1465082 w 1717326"/>
                  <a:gd name="connsiteY9" fmla="*/ 48482 h 1980092"/>
                  <a:gd name="connsiteX10" fmla="*/ 1450889 w 1717326"/>
                  <a:gd name="connsiteY10" fmla="*/ 43434 h 1980092"/>
                  <a:gd name="connsiteX11" fmla="*/ 1422695 w 1717326"/>
                  <a:gd name="connsiteY11" fmla="*/ 37147 h 1980092"/>
                  <a:gd name="connsiteX12" fmla="*/ 1422695 w 1717326"/>
                  <a:gd name="connsiteY12" fmla="*/ 37147 h 1980092"/>
                  <a:gd name="connsiteX13" fmla="*/ 1422695 w 1717326"/>
                  <a:gd name="connsiteY13" fmla="*/ 37147 h 1980092"/>
                  <a:gd name="connsiteX14" fmla="*/ 1417171 w 1717326"/>
                  <a:gd name="connsiteY14" fmla="*/ 43910 h 1980092"/>
                  <a:gd name="connsiteX15" fmla="*/ 1358592 w 1717326"/>
                  <a:gd name="connsiteY15" fmla="*/ 46577 h 1980092"/>
                  <a:gd name="connsiteX16" fmla="*/ 1332589 w 1717326"/>
                  <a:gd name="connsiteY16" fmla="*/ 39148 h 1980092"/>
                  <a:gd name="connsiteX17" fmla="*/ 1304204 w 1717326"/>
                  <a:gd name="connsiteY17" fmla="*/ 40481 h 1980092"/>
                  <a:gd name="connsiteX18" fmla="*/ 1292108 w 1717326"/>
                  <a:gd name="connsiteY18" fmla="*/ 43053 h 1980092"/>
                  <a:gd name="connsiteX19" fmla="*/ 1243721 w 1717326"/>
                  <a:gd name="connsiteY19" fmla="*/ 42196 h 1980092"/>
                  <a:gd name="connsiteX20" fmla="*/ 1231147 w 1717326"/>
                  <a:gd name="connsiteY20" fmla="*/ 39719 h 1980092"/>
                  <a:gd name="connsiteX21" fmla="*/ 1204382 w 1717326"/>
                  <a:gd name="connsiteY21" fmla="*/ 37719 h 1980092"/>
                  <a:gd name="connsiteX22" fmla="*/ 1150376 w 1717326"/>
                  <a:gd name="connsiteY22" fmla="*/ 32766 h 1980092"/>
                  <a:gd name="connsiteX23" fmla="*/ 1125611 w 1717326"/>
                  <a:gd name="connsiteY23" fmla="*/ 40767 h 1980092"/>
                  <a:gd name="connsiteX24" fmla="*/ 1120562 w 1717326"/>
                  <a:gd name="connsiteY24" fmla="*/ 40291 h 1980092"/>
                  <a:gd name="connsiteX25" fmla="*/ 1119324 w 1717326"/>
                  <a:gd name="connsiteY25" fmla="*/ 40481 h 1980092"/>
                  <a:gd name="connsiteX26" fmla="*/ 1066651 w 1717326"/>
                  <a:gd name="connsiteY26" fmla="*/ 34671 h 1980092"/>
                  <a:gd name="connsiteX27" fmla="*/ 1039219 w 1717326"/>
                  <a:gd name="connsiteY27" fmla="*/ 32194 h 1980092"/>
                  <a:gd name="connsiteX28" fmla="*/ 1009977 w 1717326"/>
                  <a:gd name="connsiteY28" fmla="*/ 36290 h 1980092"/>
                  <a:gd name="connsiteX29" fmla="*/ 1004071 w 1717326"/>
                  <a:gd name="connsiteY29" fmla="*/ 37147 h 1980092"/>
                  <a:gd name="connsiteX30" fmla="*/ 1002929 w 1717326"/>
                  <a:gd name="connsiteY30" fmla="*/ 37814 h 1980092"/>
                  <a:gd name="connsiteX31" fmla="*/ 975782 w 1717326"/>
                  <a:gd name="connsiteY31" fmla="*/ 45529 h 1980092"/>
                  <a:gd name="connsiteX32" fmla="*/ 952351 w 1717326"/>
                  <a:gd name="connsiteY32" fmla="*/ 51054 h 1980092"/>
                  <a:gd name="connsiteX33" fmla="*/ 861673 w 1717326"/>
                  <a:gd name="connsiteY33" fmla="*/ 47149 h 1980092"/>
                  <a:gd name="connsiteX34" fmla="*/ 831479 w 1717326"/>
                  <a:gd name="connsiteY34" fmla="*/ 40767 h 1980092"/>
                  <a:gd name="connsiteX35" fmla="*/ 821096 w 1717326"/>
                  <a:gd name="connsiteY35" fmla="*/ 38576 h 1980092"/>
                  <a:gd name="connsiteX36" fmla="*/ 779948 w 1717326"/>
                  <a:gd name="connsiteY36" fmla="*/ 40386 h 1980092"/>
                  <a:gd name="connsiteX37" fmla="*/ 703367 w 1717326"/>
                  <a:gd name="connsiteY37" fmla="*/ 40576 h 1980092"/>
                  <a:gd name="connsiteX38" fmla="*/ 655837 w 1717326"/>
                  <a:gd name="connsiteY38" fmla="*/ 38957 h 1980092"/>
                  <a:gd name="connsiteX39" fmla="*/ 652123 w 1717326"/>
                  <a:gd name="connsiteY39" fmla="*/ 37338 h 1980092"/>
                  <a:gd name="connsiteX40" fmla="*/ 651075 w 1717326"/>
                  <a:gd name="connsiteY40" fmla="*/ 37338 h 1980092"/>
                  <a:gd name="connsiteX41" fmla="*/ 643169 w 1717326"/>
                  <a:gd name="connsiteY41" fmla="*/ 41243 h 1980092"/>
                  <a:gd name="connsiteX42" fmla="*/ 626024 w 1717326"/>
                  <a:gd name="connsiteY42" fmla="*/ 45910 h 1980092"/>
                  <a:gd name="connsiteX43" fmla="*/ 576304 w 1717326"/>
                  <a:gd name="connsiteY43" fmla="*/ 45244 h 1980092"/>
                  <a:gd name="connsiteX44" fmla="*/ 541823 w 1717326"/>
                  <a:gd name="connsiteY44" fmla="*/ 36862 h 1980092"/>
                  <a:gd name="connsiteX45" fmla="*/ 541823 w 1717326"/>
                  <a:gd name="connsiteY45" fmla="*/ 36862 h 1980092"/>
                  <a:gd name="connsiteX46" fmla="*/ 504961 w 1717326"/>
                  <a:gd name="connsiteY46" fmla="*/ 40386 h 1980092"/>
                  <a:gd name="connsiteX47" fmla="*/ 492007 w 1717326"/>
                  <a:gd name="connsiteY47" fmla="*/ 36576 h 1980092"/>
                  <a:gd name="connsiteX48" fmla="*/ 434286 w 1717326"/>
                  <a:gd name="connsiteY48" fmla="*/ 32099 h 1980092"/>
                  <a:gd name="connsiteX49" fmla="*/ 425809 w 1717326"/>
                  <a:gd name="connsiteY49" fmla="*/ 34195 h 1980092"/>
                  <a:gd name="connsiteX50" fmla="*/ 381613 w 1717326"/>
                  <a:gd name="connsiteY50" fmla="*/ 34480 h 1980092"/>
                  <a:gd name="connsiteX51" fmla="*/ 378279 w 1717326"/>
                  <a:gd name="connsiteY51" fmla="*/ 32861 h 1980092"/>
                  <a:gd name="connsiteX52" fmla="*/ 372754 w 1717326"/>
                  <a:gd name="connsiteY52" fmla="*/ 32956 h 1980092"/>
                  <a:gd name="connsiteX53" fmla="*/ 318462 w 1717326"/>
                  <a:gd name="connsiteY53" fmla="*/ 36290 h 1980092"/>
                  <a:gd name="connsiteX54" fmla="*/ 270837 w 1717326"/>
                  <a:gd name="connsiteY54" fmla="*/ 32385 h 1980092"/>
                  <a:gd name="connsiteX55" fmla="*/ 207019 w 1717326"/>
                  <a:gd name="connsiteY55" fmla="*/ 32480 h 1980092"/>
                  <a:gd name="connsiteX56" fmla="*/ 193875 w 1717326"/>
                  <a:gd name="connsiteY56" fmla="*/ 40291 h 1980092"/>
                  <a:gd name="connsiteX57" fmla="*/ 176254 w 1717326"/>
                  <a:gd name="connsiteY57" fmla="*/ 42386 h 1980092"/>
                  <a:gd name="connsiteX58" fmla="*/ 145107 w 1717326"/>
                  <a:gd name="connsiteY58" fmla="*/ 43243 h 1980092"/>
                  <a:gd name="connsiteX59" fmla="*/ 114913 w 1717326"/>
                  <a:gd name="connsiteY59" fmla="*/ 41434 h 1980092"/>
                  <a:gd name="connsiteX60" fmla="*/ 81766 w 1717326"/>
                  <a:gd name="connsiteY60" fmla="*/ 42481 h 1980092"/>
                  <a:gd name="connsiteX61" fmla="*/ 50238 w 1717326"/>
                  <a:gd name="connsiteY61" fmla="*/ 44291 h 1980092"/>
                  <a:gd name="connsiteX62" fmla="*/ 23377 w 1717326"/>
                  <a:gd name="connsiteY62" fmla="*/ 31242 h 1980092"/>
                  <a:gd name="connsiteX63" fmla="*/ 15853 w 1717326"/>
                  <a:gd name="connsiteY63" fmla="*/ 20193 h 1980092"/>
                  <a:gd name="connsiteX64" fmla="*/ 19758 w 1717326"/>
                  <a:gd name="connsiteY64" fmla="*/ 667 h 1980092"/>
                  <a:gd name="connsiteX65" fmla="*/ 19663 w 1717326"/>
                  <a:gd name="connsiteY65" fmla="*/ 0 h 1980092"/>
                  <a:gd name="connsiteX66" fmla="*/ 232 w 1717326"/>
                  <a:gd name="connsiteY66" fmla="*/ 56864 h 1980092"/>
                  <a:gd name="connsiteX67" fmla="*/ 8042 w 1717326"/>
                  <a:gd name="connsiteY67" fmla="*/ 153734 h 1980092"/>
                  <a:gd name="connsiteX68" fmla="*/ 34712 w 1717326"/>
                  <a:gd name="connsiteY68" fmla="*/ 433483 h 1980092"/>
                  <a:gd name="connsiteX69" fmla="*/ 50619 w 1717326"/>
                  <a:gd name="connsiteY69" fmla="*/ 604647 h 1980092"/>
                  <a:gd name="connsiteX70" fmla="*/ 71098 w 1717326"/>
                  <a:gd name="connsiteY70" fmla="*/ 887158 h 1980092"/>
                  <a:gd name="connsiteX71" fmla="*/ 63382 w 1717326"/>
                  <a:gd name="connsiteY71" fmla="*/ 1021747 h 1980092"/>
                  <a:gd name="connsiteX72" fmla="*/ 48238 w 1717326"/>
                  <a:gd name="connsiteY72" fmla="*/ 1379506 h 1980092"/>
                  <a:gd name="connsiteX73" fmla="*/ 42618 w 1717326"/>
                  <a:gd name="connsiteY73" fmla="*/ 1509617 h 1980092"/>
                  <a:gd name="connsiteX74" fmla="*/ 20710 w 1717326"/>
                  <a:gd name="connsiteY74" fmla="*/ 1948434 h 1980092"/>
                  <a:gd name="connsiteX75" fmla="*/ 51190 w 1717326"/>
                  <a:gd name="connsiteY75" fmla="*/ 1979771 h 1980092"/>
                  <a:gd name="connsiteX76" fmla="*/ 1677013 w 1717326"/>
                  <a:gd name="connsiteY76" fmla="*/ 1979771 h 1980092"/>
                  <a:gd name="connsiteX77" fmla="*/ 1688633 w 1717326"/>
                  <a:gd name="connsiteY77" fmla="*/ 1979867 h 1980092"/>
                  <a:gd name="connsiteX78" fmla="*/ 1703778 w 1717326"/>
                  <a:gd name="connsiteY78" fmla="*/ 1962912 h 1980092"/>
                  <a:gd name="connsiteX79" fmla="*/ 1687967 w 1717326"/>
                  <a:gd name="connsiteY79" fmla="*/ 1756696 h 1980092"/>
                  <a:gd name="connsiteX80" fmla="*/ 1672441 w 1717326"/>
                  <a:gd name="connsiteY80" fmla="*/ 1564577 h 1980092"/>
                  <a:gd name="connsiteX81" fmla="*/ 1656343 w 1717326"/>
                  <a:gd name="connsiteY81" fmla="*/ 1297877 h 1980092"/>
                  <a:gd name="connsiteX82" fmla="*/ 1669774 w 1717326"/>
                  <a:gd name="connsiteY82" fmla="*/ 1033177 h 198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717326" h="1980092">
                    <a:moveTo>
                      <a:pt x="1669774" y="1033177"/>
                    </a:moveTo>
                    <a:cubicBezTo>
                      <a:pt x="1674251" y="945737"/>
                      <a:pt x="1679013" y="858298"/>
                      <a:pt x="1683204" y="770858"/>
                    </a:cubicBezTo>
                    <a:cubicBezTo>
                      <a:pt x="1689776" y="636937"/>
                      <a:pt x="1695777" y="503015"/>
                      <a:pt x="1702445" y="369094"/>
                    </a:cubicBezTo>
                    <a:cubicBezTo>
                      <a:pt x="1706731" y="283178"/>
                      <a:pt x="1711588" y="197358"/>
                      <a:pt x="1716160" y="111442"/>
                    </a:cubicBezTo>
                    <a:cubicBezTo>
                      <a:pt x="1716160" y="102965"/>
                      <a:pt x="1716160" y="94393"/>
                      <a:pt x="1716160" y="85915"/>
                    </a:cubicBezTo>
                    <a:cubicBezTo>
                      <a:pt x="1716065" y="74295"/>
                      <a:pt x="1719589" y="60865"/>
                      <a:pt x="1714827" y="51625"/>
                    </a:cubicBezTo>
                    <a:cubicBezTo>
                      <a:pt x="1707874" y="38100"/>
                      <a:pt x="1693872" y="49435"/>
                      <a:pt x="1683204" y="50101"/>
                    </a:cubicBezTo>
                    <a:cubicBezTo>
                      <a:pt x="1647485" y="52197"/>
                      <a:pt x="1612909" y="27527"/>
                      <a:pt x="1576524" y="46006"/>
                    </a:cubicBezTo>
                    <a:cubicBezTo>
                      <a:pt x="1574143" y="47244"/>
                      <a:pt x="1569476" y="43720"/>
                      <a:pt x="1565856" y="43053"/>
                    </a:cubicBezTo>
                    <a:cubicBezTo>
                      <a:pt x="1531852" y="36385"/>
                      <a:pt x="1497657" y="27622"/>
                      <a:pt x="1465082" y="48482"/>
                    </a:cubicBezTo>
                    <a:cubicBezTo>
                      <a:pt x="1458319" y="52768"/>
                      <a:pt x="1453747" y="51244"/>
                      <a:pt x="1450889" y="43434"/>
                    </a:cubicBezTo>
                    <a:cubicBezTo>
                      <a:pt x="1444888" y="26956"/>
                      <a:pt x="1434792" y="27051"/>
                      <a:pt x="1422695" y="37147"/>
                    </a:cubicBezTo>
                    <a:lnTo>
                      <a:pt x="1422695" y="37147"/>
                    </a:lnTo>
                    <a:cubicBezTo>
                      <a:pt x="1422695" y="37147"/>
                      <a:pt x="1422695" y="37147"/>
                      <a:pt x="1422695" y="37147"/>
                    </a:cubicBezTo>
                    <a:cubicBezTo>
                      <a:pt x="1420790" y="39529"/>
                      <a:pt x="1417457" y="44101"/>
                      <a:pt x="1417171" y="43910"/>
                    </a:cubicBezTo>
                    <a:cubicBezTo>
                      <a:pt x="1396883" y="30861"/>
                      <a:pt x="1378023" y="45053"/>
                      <a:pt x="1358592" y="46577"/>
                    </a:cubicBezTo>
                    <a:cubicBezTo>
                      <a:pt x="1348972" y="47339"/>
                      <a:pt x="1340780" y="44767"/>
                      <a:pt x="1332589" y="39148"/>
                    </a:cubicBezTo>
                    <a:cubicBezTo>
                      <a:pt x="1323730" y="33052"/>
                      <a:pt x="1313158" y="27718"/>
                      <a:pt x="1304204" y="40481"/>
                    </a:cubicBezTo>
                    <a:cubicBezTo>
                      <a:pt x="1301251" y="44672"/>
                      <a:pt x="1297156" y="46101"/>
                      <a:pt x="1292108" y="43053"/>
                    </a:cubicBezTo>
                    <a:cubicBezTo>
                      <a:pt x="1276201" y="33242"/>
                      <a:pt x="1259818" y="34576"/>
                      <a:pt x="1243721" y="42196"/>
                    </a:cubicBezTo>
                    <a:cubicBezTo>
                      <a:pt x="1238196" y="44767"/>
                      <a:pt x="1235148" y="41910"/>
                      <a:pt x="1231147" y="39719"/>
                    </a:cubicBezTo>
                    <a:cubicBezTo>
                      <a:pt x="1222480" y="34766"/>
                      <a:pt x="1209526" y="33338"/>
                      <a:pt x="1204382" y="37719"/>
                    </a:cubicBezTo>
                    <a:cubicBezTo>
                      <a:pt x="1183713" y="55245"/>
                      <a:pt x="1167806" y="36957"/>
                      <a:pt x="1150376" y="32766"/>
                    </a:cubicBezTo>
                    <a:cubicBezTo>
                      <a:pt x="1143327" y="37719"/>
                      <a:pt x="1134850" y="40767"/>
                      <a:pt x="1125611" y="40767"/>
                    </a:cubicBezTo>
                    <a:cubicBezTo>
                      <a:pt x="1123896" y="40767"/>
                      <a:pt x="1122182" y="40481"/>
                      <a:pt x="1120562" y="40291"/>
                    </a:cubicBezTo>
                    <a:cubicBezTo>
                      <a:pt x="1120181" y="40386"/>
                      <a:pt x="1119800" y="40481"/>
                      <a:pt x="1119324" y="40481"/>
                    </a:cubicBezTo>
                    <a:cubicBezTo>
                      <a:pt x="1101608" y="40767"/>
                      <a:pt x="1083034" y="49911"/>
                      <a:pt x="1066651" y="34671"/>
                    </a:cubicBezTo>
                    <a:cubicBezTo>
                      <a:pt x="1058745" y="27337"/>
                      <a:pt x="1048267" y="24955"/>
                      <a:pt x="1039219" y="32194"/>
                    </a:cubicBezTo>
                    <a:cubicBezTo>
                      <a:pt x="1029313" y="40100"/>
                      <a:pt x="1019788" y="39624"/>
                      <a:pt x="1009977" y="36290"/>
                    </a:cubicBezTo>
                    <a:cubicBezTo>
                      <a:pt x="1008072" y="36576"/>
                      <a:pt x="1005881" y="36766"/>
                      <a:pt x="1004071" y="37147"/>
                    </a:cubicBezTo>
                    <a:cubicBezTo>
                      <a:pt x="1004071" y="37147"/>
                      <a:pt x="1002929" y="37814"/>
                      <a:pt x="1002929" y="37814"/>
                    </a:cubicBezTo>
                    <a:cubicBezTo>
                      <a:pt x="993023" y="37433"/>
                      <a:pt x="982640" y="34671"/>
                      <a:pt x="975782" y="45529"/>
                    </a:cubicBezTo>
                    <a:cubicBezTo>
                      <a:pt x="969972" y="54673"/>
                      <a:pt x="960447" y="50292"/>
                      <a:pt x="952351" y="51054"/>
                    </a:cubicBezTo>
                    <a:cubicBezTo>
                      <a:pt x="922919" y="34576"/>
                      <a:pt x="891867" y="52578"/>
                      <a:pt x="861673" y="47149"/>
                    </a:cubicBezTo>
                    <a:cubicBezTo>
                      <a:pt x="851576" y="45339"/>
                      <a:pt x="840527" y="49530"/>
                      <a:pt x="831479" y="40767"/>
                    </a:cubicBezTo>
                    <a:cubicBezTo>
                      <a:pt x="829192" y="38576"/>
                      <a:pt x="822334" y="37147"/>
                      <a:pt x="821096" y="38576"/>
                    </a:cubicBezTo>
                    <a:cubicBezTo>
                      <a:pt x="806904" y="54197"/>
                      <a:pt x="794045" y="41053"/>
                      <a:pt x="779948" y="40386"/>
                    </a:cubicBezTo>
                    <a:cubicBezTo>
                      <a:pt x="754612" y="39338"/>
                      <a:pt x="727846" y="38005"/>
                      <a:pt x="703367" y="40576"/>
                    </a:cubicBezTo>
                    <a:cubicBezTo>
                      <a:pt x="686508" y="42386"/>
                      <a:pt x="672411" y="56007"/>
                      <a:pt x="655837" y="38957"/>
                    </a:cubicBezTo>
                    <a:cubicBezTo>
                      <a:pt x="654790" y="37909"/>
                      <a:pt x="653456" y="37433"/>
                      <a:pt x="652123" y="37338"/>
                    </a:cubicBezTo>
                    <a:cubicBezTo>
                      <a:pt x="651742" y="37338"/>
                      <a:pt x="651456" y="37338"/>
                      <a:pt x="651075" y="37338"/>
                    </a:cubicBezTo>
                    <a:cubicBezTo>
                      <a:pt x="648408" y="37624"/>
                      <a:pt x="645455" y="39338"/>
                      <a:pt x="643169" y="41243"/>
                    </a:cubicBezTo>
                    <a:cubicBezTo>
                      <a:pt x="638121" y="45529"/>
                      <a:pt x="631263" y="48768"/>
                      <a:pt x="626024" y="45910"/>
                    </a:cubicBezTo>
                    <a:cubicBezTo>
                      <a:pt x="609165" y="36862"/>
                      <a:pt x="594401" y="35909"/>
                      <a:pt x="576304" y="45244"/>
                    </a:cubicBezTo>
                    <a:cubicBezTo>
                      <a:pt x="566398" y="50387"/>
                      <a:pt x="555349" y="33052"/>
                      <a:pt x="541823" y="36862"/>
                    </a:cubicBezTo>
                    <a:cubicBezTo>
                      <a:pt x="541823" y="36862"/>
                      <a:pt x="541823" y="36862"/>
                      <a:pt x="541823" y="36862"/>
                    </a:cubicBezTo>
                    <a:cubicBezTo>
                      <a:pt x="530393" y="46482"/>
                      <a:pt x="518868" y="53054"/>
                      <a:pt x="504961" y="40386"/>
                    </a:cubicBezTo>
                    <a:cubicBezTo>
                      <a:pt x="501913" y="37624"/>
                      <a:pt x="496294" y="36481"/>
                      <a:pt x="492007" y="36576"/>
                    </a:cubicBezTo>
                    <a:cubicBezTo>
                      <a:pt x="472672" y="36957"/>
                      <a:pt x="452193" y="53149"/>
                      <a:pt x="434286" y="32099"/>
                    </a:cubicBezTo>
                    <a:cubicBezTo>
                      <a:pt x="433429" y="31051"/>
                      <a:pt x="427714" y="32385"/>
                      <a:pt x="425809" y="34195"/>
                    </a:cubicBezTo>
                    <a:cubicBezTo>
                      <a:pt x="411045" y="48387"/>
                      <a:pt x="396662" y="50006"/>
                      <a:pt x="381613" y="34480"/>
                    </a:cubicBezTo>
                    <a:cubicBezTo>
                      <a:pt x="380946" y="33814"/>
                      <a:pt x="379612" y="33242"/>
                      <a:pt x="378279" y="32861"/>
                    </a:cubicBezTo>
                    <a:cubicBezTo>
                      <a:pt x="376469" y="32861"/>
                      <a:pt x="374659" y="32956"/>
                      <a:pt x="372754" y="32956"/>
                    </a:cubicBezTo>
                    <a:cubicBezTo>
                      <a:pt x="355609" y="50673"/>
                      <a:pt x="336464" y="35147"/>
                      <a:pt x="318462" y="36290"/>
                    </a:cubicBezTo>
                    <a:cubicBezTo>
                      <a:pt x="302365" y="37338"/>
                      <a:pt x="285315" y="49816"/>
                      <a:pt x="270837" y="32385"/>
                    </a:cubicBezTo>
                    <a:cubicBezTo>
                      <a:pt x="249596" y="47815"/>
                      <a:pt x="228641" y="45625"/>
                      <a:pt x="207019" y="32480"/>
                    </a:cubicBezTo>
                    <a:cubicBezTo>
                      <a:pt x="202733" y="29813"/>
                      <a:pt x="197209" y="35909"/>
                      <a:pt x="193875" y="40291"/>
                    </a:cubicBezTo>
                    <a:cubicBezTo>
                      <a:pt x="188636" y="47339"/>
                      <a:pt x="183207" y="48196"/>
                      <a:pt x="176254" y="42386"/>
                    </a:cubicBezTo>
                    <a:cubicBezTo>
                      <a:pt x="165776" y="33623"/>
                      <a:pt x="155775" y="33814"/>
                      <a:pt x="145107" y="43243"/>
                    </a:cubicBezTo>
                    <a:cubicBezTo>
                      <a:pt x="135010" y="52197"/>
                      <a:pt x="125962" y="51816"/>
                      <a:pt x="114913" y="41434"/>
                    </a:cubicBezTo>
                    <a:cubicBezTo>
                      <a:pt x="105959" y="33052"/>
                      <a:pt x="93862" y="25813"/>
                      <a:pt x="81766" y="42481"/>
                    </a:cubicBezTo>
                    <a:cubicBezTo>
                      <a:pt x="74431" y="52578"/>
                      <a:pt x="59953" y="52864"/>
                      <a:pt x="50238" y="44291"/>
                    </a:cubicBezTo>
                    <a:cubicBezTo>
                      <a:pt x="42046" y="37052"/>
                      <a:pt x="36331" y="28765"/>
                      <a:pt x="23377" y="31242"/>
                    </a:cubicBezTo>
                    <a:cubicBezTo>
                      <a:pt x="16043" y="32671"/>
                      <a:pt x="14995" y="26384"/>
                      <a:pt x="15853" y="20193"/>
                    </a:cubicBezTo>
                    <a:cubicBezTo>
                      <a:pt x="16710" y="13621"/>
                      <a:pt x="21472" y="7715"/>
                      <a:pt x="19758" y="667"/>
                    </a:cubicBezTo>
                    <a:cubicBezTo>
                      <a:pt x="19758" y="476"/>
                      <a:pt x="19663" y="190"/>
                      <a:pt x="19663" y="0"/>
                    </a:cubicBezTo>
                    <a:cubicBezTo>
                      <a:pt x="7375" y="16954"/>
                      <a:pt x="1089" y="39338"/>
                      <a:pt x="232" y="56864"/>
                    </a:cubicBezTo>
                    <a:cubicBezTo>
                      <a:pt x="-1292" y="88582"/>
                      <a:pt x="5089" y="121348"/>
                      <a:pt x="8042" y="153734"/>
                    </a:cubicBezTo>
                    <a:cubicBezTo>
                      <a:pt x="16424" y="246983"/>
                      <a:pt x="25854" y="340233"/>
                      <a:pt x="34712" y="433483"/>
                    </a:cubicBezTo>
                    <a:cubicBezTo>
                      <a:pt x="40141" y="490538"/>
                      <a:pt x="45761" y="547497"/>
                      <a:pt x="50619" y="604647"/>
                    </a:cubicBezTo>
                    <a:cubicBezTo>
                      <a:pt x="58715" y="698754"/>
                      <a:pt x="74622" y="792290"/>
                      <a:pt x="71098" y="887158"/>
                    </a:cubicBezTo>
                    <a:cubicBezTo>
                      <a:pt x="69383" y="932021"/>
                      <a:pt x="65383" y="976789"/>
                      <a:pt x="63382" y="1021747"/>
                    </a:cubicBezTo>
                    <a:cubicBezTo>
                      <a:pt x="58048" y="1141000"/>
                      <a:pt x="53191" y="1260253"/>
                      <a:pt x="48238" y="1379506"/>
                    </a:cubicBezTo>
                    <a:cubicBezTo>
                      <a:pt x="46428" y="1422845"/>
                      <a:pt x="44809" y="1466279"/>
                      <a:pt x="42618" y="1509617"/>
                    </a:cubicBezTo>
                    <a:cubicBezTo>
                      <a:pt x="35379" y="1655921"/>
                      <a:pt x="27759" y="1802130"/>
                      <a:pt x="20710" y="1948434"/>
                    </a:cubicBezTo>
                    <a:cubicBezTo>
                      <a:pt x="19186" y="1979771"/>
                      <a:pt x="20044" y="1979771"/>
                      <a:pt x="51190" y="1979771"/>
                    </a:cubicBezTo>
                    <a:cubicBezTo>
                      <a:pt x="593163" y="1979771"/>
                      <a:pt x="1135040" y="1979771"/>
                      <a:pt x="1677013" y="1979771"/>
                    </a:cubicBezTo>
                    <a:cubicBezTo>
                      <a:pt x="1680918" y="1979771"/>
                      <a:pt x="1684823" y="1979486"/>
                      <a:pt x="1688633" y="1979867"/>
                    </a:cubicBezTo>
                    <a:cubicBezTo>
                      <a:pt x="1701587" y="1981105"/>
                      <a:pt x="1705207" y="1977485"/>
                      <a:pt x="1703778" y="1962912"/>
                    </a:cubicBezTo>
                    <a:cubicBezTo>
                      <a:pt x="1697492" y="1894237"/>
                      <a:pt x="1693301" y="1825466"/>
                      <a:pt x="1687967" y="1756696"/>
                    </a:cubicBezTo>
                    <a:cubicBezTo>
                      <a:pt x="1682918" y="1692593"/>
                      <a:pt x="1676251" y="1628680"/>
                      <a:pt x="1672441" y="1564577"/>
                    </a:cubicBezTo>
                    <a:cubicBezTo>
                      <a:pt x="1667107" y="1475708"/>
                      <a:pt x="1652724" y="1387221"/>
                      <a:pt x="1656343" y="1297877"/>
                    </a:cubicBezTo>
                    <a:cubicBezTo>
                      <a:pt x="1659963" y="1209580"/>
                      <a:pt x="1665297" y="1121378"/>
                      <a:pt x="1669774" y="1033177"/>
                    </a:cubicBezTo>
                    <a:close/>
                  </a:path>
                </a:pathLst>
              </a:custGeom>
              <a:solidFill>
                <a:srgbClr val="D7AD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302" name="Group 36">
              <a:extLst>
                <a:ext uri="{FF2B5EF4-FFF2-40B4-BE49-F238E27FC236}">
                  <a16:creationId xmlns:a16="http://schemas.microsoft.com/office/drawing/2014/main" id="{418382F6-8E79-49F4-B6A1-75FD17205479}"/>
                </a:ext>
              </a:extLst>
            </p:cNvPr>
            <p:cNvGrpSpPr/>
            <p:nvPr/>
          </p:nvGrpSpPr>
          <p:grpSpPr>
            <a:xfrm>
              <a:off x="4302179" y="3152653"/>
              <a:ext cx="3499426" cy="2300126"/>
              <a:chOff x="2342111" y="3039830"/>
              <a:chExt cx="4326766" cy="284392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3" name="Block Arc 37">
                <a:extLst>
                  <a:ext uri="{FF2B5EF4-FFF2-40B4-BE49-F238E27FC236}">
                    <a16:creationId xmlns:a16="http://schemas.microsoft.com/office/drawing/2014/main" id="{502E52E9-9D46-4941-B1E3-6ECD7DBD6AFB}"/>
                  </a:ext>
                </a:extLst>
              </p:cNvPr>
              <p:cNvSpPr/>
              <p:nvPr/>
            </p:nvSpPr>
            <p:spPr>
              <a:xfrm rot="6256377" flipH="1" flipV="1">
                <a:off x="2270396" y="3292762"/>
                <a:ext cx="1048822" cy="611577"/>
              </a:xfrm>
              <a:custGeom>
                <a:avLst/>
                <a:gdLst>
                  <a:gd name="connsiteX0" fmla="*/ 1050624 w 1050624"/>
                  <a:gd name="connsiteY0" fmla="*/ 599618 h 599618"/>
                  <a:gd name="connsiteX1" fmla="*/ 851805 w 1050624"/>
                  <a:gd name="connsiteY1" fmla="*/ 509037 h 599618"/>
                  <a:gd name="connsiteX2" fmla="*/ 231 w 1050624"/>
                  <a:gd name="connsiteY2" fmla="*/ 111176 h 599618"/>
                  <a:gd name="connsiteX3" fmla="*/ 0 w 1050624"/>
                  <a:gd name="connsiteY3" fmla="*/ 2 h 599618"/>
                  <a:gd name="connsiteX4" fmla="*/ 1050624 w 1050624"/>
                  <a:gd name="connsiteY4" fmla="*/ 599618 h 599618"/>
                  <a:gd name="connsiteX0" fmla="*/ 1050624 w 1050624"/>
                  <a:gd name="connsiteY0" fmla="*/ 599618 h 632242"/>
                  <a:gd name="connsiteX1" fmla="*/ 897730 w 1050624"/>
                  <a:gd name="connsiteY1" fmla="*/ 632242 h 632242"/>
                  <a:gd name="connsiteX2" fmla="*/ 231 w 1050624"/>
                  <a:gd name="connsiteY2" fmla="*/ 111176 h 632242"/>
                  <a:gd name="connsiteX3" fmla="*/ 0 w 1050624"/>
                  <a:gd name="connsiteY3" fmla="*/ 2 h 632242"/>
                  <a:gd name="connsiteX4" fmla="*/ 1050624 w 1050624"/>
                  <a:gd name="connsiteY4" fmla="*/ 599618 h 632242"/>
                  <a:gd name="connsiteX0" fmla="*/ 1048822 w 1048823"/>
                  <a:gd name="connsiteY0" fmla="*/ 578203 h 632242"/>
                  <a:gd name="connsiteX1" fmla="*/ 897730 w 1048823"/>
                  <a:gd name="connsiteY1" fmla="*/ 632242 h 632242"/>
                  <a:gd name="connsiteX2" fmla="*/ 231 w 1048823"/>
                  <a:gd name="connsiteY2" fmla="*/ 111176 h 632242"/>
                  <a:gd name="connsiteX3" fmla="*/ 0 w 1048823"/>
                  <a:gd name="connsiteY3" fmla="*/ 2 h 632242"/>
                  <a:gd name="connsiteX4" fmla="*/ 1048822 w 1048823"/>
                  <a:gd name="connsiteY4" fmla="*/ 578203 h 632242"/>
                  <a:gd name="connsiteX0" fmla="*/ 1048822 w 1048822"/>
                  <a:gd name="connsiteY0" fmla="*/ 578203 h 622840"/>
                  <a:gd name="connsiteX1" fmla="*/ 891692 w 1048822"/>
                  <a:gd name="connsiteY1" fmla="*/ 622840 h 622840"/>
                  <a:gd name="connsiteX2" fmla="*/ 231 w 1048822"/>
                  <a:gd name="connsiteY2" fmla="*/ 111176 h 622840"/>
                  <a:gd name="connsiteX3" fmla="*/ 0 w 1048822"/>
                  <a:gd name="connsiteY3" fmla="*/ 2 h 622840"/>
                  <a:gd name="connsiteX4" fmla="*/ 1048822 w 1048822"/>
                  <a:gd name="connsiteY4" fmla="*/ 578203 h 622840"/>
                  <a:gd name="connsiteX0" fmla="*/ 1048822 w 1048822"/>
                  <a:gd name="connsiteY0" fmla="*/ 578203 h 611576"/>
                  <a:gd name="connsiteX1" fmla="*/ 921639 w 1048822"/>
                  <a:gd name="connsiteY1" fmla="*/ 611576 h 611576"/>
                  <a:gd name="connsiteX2" fmla="*/ 231 w 1048822"/>
                  <a:gd name="connsiteY2" fmla="*/ 111176 h 611576"/>
                  <a:gd name="connsiteX3" fmla="*/ 0 w 1048822"/>
                  <a:gd name="connsiteY3" fmla="*/ 2 h 611576"/>
                  <a:gd name="connsiteX4" fmla="*/ 1048822 w 1048822"/>
                  <a:gd name="connsiteY4" fmla="*/ 578203 h 611576"/>
                  <a:gd name="connsiteX0" fmla="*/ 1048822 w 1048822"/>
                  <a:gd name="connsiteY0" fmla="*/ 578203 h 611576"/>
                  <a:gd name="connsiteX1" fmla="*/ 921639 w 1048822"/>
                  <a:gd name="connsiteY1" fmla="*/ 611576 h 611576"/>
                  <a:gd name="connsiteX2" fmla="*/ 231 w 1048822"/>
                  <a:gd name="connsiteY2" fmla="*/ 111176 h 611576"/>
                  <a:gd name="connsiteX3" fmla="*/ 0 w 1048822"/>
                  <a:gd name="connsiteY3" fmla="*/ 2 h 611576"/>
                  <a:gd name="connsiteX4" fmla="*/ 1048822 w 1048822"/>
                  <a:gd name="connsiteY4" fmla="*/ 578203 h 611576"/>
                  <a:gd name="connsiteX0" fmla="*/ 1048822 w 1048822"/>
                  <a:gd name="connsiteY0" fmla="*/ 578203 h 611576"/>
                  <a:gd name="connsiteX1" fmla="*/ 921639 w 1048822"/>
                  <a:gd name="connsiteY1" fmla="*/ 611576 h 611576"/>
                  <a:gd name="connsiteX2" fmla="*/ 231 w 1048822"/>
                  <a:gd name="connsiteY2" fmla="*/ 111176 h 611576"/>
                  <a:gd name="connsiteX3" fmla="*/ 0 w 1048822"/>
                  <a:gd name="connsiteY3" fmla="*/ 2 h 611576"/>
                  <a:gd name="connsiteX4" fmla="*/ 1048822 w 1048822"/>
                  <a:gd name="connsiteY4" fmla="*/ 578203 h 61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8822" h="611576">
                    <a:moveTo>
                      <a:pt x="1048822" y="578203"/>
                    </a:moveTo>
                    <a:cubicBezTo>
                      <a:pt x="1005085" y="572923"/>
                      <a:pt x="966827" y="601763"/>
                      <a:pt x="921639" y="611576"/>
                    </a:cubicBezTo>
                    <a:cubicBezTo>
                      <a:pt x="730952" y="330620"/>
                      <a:pt x="331813" y="110488"/>
                      <a:pt x="231" y="111176"/>
                    </a:cubicBezTo>
                    <a:lnTo>
                      <a:pt x="0" y="2"/>
                    </a:lnTo>
                    <a:cubicBezTo>
                      <a:pt x="392438" y="-813"/>
                      <a:pt x="845132" y="238270"/>
                      <a:pt x="1048822" y="57820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" name="Rectangle 38">
                <a:extLst>
                  <a:ext uri="{FF2B5EF4-FFF2-40B4-BE49-F238E27FC236}">
                    <a16:creationId xmlns:a16="http://schemas.microsoft.com/office/drawing/2014/main" id="{A401FE52-C74E-4AE4-BE74-E2207A501F74}"/>
                  </a:ext>
                </a:extLst>
              </p:cNvPr>
              <p:cNvSpPr/>
              <p:nvPr/>
            </p:nvSpPr>
            <p:spPr>
              <a:xfrm rot="19185974">
                <a:off x="6048075" y="3903352"/>
                <a:ext cx="200352" cy="659264"/>
              </a:xfrm>
              <a:custGeom>
                <a:avLst/>
                <a:gdLst>
                  <a:gd name="connsiteX0" fmla="*/ 42250 w 110304"/>
                  <a:gd name="connsiteY0" fmla="*/ 0 h 670053"/>
                  <a:gd name="connsiteX1" fmla="*/ 110304 w 110304"/>
                  <a:gd name="connsiteY1" fmla="*/ 670053 h 670053"/>
                  <a:gd name="connsiteX2" fmla="*/ 0 w 110304"/>
                  <a:gd name="connsiteY2" fmla="*/ 670053 h 670053"/>
                  <a:gd name="connsiteX3" fmla="*/ 0 w 110304"/>
                  <a:gd name="connsiteY3" fmla="*/ 253058 h 670053"/>
                  <a:gd name="connsiteX4" fmla="*/ 42250 w 110304"/>
                  <a:gd name="connsiteY4" fmla="*/ 0 h 670053"/>
                  <a:gd name="connsiteX0" fmla="*/ 121094 w 189148"/>
                  <a:gd name="connsiteY0" fmla="*/ 0 h 670053"/>
                  <a:gd name="connsiteX1" fmla="*/ 189148 w 189148"/>
                  <a:gd name="connsiteY1" fmla="*/ 670053 h 670053"/>
                  <a:gd name="connsiteX2" fmla="*/ 78844 w 189148"/>
                  <a:gd name="connsiteY2" fmla="*/ 670053 h 670053"/>
                  <a:gd name="connsiteX3" fmla="*/ 0 w 189148"/>
                  <a:gd name="connsiteY3" fmla="*/ 149327 h 670053"/>
                  <a:gd name="connsiteX4" fmla="*/ 121094 w 189148"/>
                  <a:gd name="connsiteY4" fmla="*/ 0 h 670053"/>
                  <a:gd name="connsiteX0" fmla="*/ 132298 w 200352"/>
                  <a:gd name="connsiteY0" fmla="*/ 0 h 670053"/>
                  <a:gd name="connsiteX1" fmla="*/ 200352 w 200352"/>
                  <a:gd name="connsiteY1" fmla="*/ 670053 h 670053"/>
                  <a:gd name="connsiteX2" fmla="*/ 90048 w 200352"/>
                  <a:gd name="connsiteY2" fmla="*/ 670053 h 670053"/>
                  <a:gd name="connsiteX3" fmla="*/ 0 w 200352"/>
                  <a:gd name="connsiteY3" fmla="*/ 135219 h 670053"/>
                  <a:gd name="connsiteX4" fmla="*/ 132298 w 200352"/>
                  <a:gd name="connsiteY4" fmla="*/ 0 h 670053"/>
                  <a:gd name="connsiteX0" fmla="*/ 123169 w 200352"/>
                  <a:gd name="connsiteY0" fmla="*/ 0 h 659264"/>
                  <a:gd name="connsiteX1" fmla="*/ 200352 w 200352"/>
                  <a:gd name="connsiteY1" fmla="*/ 659264 h 659264"/>
                  <a:gd name="connsiteX2" fmla="*/ 90048 w 200352"/>
                  <a:gd name="connsiteY2" fmla="*/ 659264 h 659264"/>
                  <a:gd name="connsiteX3" fmla="*/ 0 w 200352"/>
                  <a:gd name="connsiteY3" fmla="*/ 124430 h 659264"/>
                  <a:gd name="connsiteX4" fmla="*/ 123169 w 200352"/>
                  <a:gd name="connsiteY4" fmla="*/ 0 h 659264"/>
                  <a:gd name="connsiteX0" fmla="*/ 123169 w 200352"/>
                  <a:gd name="connsiteY0" fmla="*/ 0 h 659264"/>
                  <a:gd name="connsiteX1" fmla="*/ 200352 w 200352"/>
                  <a:gd name="connsiteY1" fmla="*/ 659264 h 659264"/>
                  <a:gd name="connsiteX2" fmla="*/ 90048 w 200352"/>
                  <a:gd name="connsiteY2" fmla="*/ 659264 h 659264"/>
                  <a:gd name="connsiteX3" fmla="*/ 0 w 200352"/>
                  <a:gd name="connsiteY3" fmla="*/ 124430 h 659264"/>
                  <a:gd name="connsiteX4" fmla="*/ 123169 w 200352"/>
                  <a:gd name="connsiteY4" fmla="*/ 0 h 659264"/>
                  <a:gd name="connsiteX0" fmla="*/ 123169 w 200352"/>
                  <a:gd name="connsiteY0" fmla="*/ 0 h 659264"/>
                  <a:gd name="connsiteX1" fmla="*/ 200352 w 200352"/>
                  <a:gd name="connsiteY1" fmla="*/ 659264 h 659264"/>
                  <a:gd name="connsiteX2" fmla="*/ 90048 w 200352"/>
                  <a:gd name="connsiteY2" fmla="*/ 659264 h 659264"/>
                  <a:gd name="connsiteX3" fmla="*/ 0 w 200352"/>
                  <a:gd name="connsiteY3" fmla="*/ 124430 h 659264"/>
                  <a:gd name="connsiteX4" fmla="*/ 123169 w 200352"/>
                  <a:gd name="connsiteY4" fmla="*/ 0 h 659264"/>
                  <a:gd name="connsiteX0" fmla="*/ 123169 w 200352"/>
                  <a:gd name="connsiteY0" fmla="*/ 0 h 659264"/>
                  <a:gd name="connsiteX1" fmla="*/ 200352 w 200352"/>
                  <a:gd name="connsiteY1" fmla="*/ 659264 h 659264"/>
                  <a:gd name="connsiteX2" fmla="*/ 90048 w 200352"/>
                  <a:gd name="connsiteY2" fmla="*/ 659264 h 659264"/>
                  <a:gd name="connsiteX3" fmla="*/ 0 w 200352"/>
                  <a:gd name="connsiteY3" fmla="*/ 124430 h 659264"/>
                  <a:gd name="connsiteX4" fmla="*/ 123169 w 200352"/>
                  <a:gd name="connsiteY4" fmla="*/ 0 h 659264"/>
                  <a:gd name="connsiteX0" fmla="*/ 123169 w 200352"/>
                  <a:gd name="connsiteY0" fmla="*/ 0 h 659264"/>
                  <a:gd name="connsiteX1" fmla="*/ 200352 w 200352"/>
                  <a:gd name="connsiteY1" fmla="*/ 659264 h 659264"/>
                  <a:gd name="connsiteX2" fmla="*/ 90048 w 200352"/>
                  <a:gd name="connsiteY2" fmla="*/ 659264 h 659264"/>
                  <a:gd name="connsiteX3" fmla="*/ 0 w 200352"/>
                  <a:gd name="connsiteY3" fmla="*/ 124430 h 659264"/>
                  <a:gd name="connsiteX4" fmla="*/ 123169 w 200352"/>
                  <a:gd name="connsiteY4" fmla="*/ 0 h 65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352" h="659264">
                    <a:moveTo>
                      <a:pt x="123169" y="0"/>
                    </a:moveTo>
                    <a:cubicBezTo>
                      <a:pt x="181885" y="224524"/>
                      <a:pt x="187281" y="440960"/>
                      <a:pt x="200352" y="659264"/>
                    </a:cubicBezTo>
                    <a:lnTo>
                      <a:pt x="90048" y="659264"/>
                    </a:lnTo>
                    <a:cubicBezTo>
                      <a:pt x="73932" y="497375"/>
                      <a:pt x="61968" y="325113"/>
                      <a:pt x="0" y="124430"/>
                    </a:cubicBezTo>
                    <a:cubicBezTo>
                      <a:pt x="38480" y="94304"/>
                      <a:pt x="88242" y="35439"/>
                      <a:pt x="12316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5" name="Oval 39">
                <a:extLst>
                  <a:ext uri="{FF2B5EF4-FFF2-40B4-BE49-F238E27FC236}">
                    <a16:creationId xmlns:a16="http://schemas.microsoft.com/office/drawing/2014/main" id="{0B733B51-CBDA-4C4A-88EB-90EE3EC300EE}"/>
                  </a:ext>
                </a:extLst>
              </p:cNvPr>
              <p:cNvSpPr/>
              <p:nvPr userDrawn="1"/>
            </p:nvSpPr>
            <p:spPr>
              <a:xfrm>
                <a:off x="3749238" y="3445177"/>
                <a:ext cx="443765" cy="4437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6" name="Group 40">
                <a:extLst>
                  <a:ext uri="{FF2B5EF4-FFF2-40B4-BE49-F238E27FC236}">
                    <a16:creationId xmlns:a16="http://schemas.microsoft.com/office/drawing/2014/main" id="{F94EA399-CF77-4B1B-B0FA-5BB6DFDC6391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</p:grpSpPr>
            <p:sp>
              <p:nvSpPr>
                <p:cNvPr id="312" name="Freeform 36">
                  <a:extLst>
                    <a:ext uri="{FF2B5EF4-FFF2-40B4-BE49-F238E27FC236}">
                      <a16:creationId xmlns:a16="http://schemas.microsoft.com/office/drawing/2014/main" id="{81EA050C-72EE-4DD2-B8DC-380B365A289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3" name="Freeform 36">
                  <a:extLst>
                    <a:ext uri="{FF2B5EF4-FFF2-40B4-BE49-F238E27FC236}">
                      <a16:creationId xmlns:a16="http://schemas.microsoft.com/office/drawing/2014/main" id="{1CA0C99F-F9FA-43AE-B3F9-BBAFBDBCF31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07" name="Block Arc 41">
                <a:extLst>
                  <a:ext uri="{FF2B5EF4-FFF2-40B4-BE49-F238E27FC236}">
                    <a16:creationId xmlns:a16="http://schemas.microsoft.com/office/drawing/2014/main" id="{90511680-E1ED-40B2-9B32-C40981493FC0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" name="Block Arc 42">
                <a:extLst>
                  <a:ext uri="{FF2B5EF4-FFF2-40B4-BE49-F238E27FC236}">
                    <a16:creationId xmlns:a16="http://schemas.microsoft.com/office/drawing/2014/main" id="{35E50FDC-A437-4661-AB5B-BF57144A5B85}"/>
                  </a:ext>
                </a:extLst>
              </p:cNvPr>
              <p:cNvSpPr/>
              <p:nvPr userDrawn="1"/>
            </p:nvSpPr>
            <p:spPr>
              <a:xfrm rot="16200000">
                <a:off x="3627701" y="3323641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" name="Block Arc 43">
                <a:extLst>
                  <a:ext uri="{FF2B5EF4-FFF2-40B4-BE49-F238E27FC236}">
                    <a16:creationId xmlns:a16="http://schemas.microsoft.com/office/drawing/2014/main" id="{2F20E55A-E3B0-442C-B986-8E2D83D563A4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" name="Block Arc 44">
                <a:extLst>
                  <a:ext uri="{FF2B5EF4-FFF2-40B4-BE49-F238E27FC236}">
                    <a16:creationId xmlns:a16="http://schemas.microsoft.com/office/drawing/2014/main" id="{287FC790-4CEE-42E4-B61E-77566F9876E9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" name="Block Arc 45">
                <a:extLst>
                  <a:ext uri="{FF2B5EF4-FFF2-40B4-BE49-F238E27FC236}">
                    <a16:creationId xmlns:a16="http://schemas.microsoft.com/office/drawing/2014/main" id="{4844DA6A-F837-479D-A95B-14D2D0B1A4AE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019300"/>
                  <a:gd name="adj2" fmla="val 17775969"/>
                  <a:gd name="adj3" fmla="val 620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33" name="그룹 332">
            <a:extLst>
              <a:ext uri="{FF2B5EF4-FFF2-40B4-BE49-F238E27FC236}">
                <a16:creationId xmlns:a16="http://schemas.microsoft.com/office/drawing/2014/main" id="{EEB88BC3-9915-4C73-8C57-329039A805EC}"/>
              </a:ext>
            </a:extLst>
          </p:cNvPr>
          <p:cNvGrpSpPr/>
          <p:nvPr/>
        </p:nvGrpSpPr>
        <p:grpSpPr>
          <a:xfrm>
            <a:off x="3662292" y="3174203"/>
            <a:ext cx="1040083" cy="1185781"/>
            <a:chOff x="2087709" y="3648174"/>
            <a:chExt cx="2264025" cy="2581176"/>
          </a:xfrm>
        </p:grpSpPr>
        <p:sp>
          <p:nvSpPr>
            <p:cNvPr id="334" name="Freeform 18">
              <a:extLst>
                <a:ext uri="{FF2B5EF4-FFF2-40B4-BE49-F238E27FC236}">
                  <a16:creationId xmlns:a16="http://schemas.microsoft.com/office/drawing/2014/main" id="{04F68B29-5620-4B2A-8FDB-6527D5C4C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709" y="3648174"/>
              <a:ext cx="2264025" cy="2581176"/>
            </a:xfrm>
            <a:custGeom>
              <a:avLst/>
              <a:gdLst/>
              <a:ahLst/>
              <a:cxnLst/>
              <a:rect l="l" t="t" r="r" b="b"/>
              <a:pathLst>
                <a:path w="3384376" h="3858469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35" name="Group 2058">
              <a:extLst>
                <a:ext uri="{FF2B5EF4-FFF2-40B4-BE49-F238E27FC236}">
                  <a16:creationId xmlns:a16="http://schemas.microsoft.com/office/drawing/2014/main" id="{53DEC1E5-E4D6-4509-8FF6-1A9BD947211A}"/>
                </a:ext>
              </a:extLst>
            </p:cNvPr>
            <p:cNvGrpSpPr/>
            <p:nvPr/>
          </p:nvGrpSpPr>
          <p:grpSpPr>
            <a:xfrm>
              <a:off x="2563961" y="3767524"/>
              <a:ext cx="1643010" cy="1289527"/>
              <a:chOff x="2087789" y="3544222"/>
              <a:chExt cx="1479492" cy="1161189"/>
            </a:xfrm>
          </p:grpSpPr>
          <p:sp>
            <p:nvSpPr>
              <p:cNvPr id="336" name="Freeform 2055">
                <a:extLst>
                  <a:ext uri="{FF2B5EF4-FFF2-40B4-BE49-F238E27FC236}">
                    <a16:creationId xmlns:a16="http://schemas.microsoft.com/office/drawing/2014/main" id="{D7075609-88EC-460B-AE4A-122EF30D2829}"/>
                  </a:ext>
                </a:extLst>
              </p:cNvPr>
              <p:cNvSpPr/>
              <p:nvPr/>
            </p:nvSpPr>
            <p:spPr>
              <a:xfrm>
                <a:off x="2449222" y="4068559"/>
                <a:ext cx="787521" cy="450317"/>
              </a:xfrm>
              <a:custGeom>
                <a:avLst/>
                <a:gdLst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2007 w 925932"/>
                  <a:gd name="connsiteY0" fmla="*/ 466725 h 704850"/>
                  <a:gd name="connsiteX1" fmla="*/ 297282 w 925932"/>
                  <a:gd name="connsiteY1" fmla="*/ 704850 h 704850"/>
                  <a:gd name="connsiteX2" fmla="*/ 925932 w 925932"/>
                  <a:gd name="connsiteY2" fmla="*/ 428625 h 704850"/>
                  <a:gd name="connsiteX3" fmla="*/ 897357 w 925932"/>
                  <a:gd name="connsiteY3" fmla="*/ 0 h 704850"/>
                  <a:gd name="connsiteX4" fmla="*/ 602082 w 925932"/>
                  <a:gd name="connsiteY4" fmla="*/ 76200 h 704850"/>
                  <a:gd name="connsiteX5" fmla="*/ 2007 w 925932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59784"/>
                  <a:gd name="connsiteY0" fmla="*/ 466725 h 704850"/>
                  <a:gd name="connsiteX1" fmla="*/ 297644 w 959784"/>
                  <a:gd name="connsiteY1" fmla="*/ 704850 h 704850"/>
                  <a:gd name="connsiteX2" fmla="*/ 926294 w 959784"/>
                  <a:gd name="connsiteY2" fmla="*/ 428625 h 704850"/>
                  <a:gd name="connsiteX3" fmla="*/ 897719 w 959784"/>
                  <a:gd name="connsiteY3" fmla="*/ 0 h 704850"/>
                  <a:gd name="connsiteX4" fmla="*/ 602444 w 959784"/>
                  <a:gd name="connsiteY4" fmla="*/ 76200 h 704850"/>
                  <a:gd name="connsiteX5" fmla="*/ 2369 w 959784"/>
                  <a:gd name="connsiteY5" fmla="*/ 466725 h 704850"/>
                  <a:gd name="connsiteX0" fmla="*/ 2369 w 972332"/>
                  <a:gd name="connsiteY0" fmla="*/ 466725 h 704850"/>
                  <a:gd name="connsiteX1" fmla="*/ 297644 w 972332"/>
                  <a:gd name="connsiteY1" fmla="*/ 704850 h 704850"/>
                  <a:gd name="connsiteX2" fmla="*/ 926294 w 972332"/>
                  <a:gd name="connsiteY2" fmla="*/ 428625 h 704850"/>
                  <a:gd name="connsiteX3" fmla="*/ 897719 w 972332"/>
                  <a:gd name="connsiteY3" fmla="*/ 0 h 704850"/>
                  <a:gd name="connsiteX4" fmla="*/ 602444 w 972332"/>
                  <a:gd name="connsiteY4" fmla="*/ 76200 h 704850"/>
                  <a:gd name="connsiteX5" fmla="*/ 2369 w 972332"/>
                  <a:gd name="connsiteY5" fmla="*/ 466725 h 704850"/>
                  <a:gd name="connsiteX0" fmla="*/ 2369 w 987620"/>
                  <a:gd name="connsiteY0" fmla="*/ 466725 h 704850"/>
                  <a:gd name="connsiteX1" fmla="*/ 297644 w 987620"/>
                  <a:gd name="connsiteY1" fmla="*/ 704850 h 704850"/>
                  <a:gd name="connsiteX2" fmla="*/ 926294 w 987620"/>
                  <a:gd name="connsiteY2" fmla="*/ 428625 h 704850"/>
                  <a:gd name="connsiteX3" fmla="*/ 897719 w 987620"/>
                  <a:gd name="connsiteY3" fmla="*/ 0 h 704850"/>
                  <a:gd name="connsiteX4" fmla="*/ 602444 w 987620"/>
                  <a:gd name="connsiteY4" fmla="*/ 76200 h 704850"/>
                  <a:gd name="connsiteX5" fmla="*/ 2369 w 987620"/>
                  <a:gd name="connsiteY5" fmla="*/ 466725 h 704850"/>
                  <a:gd name="connsiteX0" fmla="*/ 2369 w 987620"/>
                  <a:gd name="connsiteY0" fmla="*/ 468385 h 706510"/>
                  <a:gd name="connsiteX1" fmla="*/ 297644 w 987620"/>
                  <a:gd name="connsiteY1" fmla="*/ 706510 h 706510"/>
                  <a:gd name="connsiteX2" fmla="*/ 926294 w 987620"/>
                  <a:gd name="connsiteY2" fmla="*/ 430285 h 706510"/>
                  <a:gd name="connsiteX3" fmla="*/ 897719 w 987620"/>
                  <a:gd name="connsiteY3" fmla="*/ 1660 h 706510"/>
                  <a:gd name="connsiteX4" fmla="*/ 602444 w 987620"/>
                  <a:gd name="connsiteY4" fmla="*/ 77860 h 706510"/>
                  <a:gd name="connsiteX5" fmla="*/ 2369 w 987620"/>
                  <a:gd name="connsiteY5" fmla="*/ 468385 h 706510"/>
                  <a:gd name="connsiteX0" fmla="*/ 2369 w 987620"/>
                  <a:gd name="connsiteY0" fmla="*/ 468196 h 706321"/>
                  <a:gd name="connsiteX1" fmla="*/ 297644 w 987620"/>
                  <a:gd name="connsiteY1" fmla="*/ 706321 h 706321"/>
                  <a:gd name="connsiteX2" fmla="*/ 926294 w 987620"/>
                  <a:gd name="connsiteY2" fmla="*/ 430096 h 706321"/>
                  <a:gd name="connsiteX3" fmla="*/ 897719 w 987620"/>
                  <a:gd name="connsiteY3" fmla="*/ 1471 h 706321"/>
                  <a:gd name="connsiteX4" fmla="*/ 526244 w 987620"/>
                  <a:gd name="connsiteY4" fmla="*/ 87196 h 706321"/>
                  <a:gd name="connsiteX5" fmla="*/ 2369 w 987620"/>
                  <a:gd name="connsiteY5" fmla="*/ 468196 h 706321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5191 h 713316"/>
                  <a:gd name="connsiteX1" fmla="*/ 297644 w 987620"/>
                  <a:gd name="connsiteY1" fmla="*/ 713316 h 713316"/>
                  <a:gd name="connsiteX2" fmla="*/ 926294 w 987620"/>
                  <a:gd name="connsiteY2" fmla="*/ 437091 h 713316"/>
                  <a:gd name="connsiteX3" fmla="*/ 897719 w 987620"/>
                  <a:gd name="connsiteY3" fmla="*/ 8466 h 713316"/>
                  <a:gd name="connsiteX4" fmla="*/ 488144 w 987620"/>
                  <a:gd name="connsiteY4" fmla="*/ 84666 h 713316"/>
                  <a:gd name="connsiteX5" fmla="*/ 2369 w 987620"/>
                  <a:gd name="connsiteY5" fmla="*/ 475191 h 713316"/>
                  <a:gd name="connsiteX0" fmla="*/ 2369 w 987620"/>
                  <a:gd name="connsiteY0" fmla="*/ 489496 h 727621"/>
                  <a:gd name="connsiteX1" fmla="*/ 297644 w 987620"/>
                  <a:gd name="connsiteY1" fmla="*/ 727621 h 727621"/>
                  <a:gd name="connsiteX2" fmla="*/ 926294 w 987620"/>
                  <a:gd name="connsiteY2" fmla="*/ 451396 h 727621"/>
                  <a:gd name="connsiteX3" fmla="*/ 897719 w 987620"/>
                  <a:gd name="connsiteY3" fmla="*/ 22771 h 727621"/>
                  <a:gd name="connsiteX4" fmla="*/ 488144 w 987620"/>
                  <a:gd name="connsiteY4" fmla="*/ 98971 h 727621"/>
                  <a:gd name="connsiteX5" fmla="*/ 2369 w 987620"/>
                  <a:gd name="connsiteY5" fmla="*/ 489496 h 727621"/>
                  <a:gd name="connsiteX0" fmla="*/ 2369 w 984580"/>
                  <a:gd name="connsiteY0" fmla="*/ 468707 h 706832"/>
                  <a:gd name="connsiteX1" fmla="*/ 297644 w 984580"/>
                  <a:gd name="connsiteY1" fmla="*/ 706832 h 706832"/>
                  <a:gd name="connsiteX2" fmla="*/ 926294 w 984580"/>
                  <a:gd name="connsiteY2" fmla="*/ 430607 h 706832"/>
                  <a:gd name="connsiteX3" fmla="*/ 888194 w 984580"/>
                  <a:gd name="connsiteY3" fmla="*/ 49607 h 706832"/>
                  <a:gd name="connsiteX4" fmla="*/ 488144 w 984580"/>
                  <a:gd name="connsiteY4" fmla="*/ 78182 h 706832"/>
                  <a:gd name="connsiteX5" fmla="*/ 2369 w 984580"/>
                  <a:gd name="connsiteY5" fmla="*/ 468707 h 706832"/>
                  <a:gd name="connsiteX0" fmla="*/ 2369 w 984580"/>
                  <a:gd name="connsiteY0" fmla="*/ 512615 h 750740"/>
                  <a:gd name="connsiteX1" fmla="*/ 297644 w 984580"/>
                  <a:gd name="connsiteY1" fmla="*/ 750740 h 750740"/>
                  <a:gd name="connsiteX2" fmla="*/ 926294 w 984580"/>
                  <a:gd name="connsiteY2" fmla="*/ 474515 h 750740"/>
                  <a:gd name="connsiteX3" fmla="*/ 888194 w 984580"/>
                  <a:gd name="connsiteY3" fmla="*/ 93515 h 750740"/>
                  <a:gd name="connsiteX4" fmla="*/ 488144 w 984580"/>
                  <a:gd name="connsiteY4" fmla="*/ 122090 h 750740"/>
                  <a:gd name="connsiteX5" fmla="*/ 2369 w 984580"/>
                  <a:gd name="connsiteY5" fmla="*/ 512615 h 750740"/>
                  <a:gd name="connsiteX0" fmla="*/ 2369 w 974649"/>
                  <a:gd name="connsiteY0" fmla="*/ 474206 h 712331"/>
                  <a:gd name="connsiteX1" fmla="*/ 297644 w 974649"/>
                  <a:gd name="connsiteY1" fmla="*/ 712331 h 712331"/>
                  <a:gd name="connsiteX2" fmla="*/ 926294 w 974649"/>
                  <a:gd name="connsiteY2" fmla="*/ 436106 h 712331"/>
                  <a:gd name="connsiteX3" fmla="*/ 850094 w 974649"/>
                  <a:gd name="connsiteY3" fmla="*/ 140831 h 712331"/>
                  <a:gd name="connsiteX4" fmla="*/ 488144 w 974649"/>
                  <a:gd name="connsiteY4" fmla="*/ 83681 h 712331"/>
                  <a:gd name="connsiteX5" fmla="*/ 2369 w 974649"/>
                  <a:gd name="connsiteY5" fmla="*/ 474206 h 712331"/>
                  <a:gd name="connsiteX0" fmla="*/ 2369 w 974649"/>
                  <a:gd name="connsiteY0" fmla="*/ 418934 h 657059"/>
                  <a:gd name="connsiteX1" fmla="*/ 297644 w 974649"/>
                  <a:gd name="connsiteY1" fmla="*/ 657059 h 657059"/>
                  <a:gd name="connsiteX2" fmla="*/ 926294 w 974649"/>
                  <a:gd name="connsiteY2" fmla="*/ 380834 h 657059"/>
                  <a:gd name="connsiteX3" fmla="*/ 850094 w 974649"/>
                  <a:gd name="connsiteY3" fmla="*/ 85559 h 657059"/>
                  <a:gd name="connsiteX4" fmla="*/ 421469 w 974649"/>
                  <a:gd name="connsiteY4" fmla="*/ 133184 h 657059"/>
                  <a:gd name="connsiteX5" fmla="*/ 2369 w 974649"/>
                  <a:gd name="connsiteY5" fmla="*/ 418934 h 657059"/>
                  <a:gd name="connsiteX0" fmla="*/ 2901 w 937081"/>
                  <a:gd name="connsiteY0" fmla="*/ 466559 h 657059"/>
                  <a:gd name="connsiteX1" fmla="*/ 260076 w 937081"/>
                  <a:gd name="connsiteY1" fmla="*/ 657059 h 657059"/>
                  <a:gd name="connsiteX2" fmla="*/ 888726 w 937081"/>
                  <a:gd name="connsiteY2" fmla="*/ 380834 h 657059"/>
                  <a:gd name="connsiteX3" fmla="*/ 812526 w 937081"/>
                  <a:gd name="connsiteY3" fmla="*/ 85559 h 657059"/>
                  <a:gd name="connsiteX4" fmla="*/ 383901 w 937081"/>
                  <a:gd name="connsiteY4" fmla="*/ 133184 h 657059"/>
                  <a:gd name="connsiteX5" fmla="*/ 2901 w 937081"/>
                  <a:gd name="connsiteY5" fmla="*/ 466559 h 657059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29328"/>
                  <a:gd name="connsiteY0" fmla="*/ 466559 h 666584"/>
                  <a:gd name="connsiteX1" fmla="*/ 288234 w 929328"/>
                  <a:gd name="connsiteY1" fmla="*/ 666584 h 666584"/>
                  <a:gd name="connsiteX2" fmla="*/ 878784 w 929328"/>
                  <a:gd name="connsiteY2" fmla="*/ 352259 h 666584"/>
                  <a:gd name="connsiteX3" fmla="*/ 812109 w 929328"/>
                  <a:gd name="connsiteY3" fmla="*/ 85559 h 666584"/>
                  <a:gd name="connsiteX4" fmla="*/ 383484 w 929328"/>
                  <a:gd name="connsiteY4" fmla="*/ 133184 h 666584"/>
                  <a:gd name="connsiteX5" fmla="*/ 2484 w 929328"/>
                  <a:gd name="connsiteY5" fmla="*/ 466559 h 666584"/>
                  <a:gd name="connsiteX0" fmla="*/ 2484 w 903999"/>
                  <a:gd name="connsiteY0" fmla="*/ 466559 h 666584"/>
                  <a:gd name="connsiteX1" fmla="*/ 288234 w 903999"/>
                  <a:gd name="connsiteY1" fmla="*/ 666584 h 666584"/>
                  <a:gd name="connsiteX2" fmla="*/ 878784 w 903999"/>
                  <a:gd name="connsiteY2" fmla="*/ 352259 h 666584"/>
                  <a:gd name="connsiteX3" fmla="*/ 812109 w 903999"/>
                  <a:gd name="connsiteY3" fmla="*/ 85559 h 666584"/>
                  <a:gd name="connsiteX4" fmla="*/ 383484 w 903999"/>
                  <a:gd name="connsiteY4" fmla="*/ 133184 h 666584"/>
                  <a:gd name="connsiteX5" fmla="*/ 2484 w 903999"/>
                  <a:gd name="connsiteY5" fmla="*/ 466559 h 666584"/>
                  <a:gd name="connsiteX0" fmla="*/ 2484 w 894229"/>
                  <a:gd name="connsiteY0" fmla="*/ 455466 h 655491"/>
                  <a:gd name="connsiteX1" fmla="*/ 288234 w 894229"/>
                  <a:gd name="connsiteY1" fmla="*/ 655491 h 655491"/>
                  <a:gd name="connsiteX2" fmla="*/ 878784 w 894229"/>
                  <a:gd name="connsiteY2" fmla="*/ 341166 h 655491"/>
                  <a:gd name="connsiteX3" fmla="*/ 745434 w 894229"/>
                  <a:gd name="connsiteY3" fmla="*/ 93516 h 655491"/>
                  <a:gd name="connsiteX4" fmla="*/ 383484 w 894229"/>
                  <a:gd name="connsiteY4" fmla="*/ 122091 h 655491"/>
                  <a:gd name="connsiteX5" fmla="*/ 2484 w 894229"/>
                  <a:gd name="connsiteY5" fmla="*/ 455466 h 655491"/>
                  <a:gd name="connsiteX0" fmla="*/ 2484 w 909836"/>
                  <a:gd name="connsiteY0" fmla="*/ 455466 h 655491"/>
                  <a:gd name="connsiteX1" fmla="*/ 288234 w 909836"/>
                  <a:gd name="connsiteY1" fmla="*/ 655491 h 655491"/>
                  <a:gd name="connsiteX2" fmla="*/ 878784 w 909836"/>
                  <a:gd name="connsiteY2" fmla="*/ 341166 h 655491"/>
                  <a:gd name="connsiteX3" fmla="*/ 745434 w 909836"/>
                  <a:gd name="connsiteY3" fmla="*/ 93516 h 655491"/>
                  <a:gd name="connsiteX4" fmla="*/ 383484 w 909836"/>
                  <a:gd name="connsiteY4" fmla="*/ 122091 h 655491"/>
                  <a:gd name="connsiteX5" fmla="*/ 2484 w 909836"/>
                  <a:gd name="connsiteY5" fmla="*/ 455466 h 655491"/>
                  <a:gd name="connsiteX0" fmla="*/ 2484 w 909836"/>
                  <a:gd name="connsiteY0" fmla="*/ 406321 h 606346"/>
                  <a:gd name="connsiteX1" fmla="*/ 288234 w 909836"/>
                  <a:gd name="connsiteY1" fmla="*/ 606346 h 606346"/>
                  <a:gd name="connsiteX2" fmla="*/ 878784 w 909836"/>
                  <a:gd name="connsiteY2" fmla="*/ 292021 h 606346"/>
                  <a:gd name="connsiteX3" fmla="*/ 745434 w 909836"/>
                  <a:gd name="connsiteY3" fmla="*/ 44371 h 606346"/>
                  <a:gd name="connsiteX4" fmla="*/ 383484 w 909836"/>
                  <a:gd name="connsiteY4" fmla="*/ 72946 h 606346"/>
                  <a:gd name="connsiteX5" fmla="*/ 2484 w 909836"/>
                  <a:gd name="connsiteY5" fmla="*/ 406321 h 606346"/>
                  <a:gd name="connsiteX0" fmla="*/ 2484 w 909836"/>
                  <a:gd name="connsiteY0" fmla="*/ 361950 h 561975"/>
                  <a:gd name="connsiteX1" fmla="*/ 288234 w 909836"/>
                  <a:gd name="connsiteY1" fmla="*/ 561975 h 561975"/>
                  <a:gd name="connsiteX2" fmla="*/ 878784 w 909836"/>
                  <a:gd name="connsiteY2" fmla="*/ 247650 h 561975"/>
                  <a:gd name="connsiteX3" fmla="*/ 745434 w 909836"/>
                  <a:gd name="connsiteY3" fmla="*/ 0 h 561975"/>
                  <a:gd name="connsiteX4" fmla="*/ 364434 w 909836"/>
                  <a:gd name="connsiteY4" fmla="*/ 161925 h 561975"/>
                  <a:gd name="connsiteX5" fmla="*/ 2484 w 909836"/>
                  <a:gd name="connsiteY5" fmla="*/ 36195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2369 w 919246"/>
                  <a:gd name="connsiteY0" fmla="*/ 381000 h 561975"/>
                  <a:gd name="connsiteX1" fmla="*/ 297644 w 919246"/>
                  <a:gd name="connsiteY1" fmla="*/ 561975 h 561975"/>
                  <a:gd name="connsiteX2" fmla="*/ 888194 w 919246"/>
                  <a:gd name="connsiteY2" fmla="*/ 247650 h 561975"/>
                  <a:gd name="connsiteX3" fmla="*/ 754844 w 919246"/>
                  <a:gd name="connsiteY3" fmla="*/ 0 h 561975"/>
                  <a:gd name="connsiteX4" fmla="*/ 373844 w 919246"/>
                  <a:gd name="connsiteY4" fmla="*/ 161925 h 561975"/>
                  <a:gd name="connsiteX5" fmla="*/ 2369 w 919246"/>
                  <a:gd name="connsiteY5" fmla="*/ 381000 h 561975"/>
                  <a:gd name="connsiteX0" fmla="*/ 0 w 916877"/>
                  <a:gd name="connsiteY0" fmla="*/ 381000 h 561975"/>
                  <a:gd name="connsiteX1" fmla="*/ 295275 w 916877"/>
                  <a:gd name="connsiteY1" fmla="*/ 561975 h 561975"/>
                  <a:gd name="connsiteX2" fmla="*/ 885825 w 916877"/>
                  <a:gd name="connsiteY2" fmla="*/ 247650 h 561975"/>
                  <a:gd name="connsiteX3" fmla="*/ 752475 w 916877"/>
                  <a:gd name="connsiteY3" fmla="*/ 0 h 561975"/>
                  <a:gd name="connsiteX4" fmla="*/ 371475 w 916877"/>
                  <a:gd name="connsiteY4" fmla="*/ 161925 h 561975"/>
                  <a:gd name="connsiteX5" fmla="*/ 0 w 916877"/>
                  <a:gd name="connsiteY5" fmla="*/ 381000 h 561975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298141"/>
                  <a:gd name="connsiteX1" fmla="*/ 857250 w 880080"/>
                  <a:gd name="connsiteY1" fmla="*/ 219075 h 298141"/>
                  <a:gd name="connsiteX2" fmla="*/ 685800 w 880080"/>
                  <a:gd name="connsiteY2" fmla="*/ 0 h 298141"/>
                  <a:gd name="connsiteX3" fmla="*/ 342900 w 880080"/>
                  <a:gd name="connsiteY3" fmla="*/ 133350 h 298141"/>
                  <a:gd name="connsiteX4" fmla="*/ 0 w 880080"/>
                  <a:gd name="connsiteY4" fmla="*/ 295275 h 298141"/>
                  <a:gd name="connsiteX0" fmla="*/ 0 w 880080"/>
                  <a:gd name="connsiteY0" fmla="*/ 295275 h 378434"/>
                  <a:gd name="connsiteX1" fmla="*/ 857250 w 880080"/>
                  <a:gd name="connsiteY1" fmla="*/ 219075 h 378434"/>
                  <a:gd name="connsiteX2" fmla="*/ 685800 w 880080"/>
                  <a:gd name="connsiteY2" fmla="*/ 0 h 378434"/>
                  <a:gd name="connsiteX3" fmla="*/ 342900 w 880080"/>
                  <a:gd name="connsiteY3" fmla="*/ 133350 h 378434"/>
                  <a:gd name="connsiteX4" fmla="*/ 0 w 880080"/>
                  <a:gd name="connsiteY4" fmla="*/ 295275 h 378434"/>
                  <a:gd name="connsiteX0" fmla="*/ 0 w 880080"/>
                  <a:gd name="connsiteY0" fmla="*/ 295275 h 432967"/>
                  <a:gd name="connsiteX1" fmla="*/ 857250 w 880080"/>
                  <a:gd name="connsiteY1" fmla="*/ 219075 h 432967"/>
                  <a:gd name="connsiteX2" fmla="*/ 685800 w 880080"/>
                  <a:gd name="connsiteY2" fmla="*/ 0 h 432967"/>
                  <a:gd name="connsiteX3" fmla="*/ 342900 w 880080"/>
                  <a:gd name="connsiteY3" fmla="*/ 133350 h 432967"/>
                  <a:gd name="connsiteX4" fmla="*/ 0 w 880080"/>
                  <a:gd name="connsiteY4" fmla="*/ 295275 h 432967"/>
                  <a:gd name="connsiteX0" fmla="*/ 0 w 857250"/>
                  <a:gd name="connsiteY0" fmla="*/ 295275 h 432967"/>
                  <a:gd name="connsiteX1" fmla="*/ 857250 w 857250"/>
                  <a:gd name="connsiteY1" fmla="*/ 219075 h 432967"/>
                  <a:gd name="connsiteX2" fmla="*/ 685800 w 857250"/>
                  <a:gd name="connsiteY2" fmla="*/ 0 h 432967"/>
                  <a:gd name="connsiteX3" fmla="*/ 342900 w 857250"/>
                  <a:gd name="connsiteY3" fmla="*/ 133350 h 432967"/>
                  <a:gd name="connsiteX4" fmla="*/ 0 w 857250"/>
                  <a:gd name="connsiteY4" fmla="*/ 295275 h 432967"/>
                  <a:gd name="connsiteX0" fmla="*/ 0 w 794198"/>
                  <a:gd name="connsiteY0" fmla="*/ 295275 h 441269"/>
                  <a:gd name="connsiteX1" fmla="*/ 781050 w 794198"/>
                  <a:gd name="connsiteY1" fmla="*/ 238125 h 441269"/>
                  <a:gd name="connsiteX2" fmla="*/ 685800 w 794198"/>
                  <a:gd name="connsiteY2" fmla="*/ 0 h 441269"/>
                  <a:gd name="connsiteX3" fmla="*/ 342900 w 794198"/>
                  <a:gd name="connsiteY3" fmla="*/ 133350 h 441269"/>
                  <a:gd name="connsiteX4" fmla="*/ 0 w 794198"/>
                  <a:gd name="connsiteY4" fmla="*/ 295275 h 441269"/>
                  <a:gd name="connsiteX0" fmla="*/ 0 w 844906"/>
                  <a:gd name="connsiteY0" fmla="*/ 295275 h 441269"/>
                  <a:gd name="connsiteX1" fmla="*/ 781050 w 844906"/>
                  <a:gd name="connsiteY1" fmla="*/ 238125 h 441269"/>
                  <a:gd name="connsiteX2" fmla="*/ 685800 w 844906"/>
                  <a:gd name="connsiteY2" fmla="*/ 0 h 441269"/>
                  <a:gd name="connsiteX3" fmla="*/ 342900 w 844906"/>
                  <a:gd name="connsiteY3" fmla="*/ 133350 h 441269"/>
                  <a:gd name="connsiteX4" fmla="*/ 0 w 844906"/>
                  <a:gd name="connsiteY4" fmla="*/ 295275 h 441269"/>
                  <a:gd name="connsiteX0" fmla="*/ 0 w 828566"/>
                  <a:gd name="connsiteY0" fmla="*/ 295275 h 441269"/>
                  <a:gd name="connsiteX1" fmla="*/ 781050 w 828566"/>
                  <a:gd name="connsiteY1" fmla="*/ 238125 h 441269"/>
                  <a:gd name="connsiteX2" fmla="*/ 685800 w 828566"/>
                  <a:gd name="connsiteY2" fmla="*/ 0 h 441269"/>
                  <a:gd name="connsiteX3" fmla="*/ 342900 w 828566"/>
                  <a:gd name="connsiteY3" fmla="*/ 133350 h 441269"/>
                  <a:gd name="connsiteX4" fmla="*/ 0 w 828566"/>
                  <a:gd name="connsiteY4" fmla="*/ 295275 h 441269"/>
                  <a:gd name="connsiteX0" fmla="*/ 0 w 828566"/>
                  <a:gd name="connsiteY0" fmla="*/ 295275 h 419263"/>
                  <a:gd name="connsiteX1" fmla="*/ 781050 w 828566"/>
                  <a:gd name="connsiteY1" fmla="*/ 238125 h 419263"/>
                  <a:gd name="connsiteX2" fmla="*/ 685800 w 828566"/>
                  <a:gd name="connsiteY2" fmla="*/ 0 h 419263"/>
                  <a:gd name="connsiteX3" fmla="*/ 342900 w 828566"/>
                  <a:gd name="connsiteY3" fmla="*/ 133350 h 419263"/>
                  <a:gd name="connsiteX4" fmla="*/ 0 w 828566"/>
                  <a:gd name="connsiteY4" fmla="*/ 295275 h 419263"/>
                  <a:gd name="connsiteX0" fmla="*/ 0 w 828566"/>
                  <a:gd name="connsiteY0" fmla="*/ 247650 h 391953"/>
                  <a:gd name="connsiteX1" fmla="*/ 781050 w 828566"/>
                  <a:gd name="connsiteY1" fmla="*/ 238125 h 391953"/>
                  <a:gd name="connsiteX2" fmla="*/ 685800 w 828566"/>
                  <a:gd name="connsiteY2" fmla="*/ 0 h 391953"/>
                  <a:gd name="connsiteX3" fmla="*/ 342900 w 828566"/>
                  <a:gd name="connsiteY3" fmla="*/ 133350 h 391953"/>
                  <a:gd name="connsiteX4" fmla="*/ 0 w 828566"/>
                  <a:gd name="connsiteY4" fmla="*/ 247650 h 391953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6252"/>
                  <a:gd name="connsiteX1" fmla="*/ 762000 w 809516"/>
                  <a:gd name="connsiteY1" fmla="*/ 238125 h 406252"/>
                  <a:gd name="connsiteX2" fmla="*/ 666750 w 809516"/>
                  <a:gd name="connsiteY2" fmla="*/ 0 h 406252"/>
                  <a:gd name="connsiteX3" fmla="*/ 323850 w 809516"/>
                  <a:gd name="connsiteY3" fmla="*/ 133350 h 406252"/>
                  <a:gd name="connsiteX4" fmla="*/ 0 w 809516"/>
                  <a:gd name="connsiteY4" fmla="*/ 266700 h 406252"/>
                  <a:gd name="connsiteX0" fmla="*/ 0 w 809516"/>
                  <a:gd name="connsiteY0" fmla="*/ 266700 h 468978"/>
                  <a:gd name="connsiteX1" fmla="*/ 446146 w 809516"/>
                  <a:gd name="connsiteY1" fmla="*/ 468877 h 468978"/>
                  <a:gd name="connsiteX2" fmla="*/ 762000 w 809516"/>
                  <a:gd name="connsiteY2" fmla="*/ 238125 h 468978"/>
                  <a:gd name="connsiteX3" fmla="*/ 666750 w 809516"/>
                  <a:gd name="connsiteY3" fmla="*/ 0 h 468978"/>
                  <a:gd name="connsiteX4" fmla="*/ 323850 w 809516"/>
                  <a:gd name="connsiteY4" fmla="*/ 133350 h 468978"/>
                  <a:gd name="connsiteX5" fmla="*/ 0 w 809516"/>
                  <a:gd name="connsiteY5" fmla="*/ 266700 h 468978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15569"/>
                  <a:gd name="connsiteY0" fmla="*/ 266700 h 468877"/>
                  <a:gd name="connsiteX1" fmla="*/ 446146 w 815569"/>
                  <a:gd name="connsiteY1" fmla="*/ 468877 h 468877"/>
                  <a:gd name="connsiteX2" fmla="*/ 771525 w 815569"/>
                  <a:gd name="connsiteY2" fmla="*/ 304800 h 468877"/>
                  <a:gd name="connsiteX3" fmla="*/ 666750 w 815569"/>
                  <a:gd name="connsiteY3" fmla="*/ 0 h 468877"/>
                  <a:gd name="connsiteX4" fmla="*/ 323850 w 815569"/>
                  <a:gd name="connsiteY4" fmla="*/ 133350 h 468877"/>
                  <a:gd name="connsiteX5" fmla="*/ 0 w 815569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59352"/>
                  <a:gd name="connsiteX1" fmla="*/ 303271 w 795276"/>
                  <a:gd name="connsiteY1" fmla="*/ 459352 h 459352"/>
                  <a:gd name="connsiteX2" fmla="*/ 771525 w 795276"/>
                  <a:gd name="connsiteY2" fmla="*/ 304800 h 459352"/>
                  <a:gd name="connsiteX3" fmla="*/ 666750 w 795276"/>
                  <a:gd name="connsiteY3" fmla="*/ 0 h 459352"/>
                  <a:gd name="connsiteX4" fmla="*/ 323850 w 795276"/>
                  <a:gd name="connsiteY4" fmla="*/ 133350 h 459352"/>
                  <a:gd name="connsiteX5" fmla="*/ 0 w 795276"/>
                  <a:gd name="connsiteY5" fmla="*/ 266700 h 459352"/>
                  <a:gd name="connsiteX0" fmla="*/ 0 w 789781"/>
                  <a:gd name="connsiteY0" fmla="*/ 266700 h 459352"/>
                  <a:gd name="connsiteX1" fmla="*/ 303271 w 789781"/>
                  <a:gd name="connsiteY1" fmla="*/ 459352 h 459352"/>
                  <a:gd name="connsiteX2" fmla="*/ 762000 w 789781"/>
                  <a:gd name="connsiteY2" fmla="*/ 247650 h 459352"/>
                  <a:gd name="connsiteX3" fmla="*/ 666750 w 789781"/>
                  <a:gd name="connsiteY3" fmla="*/ 0 h 459352"/>
                  <a:gd name="connsiteX4" fmla="*/ 323850 w 789781"/>
                  <a:gd name="connsiteY4" fmla="*/ 133350 h 459352"/>
                  <a:gd name="connsiteX5" fmla="*/ 0 w 789781"/>
                  <a:gd name="connsiteY5" fmla="*/ 266700 h 459352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50000"/>
                  <a:gd name="connsiteX1" fmla="*/ 255646 w 789781"/>
                  <a:gd name="connsiteY1" fmla="*/ 449827 h 450000"/>
                  <a:gd name="connsiteX2" fmla="*/ 762000 w 789781"/>
                  <a:gd name="connsiteY2" fmla="*/ 247650 h 450000"/>
                  <a:gd name="connsiteX3" fmla="*/ 666750 w 789781"/>
                  <a:gd name="connsiteY3" fmla="*/ 0 h 450000"/>
                  <a:gd name="connsiteX4" fmla="*/ 323850 w 789781"/>
                  <a:gd name="connsiteY4" fmla="*/ 133350 h 450000"/>
                  <a:gd name="connsiteX5" fmla="*/ 0 w 789781"/>
                  <a:gd name="connsiteY5" fmla="*/ 266700 h 450000"/>
                  <a:gd name="connsiteX0" fmla="*/ 0 w 825856"/>
                  <a:gd name="connsiteY0" fmla="*/ 266700 h 450000"/>
                  <a:gd name="connsiteX1" fmla="*/ 255646 w 825856"/>
                  <a:gd name="connsiteY1" fmla="*/ 449827 h 450000"/>
                  <a:gd name="connsiteX2" fmla="*/ 762000 w 825856"/>
                  <a:gd name="connsiteY2" fmla="*/ 247650 h 450000"/>
                  <a:gd name="connsiteX3" fmla="*/ 666750 w 825856"/>
                  <a:gd name="connsiteY3" fmla="*/ 0 h 450000"/>
                  <a:gd name="connsiteX4" fmla="*/ 323850 w 825856"/>
                  <a:gd name="connsiteY4" fmla="*/ 133350 h 450000"/>
                  <a:gd name="connsiteX5" fmla="*/ 0 w 825856"/>
                  <a:gd name="connsiteY5" fmla="*/ 266700 h 450000"/>
                  <a:gd name="connsiteX0" fmla="*/ 0 w 820601"/>
                  <a:gd name="connsiteY0" fmla="*/ 269162 h 452462"/>
                  <a:gd name="connsiteX1" fmla="*/ 255646 w 820601"/>
                  <a:gd name="connsiteY1" fmla="*/ 452289 h 452462"/>
                  <a:gd name="connsiteX2" fmla="*/ 762000 w 820601"/>
                  <a:gd name="connsiteY2" fmla="*/ 250112 h 452462"/>
                  <a:gd name="connsiteX3" fmla="*/ 666750 w 820601"/>
                  <a:gd name="connsiteY3" fmla="*/ 2462 h 452462"/>
                  <a:gd name="connsiteX4" fmla="*/ 323850 w 820601"/>
                  <a:gd name="connsiteY4" fmla="*/ 135812 h 452462"/>
                  <a:gd name="connsiteX5" fmla="*/ 0 w 820601"/>
                  <a:gd name="connsiteY5" fmla="*/ 269162 h 452462"/>
                  <a:gd name="connsiteX0" fmla="*/ 0 w 820601"/>
                  <a:gd name="connsiteY0" fmla="*/ 269162 h 452779"/>
                  <a:gd name="connsiteX1" fmla="*/ 255646 w 820601"/>
                  <a:gd name="connsiteY1" fmla="*/ 452289 h 452779"/>
                  <a:gd name="connsiteX2" fmla="*/ 762000 w 820601"/>
                  <a:gd name="connsiteY2" fmla="*/ 250112 h 452779"/>
                  <a:gd name="connsiteX3" fmla="*/ 666750 w 820601"/>
                  <a:gd name="connsiteY3" fmla="*/ 2462 h 452779"/>
                  <a:gd name="connsiteX4" fmla="*/ 323850 w 820601"/>
                  <a:gd name="connsiteY4" fmla="*/ 135812 h 452779"/>
                  <a:gd name="connsiteX5" fmla="*/ 0 w 820601"/>
                  <a:gd name="connsiteY5" fmla="*/ 269162 h 452779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23850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33375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66700 h 450317"/>
                  <a:gd name="connsiteX1" fmla="*/ 255646 w 787521"/>
                  <a:gd name="connsiteY1" fmla="*/ 449827 h 450317"/>
                  <a:gd name="connsiteX2" fmla="*/ 762000 w 787521"/>
                  <a:gd name="connsiteY2" fmla="*/ 247650 h 450317"/>
                  <a:gd name="connsiteX3" fmla="*/ 666750 w 787521"/>
                  <a:gd name="connsiteY3" fmla="*/ 0 h 450317"/>
                  <a:gd name="connsiteX4" fmla="*/ 333375 w 787521"/>
                  <a:gd name="connsiteY4" fmla="*/ 133350 h 450317"/>
                  <a:gd name="connsiteX5" fmla="*/ 0 w 787521"/>
                  <a:gd name="connsiteY5" fmla="*/ 266700 h 45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521" h="450317">
                    <a:moveTo>
                      <a:pt x="0" y="266700"/>
                    </a:moveTo>
                    <a:cubicBezTo>
                      <a:pt x="10858" y="357546"/>
                      <a:pt x="100071" y="416489"/>
                      <a:pt x="255646" y="449827"/>
                    </a:cubicBezTo>
                    <a:cubicBezTo>
                      <a:pt x="525521" y="454590"/>
                      <a:pt x="677608" y="427396"/>
                      <a:pt x="762000" y="247650"/>
                    </a:cubicBezTo>
                    <a:cubicBezTo>
                      <a:pt x="790575" y="123825"/>
                      <a:pt x="828675" y="9525"/>
                      <a:pt x="666750" y="0"/>
                    </a:cubicBezTo>
                    <a:cubicBezTo>
                      <a:pt x="482600" y="44450"/>
                      <a:pt x="479425" y="-15875"/>
                      <a:pt x="333375" y="133350"/>
                    </a:cubicBezTo>
                    <a:cubicBezTo>
                      <a:pt x="152400" y="234950"/>
                      <a:pt x="219075" y="212725"/>
                      <a:pt x="0" y="26670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7" name="Freeform 2057">
                <a:extLst>
                  <a:ext uri="{FF2B5EF4-FFF2-40B4-BE49-F238E27FC236}">
                    <a16:creationId xmlns:a16="http://schemas.microsoft.com/office/drawing/2014/main" id="{35AC1ADC-0FCA-4310-A534-78AC0093E239}"/>
                  </a:ext>
                </a:extLst>
              </p:cNvPr>
              <p:cNvSpPr/>
              <p:nvPr/>
            </p:nvSpPr>
            <p:spPr>
              <a:xfrm>
                <a:off x="2767594" y="3944340"/>
                <a:ext cx="799687" cy="761071"/>
              </a:xfrm>
              <a:custGeom>
                <a:avLst/>
                <a:gdLst>
                  <a:gd name="connsiteX0" fmla="*/ 514350 w 533400"/>
                  <a:gd name="connsiteY0" fmla="*/ 0 h 733425"/>
                  <a:gd name="connsiteX1" fmla="*/ 533400 w 533400"/>
                  <a:gd name="connsiteY1" fmla="*/ 647700 h 733425"/>
                  <a:gd name="connsiteX2" fmla="*/ 180975 w 533400"/>
                  <a:gd name="connsiteY2" fmla="*/ 733425 h 733425"/>
                  <a:gd name="connsiteX3" fmla="*/ 0 w 533400"/>
                  <a:gd name="connsiteY3" fmla="*/ 561975 h 733425"/>
                  <a:gd name="connsiteX4" fmla="*/ 333375 w 533400"/>
                  <a:gd name="connsiteY4" fmla="*/ 114300 h 733425"/>
                  <a:gd name="connsiteX5" fmla="*/ 514350 w 533400"/>
                  <a:gd name="connsiteY5" fmla="*/ 0 h 733425"/>
                  <a:gd name="connsiteX0" fmla="*/ 514350 w 575984"/>
                  <a:gd name="connsiteY0" fmla="*/ 0 h 733425"/>
                  <a:gd name="connsiteX1" fmla="*/ 533400 w 575984"/>
                  <a:gd name="connsiteY1" fmla="*/ 647700 h 733425"/>
                  <a:gd name="connsiteX2" fmla="*/ 180975 w 575984"/>
                  <a:gd name="connsiteY2" fmla="*/ 733425 h 733425"/>
                  <a:gd name="connsiteX3" fmla="*/ 0 w 575984"/>
                  <a:gd name="connsiteY3" fmla="*/ 561975 h 733425"/>
                  <a:gd name="connsiteX4" fmla="*/ 333375 w 575984"/>
                  <a:gd name="connsiteY4" fmla="*/ 114300 h 733425"/>
                  <a:gd name="connsiteX5" fmla="*/ 514350 w 575984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33400 w 632321"/>
                  <a:gd name="connsiteY0" fmla="*/ 0 h 751546"/>
                  <a:gd name="connsiteX1" fmla="*/ 552450 w 632321"/>
                  <a:gd name="connsiteY1" fmla="*/ 647700 h 751546"/>
                  <a:gd name="connsiteX2" fmla="*/ 200025 w 632321"/>
                  <a:gd name="connsiteY2" fmla="*/ 733425 h 751546"/>
                  <a:gd name="connsiteX3" fmla="*/ 0 w 632321"/>
                  <a:gd name="connsiteY3" fmla="*/ 542925 h 751546"/>
                  <a:gd name="connsiteX4" fmla="*/ 352425 w 632321"/>
                  <a:gd name="connsiteY4" fmla="*/ 114300 h 751546"/>
                  <a:gd name="connsiteX5" fmla="*/ 533400 w 632321"/>
                  <a:gd name="connsiteY5" fmla="*/ 0 h 751546"/>
                  <a:gd name="connsiteX0" fmla="*/ 552170 w 651091"/>
                  <a:gd name="connsiteY0" fmla="*/ 0 h 751546"/>
                  <a:gd name="connsiteX1" fmla="*/ 571220 w 651091"/>
                  <a:gd name="connsiteY1" fmla="*/ 647700 h 751546"/>
                  <a:gd name="connsiteX2" fmla="*/ 218795 w 651091"/>
                  <a:gd name="connsiteY2" fmla="*/ 733425 h 751546"/>
                  <a:gd name="connsiteX3" fmla="*/ 18770 w 651091"/>
                  <a:gd name="connsiteY3" fmla="*/ 542925 h 751546"/>
                  <a:gd name="connsiteX4" fmla="*/ 371195 w 651091"/>
                  <a:gd name="connsiteY4" fmla="*/ 114300 h 751546"/>
                  <a:gd name="connsiteX5" fmla="*/ 552170 w 651091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54113 w 634009"/>
                  <a:gd name="connsiteY4" fmla="*/ 1143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963 h 752509"/>
                  <a:gd name="connsiteX1" fmla="*/ 554138 w 634009"/>
                  <a:gd name="connsiteY1" fmla="*/ 648663 h 752509"/>
                  <a:gd name="connsiteX2" fmla="*/ 201713 w 634009"/>
                  <a:gd name="connsiteY2" fmla="*/ 734388 h 752509"/>
                  <a:gd name="connsiteX3" fmla="*/ 1688 w 634009"/>
                  <a:gd name="connsiteY3" fmla="*/ 543888 h 752509"/>
                  <a:gd name="connsiteX4" fmla="*/ 325538 w 634009"/>
                  <a:gd name="connsiteY4" fmla="*/ 153363 h 752509"/>
                  <a:gd name="connsiteX5" fmla="*/ 535088 w 634009"/>
                  <a:gd name="connsiteY5" fmla="*/ 963 h 752509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258863 w 634009"/>
                  <a:gd name="connsiteY4" fmla="*/ 152400 h 751546"/>
                  <a:gd name="connsiteX5" fmla="*/ 535088 w 634009"/>
                  <a:gd name="connsiteY5" fmla="*/ 0 h 751546"/>
                  <a:gd name="connsiteX0" fmla="*/ 563325 w 662246"/>
                  <a:gd name="connsiteY0" fmla="*/ 0 h 751546"/>
                  <a:gd name="connsiteX1" fmla="*/ 582375 w 662246"/>
                  <a:gd name="connsiteY1" fmla="*/ 647700 h 751546"/>
                  <a:gd name="connsiteX2" fmla="*/ 229950 w 662246"/>
                  <a:gd name="connsiteY2" fmla="*/ 733425 h 751546"/>
                  <a:gd name="connsiteX3" fmla="*/ 1350 w 662246"/>
                  <a:gd name="connsiteY3" fmla="*/ 542925 h 751546"/>
                  <a:gd name="connsiteX4" fmla="*/ 287100 w 662246"/>
                  <a:gd name="connsiteY4" fmla="*/ 152400 h 751546"/>
                  <a:gd name="connsiteX5" fmla="*/ 563325 w 662246"/>
                  <a:gd name="connsiteY5" fmla="*/ 0 h 751546"/>
                  <a:gd name="connsiteX0" fmla="*/ 591674 w 690595"/>
                  <a:gd name="connsiteY0" fmla="*/ 0 h 751546"/>
                  <a:gd name="connsiteX1" fmla="*/ 610724 w 690595"/>
                  <a:gd name="connsiteY1" fmla="*/ 647700 h 751546"/>
                  <a:gd name="connsiteX2" fmla="*/ 258299 w 690595"/>
                  <a:gd name="connsiteY2" fmla="*/ 733425 h 751546"/>
                  <a:gd name="connsiteX3" fmla="*/ 1124 w 690595"/>
                  <a:gd name="connsiteY3" fmla="*/ 514350 h 751546"/>
                  <a:gd name="connsiteX4" fmla="*/ 315449 w 690595"/>
                  <a:gd name="connsiteY4" fmla="*/ 152400 h 751546"/>
                  <a:gd name="connsiteX5" fmla="*/ 591674 w 690595"/>
                  <a:gd name="connsiteY5" fmla="*/ 0 h 751546"/>
                  <a:gd name="connsiteX0" fmla="*/ 591674 w 705762"/>
                  <a:gd name="connsiteY0" fmla="*/ 0 h 751546"/>
                  <a:gd name="connsiteX1" fmla="*/ 610724 w 705762"/>
                  <a:gd name="connsiteY1" fmla="*/ 647700 h 751546"/>
                  <a:gd name="connsiteX2" fmla="*/ 258299 w 705762"/>
                  <a:gd name="connsiteY2" fmla="*/ 733425 h 751546"/>
                  <a:gd name="connsiteX3" fmla="*/ 1124 w 705762"/>
                  <a:gd name="connsiteY3" fmla="*/ 514350 h 751546"/>
                  <a:gd name="connsiteX4" fmla="*/ 315449 w 705762"/>
                  <a:gd name="connsiteY4" fmla="*/ 152400 h 751546"/>
                  <a:gd name="connsiteX5" fmla="*/ 591674 w 705762"/>
                  <a:gd name="connsiteY5" fmla="*/ 0 h 751546"/>
                  <a:gd name="connsiteX0" fmla="*/ 591674 w 719146"/>
                  <a:gd name="connsiteY0" fmla="*/ 0 h 751546"/>
                  <a:gd name="connsiteX1" fmla="*/ 610724 w 719146"/>
                  <a:gd name="connsiteY1" fmla="*/ 647700 h 751546"/>
                  <a:gd name="connsiteX2" fmla="*/ 258299 w 719146"/>
                  <a:gd name="connsiteY2" fmla="*/ 733425 h 751546"/>
                  <a:gd name="connsiteX3" fmla="*/ 1124 w 719146"/>
                  <a:gd name="connsiteY3" fmla="*/ 514350 h 751546"/>
                  <a:gd name="connsiteX4" fmla="*/ 315449 w 719146"/>
                  <a:gd name="connsiteY4" fmla="*/ 152400 h 751546"/>
                  <a:gd name="connsiteX5" fmla="*/ 591674 w 719146"/>
                  <a:gd name="connsiteY5" fmla="*/ 0 h 751546"/>
                  <a:gd name="connsiteX0" fmla="*/ 601199 w 723836"/>
                  <a:gd name="connsiteY0" fmla="*/ 0 h 761071"/>
                  <a:gd name="connsiteX1" fmla="*/ 610724 w 723836"/>
                  <a:gd name="connsiteY1" fmla="*/ 657225 h 761071"/>
                  <a:gd name="connsiteX2" fmla="*/ 258299 w 723836"/>
                  <a:gd name="connsiteY2" fmla="*/ 742950 h 761071"/>
                  <a:gd name="connsiteX3" fmla="*/ 1124 w 723836"/>
                  <a:gd name="connsiteY3" fmla="*/ 523875 h 761071"/>
                  <a:gd name="connsiteX4" fmla="*/ 315449 w 723836"/>
                  <a:gd name="connsiteY4" fmla="*/ 161925 h 761071"/>
                  <a:gd name="connsiteX5" fmla="*/ 601199 w 723836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77050 w 799687"/>
                  <a:gd name="connsiteY0" fmla="*/ 0 h 761071"/>
                  <a:gd name="connsiteX1" fmla="*/ 686575 w 799687"/>
                  <a:gd name="connsiteY1" fmla="*/ 657225 h 761071"/>
                  <a:gd name="connsiteX2" fmla="*/ 334150 w 799687"/>
                  <a:gd name="connsiteY2" fmla="*/ 742950 h 761071"/>
                  <a:gd name="connsiteX3" fmla="*/ 775 w 799687"/>
                  <a:gd name="connsiteY3" fmla="*/ 571500 h 761071"/>
                  <a:gd name="connsiteX4" fmla="*/ 391300 w 799687"/>
                  <a:gd name="connsiteY4" fmla="*/ 161925 h 761071"/>
                  <a:gd name="connsiteX5" fmla="*/ 677050 w 799687"/>
                  <a:gd name="connsiteY5" fmla="*/ 0 h 76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687" h="761071">
                    <a:moveTo>
                      <a:pt x="677050" y="0"/>
                    </a:moveTo>
                    <a:cubicBezTo>
                      <a:pt x="845325" y="244475"/>
                      <a:pt x="832625" y="469900"/>
                      <a:pt x="686575" y="657225"/>
                    </a:cubicBezTo>
                    <a:cubicBezTo>
                      <a:pt x="550050" y="781050"/>
                      <a:pt x="404000" y="771525"/>
                      <a:pt x="334150" y="742950"/>
                    </a:cubicBezTo>
                    <a:cubicBezTo>
                      <a:pt x="216675" y="657225"/>
                      <a:pt x="-15100" y="676275"/>
                      <a:pt x="775" y="571500"/>
                    </a:cubicBezTo>
                    <a:cubicBezTo>
                      <a:pt x="410350" y="508000"/>
                      <a:pt x="438925" y="473075"/>
                      <a:pt x="391300" y="161925"/>
                    </a:cubicBezTo>
                    <a:cubicBezTo>
                      <a:pt x="423050" y="25400"/>
                      <a:pt x="531000" y="69850"/>
                      <a:pt x="67705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8" name="Freeform 2053">
                <a:extLst>
                  <a:ext uri="{FF2B5EF4-FFF2-40B4-BE49-F238E27FC236}">
                    <a16:creationId xmlns:a16="http://schemas.microsoft.com/office/drawing/2014/main" id="{5639F2C0-EF3E-477E-9A0E-EE4E6AF195C2}"/>
                  </a:ext>
                </a:extLst>
              </p:cNvPr>
              <p:cNvSpPr/>
              <p:nvPr/>
            </p:nvSpPr>
            <p:spPr>
              <a:xfrm rot="729172">
                <a:off x="2087789" y="3544222"/>
                <a:ext cx="1108213" cy="819288"/>
              </a:xfrm>
              <a:custGeom>
                <a:avLst/>
                <a:gdLst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908732 w 1051607"/>
                  <a:gd name="connsiteY0" fmla="*/ 0 h 857250"/>
                  <a:gd name="connsiteX1" fmla="*/ 41957 w 1051607"/>
                  <a:gd name="connsiteY1" fmla="*/ 400050 h 857250"/>
                  <a:gd name="connsiteX2" fmla="*/ 308657 w 1051607"/>
                  <a:gd name="connsiteY2" fmla="*/ 857250 h 857250"/>
                  <a:gd name="connsiteX3" fmla="*/ 861107 w 1051607"/>
                  <a:gd name="connsiteY3" fmla="*/ 542925 h 857250"/>
                  <a:gd name="connsiteX4" fmla="*/ 813482 w 1051607"/>
                  <a:gd name="connsiteY4" fmla="*/ 247650 h 857250"/>
                  <a:gd name="connsiteX5" fmla="*/ 1051607 w 1051607"/>
                  <a:gd name="connsiteY5" fmla="*/ 114300 h 857250"/>
                  <a:gd name="connsiteX6" fmla="*/ 908732 w 1051607"/>
                  <a:gd name="connsiteY6" fmla="*/ 0 h 857250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608"/>
                  <a:gd name="connsiteY0" fmla="*/ 0 h 857562"/>
                  <a:gd name="connsiteX1" fmla="*/ 48350 w 1058608"/>
                  <a:gd name="connsiteY1" fmla="*/ 400050 h 857562"/>
                  <a:gd name="connsiteX2" fmla="*/ 315050 w 1058608"/>
                  <a:gd name="connsiteY2" fmla="*/ 857250 h 857562"/>
                  <a:gd name="connsiteX3" fmla="*/ 867500 w 1058608"/>
                  <a:gd name="connsiteY3" fmla="*/ 542925 h 857562"/>
                  <a:gd name="connsiteX4" fmla="*/ 857975 w 1058608"/>
                  <a:gd name="connsiteY4" fmla="*/ 285750 h 857562"/>
                  <a:gd name="connsiteX5" fmla="*/ 1058000 w 1058608"/>
                  <a:gd name="connsiteY5" fmla="*/ 114300 h 857562"/>
                  <a:gd name="connsiteX6" fmla="*/ 915125 w 1058608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947893"/>
                  <a:gd name="connsiteY0" fmla="*/ 122 h 876734"/>
                  <a:gd name="connsiteX1" fmla="*/ 48350 w 947893"/>
                  <a:gd name="connsiteY1" fmla="*/ 419222 h 876734"/>
                  <a:gd name="connsiteX2" fmla="*/ 315050 w 947893"/>
                  <a:gd name="connsiteY2" fmla="*/ 876422 h 876734"/>
                  <a:gd name="connsiteX3" fmla="*/ 877025 w 947893"/>
                  <a:gd name="connsiteY3" fmla="*/ 381122 h 876734"/>
                  <a:gd name="connsiteX4" fmla="*/ 848450 w 947893"/>
                  <a:gd name="connsiteY4" fmla="*/ 122 h 876734"/>
                  <a:gd name="connsiteX0" fmla="*/ 848450 w 958274"/>
                  <a:gd name="connsiteY0" fmla="*/ 122 h 876734"/>
                  <a:gd name="connsiteX1" fmla="*/ 48350 w 958274"/>
                  <a:gd name="connsiteY1" fmla="*/ 419222 h 876734"/>
                  <a:gd name="connsiteX2" fmla="*/ 315050 w 958274"/>
                  <a:gd name="connsiteY2" fmla="*/ 876422 h 876734"/>
                  <a:gd name="connsiteX3" fmla="*/ 896075 w 958274"/>
                  <a:gd name="connsiteY3" fmla="*/ 381122 h 876734"/>
                  <a:gd name="connsiteX4" fmla="*/ 848450 w 958274"/>
                  <a:gd name="connsiteY4" fmla="*/ 122 h 876734"/>
                  <a:gd name="connsiteX0" fmla="*/ 848450 w 1027683"/>
                  <a:gd name="connsiteY0" fmla="*/ 152 h 876764"/>
                  <a:gd name="connsiteX1" fmla="*/ 48350 w 1027683"/>
                  <a:gd name="connsiteY1" fmla="*/ 419252 h 876764"/>
                  <a:gd name="connsiteX2" fmla="*/ 315050 w 1027683"/>
                  <a:gd name="connsiteY2" fmla="*/ 876452 h 876764"/>
                  <a:gd name="connsiteX3" fmla="*/ 896075 w 1027683"/>
                  <a:gd name="connsiteY3" fmla="*/ 381152 h 876764"/>
                  <a:gd name="connsiteX4" fmla="*/ 848450 w 1027683"/>
                  <a:gd name="connsiteY4" fmla="*/ 152 h 876764"/>
                  <a:gd name="connsiteX0" fmla="*/ 848450 w 1075799"/>
                  <a:gd name="connsiteY0" fmla="*/ 0 h 876612"/>
                  <a:gd name="connsiteX1" fmla="*/ 48350 w 1075799"/>
                  <a:gd name="connsiteY1" fmla="*/ 419100 h 876612"/>
                  <a:gd name="connsiteX2" fmla="*/ 315050 w 1075799"/>
                  <a:gd name="connsiteY2" fmla="*/ 876300 h 876612"/>
                  <a:gd name="connsiteX3" fmla="*/ 896075 w 1075799"/>
                  <a:gd name="connsiteY3" fmla="*/ 381000 h 876612"/>
                  <a:gd name="connsiteX4" fmla="*/ 848450 w 1075799"/>
                  <a:gd name="connsiteY4" fmla="*/ 0 h 876612"/>
                  <a:gd name="connsiteX0" fmla="*/ 810350 w 1059209"/>
                  <a:gd name="connsiteY0" fmla="*/ 0 h 876612"/>
                  <a:gd name="connsiteX1" fmla="*/ 48350 w 1059209"/>
                  <a:gd name="connsiteY1" fmla="*/ 419100 h 876612"/>
                  <a:gd name="connsiteX2" fmla="*/ 315050 w 1059209"/>
                  <a:gd name="connsiteY2" fmla="*/ 876300 h 876612"/>
                  <a:gd name="connsiteX3" fmla="*/ 896075 w 1059209"/>
                  <a:gd name="connsiteY3" fmla="*/ 381000 h 876612"/>
                  <a:gd name="connsiteX4" fmla="*/ 810350 w 1059209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02712 w 1084492"/>
                  <a:gd name="connsiteY0" fmla="*/ 0 h 819571"/>
                  <a:gd name="connsiteX1" fmla="*/ 40712 w 1084492"/>
                  <a:gd name="connsiteY1" fmla="*/ 419100 h 819571"/>
                  <a:gd name="connsiteX2" fmla="*/ 383612 w 1084492"/>
                  <a:gd name="connsiteY2" fmla="*/ 819150 h 819571"/>
                  <a:gd name="connsiteX3" fmla="*/ 888437 w 1084492"/>
                  <a:gd name="connsiteY3" fmla="*/ 381000 h 819571"/>
                  <a:gd name="connsiteX4" fmla="*/ 802712 w 1084492"/>
                  <a:gd name="connsiteY4" fmla="*/ 0 h 819571"/>
                  <a:gd name="connsiteX0" fmla="*/ 751047 w 1032827"/>
                  <a:gd name="connsiteY0" fmla="*/ 0 h 819492"/>
                  <a:gd name="connsiteX1" fmla="*/ 46197 w 1032827"/>
                  <a:gd name="connsiteY1" fmla="*/ 381000 h 819492"/>
                  <a:gd name="connsiteX2" fmla="*/ 331947 w 1032827"/>
                  <a:gd name="connsiteY2" fmla="*/ 819150 h 819492"/>
                  <a:gd name="connsiteX3" fmla="*/ 836772 w 1032827"/>
                  <a:gd name="connsiteY3" fmla="*/ 381000 h 819492"/>
                  <a:gd name="connsiteX4" fmla="*/ 751047 w 1032827"/>
                  <a:gd name="connsiteY4" fmla="*/ 0 h 819492"/>
                  <a:gd name="connsiteX0" fmla="*/ 723268 w 1005048"/>
                  <a:gd name="connsiteY0" fmla="*/ 0 h 819527"/>
                  <a:gd name="connsiteX1" fmla="*/ 18418 w 1005048"/>
                  <a:gd name="connsiteY1" fmla="*/ 381000 h 819527"/>
                  <a:gd name="connsiteX2" fmla="*/ 304168 w 1005048"/>
                  <a:gd name="connsiteY2" fmla="*/ 819150 h 819527"/>
                  <a:gd name="connsiteX3" fmla="*/ 808993 w 1005048"/>
                  <a:gd name="connsiteY3" fmla="*/ 381000 h 819527"/>
                  <a:gd name="connsiteX4" fmla="*/ 723268 w 1005048"/>
                  <a:gd name="connsiteY4" fmla="*/ 0 h 819527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56241 w 1038021"/>
                  <a:gd name="connsiteY0" fmla="*/ 0 h 819150"/>
                  <a:gd name="connsiteX1" fmla="*/ 51391 w 1038021"/>
                  <a:gd name="connsiteY1" fmla="*/ 381000 h 819150"/>
                  <a:gd name="connsiteX2" fmla="*/ 337141 w 1038021"/>
                  <a:gd name="connsiteY2" fmla="*/ 819150 h 819150"/>
                  <a:gd name="connsiteX3" fmla="*/ 841966 w 1038021"/>
                  <a:gd name="connsiteY3" fmla="*/ 381000 h 819150"/>
                  <a:gd name="connsiteX4" fmla="*/ 756241 w 1038021"/>
                  <a:gd name="connsiteY4" fmla="*/ 0 h 819150"/>
                  <a:gd name="connsiteX0" fmla="*/ 756241 w 1038021"/>
                  <a:gd name="connsiteY0" fmla="*/ 127 h 819277"/>
                  <a:gd name="connsiteX1" fmla="*/ 51391 w 1038021"/>
                  <a:gd name="connsiteY1" fmla="*/ 381127 h 819277"/>
                  <a:gd name="connsiteX2" fmla="*/ 337141 w 1038021"/>
                  <a:gd name="connsiteY2" fmla="*/ 819277 h 819277"/>
                  <a:gd name="connsiteX3" fmla="*/ 841966 w 1038021"/>
                  <a:gd name="connsiteY3" fmla="*/ 381127 h 819277"/>
                  <a:gd name="connsiteX4" fmla="*/ 756241 w 1038021"/>
                  <a:gd name="connsiteY4" fmla="*/ 127 h 819277"/>
                  <a:gd name="connsiteX0" fmla="*/ 789773 w 1071553"/>
                  <a:gd name="connsiteY0" fmla="*/ 138 h 819288"/>
                  <a:gd name="connsiteX1" fmla="*/ 46823 w 1071553"/>
                  <a:gd name="connsiteY1" fmla="*/ 362088 h 819288"/>
                  <a:gd name="connsiteX2" fmla="*/ 370673 w 1071553"/>
                  <a:gd name="connsiteY2" fmla="*/ 819288 h 819288"/>
                  <a:gd name="connsiteX3" fmla="*/ 875498 w 1071553"/>
                  <a:gd name="connsiteY3" fmla="*/ 381138 h 819288"/>
                  <a:gd name="connsiteX4" fmla="*/ 789773 w 1071553"/>
                  <a:gd name="connsiteY4" fmla="*/ 138 h 819288"/>
                  <a:gd name="connsiteX0" fmla="*/ 801061 w 1082841"/>
                  <a:gd name="connsiteY0" fmla="*/ 138 h 819288"/>
                  <a:gd name="connsiteX1" fmla="*/ 58111 w 1082841"/>
                  <a:gd name="connsiteY1" fmla="*/ 362088 h 819288"/>
                  <a:gd name="connsiteX2" fmla="*/ 381961 w 1082841"/>
                  <a:gd name="connsiteY2" fmla="*/ 819288 h 819288"/>
                  <a:gd name="connsiteX3" fmla="*/ 886786 w 1082841"/>
                  <a:gd name="connsiteY3" fmla="*/ 381138 h 819288"/>
                  <a:gd name="connsiteX4" fmla="*/ 801061 w 1082841"/>
                  <a:gd name="connsiteY4" fmla="*/ 138 h 819288"/>
                  <a:gd name="connsiteX0" fmla="*/ 801061 w 1089831"/>
                  <a:gd name="connsiteY0" fmla="*/ 138 h 819288"/>
                  <a:gd name="connsiteX1" fmla="*/ 58111 w 1089831"/>
                  <a:gd name="connsiteY1" fmla="*/ 362088 h 819288"/>
                  <a:gd name="connsiteX2" fmla="*/ 381961 w 1089831"/>
                  <a:gd name="connsiteY2" fmla="*/ 819288 h 819288"/>
                  <a:gd name="connsiteX3" fmla="*/ 886786 w 1089831"/>
                  <a:gd name="connsiteY3" fmla="*/ 381138 h 819288"/>
                  <a:gd name="connsiteX4" fmla="*/ 801061 w 1089831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213" h="819288">
                    <a:moveTo>
                      <a:pt x="801061" y="138"/>
                    </a:moveTo>
                    <a:cubicBezTo>
                      <a:pt x="239086" y="-6212"/>
                      <a:pt x="210511" y="206513"/>
                      <a:pt x="58111" y="362088"/>
                    </a:cubicBezTo>
                    <a:cubicBezTo>
                      <a:pt x="-129214" y="600213"/>
                      <a:pt x="178761" y="781188"/>
                      <a:pt x="381961" y="819288"/>
                    </a:cubicBezTo>
                    <a:cubicBezTo>
                      <a:pt x="607386" y="793888"/>
                      <a:pt x="705811" y="790713"/>
                      <a:pt x="886786" y="381138"/>
                    </a:cubicBezTo>
                    <a:cubicBezTo>
                      <a:pt x="1185236" y="187463"/>
                      <a:pt x="1205874" y="12838"/>
                      <a:pt x="801061" y="13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9" name="Freeform 2054">
                <a:extLst>
                  <a:ext uri="{FF2B5EF4-FFF2-40B4-BE49-F238E27FC236}">
                    <a16:creationId xmlns:a16="http://schemas.microsoft.com/office/drawing/2014/main" id="{2ED047C2-123F-4FA0-AD69-E5AFEDD9BA4E}"/>
                  </a:ext>
                </a:extLst>
              </p:cNvPr>
              <p:cNvSpPr/>
              <p:nvPr/>
            </p:nvSpPr>
            <p:spPr>
              <a:xfrm rot="20938665">
                <a:off x="2783102" y="3569867"/>
                <a:ext cx="664953" cy="552450"/>
              </a:xfrm>
              <a:custGeom>
                <a:avLst/>
                <a:gdLst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114690 w 590940"/>
                  <a:gd name="connsiteY0" fmla="*/ 12268 h 498043"/>
                  <a:gd name="connsiteX1" fmla="*/ 590940 w 590940"/>
                  <a:gd name="connsiteY1" fmla="*/ 231343 h 498043"/>
                  <a:gd name="connsiteX2" fmla="*/ 390915 w 590940"/>
                  <a:gd name="connsiteY2" fmla="*/ 498043 h 498043"/>
                  <a:gd name="connsiteX3" fmla="*/ 28965 w 590940"/>
                  <a:gd name="connsiteY3" fmla="*/ 488518 h 498043"/>
                  <a:gd name="connsiteX4" fmla="*/ 114690 w 590940"/>
                  <a:gd name="connsiteY4" fmla="*/ 12268 h 498043"/>
                  <a:gd name="connsiteX0" fmla="*/ 114690 w 590940"/>
                  <a:gd name="connsiteY0" fmla="*/ 12268 h 508833"/>
                  <a:gd name="connsiteX1" fmla="*/ 590940 w 590940"/>
                  <a:gd name="connsiteY1" fmla="*/ 231343 h 508833"/>
                  <a:gd name="connsiteX2" fmla="*/ 390915 w 590940"/>
                  <a:gd name="connsiteY2" fmla="*/ 498043 h 508833"/>
                  <a:gd name="connsiteX3" fmla="*/ 28965 w 590940"/>
                  <a:gd name="connsiteY3" fmla="*/ 488518 h 508833"/>
                  <a:gd name="connsiteX4" fmla="*/ 114690 w 590940"/>
                  <a:gd name="connsiteY4" fmla="*/ 12268 h 508833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9258 h 515287"/>
                  <a:gd name="connsiteX1" fmla="*/ 590940 w 590940"/>
                  <a:gd name="connsiteY1" fmla="*/ 228333 h 515287"/>
                  <a:gd name="connsiteX2" fmla="*/ 390915 w 590940"/>
                  <a:gd name="connsiteY2" fmla="*/ 495033 h 515287"/>
                  <a:gd name="connsiteX3" fmla="*/ 28965 w 590940"/>
                  <a:gd name="connsiteY3" fmla="*/ 485508 h 515287"/>
                  <a:gd name="connsiteX4" fmla="*/ 114690 w 590940"/>
                  <a:gd name="connsiteY4" fmla="*/ 9258 h 515287"/>
                  <a:gd name="connsiteX0" fmla="*/ 114690 w 590940"/>
                  <a:gd name="connsiteY0" fmla="*/ 9258 h 495033"/>
                  <a:gd name="connsiteX1" fmla="*/ 590940 w 590940"/>
                  <a:gd name="connsiteY1" fmla="*/ 228333 h 495033"/>
                  <a:gd name="connsiteX2" fmla="*/ 390915 w 590940"/>
                  <a:gd name="connsiteY2" fmla="*/ 495033 h 495033"/>
                  <a:gd name="connsiteX3" fmla="*/ 28965 w 590940"/>
                  <a:gd name="connsiteY3" fmla="*/ 485508 h 495033"/>
                  <a:gd name="connsiteX4" fmla="*/ 114690 w 590940"/>
                  <a:gd name="connsiteY4" fmla="*/ 9258 h 495033"/>
                  <a:gd name="connsiteX0" fmla="*/ 95473 w 571723"/>
                  <a:gd name="connsiteY0" fmla="*/ 9258 h 495033"/>
                  <a:gd name="connsiteX1" fmla="*/ 571723 w 571723"/>
                  <a:gd name="connsiteY1" fmla="*/ 228333 h 495033"/>
                  <a:gd name="connsiteX2" fmla="*/ 371698 w 571723"/>
                  <a:gd name="connsiteY2" fmla="*/ 495033 h 495033"/>
                  <a:gd name="connsiteX3" fmla="*/ 9748 w 571723"/>
                  <a:gd name="connsiteY3" fmla="*/ 485508 h 495033"/>
                  <a:gd name="connsiteX4" fmla="*/ 95473 w 571723"/>
                  <a:gd name="connsiteY4" fmla="*/ 9258 h 495033"/>
                  <a:gd name="connsiteX0" fmla="*/ 127602 w 603852"/>
                  <a:gd name="connsiteY0" fmla="*/ 9258 h 495033"/>
                  <a:gd name="connsiteX1" fmla="*/ 603852 w 603852"/>
                  <a:gd name="connsiteY1" fmla="*/ 228333 h 495033"/>
                  <a:gd name="connsiteX2" fmla="*/ 403827 w 603852"/>
                  <a:gd name="connsiteY2" fmla="*/ 495033 h 495033"/>
                  <a:gd name="connsiteX3" fmla="*/ 41877 w 603852"/>
                  <a:gd name="connsiteY3" fmla="*/ 485508 h 495033"/>
                  <a:gd name="connsiteX4" fmla="*/ 127602 w 603852"/>
                  <a:gd name="connsiteY4" fmla="*/ 9258 h 495033"/>
                  <a:gd name="connsiteX0" fmla="*/ 128767 w 605017"/>
                  <a:gd name="connsiteY0" fmla="*/ 9258 h 495033"/>
                  <a:gd name="connsiteX1" fmla="*/ 605017 w 605017"/>
                  <a:gd name="connsiteY1" fmla="*/ 228333 h 495033"/>
                  <a:gd name="connsiteX2" fmla="*/ 404992 w 605017"/>
                  <a:gd name="connsiteY2" fmla="*/ 495033 h 495033"/>
                  <a:gd name="connsiteX3" fmla="*/ 43042 w 605017"/>
                  <a:gd name="connsiteY3" fmla="*/ 485508 h 495033"/>
                  <a:gd name="connsiteX4" fmla="*/ 128767 w 605017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45167 w 621417"/>
                  <a:gd name="connsiteY0" fmla="*/ 9258 h 495033"/>
                  <a:gd name="connsiteX1" fmla="*/ 621417 w 621417"/>
                  <a:gd name="connsiteY1" fmla="*/ 228333 h 495033"/>
                  <a:gd name="connsiteX2" fmla="*/ 421392 w 621417"/>
                  <a:gd name="connsiteY2" fmla="*/ 495033 h 495033"/>
                  <a:gd name="connsiteX3" fmla="*/ 59442 w 621417"/>
                  <a:gd name="connsiteY3" fmla="*/ 485508 h 495033"/>
                  <a:gd name="connsiteX4" fmla="*/ 145167 w 621417"/>
                  <a:gd name="connsiteY4" fmla="*/ 9258 h 495033"/>
                  <a:gd name="connsiteX0" fmla="*/ 145167 w 621417"/>
                  <a:gd name="connsiteY0" fmla="*/ 9258 h 509367"/>
                  <a:gd name="connsiteX1" fmla="*/ 621417 w 621417"/>
                  <a:gd name="connsiteY1" fmla="*/ 228333 h 509367"/>
                  <a:gd name="connsiteX2" fmla="*/ 421392 w 621417"/>
                  <a:gd name="connsiteY2" fmla="*/ 495033 h 509367"/>
                  <a:gd name="connsiteX3" fmla="*/ 59442 w 621417"/>
                  <a:gd name="connsiteY3" fmla="*/ 485508 h 509367"/>
                  <a:gd name="connsiteX4" fmla="*/ 145167 w 621417"/>
                  <a:gd name="connsiteY4" fmla="*/ 9258 h 509367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5276"/>
                  <a:gd name="connsiteY0" fmla="*/ 9258 h 505046"/>
                  <a:gd name="connsiteX1" fmla="*/ 621417 w 625276"/>
                  <a:gd name="connsiteY1" fmla="*/ 228333 h 505046"/>
                  <a:gd name="connsiteX2" fmla="*/ 488067 w 625276"/>
                  <a:gd name="connsiteY2" fmla="*/ 504558 h 505046"/>
                  <a:gd name="connsiteX3" fmla="*/ 59442 w 625276"/>
                  <a:gd name="connsiteY3" fmla="*/ 485508 h 505046"/>
                  <a:gd name="connsiteX4" fmla="*/ 145167 w 625276"/>
                  <a:gd name="connsiteY4" fmla="*/ 9258 h 505046"/>
                  <a:gd name="connsiteX0" fmla="*/ 145167 w 625276"/>
                  <a:gd name="connsiteY0" fmla="*/ 9258 h 509439"/>
                  <a:gd name="connsiteX1" fmla="*/ 621417 w 625276"/>
                  <a:gd name="connsiteY1" fmla="*/ 228333 h 509439"/>
                  <a:gd name="connsiteX2" fmla="*/ 488067 w 625276"/>
                  <a:gd name="connsiteY2" fmla="*/ 504558 h 509439"/>
                  <a:gd name="connsiteX3" fmla="*/ 59442 w 625276"/>
                  <a:gd name="connsiteY3" fmla="*/ 485508 h 509439"/>
                  <a:gd name="connsiteX4" fmla="*/ 145167 w 625276"/>
                  <a:gd name="connsiteY4" fmla="*/ 9258 h 509439"/>
                  <a:gd name="connsiteX0" fmla="*/ 145167 w 637261"/>
                  <a:gd name="connsiteY0" fmla="*/ 9258 h 509439"/>
                  <a:gd name="connsiteX1" fmla="*/ 621417 w 637261"/>
                  <a:gd name="connsiteY1" fmla="*/ 228333 h 509439"/>
                  <a:gd name="connsiteX2" fmla="*/ 488067 w 637261"/>
                  <a:gd name="connsiteY2" fmla="*/ 504558 h 509439"/>
                  <a:gd name="connsiteX3" fmla="*/ 59442 w 637261"/>
                  <a:gd name="connsiteY3" fmla="*/ 485508 h 509439"/>
                  <a:gd name="connsiteX4" fmla="*/ 145167 w 637261"/>
                  <a:gd name="connsiteY4" fmla="*/ 9258 h 509439"/>
                  <a:gd name="connsiteX0" fmla="*/ 145167 w 637261"/>
                  <a:gd name="connsiteY0" fmla="*/ 9258 h 548325"/>
                  <a:gd name="connsiteX1" fmla="*/ 621417 w 637261"/>
                  <a:gd name="connsiteY1" fmla="*/ 228333 h 548325"/>
                  <a:gd name="connsiteX2" fmla="*/ 488067 w 637261"/>
                  <a:gd name="connsiteY2" fmla="*/ 504558 h 548325"/>
                  <a:gd name="connsiteX3" fmla="*/ 59442 w 637261"/>
                  <a:gd name="connsiteY3" fmla="*/ 485508 h 548325"/>
                  <a:gd name="connsiteX4" fmla="*/ 145167 w 637261"/>
                  <a:gd name="connsiteY4" fmla="*/ 9258 h 548325"/>
                  <a:gd name="connsiteX0" fmla="*/ 160844 w 652938"/>
                  <a:gd name="connsiteY0" fmla="*/ 9258 h 548325"/>
                  <a:gd name="connsiteX1" fmla="*/ 637094 w 652938"/>
                  <a:gd name="connsiteY1" fmla="*/ 228333 h 548325"/>
                  <a:gd name="connsiteX2" fmla="*/ 503744 w 652938"/>
                  <a:gd name="connsiteY2" fmla="*/ 504558 h 548325"/>
                  <a:gd name="connsiteX3" fmla="*/ 75119 w 652938"/>
                  <a:gd name="connsiteY3" fmla="*/ 485508 h 548325"/>
                  <a:gd name="connsiteX4" fmla="*/ 160844 w 652938"/>
                  <a:gd name="connsiteY4" fmla="*/ 9258 h 548325"/>
                  <a:gd name="connsiteX0" fmla="*/ 261595 w 639389"/>
                  <a:gd name="connsiteY0" fmla="*/ 5718 h 601935"/>
                  <a:gd name="connsiteX1" fmla="*/ 623545 w 639389"/>
                  <a:gd name="connsiteY1" fmla="*/ 281943 h 601935"/>
                  <a:gd name="connsiteX2" fmla="*/ 490195 w 639389"/>
                  <a:gd name="connsiteY2" fmla="*/ 558168 h 601935"/>
                  <a:gd name="connsiteX3" fmla="*/ 61570 w 639389"/>
                  <a:gd name="connsiteY3" fmla="*/ 539118 h 601935"/>
                  <a:gd name="connsiteX4" fmla="*/ 261595 w 639389"/>
                  <a:gd name="connsiteY4" fmla="*/ 5718 h 601935"/>
                  <a:gd name="connsiteX0" fmla="*/ 218968 w 644387"/>
                  <a:gd name="connsiteY0" fmla="*/ 5718 h 601935"/>
                  <a:gd name="connsiteX1" fmla="*/ 628543 w 644387"/>
                  <a:gd name="connsiteY1" fmla="*/ 281943 h 601935"/>
                  <a:gd name="connsiteX2" fmla="*/ 495193 w 644387"/>
                  <a:gd name="connsiteY2" fmla="*/ 558168 h 601935"/>
                  <a:gd name="connsiteX3" fmla="*/ 66568 w 644387"/>
                  <a:gd name="connsiteY3" fmla="*/ 539118 h 601935"/>
                  <a:gd name="connsiteX4" fmla="*/ 218968 w 644387"/>
                  <a:gd name="connsiteY4" fmla="*/ 5718 h 601935"/>
                  <a:gd name="connsiteX0" fmla="*/ 218968 w 644387"/>
                  <a:gd name="connsiteY0" fmla="*/ 0 h 596217"/>
                  <a:gd name="connsiteX1" fmla="*/ 628543 w 644387"/>
                  <a:gd name="connsiteY1" fmla="*/ 276225 h 596217"/>
                  <a:gd name="connsiteX2" fmla="*/ 495193 w 644387"/>
                  <a:gd name="connsiteY2" fmla="*/ 552450 h 596217"/>
                  <a:gd name="connsiteX3" fmla="*/ 66568 w 644387"/>
                  <a:gd name="connsiteY3" fmla="*/ 533400 h 596217"/>
                  <a:gd name="connsiteX4" fmla="*/ 218968 w 644387"/>
                  <a:gd name="connsiteY4" fmla="*/ 0 h 596217"/>
                  <a:gd name="connsiteX0" fmla="*/ 212616 w 638035"/>
                  <a:gd name="connsiteY0" fmla="*/ 0 h 596217"/>
                  <a:gd name="connsiteX1" fmla="*/ 622191 w 638035"/>
                  <a:gd name="connsiteY1" fmla="*/ 276225 h 596217"/>
                  <a:gd name="connsiteX2" fmla="*/ 488841 w 638035"/>
                  <a:gd name="connsiteY2" fmla="*/ 552450 h 596217"/>
                  <a:gd name="connsiteX3" fmla="*/ 60216 w 638035"/>
                  <a:gd name="connsiteY3" fmla="*/ 533400 h 596217"/>
                  <a:gd name="connsiteX4" fmla="*/ 212616 w 638035"/>
                  <a:gd name="connsiteY4" fmla="*/ 0 h 596217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23715"/>
                  <a:gd name="connsiteY0" fmla="*/ 20444 h 616661"/>
                  <a:gd name="connsiteX1" fmla="*/ 427381 w 623715"/>
                  <a:gd name="connsiteY1" fmla="*/ 147574 h 616661"/>
                  <a:gd name="connsiteX2" fmla="*/ 593616 w 623715"/>
                  <a:gd name="connsiteY2" fmla="*/ 306194 h 616661"/>
                  <a:gd name="connsiteX3" fmla="*/ 488841 w 623715"/>
                  <a:gd name="connsiteY3" fmla="*/ 572894 h 616661"/>
                  <a:gd name="connsiteX4" fmla="*/ 60216 w 623715"/>
                  <a:gd name="connsiteY4" fmla="*/ 553844 h 616661"/>
                  <a:gd name="connsiteX5" fmla="*/ 212616 w 623715"/>
                  <a:gd name="connsiteY5" fmla="*/ 20444 h 616661"/>
                  <a:gd name="connsiteX0" fmla="*/ 212616 w 623715"/>
                  <a:gd name="connsiteY0" fmla="*/ 4818 h 601035"/>
                  <a:gd name="connsiteX1" fmla="*/ 593616 w 623715"/>
                  <a:gd name="connsiteY1" fmla="*/ 290568 h 601035"/>
                  <a:gd name="connsiteX2" fmla="*/ 488841 w 623715"/>
                  <a:gd name="connsiteY2" fmla="*/ 557268 h 601035"/>
                  <a:gd name="connsiteX3" fmla="*/ 60216 w 623715"/>
                  <a:gd name="connsiteY3" fmla="*/ 538218 h 601035"/>
                  <a:gd name="connsiteX4" fmla="*/ 212616 w 623715"/>
                  <a:gd name="connsiteY4" fmla="*/ 4818 h 601035"/>
                  <a:gd name="connsiteX0" fmla="*/ 212616 w 623715"/>
                  <a:gd name="connsiteY0" fmla="*/ 6614 h 602831"/>
                  <a:gd name="connsiteX1" fmla="*/ 593616 w 623715"/>
                  <a:gd name="connsiteY1" fmla="*/ 292364 h 602831"/>
                  <a:gd name="connsiteX2" fmla="*/ 488841 w 623715"/>
                  <a:gd name="connsiteY2" fmla="*/ 559064 h 602831"/>
                  <a:gd name="connsiteX3" fmla="*/ 60216 w 623715"/>
                  <a:gd name="connsiteY3" fmla="*/ 540014 h 602831"/>
                  <a:gd name="connsiteX4" fmla="*/ 212616 w 623715"/>
                  <a:gd name="connsiteY4" fmla="*/ 6614 h 602831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60460"/>
                  <a:gd name="connsiteY0" fmla="*/ 0 h 596217"/>
                  <a:gd name="connsiteX1" fmla="*/ 593616 w 660460"/>
                  <a:gd name="connsiteY1" fmla="*/ 285750 h 596217"/>
                  <a:gd name="connsiteX2" fmla="*/ 488841 w 660460"/>
                  <a:gd name="connsiteY2" fmla="*/ 552450 h 596217"/>
                  <a:gd name="connsiteX3" fmla="*/ 60216 w 660460"/>
                  <a:gd name="connsiteY3" fmla="*/ 533400 h 596217"/>
                  <a:gd name="connsiteX4" fmla="*/ 212616 w 660460"/>
                  <a:gd name="connsiteY4" fmla="*/ 0 h 596217"/>
                  <a:gd name="connsiteX0" fmla="*/ 212616 w 656560"/>
                  <a:gd name="connsiteY0" fmla="*/ 0 h 596217"/>
                  <a:gd name="connsiteX1" fmla="*/ 593616 w 656560"/>
                  <a:gd name="connsiteY1" fmla="*/ 285750 h 596217"/>
                  <a:gd name="connsiteX2" fmla="*/ 488841 w 656560"/>
                  <a:gd name="connsiteY2" fmla="*/ 552450 h 596217"/>
                  <a:gd name="connsiteX3" fmla="*/ 60216 w 656560"/>
                  <a:gd name="connsiteY3" fmla="*/ 533400 h 596217"/>
                  <a:gd name="connsiteX4" fmla="*/ 212616 w 656560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60306 w 721697"/>
                  <a:gd name="connsiteY0" fmla="*/ 0 h 612261"/>
                  <a:gd name="connsiteX1" fmla="*/ 669881 w 721697"/>
                  <a:gd name="connsiteY1" fmla="*/ 285750 h 612261"/>
                  <a:gd name="connsiteX2" fmla="*/ 536531 w 721697"/>
                  <a:gd name="connsiteY2" fmla="*/ 552450 h 612261"/>
                  <a:gd name="connsiteX3" fmla="*/ 55697 w 721697"/>
                  <a:gd name="connsiteY3" fmla="*/ 552342 h 612261"/>
                  <a:gd name="connsiteX4" fmla="*/ 260306 w 721697"/>
                  <a:gd name="connsiteY4" fmla="*/ 0 h 612261"/>
                  <a:gd name="connsiteX0" fmla="*/ 260306 w 721697"/>
                  <a:gd name="connsiteY0" fmla="*/ 0 h 559759"/>
                  <a:gd name="connsiteX1" fmla="*/ 669881 w 721697"/>
                  <a:gd name="connsiteY1" fmla="*/ 285750 h 559759"/>
                  <a:gd name="connsiteX2" fmla="*/ 536531 w 721697"/>
                  <a:gd name="connsiteY2" fmla="*/ 552450 h 559759"/>
                  <a:gd name="connsiteX3" fmla="*/ 55697 w 721697"/>
                  <a:gd name="connsiteY3" fmla="*/ 552342 h 559759"/>
                  <a:gd name="connsiteX4" fmla="*/ 260306 w 721697"/>
                  <a:gd name="connsiteY4" fmla="*/ 0 h 559759"/>
                  <a:gd name="connsiteX0" fmla="*/ 231274 w 692665"/>
                  <a:gd name="connsiteY0" fmla="*/ 0 h 552450"/>
                  <a:gd name="connsiteX1" fmla="*/ 640849 w 692665"/>
                  <a:gd name="connsiteY1" fmla="*/ 285750 h 552450"/>
                  <a:gd name="connsiteX2" fmla="*/ 507499 w 692665"/>
                  <a:gd name="connsiteY2" fmla="*/ 552450 h 552450"/>
                  <a:gd name="connsiteX3" fmla="*/ 58355 w 692665"/>
                  <a:gd name="connsiteY3" fmla="*/ 539106 h 552450"/>
                  <a:gd name="connsiteX4" fmla="*/ 231274 w 692665"/>
                  <a:gd name="connsiteY4" fmla="*/ 0 h 552450"/>
                  <a:gd name="connsiteX0" fmla="*/ 203562 w 664953"/>
                  <a:gd name="connsiteY0" fmla="*/ 0 h 552450"/>
                  <a:gd name="connsiteX1" fmla="*/ 613137 w 664953"/>
                  <a:gd name="connsiteY1" fmla="*/ 285750 h 552450"/>
                  <a:gd name="connsiteX2" fmla="*/ 479787 w 664953"/>
                  <a:gd name="connsiteY2" fmla="*/ 552450 h 552450"/>
                  <a:gd name="connsiteX3" fmla="*/ 30643 w 664953"/>
                  <a:gd name="connsiteY3" fmla="*/ 539106 h 552450"/>
                  <a:gd name="connsiteX4" fmla="*/ 203562 w 664953"/>
                  <a:gd name="connsiteY4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953" h="552450">
                    <a:moveTo>
                      <a:pt x="203562" y="0"/>
                    </a:moveTo>
                    <a:cubicBezTo>
                      <a:pt x="473437" y="53975"/>
                      <a:pt x="509950" y="136525"/>
                      <a:pt x="613137" y="285750"/>
                    </a:cubicBezTo>
                    <a:cubicBezTo>
                      <a:pt x="689337" y="460375"/>
                      <a:pt x="708387" y="530225"/>
                      <a:pt x="479787" y="552450"/>
                    </a:cubicBezTo>
                    <a:cubicBezTo>
                      <a:pt x="168637" y="425450"/>
                      <a:pt x="273859" y="583016"/>
                      <a:pt x="30643" y="539106"/>
                    </a:cubicBezTo>
                    <a:cubicBezTo>
                      <a:pt x="-117699" y="224002"/>
                      <a:pt x="327387" y="311150"/>
                      <a:pt x="203562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40" name="Graphic 50">
            <a:extLst>
              <a:ext uri="{FF2B5EF4-FFF2-40B4-BE49-F238E27FC236}">
                <a16:creationId xmlns:a16="http://schemas.microsoft.com/office/drawing/2014/main" id="{A9C7834D-101C-427A-8B2E-878F08645208}"/>
              </a:ext>
            </a:extLst>
          </p:cNvPr>
          <p:cNvGrpSpPr/>
          <p:nvPr/>
        </p:nvGrpSpPr>
        <p:grpSpPr>
          <a:xfrm>
            <a:off x="3907880" y="2057100"/>
            <a:ext cx="1560159" cy="962911"/>
            <a:chOff x="540152" y="0"/>
            <a:chExt cx="11111696" cy="6858000"/>
          </a:xfrm>
        </p:grpSpPr>
        <p:sp>
          <p:nvSpPr>
            <p:cNvPr id="341" name="Freeform: Shape 21">
              <a:extLst>
                <a:ext uri="{FF2B5EF4-FFF2-40B4-BE49-F238E27FC236}">
                  <a16:creationId xmlns:a16="http://schemas.microsoft.com/office/drawing/2014/main" id="{466E5417-E0C8-4E8D-9AC3-C42C9ACE1BEE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4DDD0"/>
                </a:solidFill>
              </a:endParaRPr>
            </a:p>
          </p:txBody>
        </p:sp>
        <p:sp>
          <p:nvSpPr>
            <p:cNvPr id="342" name="Freeform: Shape 22">
              <a:extLst>
                <a:ext uri="{FF2B5EF4-FFF2-40B4-BE49-F238E27FC236}">
                  <a16:creationId xmlns:a16="http://schemas.microsoft.com/office/drawing/2014/main" id="{579E9462-179C-4D17-A0D7-059573CFF29F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4DDD0"/>
                </a:solidFill>
              </a:endParaRPr>
            </a:p>
          </p:txBody>
        </p:sp>
        <p:sp>
          <p:nvSpPr>
            <p:cNvPr id="343" name="Freeform: Shape 23">
              <a:extLst>
                <a:ext uri="{FF2B5EF4-FFF2-40B4-BE49-F238E27FC236}">
                  <a16:creationId xmlns:a16="http://schemas.microsoft.com/office/drawing/2014/main" id="{8958490D-B5FE-48CE-A18B-44BBA8C11563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4DDD0"/>
                </a:solidFill>
              </a:endParaRPr>
            </a:p>
          </p:txBody>
        </p:sp>
        <p:sp>
          <p:nvSpPr>
            <p:cNvPr id="344" name="Freeform: Shape 24">
              <a:extLst>
                <a:ext uri="{FF2B5EF4-FFF2-40B4-BE49-F238E27FC236}">
                  <a16:creationId xmlns:a16="http://schemas.microsoft.com/office/drawing/2014/main" id="{FF7FDBB5-F18D-4C36-8605-7C19796B3725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4DDD0"/>
                </a:solidFill>
              </a:endParaRPr>
            </a:p>
          </p:txBody>
        </p:sp>
        <p:sp>
          <p:nvSpPr>
            <p:cNvPr id="345" name="Freeform: Shape 25">
              <a:extLst>
                <a:ext uri="{FF2B5EF4-FFF2-40B4-BE49-F238E27FC236}">
                  <a16:creationId xmlns:a16="http://schemas.microsoft.com/office/drawing/2014/main" id="{18DD7F44-4E8B-4DC8-BF5A-533C3EDA8FEE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4DDD0"/>
                </a:solidFill>
              </a:endParaRPr>
            </a:p>
          </p:txBody>
        </p:sp>
        <p:sp>
          <p:nvSpPr>
            <p:cNvPr id="346" name="Freeform: Shape 26">
              <a:extLst>
                <a:ext uri="{FF2B5EF4-FFF2-40B4-BE49-F238E27FC236}">
                  <a16:creationId xmlns:a16="http://schemas.microsoft.com/office/drawing/2014/main" id="{D6CAA989-AFA0-4135-90EB-DAB3A4116C90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4DDD0"/>
                </a:solidFill>
              </a:endParaRPr>
            </a:p>
          </p:txBody>
        </p:sp>
      </p:grpSp>
      <p:grpSp>
        <p:nvGrpSpPr>
          <p:cNvPr id="348" name="그룹 347">
            <a:extLst>
              <a:ext uri="{FF2B5EF4-FFF2-40B4-BE49-F238E27FC236}">
                <a16:creationId xmlns:a16="http://schemas.microsoft.com/office/drawing/2014/main" id="{5DB8DA29-B018-45A3-8CEE-10CDFB56D2B3}"/>
              </a:ext>
            </a:extLst>
          </p:cNvPr>
          <p:cNvGrpSpPr/>
          <p:nvPr/>
        </p:nvGrpSpPr>
        <p:grpSpPr>
          <a:xfrm>
            <a:off x="2028472" y="4106037"/>
            <a:ext cx="1763776" cy="2584162"/>
            <a:chOff x="959757" y="1505747"/>
            <a:chExt cx="3644427" cy="5339562"/>
          </a:xfrm>
        </p:grpSpPr>
        <p:grpSp>
          <p:nvGrpSpPr>
            <p:cNvPr id="349" name="Group 2">
              <a:extLst>
                <a:ext uri="{FF2B5EF4-FFF2-40B4-BE49-F238E27FC236}">
                  <a16:creationId xmlns:a16="http://schemas.microsoft.com/office/drawing/2014/main" id="{43ED2168-A792-418E-B486-0CB1C2E6DEA8}"/>
                </a:ext>
              </a:extLst>
            </p:cNvPr>
            <p:cNvGrpSpPr/>
            <p:nvPr/>
          </p:nvGrpSpPr>
          <p:grpSpPr>
            <a:xfrm>
              <a:off x="959757" y="2045478"/>
              <a:ext cx="3644427" cy="3973977"/>
              <a:chOff x="4166555" y="1562223"/>
              <a:chExt cx="3868134" cy="4217913"/>
            </a:xfrm>
          </p:grpSpPr>
          <p:grpSp>
            <p:nvGrpSpPr>
              <p:cNvPr id="354" name="Graphic 118">
                <a:extLst>
                  <a:ext uri="{FF2B5EF4-FFF2-40B4-BE49-F238E27FC236}">
                    <a16:creationId xmlns:a16="http://schemas.microsoft.com/office/drawing/2014/main" id="{A97C8F90-6775-4A24-9972-1D3FC3F526FF}"/>
                  </a:ext>
                </a:extLst>
              </p:cNvPr>
              <p:cNvGrpSpPr/>
              <p:nvPr/>
            </p:nvGrpSpPr>
            <p:grpSpPr>
              <a:xfrm>
                <a:off x="4166555" y="1562223"/>
                <a:ext cx="3868134" cy="4217913"/>
                <a:chOff x="4271242" y="4373072"/>
                <a:chExt cx="2193772" cy="2392145"/>
              </a:xfrm>
            </p:grpSpPr>
            <p:sp>
              <p:nvSpPr>
                <p:cNvPr id="356" name="Freeform: Shape 14">
                  <a:extLst>
                    <a:ext uri="{FF2B5EF4-FFF2-40B4-BE49-F238E27FC236}">
                      <a16:creationId xmlns:a16="http://schemas.microsoft.com/office/drawing/2014/main" id="{088996A6-6240-4DF5-A213-FDCC53E8831D}"/>
                    </a:ext>
                  </a:extLst>
                </p:cNvPr>
                <p:cNvSpPr/>
                <p:nvPr/>
              </p:nvSpPr>
              <p:spPr>
                <a:xfrm>
                  <a:off x="4271242" y="4912223"/>
                  <a:ext cx="1077680" cy="1851981"/>
                </a:xfrm>
                <a:custGeom>
                  <a:avLst/>
                  <a:gdLst>
                    <a:gd name="connsiteX0" fmla="*/ 1054609 w 1077680"/>
                    <a:gd name="connsiteY0" fmla="*/ 709963 h 1851981"/>
                    <a:gd name="connsiteX1" fmla="*/ 1052032 w 1077680"/>
                    <a:gd name="connsiteY1" fmla="*/ 711509 h 1851981"/>
                    <a:gd name="connsiteX2" fmla="*/ 1014910 w 1077680"/>
                    <a:gd name="connsiteY2" fmla="*/ 485687 h 1851981"/>
                    <a:gd name="connsiteX3" fmla="*/ 1013363 w 1077680"/>
                    <a:gd name="connsiteY3" fmla="*/ 496772 h 1851981"/>
                    <a:gd name="connsiteX4" fmla="*/ 1014910 w 1077680"/>
                    <a:gd name="connsiteY4" fmla="*/ 503217 h 1851981"/>
                    <a:gd name="connsiteX5" fmla="*/ 1005630 w 1077680"/>
                    <a:gd name="connsiteY5" fmla="*/ 463002 h 1851981"/>
                    <a:gd name="connsiteX6" fmla="*/ 974180 w 1077680"/>
                    <a:gd name="connsiteY6" fmla="*/ 331273 h 1851981"/>
                    <a:gd name="connsiteX7" fmla="*/ 930098 w 1077680"/>
                    <a:gd name="connsiteY7" fmla="*/ 204699 h 1851981"/>
                    <a:gd name="connsiteX8" fmla="*/ 903546 w 1077680"/>
                    <a:gd name="connsiteY8" fmla="*/ 145923 h 1851981"/>
                    <a:gd name="connsiteX9" fmla="*/ 829561 w 1077680"/>
                    <a:gd name="connsiteY9" fmla="*/ 44097 h 1851981"/>
                    <a:gd name="connsiteX10" fmla="*/ 708143 w 1077680"/>
                    <a:gd name="connsiteY10" fmla="*/ 15 h 1851981"/>
                    <a:gd name="connsiteX11" fmla="*/ 585178 w 1077680"/>
                    <a:gd name="connsiteY11" fmla="*/ 35075 h 1851981"/>
                    <a:gd name="connsiteX12" fmla="*/ 496241 w 1077680"/>
                    <a:gd name="connsiteY12" fmla="*/ 95397 h 1851981"/>
                    <a:gd name="connsiteX13" fmla="*/ 361418 w 1077680"/>
                    <a:gd name="connsiteY13" fmla="*/ 203152 h 1851981"/>
                    <a:gd name="connsiteX14" fmla="*/ 284340 w 1077680"/>
                    <a:gd name="connsiteY14" fmla="*/ 279199 h 1851981"/>
                    <a:gd name="connsiteX15" fmla="*/ 196434 w 1077680"/>
                    <a:gd name="connsiteY15" fmla="*/ 388244 h 1851981"/>
                    <a:gd name="connsiteX16" fmla="*/ 101568 w 1077680"/>
                    <a:gd name="connsiteY16" fmla="*/ 557610 h 1851981"/>
                    <a:gd name="connsiteX17" fmla="*/ 27068 w 1077680"/>
                    <a:gd name="connsiteY17" fmla="*/ 741928 h 1851981"/>
                    <a:gd name="connsiteX18" fmla="*/ 1805 w 1077680"/>
                    <a:gd name="connsiteY18" fmla="*/ 893507 h 1851981"/>
                    <a:gd name="connsiteX19" fmla="*/ 773 w 1077680"/>
                    <a:gd name="connsiteY19" fmla="*/ 1060811 h 1851981"/>
                    <a:gd name="connsiteX20" fmla="*/ 773 w 1077680"/>
                    <a:gd name="connsiteY20" fmla="*/ 1130930 h 1851981"/>
                    <a:gd name="connsiteX21" fmla="*/ 0 w 1077680"/>
                    <a:gd name="connsiteY21" fmla="*/ 1139952 h 1851981"/>
                    <a:gd name="connsiteX22" fmla="*/ 0 w 1077680"/>
                    <a:gd name="connsiteY22" fmla="*/ 1377375 h 1851981"/>
                    <a:gd name="connsiteX23" fmla="*/ 1289 w 1077680"/>
                    <a:gd name="connsiteY23" fmla="*/ 1385366 h 1851981"/>
                    <a:gd name="connsiteX24" fmla="*/ 7476 w 1077680"/>
                    <a:gd name="connsiteY24" fmla="*/ 1543132 h 1851981"/>
                    <a:gd name="connsiteX25" fmla="*/ 18819 w 1077680"/>
                    <a:gd name="connsiteY25" fmla="*/ 1660941 h 1851981"/>
                    <a:gd name="connsiteX26" fmla="*/ 99506 w 1077680"/>
                    <a:gd name="connsiteY26" fmla="*/ 1808911 h 1851981"/>
                    <a:gd name="connsiteX27" fmla="*/ 211128 w 1077680"/>
                    <a:gd name="connsiteY27" fmla="*/ 1851962 h 1851981"/>
                    <a:gd name="connsiteX28" fmla="*/ 280989 w 1077680"/>
                    <a:gd name="connsiteY28" fmla="*/ 1848868 h 1851981"/>
                    <a:gd name="connsiteX29" fmla="*/ 424061 w 1077680"/>
                    <a:gd name="connsiteY29" fmla="*/ 1837525 h 1851981"/>
                    <a:gd name="connsiteX30" fmla="*/ 601676 w 1077680"/>
                    <a:gd name="connsiteY30" fmla="*/ 1796795 h 1851981"/>
                    <a:gd name="connsiteX31" fmla="*/ 719743 w 1077680"/>
                    <a:gd name="connsiteY31" fmla="*/ 1743433 h 1851981"/>
                    <a:gd name="connsiteX32" fmla="*/ 891945 w 1077680"/>
                    <a:gd name="connsiteY32" fmla="*/ 1648309 h 1851981"/>
                    <a:gd name="connsiteX33" fmla="*/ 996349 w 1077680"/>
                    <a:gd name="connsiteY33" fmla="*/ 1540296 h 1851981"/>
                    <a:gd name="connsiteX34" fmla="*/ 1045071 w 1077680"/>
                    <a:gd name="connsiteY34" fmla="*/ 1372477 h 1851981"/>
                    <a:gd name="connsiteX35" fmla="*/ 1053063 w 1077680"/>
                    <a:gd name="connsiteY35" fmla="*/ 1203626 h 1851981"/>
                    <a:gd name="connsiteX36" fmla="*/ 1063374 w 1077680"/>
                    <a:gd name="connsiteY36" fmla="*/ 1106440 h 1851981"/>
                    <a:gd name="connsiteX37" fmla="*/ 1077295 w 1077680"/>
                    <a:gd name="connsiteY37" fmla="*/ 972133 h 1851981"/>
                    <a:gd name="connsiteX38" fmla="*/ 1065952 w 1077680"/>
                    <a:gd name="connsiteY38" fmla="*/ 778534 h 1851981"/>
                    <a:gd name="connsiteX39" fmla="*/ 1054609 w 1077680"/>
                    <a:gd name="connsiteY39" fmla="*/ 709963 h 185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077680" h="1851981">
                      <a:moveTo>
                        <a:pt x="1054609" y="709963"/>
                      </a:moveTo>
                      <a:cubicBezTo>
                        <a:pt x="1053836" y="710478"/>
                        <a:pt x="1053063" y="710994"/>
                        <a:pt x="1052032" y="711509"/>
                      </a:cubicBezTo>
                      <a:lnTo>
                        <a:pt x="1014910" y="485687"/>
                      </a:lnTo>
                      <a:cubicBezTo>
                        <a:pt x="1012590" y="489039"/>
                        <a:pt x="1012332" y="492648"/>
                        <a:pt x="1013363" y="496772"/>
                      </a:cubicBezTo>
                      <a:cubicBezTo>
                        <a:pt x="1013879" y="498834"/>
                        <a:pt x="1014394" y="501155"/>
                        <a:pt x="1014910" y="503217"/>
                      </a:cubicBezTo>
                      <a:cubicBezTo>
                        <a:pt x="1011817" y="489812"/>
                        <a:pt x="1008981" y="476407"/>
                        <a:pt x="1005630" y="463002"/>
                      </a:cubicBezTo>
                      <a:cubicBezTo>
                        <a:pt x="994545" y="419178"/>
                        <a:pt x="983718" y="375354"/>
                        <a:pt x="974180" y="331273"/>
                      </a:cubicBezTo>
                      <a:cubicBezTo>
                        <a:pt x="964641" y="287191"/>
                        <a:pt x="951494" y="244656"/>
                        <a:pt x="930098" y="204699"/>
                      </a:cubicBezTo>
                      <a:cubicBezTo>
                        <a:pt x="920044" y="185880"/>
                        <a:pt x="911795" y="165773"/>
                        <a:pt x="903546" y="145923"/>
                      </a:cubicBezTo>
                      <a:cubicBezTo>
                        <a:pt x="887047" y="106224"/>
                        <a:pt x="863589" y="71165"/>
                        <a:pt x="829561" y="44097"/>
                      </a:cubicBezTo>
                      <a:cubicBezTo>
                        <a:pt x="794244" y="15998"/>
                        <a:pt x="754287" y="531"/>
                        <a:pt x="708143" y="15"/>
                      </a:cubicBezTo>
                      <a:cubicBezTo>
                        <a:pt x="663288" y="-500"/>
                        <a:pt x="622815" y="11874"/>
                        <a:pt x="585178" y="35075"/>
                      </a:cubicBezTo>
                      <a:cubicBezTo>
                        <a:pt x="554759" y="53893"/>
                        <a:pt x="525629" y="74774"/>
                        <a:pt x="496241" y="95397"/>
                      </a:cubicBezTo>
                      <a:cubicBezTo>
                        <a:pt x="449324" y="128909"/>
                        <a:pt x="403953" y="164484"/>
                        <a:pt x="361418" y="203152"/>
                      </a:cubicBezTo>
                      <a:cubicBezTo>
                        <a:pt x="334608" y="227384"/>
                        <a:pt x="309087" y="252647"/>
                        <a:pt x="284340" y="279199"/>
                      </a:cubicBezTo>
                      <a:cubicBezTo>
                        <a:pt x="252374" y="313485"/>
                        <a:pt x="223244" y="349833"/>
                        <a:pt x="196434" y="388244"/>
                      </a:cubicBezTo>
                      <a:cubicBezTo>
                        <a:pt x="159055" y="441606"/>
                        <a:pt x="130698" y="499866"/>
                        <a:pt x="101568" y="557610"/>
                      </a:cubicBezTo>
                      <a:cubicBezTo>
                        <a:pt x="71923" y="617159"/>
                        <a:pt x="45628" y="677997"/>
                        <a:pt x="27068" y="741928"/>
                      </a:cubicBezTo>
                      <a:cubicBezTo>
                        <a:pt x="12374" y="791423"/>
                        <a:pt x="1805" y="841692"/>
                        <a:pt x="1805" y="893507"/>
                      </a:cubicBezTo>
                      <a:cubicBezTo>
                        <a:pt x="2062" y="949189"/>
                        <a:pt x="258" y="1005129"/>
                        <a:pt x="773" y="1060811"/>
                      </a:cubicBezTo>
                      <a:cubicBezTo>
                        <a:pt x="1031" y="1084270"/>
                        <a:pt x="773" y="1107471"/>
                        <a:pt x="773" y="1130930"/>
                      </a:cubicBezTo>
                      <a:cubicBezTo>
                        <a:pt x="773" y="1134023"/>
                        <a:pt x="1805" y="1137117"/>
                        <a:pt x="0" y="1139952"/>
                      </a:cubicBezTo>
                      <a:cubicBezTo>
                        <a:pt x="0" y="1219093"/>
                        <a:pt x="0" y="1298234"/>
                        <a:pt x="0" y="1377375"/>
                      </a:cubicBezTo>
                      <a:cubicBezTo>
                        <a:pt x="516" y="1379952"/>
                        <a:pt x="1289" y="1382788"/>
                        <a:pt x="1289" y="1385366"/>
                      </a:cubicBezTo>
                      <a:cubicBezTo>
                        <a:pt x="1547" y="1437955"/>
                        <a:pt x="4125" y="1490543"/>
                        <a:pt x="7476" y="1543132"/>
                      </a:cubicBezTo>
                      <a:cubicBezTo>
                        <a:pt x="9796" y="1582574"/>
                        <a:pt x="11085" y="1622015"/>
                        <a:pt x="18819" y="1660941"/>
                      </a:cubicBezTo>
                      <a:cubicBezTo>
                        <a:pt x="30419" y="1718428"/>
                        <a:pt x="54393" y="1769470"/>
                        <a:pt x="99506" y="1808911"/>
                      </a:cubicBezTo>
                      <a:cubicBezTo>
                        <a:pt x="131472" y="1836752"/>
                        <a:pt x="168851" y="1851446"/>
                        <a:pt x="211128" y="1851962"/>
                      </a:cubicBezTo>
                      <a:cubicBezTo>
                        <a:pt x="234329" y="1852219"/>
                        <a:pt x="257788" y="1849899"/>
                        <a:pt x="280989" y="1848868"/>
                      </a:cubicBezTo>
                      <a:cubicBezTo>
                        <a:pt x="328937" y="1847064"/>
                        <a:pt x="376628" y="1843197"/>
                        <a:pt x="424061" y="1837525"/>
                      </a:cubicBezTo>
                      <a:cubicBezTo>
                        <a:pt x="484641" y="1830050"/>
                        <a:pt x="544190" y="1817676"/>
                        <a:pt x="601676" y="1796795"/>
                      </a:cubicBezTo>
                      <a:cubicBezTo>
                        <a:pt x="642407" y="1782101"/>
                        <a:pt x="680817" y="1761994"/>
                        <a:pt x="719743" y="1743433"/>
                      </a:cubicBezTo>
                      <a:cubicBezTo>
                        <a:pt x="779034" y="1715076"/>
                        <a:pt x="838326" y="1686978"/>
                        <a:pt x="891945" y="1648309"/>
                      </a:cubicBezTo>
                      <a:cubicBezTo>
                        <a:pt x="933191" y="1618664"/>
                        <a:pt x="969539" y="1584120"/>
                        <a:pt x="996349" y="1540296"/>
                      </a:cubicBezTo>
                      <a:cubicBezTo>
                        <a:pt x="1027542" y="1488739"/>
                        <a:pt x="1039400" y="1431252"/>
                        <a:pt x="1045071" y="1372477"/>
                      </a:cubicBezTo>
                      <a:cubicBezTo>
                        <a:pt x="1050485" y="1316279"/>
                        <a:pt x="1050485" y="1259824"/>
                        <a:pt x="1053063" y="1203626"/>
                      </a:cubicBezTo>
                      <a:cubicBezTo>
                        <a:pt x="1054609" y="1170887"/>
                        <a:pt x="1057703" y="1138406"/>
                        <a:pt x="1063374" y="1106440"/>
                      </a:cubicBezTo>
                      <a:cubicBezTo>
                        <a:pt x="1071366" y="1062100"/>
                        <a:pt x="1076006" y="1017245"/>
                        <a:pt x="1077295" y="972133"/>
                      </a:cubicBezTo>
                      <a:cubicBezTo>
                        <a:pt x="1079099" y="907170"/>
                        <a:pt x="1074459" y="842723"/>
                        <a:pt x="1065952" y="778534"/>
                      </a:cubicBezTo>
                      <a:cubicBezTo>
                        <a:pt x="1062859" y="755849"/>
                        <a:pt x="1060023" y="732648"/>
                        <a:pt x="1054609" y="7099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57" name="Freeform: Shape 15">
                  <a:extLst>
                    <a:ext uri="{FF2B5EF4-FFF2-40B4-BE49-F238E27FC236}">
                      <a16:creationId xmlns:a16="http://schemas.microsoft.com/office/drawing/2014/main" id="{C4396643-F87C-44BC-82B8-5A7E9B42968E}"/>
                    </a:ext>
                  </a:extLst>
                </p:cNvPr>
                <p:cNvSpPr/>
                <p:nvPr/>
              </p:nvSpPr>
              <p:spPr>
                <a:xfrm>
                  <a:off x="5387320" y="4916415"/>
                  <a:ext cx="1077694" cy="1848802"/>
                </a:xfrm>
                <a:custGeom>
                  <a:avLst/>
                  <a:gdLst>
                    <a:gd name="connsiteX0" fmla="*/ 1076406 w 1077694"/>
                    <a:gd name="connsiteY0" fmla="*/ 1126479 h 1848802"/>
                    <a:gd name="connsiteX1" fmla="*/ 1074086 w 1077694"/>
                    <a:gd name="connsiteY1" fmla="*/ 907875 h 1848802"/>
                    <a:gd name="connsiteX2" fmla="*/ 1070477 w 1077694"/>
                    <a:gd name="connsiteY2" fmla="*/ 858638 h 1848802"/>
                    <a:gd name="connsiteX3" fmla="*/ 1026653 w 1077694"/>
                    <a:gd name="connsiteY3" fmla="*/ 680764 h 1848802"/>
                    <a:gd name="connsiteX4" fmla="*/ 936685 w 1077694"/>
                    <a:gd name="connsiteY4" fmla="*/ 486135 h 1848802"/>
                    <a:gd name="connsiteX5" fmla="*/ 762421 w 1077694"/>
                    <a:gd name="connsiteY5" fmla="*/ 249486 h 1848802"/>
                    <a:gd name="connsiteX6" fmla="*/ 566502 w 1077694"/>
                    <a:gd name="connsiteY6" fmla="*/ 86564 h 1848802"/>
                    <a:gd name="connsiteX7" fmla="*/ 466996 w 1077694"/>
                    <a:gd name="connsiteY7" fmla="*/ 22375 h 1848802"/>
                    <a:gd name="connsiteX8" fmla="*/ 345578 w 1077694"/>
                    <a:gd name="connsiteY8" fmla="*/ 2267 h 1848802"/>
                    <a:gd name="connsiteX9" fmla="*/ 199412 w 1077694"/>
                    <a:gd name="connsiteY9" fmla="*/ 103578 h 1848802"/>
                    <a:gd name="connsiteX10" fmla="*/ 137028 w 1077694"/>
                    <a:gd name="connsiteY10" fmla="*/ 234018 h 1848802"/>
                    <a:gd name="connsiteX11" fmla="*/ 120272 w 1077694"/>
                    <a:gd name="connsiteY11" fmla="*/ 278358 h 1848802"/>
                    <a:gd name="connsiteX12" fmla="*/ 75159 w 1077694"/>
                    <a:gd name="connsiteY12" fmla="*/ 465770 h 1848802"/>
                    <a:gd name="connsiteX13" fmla="*/ 62785 w 1077694"/>
                    <a:gd name="connsiteY13" fmla="*/ 513460 h 1848802"/>
                    <a:gd name="connsiteX14" fmla="*/ 64589 w 1077694"/>
                    <a:gd name="connsiteY14" fmla="*/ 522483 h 1848802"/>
                    <a:gd name="connsiteX15" fmla="*/ 25921 w 1077694"/>
                    <a:gd name="connsiteY15" fmla="*/ 701130 h 1848802"/>
                    <a:gd name="connsiteX16" fmla="*/ 23343 w 1077694"/>
                    <a:gd name="connsiteY16" fmla="*/ 700098 h 1848802"/>
                    <a:gd name="connsiteX17" fmla="*/ 13547 w 1077694"/>
                    <a:gd name="connsiteY17" fmla="*/ 762741 h 1848802"/>
                    <a:gd name="connsiteX18" fmla="*/ 1689 w 1077694"/>
                    <a:gd name="connsiteY18" fmla="*/ 886221 h 1848802"/>
                    <a:gd name="connsiteX19" fmla="*/ 10712 w 1077694"/>
                    <a:gd name="connsiteY19" fmla="*/ 1078788 h 1848802"/>
                    <a:gd name="connsiteX20" fmla="*/ 26695 w 1077694"/>
                    <a:gd name="connsiteY20" fmla="*/ 1244804 h 1848802"/>
                    <a:gd name="connsiteX21" fmla="*/ 38037 w 1077694"/>
                    <a:gd name="connsiteY21" fmla="*/ 1409530 h 1848802"/>
                    <a:gd name="connsiteX22" fmla="*/ 103258 w 1077694"/>
                    <a:gd name="connsiteY22" fmla="*/ 1568069 h 1848802"/>
                    <a:gd name="connsiteX23" fmla="*/ 220551 w 1077694"/>
                    <a:gd name="connsiteY23" fmla="*/ 1668091 h 1848802"/>
                    <a:gd name="connsiteX24" fmla="*/ 380379 w 1077694"/>
                    <a:gd name="connsiteY24" fmla="*/ 1751099 h 1848802"/>
                    <a:gd name="connsiteX25" fmla="*/ 587383 w 1077694"/>
                    <a:gd name="connsiteY25" fmla="*/ 1823795 h 1848802"/>
                    <a:gd name="connsiteX26" fmla="*/ 751078 w 1077694"/>
                    <a:gd name="connsiteY26" fmla="*/ 1843129 h 1848802"/>
                    <a:gd name="connsiteX27" fmla="*/ 839757 w 1077694"/>
                    <a:gd name="connsiteY27" fmla="*/ 1848027 h 1848802"/>
                    <a:gd name="connsiteX28" fmla="*/ 989531 w 1077694"/>
                    <a:gd name="connsiteY28" fmla="*/ 1795180 h 1848802"/>
                    <a:gd name="connsiteX29" fmla="*/ 1060939 w 1077694"/>
                    <a:gd name="connsiteY29" fmla="*/ 1646179 h 1848802"/>
                    <a:gd name="connsiteX30" fmla="*/ 1072024 w 1077694"/>
                    <a:gd name="connsiteY30" fmla="*/ 1514192 h 1848802"/>
                    <a:gd name="connsiteX31" fmla="*/ 1077695 w 1077694"/>
                    <a:gd name="connsiteY31" fmla="*/ 1314406 h 1848802"/>
                    <a:gd name="connsiteX32" fmla="*/ 1076406 w 1077694"/>
                    <a:gd name="connsiteY32" fmla="*/ 1126479 h 184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077694" h="1848802">
                      <a:moveTo>
                        <a:pt x="1076406" y="1126479"/>
                      </a:moveTo>
                      <a:cubicBezTo>
                        <a:pt x="1074859" y="1053525"/>
                        <a:pt x="1074601" y="980571"/>
                        <a:pt x="1074086" y="907875"/>
                      </a:cubicBezTo>
                      <a:cubicBezTo>
                        <a:pt x="1073828" y="891377"/>
                        <a:pt x="1072281" y="874878"/>
                        <a:pt x="1070477" y="858638"/>
                      </a:cubicBezTo>
                      <a:cubicBezTo>
                        <a:pt x="1064032" y="797284"/>
                        <a:pt x="1047792" y="738509"/>
                        <a:pt x="1026653" y="680764"/>
                      </a:cubicBezTo>
                      <a:cubicBezTo>
                        <a:pt x="1001905" y="613482"/>
                        <a:pt x="969424" y="549808"/>
                        <a:pt x="936685" y="486135"/>
                      </a:cubicBezTo>
                      <a:cubicBezTo>
                        <a:pt x="891314" y="397971"/>
                        <a:pt x="832281" y="319604"/>
                        <a:pt x="762421" y="249486"/>
                      </a:cubicBezTo>
                      <a:cubicBezTo>
                        <a:pt x="702356" y="189163"/>
                        <a:pt x="636362" y="135544"/>
                        <a:pt x="566502" y="86564"/>
                      </a:cubicBezTo>
                      <a:cubicBezTo>
                        <a:pt x="534279" y="63879"/>
                        <a:pt x="502571" y="39904"/>
                        <a:pt x="466996" y="22375"/>
                      </a:cubicBezTo>
                      <a:cubicBezTo>
                        <a:pt x="428586" y="3299"/>
                        <a:pt x="387855" y="-4177"/>
                        <a:pt x="345578" y="2267"/>
                      </a:cubicBezTo>
                      <a:cubicBezTo>
                        <a:pt x="280615" y="12063"/>
                        <a:pt x="232925" y="48411"/>
                        <a:pt x="199412" y="103578"/>
                      </a:cubicBezTo>
                      <a:cubicBezTo>
                        <a:pt x="174407" y="144824"/>
                        <a:pt x="159197" y="191226"/>
                        <a:pt x="137028" y="234018"/>
                      </a:cubicBezTo>
                      <a:cubicBezTo>
                        <a:pt x="129810" y="248197"/>
                        <a:pt x="124138" y="262891"/>
                        <a:pt x="120272" y="278358"/>
                      </a:cubicBezTo>
                      <a:cubicBezTo>
                        <a:pt x="105062" y="340743"/>
                        <a:pt x="90368" y="403385"/>
                        <a:pt x="75159" y="465770"/>
                      </a:cubicBezTo>
                      <a:cubicBezTo>
                        <a:pt x="71292" y="481752"/>
                        <a:pt x="68714" y="497993"/>
                        <a:pt x="62785" y="513460"/>
                      </a:cubicBezTo>
                      <a:cubicBezTo>
                        <a:pt x="63043" y="516554"/>
                        <a:pt x="63816" y="519647"/>
                        <a:pt x="64589" y="522483"/>
                      </a:cubicBezTo>
                      <a:lnTo>
                        <a:pt x="25921" y="701130"/>
                      </a:lnTo>
                      <a:cubicBezTo>
                        <a:pt x="25148" y="700872"/>
                        <a:pt x="24117" y="700614"/>
                        <a:pt x="23343" y="700098"/>
                      </a:cubicBezTo>
                      <a:cubicBezTo>
                        <a:pt x="19992" y="720979"/>
                        <a:pt x="16383" y="741860"/>
                        <a:pt x="13547" y="762741"/>
                      </a:cubicBezTo>
                      <a:cubicBezTo>
                        <a:pt x="7876" y="803729"/>
                        <a:pt x="4009" y="844717"/>
                        <a:pt x="1689" y="886221"/>
                      </a:cubicBezTo>
                      <a:cubicBezTo>
                        <a:pt x="-1920" y="950926"/>
                        <a:pt x="-115" y="1015115"/>
                        <a:pt x="10712" y="1078788"/>
                      </a:cubicBezTo>
                      <a:cubicBezTo>
                        <a:pt x="19992" y="1133955"/>
                        <a:pt x="24890" y="1189122"/>
                        <a:pt x="26695" y="1244804"/>
                      </a:cubicBezTo>
                      <a:cubicBezTo>
                        <a:pt x="28499" y="1299970"/>
                        <a:pt x="29272" y="1354879"/>
                        <a:pt x="38037" y="1409530"/>
                      </a:cubicBezTo>
                      <a:cubicBezTo>
                        <a:pt x="47318" y="1467532"/>
                        <a:pt x="65878" y="1521668"/>
                        <a:pt x="103258" y="1568069"/>
                      </a:cubicBezTo>
                      <a:cubicBezTo>
                        <a:pt x="136254" y="1608800"/>
                        <a:pt x="176469" y="1640765"/>
                        <a:pt x="220551" y="1668091"/>
                      </a:cubicBezTo>
                      <a:cubicBezTo>
                        <a:pt x="271593" y="1699799"/>
                        <a:pt x="326759" y="1724289"/>
                        <a:pt x="380379" y="1751099"/>
                      </a:cubicBezTo>
                      <a:cubicBezTo>
                        <a:pt x="446373" y="1783838"/>
                        <a:pt x="514429" y="1810390"/>
                        <a:pt x="587383" y="1823795"/>
                      </a:cubicBezTo>
                      <a:cubicBezTo>
                        <a:pt x="641518" y="1833848"/>
                        <a:pt x="696169" y="1839520"/>
                        <a:pt x="751078" y="1843129"/>
                      </a:cubicBezTo>
                      <a:cubicBezTo>
                        <a:pt x="780466" y="1845191"/>
                        <a:pt x="810111" y="1845707"/>
                        <a:pt x="839757" y="1848027"/>
                      </a:cubicBezTo>
                      <a:cubicBezTo>
                        <a:pt x="897759" y="1852667"/>
                        <a:pt x="948543" y="1836684"/>
                        <a:pt x="989531" y="1795180"/>
                      </a:cubicBezTo>
                      <a:cubicBezTo>
                        <a:pt x="1030262" y="1753934"/>
                        <a:pt x="1051916" y="1702892"/>
                        <a:pt x="1060939" y="1646179"/>
                      </a:cubicBezTo>
                      <a:cubicBezTo>
                        <a:pt x="1067899" y="1602613"/>
                        <a:pt x="1069704" y="1558273"/>
                        <a:pt x="1072024" y="1514192"/>
                      </a:cubicBezTo>
                      <a:cubicBezTo>
                        <a:pt x="1075633" y="1447682"/>
                        <a:pt x="1077695" y="1380915"/>
                        <a:pt x="1077695" y="1314406"/>
                      </a:cubicBezTo>
                      <a:cubicBezTo>
                        <a:pt x="1077695" y="1251764"/>
                        <a:pt x="1077695" y="1189122"/>
                        <a:pt x="1076406" y="11264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58" name="Freeform: Shape 16">
                  <a:extLst>
                    <a:ext uri="{FF2B5EF4-FFF2-40B4-BE49-F238E27FC236}">
                      <a16:creationId xmlns:a16="http://schemas.microsoft.com/office/drawing/2014/main" id="{F0FBCD12-BBE7-46FF-A788-212519C6E991}"/>
                    </a:ext>
                  </a:extLst>
                </p:cNvPr>
                <p:cNvSpPr/>
                <p:nvPr/>
              </p:nvSpPr>
              <p:spPr>
                <a:xfrm>
                  <a:off x="4330269" y="4373072"/>
                  <a:ext cx="2088269" cy="2309176"/>
                </a:xfrm>
                <a:custGeom>
                  <a:avLst/>
                  <a:gdLst>
                    <a:gd name="connsiteX0" fmla="*/ 1158761 w 2088269"/>
                    <a:gd name="connsiteY0" fmla="*/ 3484 h 2309176"/>
                    <a:gd name="connsiteX1" fmla="*/ 1182993 w 2088269"/>
                    <a:gd name="connsiteY1" fmla="*/ 3484 h 2309176"/>
                    <a:gd name="connsiteX2" fmla="*/ 1204390 w 2088269"/>
                    <a:gd name="connsiteY2" fmla="*/ 26685 h 2309176"/>
                    <a:gd name="connsiteX3" fmla="*/ 1201554 w 2088269"/>
                    <a:gd name="connsiteY3" fmla="*/ 122324 h 2309176"/>
                    <a:gd name="connsiteX4" fmla="*/ 1174228 w 2088269"/>
                    <a:gd name="connsiteY4" fmla="*/ 262561 h 2309176"/>
                    <a:gd name="connsiteX5" fmla="*/ 1159019 w 2088269"/>
                    <a:gd name="connsiteY5" fmla="*/ 290917 h 2309176"/>
                    <a:gd name="connsiteX6" fmla="*/ 1136591 w 2088269"/>
                    <a:gd name="connsiteY6" fmla="*/ 315923 h 2309176"/>
                    <a:gd name="connsiteX7" fmla="*/ 1133756 w 2088269"/>
                    <a:gd name="connsiteY7" fmla="*/ 333194 h 2309176"/>
                    <a:gd name="connsiteX8" fmla="*/ 1140974 w 2088269"/>
                    <a:gd name="connsiteY8" fmla="*/ 385783 h 2309176"/>
                    <a:gd name="connsiteX9" fmla="*/ 1143294 w 2088269"/>
                    <a:gd name="connsiteY9" fmla="*/ 449714 h 2309176"/>
                    <a:gd name="connsiteX10" fmla="*/ 1132725 w 2088269"/>
                    <a:gd name="connsiteY10" fmla="*/ 489671 h 2309176"/>
                    <a:gd name="connsiteX11" fmla="*/ 1127569 w 2088269"/>
                    <a:gd name="connsiteY11" fmla="*/ 514935 h 2309176"/>
                    <a:gd name="connsiteX12" fmla="*/ 1133498 w 2088269"/>
                    <a:gd name="connsiteY12" fmla="*/ 543291 h 2309176"/>
                    <a:gd name="connsiteX13" fmla="*/ 1129631 w 2088269"/>
                    <a:gd name="connsiteY13" fmla="*/ 565203 h 2309176"/>
                    <a:gd name="connsiteX14" fmla="*/ 1128342 w 2088269"/>
                    <a:gd name="connsiteY14" fmla="*/ 591755 h 2309176"/>
                    <a:gd name="connsiteX15" fmla="*/ 1133240 w 2088269"/>
                    <a:gd name="connsiteY15" fmla="*/ 626814 h 2309176"/>
                    <a:gd name="connsiteX16" fmla="*/ 1134787 w 2088269"/>
                    <a:gd name="connsiteY16" fmla="*/ 671412 h 2309176"/>
                    <a:gd name="connsiteX17" fmla="*/ 1129889 w 2088269"/>
                    <a:gd name="connsiteY17" fmla="*/ 707244 h 2309176"/>
                    <a:gd name="connsiteX18" fmla="*/ 1134013 w 2088269"/>
                    <a:gd name="connsiteY18" fmla="*/ 731734 h 2309176"/>
                    <a:gd name="connsiteX19" fmla="*/ 1138396 w 2088269"/>
                    <a:gd name="connsiteY19" fmla="*/ 766020 h 2309176"/>
                    <a:gd name="connsiteX20" fmla="*/ 1139685 w 2088269"/>
                    <a:gd name="connsiteY20" fmla="*/ 799274 h 2309176"/>
                    <a:gd name="connsiteX21" fmla="*/ 1139943 w 2088269"/>
                    <a:gd name="connsiteY21" fmla="*/ 820671 h 2309176"/>
                    <a:gd name="connsiteX22" fmla="*/ 1134529 w 2088269"/>
                    <a:gd name="connsiteY22" fmla="*/ 874290 h 2309176"/>
                    <a:gd name="connsiteX23" fmla="*/ 1128858 w 2088269"/>
                    <a:gd name="connsiteY23" fmla="*/ 909092 h 2309176"/>
                    <a:gd name="connsiteX24" fmla="*/ 1126022 w 2088269"/>
                    <a:gd name="connsiteY24" fmla="*/ 940542 h 2309176"/>
                    <a:gd name="connsiteX25" fmla="*/ 1129631 w 2088269"/>
                    <a:gd name="connsiteY25" fmla="*/ 955751 h 2309176"/>
                    <a:gd name="connsiteX26" fmla="*/ 1130404 w 2088269"/>
                    <a:gd name="connsiteY26" fmla="*/ 986428 h 2309176"/>
                    <a:gd name="connsiteX27" fmla="*/ 1124218 w 2088269"/>
                    <a:gd name="connsiteY27" fmla="*/ 1001122 h 2309176"/>
                    <a:gd name="connsiteX28" fmla="*/ 1126795 w 2088269"/>
                    <a:gd name="connsiteY28" fmla="*/ 1026385 h 2309176"/>
                    <a:gd name="connsiteX29" fmla="*/ 1129116 w 2088269"/>
                    <a:gd name="connsiteY29" fmla="*/ 1041337 h 2309176"/>
                    <a:gd name="connsiteX30" fmla="*/ 1128858 w 2088269"/>
                    <a:gd name="connsiteY30" fmla="*/ 1059640 h 2309176"/>
                    <a:gd name="connsiteX31" fmla="*/ 1153605 w 2088269"/>
                    <a:gd name="connsiteY31" fmla="*/ 1100628 h 2309176"/>
                    <a:gd name="connsiteX32" fmla="*/ 1230942 w 2088269"/>
                    <a:gd name="connsiteY32" fmla="*/ 1164044 h 2309176"/>
                    <a:gd name="connsiteX33" fmla="*/ 1266516 w 2088269"/>
                    <a:gd name="connsiteY33" fmla="*/ 1161724 h 2309176"/>
                    <a:gd name="connsiteX34" fmla="*/ 1292553 w 2088269"/>
                    <a:gd name="connsiteY34" fmla="*/ 1111455 h 2309176"/>
                    <a:gd name="connsiteX35" fmla="*/ 1280437 w 2088269"/>
                    <a:gd name="connsiteY35" fmla="*/ 1092894 h 2309176"/>
                    <a:gd name="connsiteX36" fmla="*/ 1261103 w 2088269"/>
                    <a:gd name="connsiteY36" fmla="*/ 1090317 h 2309176"/>
                    <a:gd name="connsiteX37" fmla="*/ 1228364 w 2088269"/>
                    <a:gd name="connsiteY37" fmla="*/ 1066858 h 2309176"/>
                    <a:gd name="connsiteX38" fmla="*/ 1198203 w 2088269"/>
                    <a:gd name="connsiteY38" fmla="*/ 1037728 h 2309176"/>
                    <a:gd name="connsiteX39" fmla="*/ 1180415 w 2088269"/>
                    <a:gd name="connsiteY39" fmla="*/ 1027416 h 2309176"/>
                    <a:gd name="connsiteX40" fmla="*/ 1179384 w 2088269"/>
                    <a:gd name="connsiteY40" fmla="*/ 1010145 h 2309176"/>
                    <a:gd name="connsiteX41" fmla="*/ 1182478 w 2088269"/>
                    <a:gd name="connsiteY41" fmla="*/ 989006 h 2309176"/>
                    <a:gd name="connsiteX42" fmla="*/ 1174744 w 2088269"/>
                    <a:gd name="connsiteY42" fmla="*/ 970961 h 2309176"/>
                    <a:gd name="connsiteX43" fmla="*/ 1182478 w 2088269"/>
                    <a:gd name="connsiteY43" fmla="*/ 952658 h 2309176"/>
                    <a:gd name="connsiteX44" fmla="*/ 1201554 w 2088269"/>
                    <a:gd name="connsiteY44" fmla="*/ 953689 h 2309176"/>
                    <a:gd name="connsiteX45" fmla="*/ 1215474 w 2088269"/>
                    <a:gd name="connsiteY45" fmla="*/ 953431 h 2309176"/>
                    <a:gd name="connsiteX46" fmla="*/ 1237644 w 2088269"/>
                    <a:gd name="connsiteY46" fmla="*/ 950080 h 2309176"/>
                    <a:gd name="connsiteX47" fmla="*/ 1242027 w 2088269"/>
                    <a:gd name="connsiteY47" fmla="*/ 964001 h 2309176"/>
                    <a:gd name="connsiteX48" fmla="*/ 1248987 w 2088269"/>
                    <a:gd name="connsiteY48" fmla="*/ 993904 h 2309176"/>
                    <a:gd name="connsiteX49" fmla="*/ 1259298 w 2088269"/>
                    <a:gd name="connsiteY49" fmla="*/ 990295 h 2309176"/>
                    <a:gd name="connsiteX50" fmla="*/ 1267032 w 2088269"/>
                    <a:gd name="connsiteY50" fmla="*/ 978952 h 2309176"/>
                    <a:gd name="connsiteX51" fmla="*/ 1278632 w 2088269"/>
                    <a:gd name="connsiteY51" fmla="*/ 986686 h 2309176"/>
                    <a:gd name="connsiteX52" fmla="*/ 1291522 w 2088269"/>
                    <a:gd name="connsiteY52" fmla="*/ 1006020 h 2309176"/>
                    <a:gd name="connsiteX53" fmla="*/ 1292037 w 2088269"/>
                    <a:gd name="connsiteY53" fmla="*/ 995966 h 2309176"/>
                    <a:gd name="connsiteX54" fmla="*/ 1283273 w 2088269"/>
                    <a:gd name="connsiteY54" fmla="*/ 926621 h 2309176"/>
                    <a:gd name="connsiteX55" fmla="*/ 1271672 w 2088269"/>
                    <a:gd name="connsiteY55" fmla="*/ 907287 h 2309176"/>
                    <a:gd name="connsiteX56" fmla="*/ 1229653 w 2088269"/>
                    <a:gd name="connsiteY56" fmla="*/ 883055 h 2309176"/>
                    <a:gd name="connsiteX57" fmla="*/ 1210834 w 2088269"/>
                    <a:gd name="connsiteY57" fmla="*/ 869650 h 2309176"/>
                    <a:gd name="connsiteX58" fmla="*/ 1214185 w 2088269"/>
                    <a:gd name="connsiteY58" fmla="*/ 847481 h 2309176"/>
                    <a:gd name="connsiteX59" fmla="*/ 1238160 w 2088269"/>
                    <a:gd name="connsiteY59" fmla="*/ 829435 h 2309176"/>
                    <a:gd name="connsiteX60" fmla="*/ 1264970 w 2088269"/>
                    <a:gd name="connsiteY60" fmla="*/ 831498 h 2309176"/>
                    <a:gd name="connsiteX61" fmla="*/ 1270125 w 2088269"/>
                    <a:gd name="connsiteY61" fmla="*/ 834076 h 2309176"/>
                    <a:gd name="connsiteX62" fmla="*/ 1271414 w 2088269"/>
                    <a:gd name="connsiteY62" fmla="*/ 827373 h 2309176"/>
                    <a:gd name="connsiteX63" fmla="*/ 1266259 w 2088269"/>
                    <a:gd name="connsiteY63" fmla="*/ 817577 h 2309176"/>
                    <a:gd name="connsiteX64" fmla="*/ 1255431 w 2088269"/>
                    <a:gd name="connsiteY64" fmla="*/ 800048 h 2309176"/>
                    <a:gd name="connsiteX65" fmla="*/ 1259040 w 2088269"/>
                    <a:gd name="connsiteY65" fmla="*/ 763957 h 2309176"/>
                    <a:gd name="connsiteX66" fmla="*/ 1279664 w 2088269"/>
                    <a:gd name="connsiteY66" fmla="*/ 762411 h 2309176"/>
                    <a:gd name="connsiteX67" fmla="*/ 1296678 w 2088269"/>
                    <a:gd name="connsiteY67" fmla="*/ 779682 h 2309176"/>
                    <a:gd name="connsiteX68" fmla="*/ 1302091 w 2088269"/>
                    <a:gd name="connsiteY68" fmla="*/ 782260 h 2309176"/>
                    <a:gd name="connsiteX69" fmla="*/ 1304411 w 2088269"/>
                    <a:gd name="connsiteY69" fmla="*/ 776589 h 2309176"/>
                    <a:gd name="connsiteX70" fmla="*/ 1293326 w 2088269"/>
                    <a:gd name="connsiteY70" fmla="*/ 752357 h 2309176"/>
                    <a:gd name="connsiteX71" fmla="*/ 1281468 w 2088269"/>
                    <a:gd name="connsiteY71" fmla="*/ 725805 h 2309176"/>
                    <a:gd name="connsiteX72" fmla="*/ 1291264 w 2088269"/>
                    <a:gd name="connsiteY72" fmla="*/ 707760 h 2309176"/>
                    <a:gd name="connsiteX73" fmla="*/ 1308278 w 2088269"/>
                    <a:gd name="connsiteY73" fmla="*/ 711369 h 2309176"/>
                    <a:gd name="connsiteX74" fmla="*/ 1325034 w 2088269"/>
                    <a:gd name="connsiteY74" fmla="*/ 708017 h 2309176"/>
                    <a:gd name="connsiteX75" fmla="*/ 1353391 w 2088269"/>
                    <a:gd name="connsiteY75" fmla="*/ 706986 h 2309176"/>
                    <a:gd name="connsiteX76" fmla="*/ 1363187 w 2088269"/>
                    <a:gd name="connsiteY76" fmla="*/ 726578 h 2309176"/>
                    <a:gd name="connsiteX77" fmla="*/ 1363187 w 2088269"/>
                    <a:gd name="connsiteY77" fmla="*/ 759059 h 2309176"/>
                    <a:gd name="connsiteX78" fmla="*/ 1366280 w 2088269"/>
                    <a:gd name="connsiteY78" fmla="*/ 774527 h 2309176"/>
                    <a:gd name="connsiteX79" fmla="*/ 1371951 w 2088269"/>
                    <a:gd name="connsiteY79" fmla="*/ 779682 h 2309176"/>
                    <a:gd name="connsiteX80" fmla="*/ 1376592 w 2088269"/>
                    <a:gd name="connsiteY80" fmla="*/ 774527 h 2309176"/>
                    <a:gd name="connsiteX81" fmla="*/ 1378912 w 2088269"/>
                    <a:gd name="connsiteY81" fmla="*/ 741530 h 2309176"/>
                    <a:gd name="connsiteX82" fmla="*/ 1388708 w 2088269"/>
                    <a:gd name="connsiteY82" fmla="*/ 679403 h 2309176"/>
                    <a:gd name="connsiteX83" fmla="*/ 1407011 w 2088269"/>
                    <a:gd name="connsiteY83" fmla="*/ 669865 h 2309176"/>
                    <a:gd name="connsiteX84" fmla="*/ 1418096 w 2088269"/>
                    <a:gd name="connsiteY84" fmla="*/ 690488 h 2309176"/>
                    <a:gd name="connsiteX85" fmla="*/ 1417322 w 2088269"/>
                    <a:gd name="connsiteY85" fmla="*/ 699768 h 2309176"/>
                    <a:gd name="connsiteX86" fmla="*/ 1443874 w 2088269"/>
                    <a:gd name="connsiteY86" fmla="*/ 720134 h 2309176"/>
                    <a:gd name="connsiteX87" fmla="*/ 1460115 w 2088269"/>
                    <a:gd name="connsiteY87" fmla="*/ 719102 h 2309176"/>
                    <a:gd name="connsiteX88" fmla="*/ 1468880 w 2088269"/>
                    <a:gd name="connsiteY88" fmla="*/ 751326 h 2309176"/>
                    <a:gd name="connsiteX89" fmla="*/ 1459342 w 2088269"/>
                    <a:gd name="connsiteY89" fmla="*/ 763957 h 2309176"/>
                    <a:gd name="connsiteX90" fmla="*/ 1419900 w 2088269"/>
                    <a:gd name="connsiteY90" fmla="*/ 848254 h 2309176"/>
                    <a:gd name="connsiteX91" fmla="*/ 1420673 w 2088269"/>
                    <a:gd name="connsiteY91" fmla="*/ 861917 h 2309176"/>
                    <a:gd name="connsiteX92" fmla="*/ 1444390 w 2088269"/>
                    <a:gd name="connsiteY92" fmla="*/ 828662 h 2309176"/>
                    <a:gd name="connsiteX93" fmla="*/ 1469911 w 2088269"/>
                    <a:gd name="connsiteY93" fmla="*/ 783034 h 2309176"/>
                    <a:gd name="connsiteX94" fmla="*/ 1498525 w 2088269"/>
                    <a:gd name="connsiteY94" fmla="*/ 761122 h 2309176"/>
                    <a:gd name="connsiteX95" fmla="*/ 1518375 w 2088269"/>
                    <a:gd name="connsiteY95" fmla="*/ 764989 h 2309176"/>
                    <a:gd name="connsiteX96" fmla="*/ 1526624 w 2088269"/>
                    <a:gd name="connsiteY96" fmla="*/ 773753 h 2309176"/>
                    <a:gd name="connsiteX97" fmla="*/ 1544927 w 2088269"/>
                    <a:gd name="connsiteY97" fmla="*/ 781229 h 2309176"/>
                    <a:gd name="connsiteX98" fmla="*/ 1569417 w 2088269"/>
                    <a:gd name="connsiteY98" fmla="*/ 810359 h 2309176"/>
                    <a:gd name="connsiteX99" fmla="*/ 1556270 w 2088269"/>
                    <a:gd name="connsiteY99" fmla="*/ 829178 h 2309176"/>
                    <a:gd name="connsiteX100" fmla="*/ 1536936 w 2088269"/>
                    <a:gd name="connsiteY100" fmla="*/ 842325 h 2309176"/>
                    <a:gd name="connsiteX101" fmla="*/ 1521211 w 2088269"/>
                    <a:gd name="connsiteY101" fmla="*/ 855472 h 2309176"/>
                    <a:gd name="connsiteX102" fmla="*/ 1425056 w 2088269"/>
                    <a:gd name="connsiteY102" fmla="*/ 983077 h 2309176"/>
                    <a:gd name="connsiteX103" fmla="*/ 1424540 w 2088269"/>
                    <a:gd name="connsiteY103" fmla="*/ 987201 h 2309176"/>
                    <a:gd name="connsiteX104" fmla="*/ 1464755 w 2088269"/>
                    <a:gd name="connsiteY104" fmla="*/ 961165 h 2309176"/>
                    <a:gd name="connsiteX105" fmla="*/ 1521984 w 2088269"/>
                    <a:gd name="connsiteY105" fmla="*/ 903678 h 2309176"/>
                    <a:gd name="connsiteX106" fmla="*/ 1585657 w 2088269"/>
                    <a:gd name="connsiteY106" fmla="*/ 864237 h 2309176"/>
                    <a:gd name="connsiteX107" fmla="*/ 1595453 w 2088269"/>
                    <a:gd name="connsiteY107" fmla="*/ 853925 h 2309176"/>
                    <a:gd name="connsiteX108" fmla="*/ 1634637 w 2088269"/>
                    <a:gd name="connsiteY108" fmla="*/ 793345 h 2309176"/>
                    <a:gd name="connsiteX109" fmla="*/ 1654745 w 2088269"/>
                    <a:gd name="connsiteY109" fmla="*/ 779682 h 2309176"/>
                    <a:gd name="connsiteX110" fmla="*/ 1671501 w 2088269"/>
                    <a:gd name="connsiteY110" fmla="*/ 784580 h 2309176"/>
                    <a:gd name="connsiteX111" fmla="*/ 1678719 w 2088269"/>
                    <a:gd name="connsiteY111" fmla="*/ 826084 h 2309176"/>
                    <a:gd name="connsiteX112" fmla="*/ 1671501 w 2088269"/>
                    <a:gd name="connsiteY112" fmla="*/ 853152 h 2309176"/>
                    <a:gd name="connsiteX113" fmla="*/ 1669696 w 2088269"/>
                    <a:gd name="connsiteY113" fmla="*/ 864752 h 2309176"/>
                    <a:gd name="connsiteX114" fmla="*/ 1694960 w 2088269"/>
                    <a:gd name="connsiteY114" fmla="*/ 835622 h 2309176"/>
                    <a:gd name="connsiteX115" fmla="*/ 1710685 w 2088269"/>
                    <a:gd name="connsiteY115" fmla="*/ 815773 h 2309176"/>
                    <a:gd name="connsiteX116" fmla="*/ 1738783 w 2088269"/>
                    <a:gd name="connsiteY116" fmla="*/ 808297 h 2309176"/>
                    <a:gd name="connsiteX117" fmla="*/ 1759406 w 2088269"/>
                    <a:gd name="connsiteY117" fmla="*/ 824022 h 2309176"/>
                    <a:gd name="connsiteX118" fmla="*/ 1753735 w 2088269"/>
                    <a:gd name="connsiteY118" fmla="*/ 853152 h 2309176"/>
                    <a:gd name="connsiteX119" fmla="*/ 1724605 w 2088269"/>
                    <a:gd name="connsiteY119" fmla="*/ 876095 h 2309176"/>
                    <a:gd name="connsiteX120" fmla="*/ 1732339 w 2088269"/>
                    <a:gd name="connsiteY120" fmla="*/ 900843 h 2309176"/>
                    <a:gd name="connsiteX121" fmla="*/ 1743166 w 2088269"/>
                    <a:gd name="connsiteY121" fmla="*/ 904194 h 2309176"/>
                    <a:gd name="connsiteX122" fmla="*/ 1755024 w 2088269"/>
                    <a:gd name="connsiteY122" fmla="*/ 917083 h 2309176"/>
                    <a:gd name="connsiteX123" fmla="*/ 1744713 w 2088269"/>
                    <a:gd name="connsiteY123" fmla="*/ 930488 h 2309176"/>
                    <a:gd name="connsiteX124" fmla="*/ 1713520 w 2088269"/>
                    <a:gd name="connsiteY124" fmla="*/ 939511 h 2309176"/>
                    <a:gd name="connsiteX125" fmla="*/ 1627419 w 2088269"/>
                    <a:gd name="connsiteY125" fmla="*/ 978437 h 2309176"/>
                    <a:gd name="connsiteX126" fmla="*/ 1553692 w 2088269"/>
                    <a:gd name="connsiteY126" fmla="*/ 1023550 h 2309176"/>
                    <a:gd name="connsiteX127" fmla="*/ 1552661 w 2088269"/>
                    <a:gd name="connsiteY127" fmla="*/ 1025612 h 2309176"/>
                    <a:gd name="connsiteX128" fmla="*/ 1576119 w 2088269"/>
                    <a:gd name="connsiteY128" fmla="*/ 1024065 h 2309176"/>
                    <a:gd name="connsiteX129" fmla="*/ 1615819 w 2088269"/>
                    <a:gd name="connsiteY129" fmla="*/ 1008082 h 2309176"/>
                    <a:gd name="connsiteX130" fmla="*/ 1690319 w 2088269"/>
                    <a:gd name="connsiteY130" fmla="*/ 995708 h 2309176"/>
                    <a:gd name="connsiteX131" fmla="*/ 1741103 w 2088269"/>
                    <a:gd name="connsiteY131" fmla="*/ 1010918 h 2309176"/>
                    <a:gd name="connsiteX132" fmla="*/ 1757344 w 2088269"/>
                    <a:gd name="connsiteY132" fmla="*/ 1023292 h 2309176"/>
                    <a:gd name="connsiteX133" fmla="*/ 1756829 w 2088269"/>
                    <a:gd name="connsiteY133" fmla="*/ 1041595 h 2309176"/>
                    <a:gd name="connsiteX134" fmla="*/ 1732339 w 2088269"/>
                    <a:gd name="connsiteY134" fmla="*/ 1055000 h 2309176"/>
                    <a:gd name="connsiteX135" fmla="*/ 1674594 w 2088269"/>
                    <a:gd name="connsiteY135" fmla="*/ 1070982 h 2309176"/>
                    <a:gd name="connsiteX136" fmla="*/ 1669181 w 2088269"/>
                    <a:gd name="connsiteY136" fmla="*/ 1072529 h 2309176"/>
                    <a:gd name="connsiteX137" fmla="*/ 1666861 w 2088269"/>
                    <a:gd name="connsiteY137" fmla="*/ 1088254 h 2309176"/>
                    <a:gd name="connsiteX138" fmla="*/ 1667634 w 2088269"/>
                    <a:gd name="connsiteY138" fmla="*/ 1103721 h 2309176"/>
                    <a:gd name="connsiteX139" fmla="*/ 1637988 w 2088269"/>
                    <a:gd name="connsiteY139" fmla="*/ 1115837 h 2309176"/>
                    <a:gd name="connsiteX140" fmla="*/ 1600094 w 2088269"/>
                    <a:gd name="connsiteY140" fmla="*/ 1112228 h 2309176"/>
                    <a:gd name="connsiteX141" fmla="*/ 1559363 w 2088269"/>
                    <a:gd name="connsiteY141" fmla="*/ 1102175 h 2309176"/>
                    <a:gd name="connsiteX142" fmla="*/ 1538225 w 2088269"/>
                    <a:gd name="connsiteY142" fmla="*/ 1101917 h 2309176"/>
                    <a:gd name="connsiteX143" fmla="*/ 1466302 w 2088269"/>
                    <a:gd name="connsiteY143" fmla="*/ 1132336 h 2309176"/>
                    <a:gd name="connsiteX144" fmla="*/ 1540029 w 2088269"/>
                    <a:gd name="connsiteY144" fmla="*/ 1120478 h 2309176"/>
                    <a:gd name="connsiteX145" fmla="*/ 1620201 w 2088269"/>
                    <a:gd name="connsiteY145" fmla="*/ 1142905 h 2309176"/>
                    <a:gd name="connsiteX146" fmla="*/ 1637473 w 2088269"/>
                    <a:gd name="connsiteY146" fmla="*/ 1163528 h 2309176"/>
                    <a:gd name="connsiteX147" fmla="*/ 1664540 w 2088269"/>
                    <a:gd name="connsiteY147" fmla="*/ 1167395 h 2309176"/>
                    <a:gd name="connsiteX148" fmla="*/ 1683617 w 2088269"/>
                    <a:gd name="connsiteY148" fmla="*/ 1144452 h 2309176"/>
                    <a:gd name="connsiteX149" fmla="*/ 1758891 w 2088269"/>
                    <a:gd name="connsiteY149" fmla="*/ 1109135 h 2309176"/>
                    <a:gd name="connsiteX150" fmla="*/ 1774616 w 2088269"/>
                    <a:gd name="connsiteY150" fmla="*/ 1128469 h 2309176"/>
                    <a:gd name="connsiteX151" fmla="*/ 1775389 w 2088269"/>
                    <a:gd name="connsiteY151" fmla="*/ 1137749 h 2309176"/>
                    <a:gd name="connsiteX152" fmla="*/ 1784927 w 2088269"/>
                    <a:gd name="connsiteY152" fmla="*/ 1135945 h 2309176"/>
                    <a:gd name="connsiteX153" fmla="*/ 1827205 w 2088269"/>
                    <a:gd name="connsiteY153" fmla="*/ 1111971 h 2309176"/>
                    <a:gd name="connsiteX154" fmla="*/ 1833907 w 2088269"/>
                    <a:gd name="connsiteY154" fmla="*/ 1105526 h 2309176"/>
                    <a:gd name="connsiteX155" fmla="*/ 1854272 w 2088269"/>
                    <a:gd name="connsiteY155" fmla="*/ 1089285 h 2309176"/>
                    <a:gd name="connsiteX156" fmla="*/ 1889331 w 2088269"/>
                    <a:gd name="connsiteY156" fmla="*/ 1102948 h 2309176"/>
                    <a:gd name="connsiteX157" fmla="*/ 1903510 w 2088269"/>
                    <a:gd name="connsiteY157" fmla="*/ 1109135 h 2309176"/>
                    <a:gd name="connsiteX158" fmla="*/ 1946818 w 2088269"/>
                    <a:gd name="connsiteY158" fmla="*/ 1107331 h 2309176"/>
                    <a:gd name="connsiteX159" fmla="*/ 1967699 w 2088269"/>
                    <a:gd name="connsiteY159" fmla="*/ 1125376 h 2309176"/>
                    <a:gd name="connsiteX160" fmla="*/ 1955583 w 2088269"/>
                    <a:gd name="connsiteY160" fmla="*/ 1154248 h 2309176"/>
                    <a:gd name="connsiteX161" fmla="*/ 1909954 w 2088269"/>
                    <a:gd name="connsiteY161" fmla="*/ 1170231 h 2309176"/>
                    <a:gd name="connsiteX162" fmla="*/ 1891136 w 2088269"/>
                    <a:gd name="connsiteY162" fmla="*/ 1175129 h 2309176"/>
                    <a:gd name="connsiteX163" fmla="*/ 1897323 w 2088269"/>
                    <a:gd name="connsiteY163" fmla="*/ 1180027 h 2309176"/>
                    <a:gd name="connsiteX164" fmla="*/ 1913306 w 2088269"/>
                    <a:gd name="connsiteY164" fmla="*/ 1184925 h 2309176"/>
                    <a:gd name="connsiteX165" fmla="*/ 1924133 w 2088269"/>
                    <a:gd name="connsiteY165" fmla="*/ 1196267 h 2309176"/>
                    <a:gd name="connsiteX166" fmla="*/ 1914852 w 2088269"/>
                    <a:gd name="connsiteY166" fmla="*/ 1209930 h 2309176"/>
                    <a:gd name="connsiteX167" fmla="*/ 1873091 w 2088269"/>
                    <a:gd name="connsiteY167" fmla="*/ 1225913 h 2309176"/>
                    <a:gd name="connsiteX168" fmla="*/ 1825400 w 2088269"/>
                    <a:gd name="connsiteY168" fmla="*/ 1235451 h 2309176"/>
                    <a:gd name="connsiteX169" fmla="*/ 1817666 w 2088269"/>
                    <a:gd name="connsiteY169" fmla="*/ 1238287 h 2309176"/>
                    <a:gd name="connsiteX170" fmla="*/ 1755282 w 2088269"/>
                    <a:gd name="connsiteY170" fmla="*/ 1249629 h 2309176"/>
                    <a:gd name="connsiteX171" fmla="*/ 1734143 w 2088269"/>
                    <a:gd name="connsiteY171" fmla="*/ 1245247 h 2309176"/>
                    <a:gd name="connsiteX172" fmla="*/ 1661963 w 2088269"/>
                    <a:gd name="connsiteY172" fmla="*/ 1239060 h 2309176"/>
                    <a:gd name="connsiteX173" fmla="*/ 1637988 w 2088269"/>
                    <a:gd name="connsiteY173" fmla="*/ 1246020 h 2309176"/>
                    <a:gd name="connsiteX174" fmla="*/ 1632575 w 2088269"/>
                    <a:gd name="connsiteY174" fmla="*/ 1254012 h 2309176"/>
                    <a:gd name="connsiteX175" fmla="*/ 1640051 w 2088269"/>
                    <a:gd name="connsiteY175" fmla="*/ 1258652 h 2309176"/>
                    <a:gd name="connsiteX176" fmla="*/ 1666603 w 2088269"/>
                    <a:gd name="connsiteY176" fmla="*/ 1269737 h 2309176"/>
                    <a:gd name="connsiteX177" fmla="*/ 1675625 w 2088269"/>
                    <a:gd name="connsiteY177" fmla="*/ 1286751 h 2309176"/>
                    <a:gd name="connsiteX178" fmla="*/ 1661705 w 2088269"/>
                    <a:gd name="connsiteY178" fmla="*/ 1299124 h 2309176"/>
                    <a:gd name="connsiteX179" fmla="*/ 1608085 w 2088269"/>
                    <a:gd name="connsiteY179" fmla="*/ 1299640 h 2309176"/>
                    <a:gd name="connsiteX180" fmla="*/ 1543123 w 2088269"/>
                    <a:gd name="connsiteY180" fmla="*/ 1286751 h 2309176"/>
                    <a:gd name="connsiteX181" fmla="*/ 1481769 w 2088269"/>
                    <a:gd name="connsiteY181" fmla="*/ 1303249 h 2309176"/>
                    <a:gd name="connsiteX182" fmla="*/ 1478933 w 2088269"/>
                    <a:gd name="connsiteY182" fmla="*/ 1305569 h 2309176"/>
                    <a:gd name="connsiteX183" fmla="*/ 1438976 w 2088269"/>
                    <a:gd name="connsiteY183" fmla="*/ 1296289 h 2309176"/>
                    <a:gd name="connsiteX184" fmla="*/ 1432532 w 2088269"/>
                    <a:gd name="connsiteY184" fmla="*/ 1278759 h 2309176"/>
                    <a:gd name="connsiteX185" fmla="*/ 1414486 w 2088269"/>
                    <a:gd name="connsiteY185" fmla="*/ 1236998 h 2309176"/>
                    <a:gd name="connsiteX186" fmla="*/ 1388450 w 2088269"/>
                    <a:gd name="connsiteY186" fmla="*/ 1224882 h 2309176"/>
                    <a:gd name="connsiteX187" fmla="*/ 1368085 w 2088269"/>
                    <a:gd name="connsiteY187" fmla="*/ 1244731 h 2309176"/>
                    <a:gd name="connsiteX188" fmla="*/ 1364476 w 2088269"/>
                    <a:gd name="connsiteY188" fmla="*/ 1256332 h 2309176"/>
                    <a:gd name="connsiteX189" fmla="*/ 1358031 w 2088269"/>
                    <a:gd name="connsiteY189" fmla="*/ 1269737 h 2309176"/>
                    <a:gd name="connsiteX190" fmla="*/ 1370147 w 2088269"/>
                    <a:gd name="connsiteY190" fmla="*/ 1305311 h 2309176"/>
                    <a:gd name="connsiteX191" fmla="*/ 1418096 w 2088269"/>
                    <a:gd name="connsiteY191" fmla="*/ 1339339 h 2309176"/>
                    <a:gd name="connsiteX192" fmla="*/ 1461404 w 2088269"/>
                    <a:gd name="connsiteY192" fmla="*/ 1370274 h 2309176"/>
                    <a:gd name="connsiteX193" fmla="*/ 1484863 w 2088269"/>
                    <a:gd name="connsiteY193" fmla="*/ 1379554 h 2309176"/>
                    <a:gd name="connsiteX194" fmla="*/ 1511672 w 2088269"/>
                    <a:gd name="connsiteY194" fmla="*/ 1370016 h 2309176"/>
                    <a:gd name="connsiteX195" fmla="*/ 1529202 w 2088269"/>
                    <a:gd name="connsiteY195" fmla="*/ 1342433 h 2309176"/>
                    <a:gd name="connsiteX196" fmla="*/ 1552661 w 2088269"/>
                    <a:gd name="connsiteY196" fmla="*/ 1323614 h 2309176"/>
                    <a:gd name="connsiteX197" fmla="*/ 1568128 w 2088269"/>
                    <a:gd name="connsiteY197" fmla="*/ 1331090 h 2309176"/>
                    <a:gd name="connsiteX198" fmla="*/ 1610663 w 2088269"/>
                    <a:gd name="connsiteY198" fmla="*/ 1355838 h 2309176"/>
                    <a:gd name="connsiteX199" fmla="*/ 1678461 w 2088269"/>
                    <a:gd name="connsiteY199" fmla="*/ 1332121 h 2309176"/>
                    <a:gd name="connsiteX200" fmla="*/ 1783123 w 2088269"/>
                    <a:gd name="connsiteY200" fmla="*/ 1282884 h 2309176"/>
                    <a:gd name="connsiteX201" fmla="*/ 1810706 w 2088269"/>
                    <a:gd name="connsiteY201" fmla="*/ 1271541 h 2309176"/>
                    <a:gd name="connsiteX202" fmla="*/ 1837000 w 2088269"/>
                    <a:gd name="connsiteY202" fmla="*/ 1292422 h 2309176"/>
                    <a:gd name="connsiteX203" fmla="*/ 1829267 w 2088269"/>
                    <a:gd name="connsiteY203" fmla="*/ 1321294 h 2309176"/>
                    <a:gd name="connsiteX204" fmla="*/ 1832618 w 2088269"/>
                    <a:gd name="connsiteY204" fmla="*/ 1341659 h 2309176"/>
                    <a:gd name="connsiteX205" fmla="*/ 1823853 w 2088269"/>
                    <a:gd name="connsiteY205" fmla="*/ 1371821 h 2309176"/>
                    <a:gd name="connsiteX206" fmla="*/ 1799879 w 2088269"/>
                    <a:gd name="connsiteY206" fmla="*/ 1382390 h 2309176"/>
                    <a:gd name="connsiteX207" fmla="*/ 1809159 w 2088269"/>
                    <a:gd name="connsiteY207" fmla="*/ 1385483 h 2309176"/>
                    <a:gd name="connsiteX208" fmla="*/ 1818698 w 2088269"/>
                    <a:gd name="connsiteY208" fmla="*/ 1395537 h 2309176"/>
                    <a:gd name="connsiteX209" fmla="*/ 1809159 w 2088269"/>
                    <a:gd name="connsiteY209" fmla="*/ 1406622 h 2309176"/>
                    <a:gd name="connsiteX210" fmla="*/ 1783381 w 2088269"/>
                    <a:gd name="connsiteY210" fmla="*/ 1410489 h 2309176"/>
                    <a:gd name="connsiteX211" fmla="*/ 1710685 w 2088269"/>
                    <a:gd name="connsiteY211" fmla="*/ 1414613 h 2309176"/>
                    <a:gd name="connsiteX212" fmla="*/ 1696248 w 2088269"/>
                    <a:gd name="connsiteY212" fmla="*/ 1418222 h 2309176"/>
                    <a:gd name="connsiteX213" fmla="*/ 1692897 w 2088269"/>
                    <a:gd name="connsiteY213" fmla="*/ 1424151 h 2309176"/>
                    <a:gd name="connsiteX214" fmla="*/ 1698311 w 2088269"/>
                    <a:gd name="connsiteY214" fmla="*/ 1428792 h 2309176"/>
                    <a:gd name="connsiteX215" fmla="*/ 1711200 w 2088269"/>
                    <a:gd name="connsiteY215" fmla="*/ 1427245 h 2309176"/>
                    <a:gd name="connsiteX216" fmla="*/ 1752704 w 2088269"/>
                    <a:gd name="connsiteY216" fmla="*/ 1429307 h 2309176"/>
                    <a:gd name="connsiteX217" fmla="*/ 1778483 w 2088269"/>
                    <a:gd name="connsiteY217" fmla="*/ 1476998 h 2309176"/>
                    <a:gd name="connsiteX218" fmla="*/ 1796012 w 2088269"/>
                    <a:gd name="connsiteY218" fmla="*/ 1503808 h 2309176"/>
                    <a:gd name="connsiteX219" fmla="*/ 1859944 w 2088269"/>
                    <a:gd name="connsiteY219" fmla="*/ 1477256 h 2309176"/>
                    <a:gd name="connsiteX220" fmla="*/ 1885465 w 2088269"/>
                    <a:gd name="connsiteY220" fmla="*/ 1436010 h 2309176"/>
                    <a:gd name="connsiteX221" fmla="*/ 1960739 w 2088269"/>
                    <a:gd name="connsiteY221" fmla="*/ 1407653 h 2309176"/>
                    <a:gd name="connsiteX222" fmla="*/ 2016163 w 2088269"/>
                    <a:gd name="connsiteY222" fmla="*/ 1429307 h 2309176"/>
                    <a:gd name="connsiteX223" fmla="*/ 2039106 w 2088269"/>
                    <a:gd name="connsiteY223" fmla="*/ 1457664 h 2309176"/>
                    <a:gd name="connsiteX224" fmla="*/ 2033177 w 2088269"/>
                    <a:gd name="connsiteY224" fmla="*/ 1476482 h 2309176"/>
                    <a:gd name="connsiteX225" fmla="*/ 1992189 w 2088269"/>
                    <a:gd name="connsiteY225" fmla="*/ 1496590 h 2309176"/>
                    <a:gd name="connsiteX226" fmla="*/ 1962285 w 2088269"/>
                    <a:gd name="connsiteY226" fmla="*/ 1507417 h 2309176"/>
                    <a:gd name="connsiteX227" fmla="*/ 1953778 w 2088269"/>
                    <a:gd name="connsiteY227" fmla="*/ 1511284 h 2309176"/>
                    <a:gd name="connsiteX228" fmla="*/ 1951974 w 2088269"/>
                    <a:gd name="connsiteY228" fmla="*/ 1528555 h 2309176"/>
                    <a:gd name="connsiteX229" fmla="*/ 1964605 w 2088269"/>
                    <a:gd name="connsiteY229" fmla="*/ 1538094 h 2309176"/>
                    <a:gd name="connsiteX230" fmla="*/ 1982393 w 2088269"/>
                    <a:gd name="connsiteY230" fmla="*/ 1561552 h 2309176"/>
                    <a:gd name="connsiteX231" fmla="*/ 1968472 w 2088269"/>
                    <a:gd name="connsiteY231" fmla="*/ 1586558 h 2309176"/>
                    <a:gd name="connsiteX232" fmla="*/ 1914594 w 2088269"/>
                    <a:gd name="connsiteY232" fmla="*/ 1575473 h 2309176"/>
                    <a:gd name="connsiteX233" fmla="*/ 1912274 w 2088269"/>
                    <a:gd name="connsiteY233" fmla="*/ 1573926 h 2309176"/>
                    <a:gd name="connsiteX234" fmla="*/ 1901963 w 2088269"/>
                    <a:gd name="connsiteY234" fmla="*/ 1571348 h 2309176"/>
                    <a:gd name="connsiteX235" fmla="*/ 1908408 w 2088269"/>
                    <a:gd name="connsiteY235" fmla="*/ 1580113 h 2309176"/>
                    <a:gd name="connsiteX236" fmla="*/ 1929804 w 2088269"/>
                    <a:gd name="connsiteY236" fmla="*/ 1596611 h 2309176"/>
                    <a:gd name="connsiteX237" fmla="*/ 1935991 w 2088269"/>
                    <a:gd name="connsiteY237" fmla="*/ 1602283 h 2309176"/>
                    <a:gd name="connsiteX238" fmla="*/ 1938311 w 2088269"/>
                    <a:gd name="connsiteY238" fmla="*/ 1613625 h 2309176"/>
                    <a:gd name="connsiteX239" fmla="*/ 1928515 w 2088269"/>
                    <a:gd name="connsiteY239" fmla="*/ 1619555 h 2309176"/>
                    <a:gd name="connsiteX240" fmla="*/ 1904283 w 2088269"/>
                    <a:gd name="connsiteY240" fmla="*/ 1618008 h 2309176"/>
                    <a:gd name="connsiteX241" fmla="*/ 1891394 w 2088269"/>
                    <a:gd name="connsiteY241" fmla="*/ 1619812 h 2309176"/>
                    <a:gd name="connsiteX242" fmla="*/ 1890363 w 2088269"/>
                    <a:gd name="connsiteY242" fmla="*/ 1626515 h 2309176"/>
                    <a:gd name="connsiteX243" fmla="*/ 1897323 w 2088269"/>
                    <a:gd name="connsiteY243" fmla="*/ 1631155 h 2309176"/>
                    <a:gd name="connsiteX244" fmla="*/ 1896292 w 2088269"/>
                    <a:gd name="connsiteY244" fmla="*/ 1651520 h 2309176"/>
                    <a:gd name="connsiteX245" fmla="*/ 1869224 w 2088269"/>
                    <a:gd name="connsiteY245" fmla="*/ 1658480 h 2309176"/>
                    <a:gd name="connsiteX246" fmla="*/ 1820760 w 2088269"/>
                    <a:gd name="connsiteY246" fmla="*/ 1658223 h 2309176"/>
                    <a:gd name="connsiteX247" fmla="*/ 1769718 w 2088269"/>
                    <a:gd name="connsiteY247" fmla="*/ 1629608 h 2309176"/>
                    <a:gd name="connsiteX248" fmla="*/ 1724347 w 2088269"/>
                    <a:gd name="connsiteY248" fmla="*/ 1605634 h 2309176"/>
                    <a:gd name="connsiteX249" fmla="*/ 1717645 w 2088269"/>
                    <a:gd name="connsiteY249" fmla="*/ 1605892 h 2309176"/>
                    <a:gd name="connsiteX250" fmla="*/ 1730792 w 2088269"/>
                    <a:gd name="connsiteY250" fmla="*/ 1615945 h 2309176"/>
                    <a:gd name="connsiteX251" fmla="*/ 1754508 w 2088269"/>
                    <a:gd name="connsiteY251" fmla="*/ 1635537 h 2309176"/>
                    <a:gd name="connsiteX252" fmla="*/ 1763273 w 2088269"/>
                    <a:gd name="connsiteY252" fmla="*/ 1661832 h 2309176"/>
                    <a:gd name="connsiteX253" fmla="*/ 1730276 w 2088269"/>
                    <a:gd name="connsiteY253" fmla="*/ 1676526 h 2309176"/>
                    <a:gd name="connsiteX254" fmla="*/ 1666603 w 2088269"/>
                    <a:gd name="connsiteY254" fmla="*/ 1648169 h 2309176"/>
                    <a:gd name="connsiteX255" fmla="*/ 1583337 w 2088269"/>
                    <a:gd name="connsiteY255" fmla="*/ 1564388 h 2309176"/>
                    <a:gd name="connsiteX256" fmla="*/ 1545185 w 2088269"/>
                    <a:gd name="connsiteY256" fmla="*/ 1514635 h 2309176"/>
                    <a:gd name="connsiteX257" fmla="*/ 1516055 w 2088269"/>
                    <a:gd name="connsiteY257" fmla="*/ 1496074 h 2309176"/>
                    <a:gd name="connsiteX258" fmla="*/ 1462435 w 2088269"/>
                    <a:gd name="connsiteY258" fmla="*/ 1497105 h 2309176"/>
                    <a:gd name="connsiteX259" fmla="*/ 1454444 w 2088269"/>
                    <a:gd name="connsiteY259" fmla="*/ 1502519 h 2309176"/>
                    <a:gd name="connsiteX260" fmla="*/ 1461146 w 2088269"/>
                    <a:gd name="connsiteY260" fmla="*/ 1509221 h 2309176"/>
                    <a:gd name="connsiteX261" fmla="*/ 1536420 w 2088269"/>
                    <a:gd name="connsiteY261" fmla="*/ 1560263 h 2309176"/>
                    <a:gd name="connsiteX262" fmla="*/ 1574830 w 2088269"/>
                    <a:gd name="connsiteY262" fmla="*/ 1589909 h 2309176"/>
                    <a:gd name="connsiteX263" fmla="*/ 1583853 w 2088269"/>
                    <a:gd name="connsiteY263" fmla="*/ 1597900 h 2309176"/>
                    <a:gd name="connsiteX264" fmla="*/ 1686195 w 2088269"/>
                    <a:gd name="connsiteY264" fmla="*/ 1690188 h 2309176"/>
                    <a:gd name="connsiteX265" fmla="*/ 1782865 w 2088269"/>
                    <a:gd name="connsiteY265" fmla="*/ 1739168 h 2309176"/>
                    <a:gd name="connsiteX266" fmla="*/ 1813026 w 2088269"/>
                    <a:gd name="connsiteY266" fmla="*/ 1743293 h 2309176"/>
                    <a:gd name="connsiteX267" fmla="*/ 1825916 w 2088269"/>
                    <a:gd name="connsiteY267" fmla="*/ 1726536 h 2309176"/>
                    <a:gd name="connsiteX268" fmla="*/ 1822822 w 2088269"/>
                    <a:gd name="connsiteY268" fmla="*/ 1697664 h 2309176"/>
                    <a:gd name="connsiteX269" fmla="*/ 1832360 w 2088269"/>
                    <a:gd name="connsiteY269" fmla="*/ 1681939 h 2309176"/>
                    <a:gd name="connsiteX270" fmla="*/ 1847570 w 2088269"/>
                    <a:gd name="connsiteY270" fmla="*/ 1685806 h 2309176"/>
                    <a:gd name="connsiteX271" fmla="*/ 1856077 w 2088269"/>
                    <a:gd name="connsiteY271" fmla="*/ 1694571 h 2309176"/>
                    <a:gd name="connsiteX272" fmla="*/ 1868708 w 2088269"/>
                    <a:gd name="connsiteY272" fmla="*/ 1694313 h 2309176"/>
                    <a:gd name="connsiteX273" fmla="*/ 1881598 w 2088269"/>
                    <a:gd name="connsiteY273" fmla="*/ 1697406 h 2309176"/>
                    <a:gd name="connsiteX274" fmla="*/ 1900932 w 2088269"/>
                    <a:gd name="connsiteY274" fmla="*/ 1708491 h 2309176"/>
                    <a:gd name="connsiteX275" fmla="*/ 1915368 w 2088269"/>
                    <a:gd name="connsiteY275" fmla="*/ 1711069 h 2309176"/>
                    <a:gd name="connsiteX276" fmla="*/ 1915883 w 2088269"/>
                    <a:gd name="connsiteY276" fmla="*/ 1726794 h 2309176"/>
                    <a:gd name="connsiteX277" fmla="*/ 1905314 w 2088269"/>
                    <a:gd name="connsiteY277" fmla="*/ 1745613 h 2309176"/>
                    <a:gd name="connsiteX278" fmla="*/ 1911759 w 2088269"/>
                    <a:gd name="connsiteY278" fmla="*/ 1758244 h 2309176"/>
                    <a:gd name="connsiteX279" fmla="*/ 1921039 w 2088269"/>
                    <a:gd name="connsiteY279" fmla="*/ 1759018 h 2309176"/>
                    <a:gd name="connsiteX280" fmla="*/ 1932382 w 2088269"/>
                    <a:gd name="connsiteY280" fmla="*/ 1771907 h 2309176"/>
                    <a:gd name="connsiteX281" fmla="*/ 1922844 w 2088269"/>
                    <a:gd name="connsiteY281" fmla="*/ 1784023 h 2309176"/>
                    <a:gd name="connsiteX282" fmla="*/ 1892683 w 2088269"/>
                    <a:gd name="connsiteY282" fmla="*/ 1790983 h 2309176"/>
                    <a:gd name="connsiteX283" fmla="*/ 1885722 w 2088269"/>
                    <a:gd name="connsiteY283" fmla="*/ 1796139 h 2309176"/>
                    <a:gd name="connsiteX284" fmla="*/ 1892683 w 2088269"/>
                    <a:gd name="connsiteY284" fmla="*/ 1801295 h 2309176"/>
                    <a:gd name="connsiteX285" fmla="*/ 1949396 w 2088269"/>
                    <a:gd name="connsiteY285" fmla="*/ 1801295 h 2309176"/>
                    <a:gd name="connsiteX286" fmla="*/ 1980846 w 2088269"/>
                    <a:gd name="connsiteY286" fmla="*/ 1761853 h 2309176"/>
                    <a:gd name="connsiteX287" fmla="*/ 1986260 w 2088269"/>
                    <a:gd name="connsiteY287" fmla="*/ 1751800 h 2309176"/>
                    <a:gd name="connsiteX288" fmla="*/ 1996829 w 2088269"/>
                    <a:gd name="connsiteY288" fmla="*/ 1755924 h 2309176"/>
                    <a:gd name="connsiteX289" fmla="*/ 2022092 w 2088269"/>
                    <a:gd name="connsiteY289" fmla="*/ 1787116 h 2309176"/>
                    <a:gd name="connsiteX290" fmla="*/ 2035497 w 2088269"/>
                    <a:gd name="connsiteY290" fmla="*/ 1803873 h 2309176"/>
                    <a:gd name="connsiteX291" fmla="*/ 2033177 w 2088269"/>
                    <a:gd name="connsiteY291" fmla="*/ 1820113 h 2309176"/>
                    <a:gd name="connsiteX292" fmla="*/ 2029052 w 2088269"/>
                    <a:gd name="connsiteY292" fmla="*/ 1822433 h 2309176"/>
                    <a:gd name="connsiteX293" fmla="*/ 2028537 w 2088269"/>
                    <a:gd name="connsiteY293" fmla="*/ 1834807 h 2309176"/>
                    <a:gd name="connsiteX294" fmla="*/ 2054315 w 2088269"/>
                    <a:gd name="connsiteY294" fmla="*/ 1850017 h 2309176"/>
                    <a:gd name="connsiteX295" fmla="*/ 2068494 w 2088269"/>
                    <a:gd name="connsiteY295" fmla="*/ 1862133 h 2309176"/>
                    <a:gd name="connsiteX296" fmla="*/ 2063854 w 2088269"/>
                    <a:gd name="connsiteY296" fmla="*/ 1878889 h 2309176"/>
                    <a:gd name="connsiteX297" fmla="*/ 2059987 w 2088269"/>
                    <a:gd name="connsiteY297" fmla="*/ 1894356 h 2309176"/>
                    <a:gd name="connsiteX298" fmla="*/ 2083188 w 2088269"/>
                    <a:gd name="connsiteY298" fmla="*/ 1924775 h 2309176"/>
                    <a:gd name="connsiteX299" fmla="*/ 2078290 w 2088269"/>
                    <a:gd name="connsiteY299" fmla="*/ 1947976 h 2309176"/>
                    <a:gd name="connsiteX300" fmla="*/ 2036528 w 2088269"/>
                    <a:gd name="connsiteY300" fmla="*/ 1952358 h 2309176"/>
                    <a:gd name="connsiteX301" fmla="*/ 1983939 w 2088269"/>
                    <a:gd name="connsiteY301" fmla="*/ 1922713 h 2309176"/>
                    <a:gd name="connsiteX302" fmla="*/ 1933929 w 2088269"/>
                    <a:gd name="connsiteY302" fmla="*/ 1896418 h 2309176"/>
                    <a:gd name="connsiteX303" fmla="*/ 1918461 w 2088269"/>
                    <a:gd name="connsiteY303" fmla="*/ 1888685 h 2309176"/>
                    <a:gd name="connsiteX304" fmla="*/ 1837000 w 2088269"/>
                    <a:gd name="connsiteY304" fmla="*/ 1828105 h 2309176"/>
                    <a:gd name="connsiteX305" fmla="*/ 1811479 w 2088269"/>
                    <a:gd name="connsiteY305" fmla="*/ 1816762 h 2309176"/>
                    <a:gd name="connsiteX306" fmla="*/ 1805293 w 2088269"/>
                    <a:gd name="connsiteY306" fmla="*/ 1816762 h 2309176"/>
                    <a:gd name="connsiteX307" fmla="*/ 1805035 w 2088269"/>
                    <a:gd name="connsiteY307" fmla="*/ 1823722 h 2309176"/>
                    <a:gd name="connsiteX308" fmla="*/ 1813800 w 2088269"/>
                    <a:gd name="connsiteY308" fmla="*/ 1849243 h 2309176"/>
                    <a:gd name="connsiteX309" fmla="*/ 1822307 w 2088269"/>
                    <a:gd name="connsiteY309" fmla="*/ 1857235 h 2309176"/>
                    <a:gd name="connsiteX310" fmla="*/ 1860201 w 2088269"/>
                    <a:gd name="connsiteY310" fmla="*/ 1900285 h 2309176"/>
                    <a:gd name="connsiteX311" fmla="*/ 1835196 w 2088269"/>
                    <a:gd name="connsiteY311" fmla="*/ 1928900 h 2309176"/>
                    <a:gd name="connsiteX312" fmla="*/ 1802972 w 2088269"/>
                    <a:gd name="connsiteY312" fmla="*/ 1911886 h 2309176"/>
                    <a:gd name="connsiteX313" fmla="*/ 1824111 w 2088269"/>
                    <a:gd name="connsiteY313" fmla="*/ 1951327 h 2309176"/>
                    <a:gd name="connsiteX314" fmla="*/ 1863295 w 2088269"/>
                    <a:gd name="connsiteY314" fmla="*/ 1969114 h 2309176"/>
                    <a:gd name="connsiteX315" fmla="*/ 1877215 w 2088269"/>
                    <a:gd name="connsiteY315" fmla="*/ 1954421 h 2309176"/>
                    <a:gd name="connsiteX316" fmla="*/ 1918977 w 2088269"/>
                    <a:gd name="connsiteY316" fmla="*/ 1921424 h 2309176"/>
                    <a:gd name="connsiteX317" fmla="*/ 1933155 w 2088269"/>
                    <a:gd name="connsiteY317" fmla="*/ 1942820 h 2309176"/>
                    <a:gd name="connsiteX318" fmla="*/ 1946560 w 2088269"/>
                    <a:gd name="connsiteY318" fmla="*/ 1970403 h 2309176"/>
                    <a:gd name="connsiteX319" fmla="*/ 1987806 w 2088269"/>
                    <a:gd name="connsiteY319" fmla="*/ 1978653 h 2309176"/>
                    <a:gd name="connsiteX320" fmla="*/ 2027248 w 2088269"/>
                    <a:gd name="connsiteY320" fmla="*/ 1989995 h 2309176"/>
                    <a:gd name="connsiteX321" fmla="*/ 2038590 w 2088269"/>
                    <a:gd name="connsiteY321" fmla="*/ 2015258 h 2309176"/>
                    <a:gd name="connsiteX322" fmla="*/ 2043231 w 2088269"/>
                    <a:gd name="connsiteY322" fmla="*/ 2035881 h 2309176"/>
                    <a:gd name="connsiteX323" fmla="*/ 2038075 w 2088269"/>
                    <a:gd name="connsiteY323" fmla="*/ 2057020 h 2309176"/>
                    <a:gd name="connsiteX324" fmla="*/ 2004047 w 2088269"/>
                    <a:gd name="connsiteY324" fmla="*/ 2055731 h 2309176"/>
                    <a:gd name="connsiteX325" fmla="*/ 1990384 w 2088269"/>
                    <a:gd name="connsiteY325" fmla="*/ 2052122 h 2309176"/>
                    <a:gd name="connsiteX326" fmla="*/ 1986002 w 2088269"/>
                    <a:gd name="connsiteY326" fmla="*/ 2053153 h 2309176"/>
                    <a:gd name="connsiteX327" fmla="*/ 1986775 w 2088269"/>
                    <a:gd name="connsiteY327" fmla="*/ 2057278 h 2309176"/>
                    <a:gd name="connsiteX328" fmla="*/ 1993735 w 2088269"/>
                    <a:gd name="connsiteY328" fmla="*/ 2064754 h 2309176"/>
                    <a:gd name="connsiteX329" fmla="*/ 2000953 w 2088269"/>
                    <a:gd name="connsiteY329" fmla="*/ 2100844 h 2309176"/>
                    <a:gd name="connsiteX330" fmla="*/ 1971050 w 2088269"/>
                    <a:gd name="connsiteY330" fmla="*/ 2111413 h 2309176"/>
                    <a:gd name="connsiteX331" fmla="*/ 1921813 w 2088269"/>
                    <a:gd name="connsiteY331" fmla="*/ 2055989 h 2309176"/>
                    <a:gd name="connsiteX332" fmla="*/ 1866646 w 2088269"/>
                    <a:gd name="connsiteY332" fmla="*/ 2002885 h 2309176"/>
                    <a:gd name="connsiteX333" fmla="*/ 1851694 w 2088269"/>
                    <a:gd name="connsiteY333" fmla="*/ 2007267 h 2309176"/>
                    <a:gd name="connsiteX334" fmla="*/ 1854788 w 2088269"/>
                    <a:gd name="connsiteY334" fmla="*/ 2022734 h 2309176"/>
                    <a:gd name="connsiteX335" fmla="*/ 1880824 w 2088269"/>
                    <a:gd name="connsiteY335" fmla="*/ 2071972 h 2309176"/>
                    <a:gd name="connsiteX336" fmla="*/ 1912017 w 2088269"/>
                    <a:gd name="connsiteY336" fmla="*/ 2126365 h 2309176"/>
                    <a:gd name="connsiteX337" fmla="*/ 1989353 w 2088269"/>
                    <a:gd name="connsiteY337" fmla="*/ 2211950 h 2309176"/>
                    <a:gd name="connsiteX338" fmla="*/ 2003789 w 2088269"/>
                    <a:gd name="connsiteY338" fmla="*/ 2235925 h 2309176"/>
                    <a:gd name="connsiteX339" fmla="*/ 2003531 w 2088269"/>
                    <a:gd name="connsiteY339" fmla="*/ 2258868 h 2309176"/>
                    <a:gd name="connsiteX340" fmla="*/ 1982393 w 2088269"/>
                    <a:gd name="connsiteY340" fmla="*/ 2262477 h 2309176"/>
                    <a:gd name="connsiteX341" fmla="*/ 1975432 w 2088269"/>
                    <a:gd name="connsiteY341" fmla="*/ 2268921 h 2309176"/>
                    <a:gd name="connsiteX342" fmla="*/ 1973112 w 2088269"/>
                    <a:gd name="connsiteY342" fmla="*/ 2293154 h 2309176"/>
                    <a:gd name="connsiteX343" fmla="*/ 1947591 w 2088269"/>
                    <a:gd name="connsiteY343" fmla="*/ 2303981 h 2309176"/>
                    <a:gd name="connsiteX344" fmla="*/ 1935475 w 2088269"/>
                    <a:gd name="connsiteY344" fmla="*/ 2291349 h 2309176"/>
                    <a:gd name="connsiteX345" fmla="*/ 1892683 w 2088269"/>
                    <a:gd name="connsiteY345" fmla="*/ 2274593 h 2309176"/>
                    <a:gd name="connsiteX346" fmla="*/ 1877215 w 2088269"/>
                    <a:gd name="connsiteY346" fmla="*/ 2263508 h 2309176"/>
                    <a:gd name="connsiteX347" fmla="*/ 1859428 w 2088269"/>
                    <a:gd name="connsiteY347" fmla="*/ 2185140 h 2309176"/>
                    <a:gd name="connsiteX348" fmla="*/ 1851437 w 2088269"/>
                    <a:gd name="connsiteY348" fmla="*/ 2149824 h 2309176"/>
                    <a:gd name="connsiteX349" fmla="*/ 1847828 w 2088269"/>
                    <a:gd name="connsiteY349" fmla="*/ 2164517 h 2309176"/>
                    <a:gd name="connsiteX350" fmla="*/ 1845507 w 2088269"/>
                    <a:gd name="connsiteY350" fmla="*/ 2204475 h 2309176"/>
                    <a:gd name="connsiteX351" fmla="*/ 1822564 w 2088269"/>
                    <a:gd name="connsiteY351" fmla="*/ 2239791 h 2309176"/>
                    <a:gd name="connsiteX352" fmla="*/ 1791888 w 2088269"/>
                    <a:gd name="connsiteY352" fmla="*/ 2218395 h 2309176"/>
                    <a:gd name="connsiteX353" fmla="*/ 1793434 w 2088269"/>
                    <a:gd name="connsiteY353" fmla="*/ 2198803 h 2309176"/>
                    <a:gd name="connsiteX354" fmla="*/ 1796786 w 2088269"/>
                    <a:gd name="connsiteY354" fmla="*/ 2179469 h 2309176"/>
                    <a:gd name="connsiteX355" fmla="*/ 1777194 w 2088269"/>
                    <a:gd name="connsiteY355" fmla="*/ 2188750 h 2309176"/>
                    <a:gd name="connsiteX356" fmla="*/ 1761984 w 2088269"/>
                    <a:gd name="connsiteY356" fmla="*/ 2173540 h 2309176"/>
                    <a:gd name="connsiteX357" fmla="*/ 1758118 w 2088269"/>
                    <a:gd name="connsiteY357" fmla="*/ 2155237 h 2309176"/>
                    <a:gd name="connsiteX358" fmla="*/ 1766624 w 2088269"/>
                    <a:gd name="connsiteY358" fmla="*/ 2057793 h 2309176"/>
                    <a:gd name="connsiteX359" fmla="*/ 1746259 w 2088269"/>
                    <a:gd name="connsiteY359" fmla="*/ 1992573 h 2309176"/>
                    <a:gd name="connsiteX360" fmla="*/ 1712489 w 2088269"/>
                    <a:gd name="connsiteY360" fmla="*/ 1947718 h 2309176"/>
                    <a:gd name="connsiteX361" fmla="*/ 1699600 w 2088269"/>
                    <a:gd name="connsiteY361" fmla="*/ 1882498 h 2309176"/>
                    <a:gd name="connsiteX362" fmla="*/ 1632575 w 2088269"/>
                    <a:gd name="connsiteY362" fmla="*/ 1803099 h 2309176"/>
                    <a:gd name="connsiteX363" fmla="*/ 1609116 w 2088269"/>
                    <a:gd name="connsiteY363" fmla="*/ 1834292 h 2309176"/>
                    <a:gd name="connsiteX364" fmla="*/ 1629739 w 2088269"/>
                    <a:gd name="connsiteY364" fmla="*/ 1867288 h 2309176"/>
                    <a:gd name="connsiteX365" fmla="*/ 1717903 w 2088269"/>
                    <a:gd name="connsiteY365" fmla="*/ 2050318 h 2309176"/>
                    <a:gd name="connsiteX366" fmla="*/ 1717645 w 2088269"/>
                    <a:gd name="connsiteY366" fmla="*/ 2073518 h 2309176"/>
                    <a:gd name="connsiteX367" fmla="*/ 1700115 w 2088269"/>
                    <a:gd name="connsiteY367" fmla="*/ 2082799 h 2309176"/>
                    <a:gd name="connsiteX368" fmla="*/ 1694186 w 2088269"/>
                    <a:gd name="connsiteY368" fmla="*/ 2081252 h 2309176"/>
                    <a:gd name="connsiteX369" fmla="*/ 1698053 w 2088269"/>
                    <a:gd name="connsiteY369" fmla="*/ 2093884 h 2309176"/>
                    <a:gd name="connsiteX370" fmla="*/ 1706560 w 2088269"/>
                    <a:gd name="connsiteY370" fmla="*/ 2128169 h 2309176"/>
                    <a:gd name="connsiteX371" fmla="*/ 1700889 w 2088269"/>
                    <a:gd name="connsiteY371" fmla="*/ 2139770 h 2309176"/>
                    <a:gd name="connsiteX372" fmla="*/ 1689030 w 2088269"/>
                    <a:gd name="connsiteY372" fmla="*/ 2136676 h 2309176"/>
                    <a:gd name="connsiteX373" fmla="*/ 1661705 w 2088269"/>
                    <a:gd name="connsiteY373" fmla="*/ 2109609 h 2309176"/>
                    <a:gd name="connsiteX374" fmla="*/ 1652682 w 2088269"/>
                    <a:gd name="connsiteY374" fmla="*/ 2103164 h 2309176"/>
                    <a:gd name="connsiteX375" fmla="*/ 1610921 w 2088269"/>
                    <a:gd name="connsiteY375" fmla="*/ 2058824 h 2309176"/>
                    <a:gd name="connsiteX376" fmla="*/ 1599320 w 2088269"/>
                    <a:gd name="connsiteY376" fmla="*/ 1996440 h 2309176"/>
                    <a:gd name="connsiteX377" fmla="*/ 1586431 w 2088269"/>
                    <a:gd name="connsiteY377" fmla="*/ 1935344 h 2309176"/>
                    <a:gd name="connsiteX378" fmla="*/ 1570706 w 2088269"/>
                    <a:gd name="connsiteY378" fmla="*/ 1905699 h 2309176"/>
                    <a:gd name="connsiteX379" fmla="*/ 1546732 w 2088269"/>
                    <a:gd name="connsiteY379" fmla="*/ 1875795 h 2309176"/>
                    <a:gd name="connsiteX380" fmla="*/ 1541576 w 2088269"/>
                    <a:gd name="connsiteY380" fmla="*/ 1872444 h 2309176"/>
                    <a:gd name="connsiteX381" fmla="*/ 1540287 w 2088269"/>
                    <a:gd name="connsiteY381" fmla="*/ 1878889 h 2309176"/>
                    <a:gd name="connsiteX382" fmla="*/ 1556012 w 2088269"/>
                    <a:gd name="connsiteY382" fmla="*/ 1927868 h 2309176"/>
                    <a:gd name="connsiteX383" fmla="*/ 1576635 w 2088269"/>
                    <a:gd name="connsiteY383" fmla="*/ 1968857 h 2309176"/>
                    <a:gd name="connsiteX384" fmla="*/ 1574057 w 2088269"/>
                    <a:gd name="connsiteY384" fmla="*/ 2026601 h 2309176"/>
                    <a:gd name="connsiteX385" fmla="*/ 1582822 w 2088269"/>
                    <a:gd name="connsiteY385" fmla="*/ 2070941 h 2309176"/>
                    <a:gd name="connsiteX386" fmla="*/ 1627419 w 2088269"/>
                    <a:gd name="connsiteY386" fmla="*/ 2106515 h 2309176"/>
                    <a:gd name="connsiteX387" fmla="*/ 1644691 w 2088269"/>
                    <a:gd name="connsiteY387" fmla="*/ 2135903 h 2309176"/>
                    <a:gd name="connsiteX388" fmla="*/ 1643402 w 2088269"/>
                    <a:gd name="connsiteY388" fmla="*/ 2223809 h 2309176"/>
                    <a:gd name="connsiteX389" fmla="*/ 1628708 w 2088269"/>
                    <a:gd name="connsiteY389" fmla="*/ 2240823 h 2309176"/>
                    <a:gd name="connsiteX390" fmla="*/ 1612983 w 2088269"/>
                    <a:gd name="connsiteY390" fmla="*/ 2224840 h 2309176"/>
                    <a:gd name="connsiteX391" fmla="*/ 1604992 w 2088269"/>
                    <a:gd name="connsiteY391" fmla="*/ 2188492 h 2309176"/>
                    <a:gd name="connsiteX392" fmla="*/ 1599062 w 2088269"/>
                    <a:gd name="connsiteY392" fmla="*/ 2176891 h 2309176"/>
                    <a:gd name="connsiteX393" fmla="*/ 1597516 w 2088269"/>
                    <a:gd name="connsiteY393" fmla="*/ 2189781 h 2309176"/>
                    <a:gd name="connsiteX394" fmla="*/ 1599062 w 2088269"/>
                    <a:gd name="connsiteY394" fmla="*/ 2205506 h 2309176"/>
                    <a:gd name="connsiteX395" fmla="*/ 1590298 w 2088269"/>
                    <a:gd name="connsiteY395" fmla="*/ 2220715 h 2309176"/>
                    <a:gd name="connsiteX396" fmla="*/ 1570964 w 2088269"/>
                    <a:gd name="connsiteY396" fmla="*/ 2218137 h 2309176"/>
                    <a:gd name="connsiteX397" fmla="*/ 1560394 w 2088269"/>
                    <a:gd name="connsiteY397" fmla="*/ 2180500 h 2309176"/>
                    <a:gd name="connsiteX398" fmla="*/ 1568644 w 2088269"/>
                    <a:gd name="connsiteY398" fmla="*/ 2162713 h 2309176"/>
                    <a:gd name="connsiteX399" fmla="*/ 1576119 w 2088269"/>
                    <a:gd name="connsiteY399" fmla="*/ 2136676 h 2309176"/>
                    <a:gd name="connsiteX400" fmla="*/ 1572253 w 2088269"/>
                    <a:gd name="connsiteY400" fmla="*/ 2127912 h 2309176"/>
                    <a:gd name="connsiteX401" fmla="*/ 1562972 w 2088269"/>
                    <a:gd name="connsiteY401" fmla="*/ 2130232 h 2309176"/>
                    <a:gd name="connsiteX402" fmla="*/ 1552661 w 2088269"/>
                    <a:gd name="connsiteY402" fmla="*/ 2152659 h 2309176"/>
                    <a:gd name="connsiteX403" fmla="*/ 1552403 w 2088269"/>
                    <a:gd name="connsiteY403" fmla="*/ 2167611 h 2309176"/>
                    <a:gd name="connsiteX404" fmla="*/ 1536162 w 2088269"/>
                    <a:gd name="connsiteY404" fmla="*/ 2177665 h 2309176"/>
                    <a:gd name="connsiteX405" fmla="*/ 1519922 w 2088269"/>
                    <a:gd name="connsiteY405" fmla="*/ 2158073 h 2309176"/>
                    <a:gd name="connsiteX406" fmla="*/ 1517344 w 2088269"/>
                    <a:gd name="connsiteY406" fmla="*/ 2140543 h 2309176"/>
                    <a:gd name="connsiteX407" fmla="*/ 1517344 w 2088269"/>
                    <a:gd name="connsiteY407" fmla="*/ 2081510 h 2309176"/>
                    <a:gd name="connsiteX408" fmla="*/ 1512188 w 2088269"/>
                    <a:gd name="connsiteY408" fmla="*/ 2049286 h 2309176"/>
                    <a:gd name="connsiteX409" fmla="*/ 1499556 w 2088269"/>
                    <a:gd name="connsiteY409" fmla="*/ 2028921 h 2309176"/>
                    <a:gd name="connsiteX410" fmla="*/ 1487698 w 2088269"/>
                    <a:gd name="connsiteY410" fmla="*/ 2032788 h 2309176"/>
                    <a:gd name="connsiteX411" fmla="*/ 1486409 w 2088269"/>
                    <a:gd name="connsiteY411" fmla="*/ 2077385 h 2309176"/>
                    <a:gd name="connsiteX412" fmla="*/ 1492596 w 2088269"/>
                    <a:gd name="connsiteY412" fmla="*/ 2130232 h 2309176"/>
                    <a:gd name="connsiteX413" fmla="*/ 1479965 w 2088269"/>
                    <a:gd name="connsiteY413" fmla="*/ 2181016 h 2309176"/>
                    <a:gd name="connsiteX414" fmla="*/ 1460115 w 2088269"/>
                    <a:gd name="connsiteY414" fmla="*/ 2214786 h 2309176"/>
                    <a:gd name="connsiteX415" fmla="*/ 1446968 w 2088269"/>
                    <a:gd name="connsiteY415" fmla="*/ 2220200 h 2309176"/>
                    <a:gd name="connsiteX416" fmla="*/ 1426602 w 2088269"/>
                    <a:gd name="connsiteY416" fmla="*/ 2198803 h 2309176"/>
                    <a:gd name="connsiteX417" fmla="*/ 1426860 w 2088269"/>
                    <a:gd name="connsiteY417" fmla="*/ 2156268 h 2309176"/>
                    <a:gd name="connsiteX418" fmla="*/ 1427376 w 2088269"/>
                    <a:gd name="connsiteY418" fmla="*/ 2146988 h 2309176"/>
                    <a:gd name="connsiteX419" fmla="*/ 1415518 w 2088269"/>
                    <a:gd name="connsiteY419" fmla="*/ 2138739 h 2309176"/>
                    <a:gd name="connsiteX420" fmla="*/ 1402371 w 2088269"/>
                    <a:gd name="connsiteY420" fmla="*/ 2143637 h 2309176"/>
                    <a:gd name="connsiteX421" fmla="*/ 1383552 w 2088269"/>
                    <a:gd name="connsiteY421" fmla="*/ 2135645 h 2309176"/>
                    <a:gd name="connsiteX422" fmla="*/ 1386903 w 2088269"/>
                    <a:gd name="connsiteY422" fmla="*/ 2093110 h 2309176"/>
                    <a:gd name="connsiteX423" fmla="*/ 1411651 w 2088269"/>
                    <a:gd name="connsiteY423" fmla="*/ 2047997 h 2309176"/>
                    <a:gd name="connsiteX424" fmla="*/ 1437430 w 2088269"/>
                    <a:gd name="connsiteY424" fmla="*/ 1992315 h 2309176"/>
                    <a:gd name="connsiteX425" fmla="*/ 1424798 w 2088269"/>
                    <a:gd name="connsiteY425" fmla="*/ 1936118 h 2309176"/>
                    <a:gd name="connsiteX426" fmla="*/ 1418869 w 2088269"/>
                    <a:gd name="connsiteY426" fmla="*/ 1926579 h 2309176"/>
                    <a:gd name="connsiteX427" fmla="*/ 1415002 w 2088269"/>
                    <a:gd name="connsiteY427" fmla="*/ 1921939 h 2309176"/>
                    <a:gd name="connsiteX428" fmla="*/ 1411135 w 2088269"/>
                    <a:gd name="connsiteY428" fmla="*/ 1926579 h 2309176"/>
                    <a:gd name="connsiteX429" fmla="*/ 1402886 w 2088269"/>
                    <a:gd name="connsiteY429" fmla="*/ 1970403 h 2309176"/>
                    <a:gd name="connsiteX430" fmla="*/ 1405206 w 2088269"/>
                    <a:gd name="connsiteY430" fmla="*/ 2006494 h 2309176"/>
                    <a:gd name="connsiteX431" fmla="*/ 1401597 w 2088269"/>
                    <a:gd name="connsiteY431" fmla="*/ 2020672 h 2309176"/>
                    <a:gd name="connsiteX432" fmla="*/ 1363960 w 2088269"/>
                    <a:gd name="connsiteY432" fmla="*/ 2079447 h 2309176"/>
                    <a:gd name="connsiteX433" fmla="*/ 1328643 w 2088269"/>
                    <a:gd name="connsiteY433" fmla="*/ 2126623 h 2309176"/>
                    <a:gd name="connsiteX434" fmla="*/ 1313176 w 2088269"/>
                    <a:gd name="connsiteY434" fmla="*/ 2139770 h 2309176"/>
                    <a:gd name="connsiteX435" fmla="*/ 1300802 w 2088269"/>
                    <a:gd name="connsiteY435" fmla="*/ 2131778 h 2309176"/>
                    <a:gd name="connsiteX436" fmla="*/ 1302349 w 2088269"/>
                    <a:gd name="connsiteY436" fmla="*/ 2119920 h 2309176"/>
                    <a:gd name="connsiteX437" fmla="*/ 1309825 w 2088269"/>
                    <a:gd name="connsiteY437" fmla="*/ 2094915 h 2309176"/>
                    <a:gd name="connsiteX438" fmla="*/ 1309051 w 2088269"/>
                    <a:gd name="connsiteY438" fmla="*/ 2085377 h 2309176"/>
                    <a:gd name="connsiteX439" fmla="*/ 1300029 w 2088269"/>
                    <a:gd name="connsiteY439" fmla="*/ 2088212 h 2309176"/>
                    <a:gd name="connsiteX440" fmla="*/ 1290748 w 2088269"/>
                    <a:gd name="connsiteY440" fmla="*/ 2094657 h 2309176"/>
                    <a:gd name="connsiteX441" fmla="*/ 1276570 w 2088269"/>
                    <a:gd name="connsiteY441" fmla="*/ 2098524 h 2309176"/>
                    <a:gd name="connsiteX442" fmla="*/ 1265485 w 2088269"/>
                    <a:gd name="connsiteY442" fmla="*/ 2084861 h 2309176"/>
                    <a:gd name="connsiteX443" fmla="*/ 1271414 w 2088269"/>
                    <a:gd name="connsiteY443" fmla="*/ 2070167 h 2309176"/>
                    <a:gd name="connsiteX444" fmla="*/ 1309309 w 2088269"/>
                    <a:gd name="connsiteY444" fmla="*/ 2025570 h 2309176"/>
                    <a:gd name="connsiteX445" fmla="*/ 1325550 w 2088269"/>
                    <a:gd name="connsiteY445" fmla="*/ 2006494 h 2309176"/>
                    <a:gd name="connsiteX446" fmla="*/ 1348493 w 2088269"/>
                    <a:gd name="connsiteY446" fmla="*/ 1926064 h 2309176"/>
                    <a:gd name="connsiteX447" fmla="*/ 1348493 w 2088269"/>
                    <a:gd name="connsiteY447" fmla="*/ 1914979 h 2309176"/>
                    <a:gd name="connsiteX448" fmla="*/ 1345142 w 2088269"/>
                    <a:gd name="connsiteY448" fmla="*/ 1908019 h 2309176"/>
                    <a:gd name="connsiteX449" fmla="*/ 1339470 w 2088269"/>
                    <a:gd name="connsiteY449" fmla="*/ 1911886 h 2309176"/>
                    <a:gd name="connsiteX450" fmla="*/ 1325808 w 2088269"/>
                    <a:gd name="connsiteY450" fmla="*/ 1928126 h 2309176"/>
                    <a:gd name="connsiteX451" fmla="*/ 1268836 w 2088269"/>
                    <a:gd name="connsiteY451" fmla="*/ 1929931 h 2309176"/>
                    <a:gd name="connsiteX452" fmla="*/ 1236871 w 2088269"/>
                    <a:gd name="connsiteY452" fmla="*/ 1875022 h 2309176"/>
                    <a:gd name="connsiteX453" fmla="*/ 1253885 w 2088269"/>
                    <a:gd name="connsiteY453" fmla="*/ 1863937 h 2309176"/>
                    <a:gd name="connsiteX454" fmla="*/ 1328128 w 2088269"/>
                    <a:gd name="connsiteY454" fmla="*/ 1864453 h 2309176"/>
                    <a:gd name="connsiteX455" fmla="*/ 1336635 w 2088269"/>
                    <a:gd name="connsiteY455" fmla="*/ 1857235 h 2309176"/>
                    <a:gd name="connsiteX456" fmla="*/ 1327870 w 2088269"/>
                    <a:gd name="connsiteY456" fmla="*/ 1850017 h 2309176"/>
                    <a:gd name="connsiteX457" fmla="*/ 1299771 w 2088269"/>
                    <a:gd name="connsiteY457" fmla="*/ 1843314 h 2309176"/>
                    <a:gd name="connsiteX458" fmla="*/ 1264196 w 2088269"/>
                    <a:gd name="connsiteY458" fmla="*/ 1829394 h 2309176"/>
                    <a:gd name="connsiteX459" fmla="*/ 1251565 w 2088269"/>
                    <a:gd name="connsiteY459" fmla="*/ 1804130 h 2309176"/>
                    <a:gd name="connsiteX460" fmla="*/ 1277601 w 2088269"/>
                    <a:gd name="connsiteY460" fmla="*/ 1797943 h 2309176"/>
                    <a:gd name="connsiteX461" fmla="*/ 1305442 w 2088269"/>
                    <a:gd name="connsiteY461" fmla="*/ 1810833 h 2309176"/>
                    <a:gd name="connsiteX462" fmla="*/ 1354680 w 2088269"/>
                    <a:gd name="connsiteY462" fmla="*/ 1818309 h 2309176"/>
                    <a:gd name="connsiteX463" fmla="*/ 1362156 w 2088269"/>
                    <a:gd name="connsiteY463" fmla="*/ 1803099 h 2309176"/>
                    <a:gd name="connsiteX464" fmla="*/ 1361898 w 2088269"/>
                    <a:gd name="connsiteY464" fmla="*/ 1787632 h 2309176"/>
                    <a:gd name="connsiteX465" fmla="*/ 1376076 w 2088269"/>
                    <a:gd name="connsiteY465" fmla="*/ 1715194 h 2309176"/>
                    <a:gd name="connsiteX466" fmla="*/ 1373498 w 2088269"/>
                    <a:gd name="connsiteY466" fmla="*/ 1654871 h 2309176"/>
                    <a:gd name="connsiteX467" fmla="*/ 1364733 w 2088269"/>
                    <a:gd name="connsiteY467" fmla="*/ 1642755 h 2309176"/>
                    <a:gd name="connsiteX468" fmla="*/ 1351071 w 2088269"/>
                    <a:gd name="connsiteY468" fmla="*/ 1650489 h 2309176"/>
                    <a:gd name="connsiteX469" fmla="*/ 1334572 w 2088269"/>
                    <a:gd name="connsiteY469" fmla="*/ 1677557 h 2309176"/>
                    <a:gd name="connsiteX470" fmla="*/ 1315238 w 2088269"/>
                    <a:gd name="connsiteY470" fmla="*/ 1703851 h 2309176"/>
                    <a:gd name="connsiteX471" fmla="*/ 1300287 w 2088269"/>
                    <a:gd name="connsiteY471" fmla="*/ 1701789 h 2309176"/>
                    <a:gd name="connsiteX472" fmla="*/ 1298740 w 2088269"/>
                    <a:gd name="connsiteY472" fmla="*/ 1697406 h 2309176"/>
                    <a:gd name="connsiteX473" fmla="*/ 1285077 w 2088269"/>
                    <a:gd name="connsiteY473" fmla="*/ 1693282 h 2309176"/>
                    <a:gd name="connsiteX474" fmla="*/ 1282241 w 2088269"/>
                    <a:gd name="connsiteY474" fmla="*/ 1695602 h 2309176"/>
                    <a:gd name="connsiteX475" fmla="*/ 1262134 w 2088269"/>
                    <a:gd name="connsiteY475" fmla="*/ 1697664 h 2309176"/>
                    <a:gd name="connsiteX476" fmla="*/ 1253369 w 2088269"/>
                    <a:gd name="connsiteY476" fmla="*/ 1678072 h 2309176"/>
                    <a:gd name="connsiteX477" fmla="*/ 1260845 w 2088269"/>
                    <a:gd name="connsiteY477" fmla="*/ 1661058 h 2309176"/>
                    <a:gd name="connsiteX478" fmla="*/ 1279406 w 2088269"/>
                    <a:gd name="connsiteY478" fmla="*/ 1631928 h 2309176"/>
                    <a:gd name="connsiteX479" fmla="*/ 1269352 w 2088269"/>
                    <a:gd name="connsiteY479" fmla="*/ 1614141 h 2309176"/>
                    <a:gd name="connsiteX480" fmla="*/ 1231199 w 2088269"/>
                    <a:gd name="connsiteY480" fmla="*/ 1612336 h 2309176"/>
                    <a:gd name="connsiteX481" fmla="*/ 1211608 w 2088269"/>
                    <a:gd name="connsiteY481" fmla="*/ 1612079 h 2309176"/>
                    <a:gd name="connsiteX482" fmla="*/ 1195883 w 2088269"/>
                    <a:gd name="connsiteY482" fmla="*/ 1588104 h 2309176"/>
                    <a:gd name="connsiteX483" fmla="*/ 1198460 w 2088269"/>
                    <a:gd name="connsiteY483" fmla="*/ 1579082 h 2309176"/>
                    <a:gd name="connsiteX484" fmla="*/ 1214443 w 2088269"/>
                    <a:gd name="connsiteY484" fmla="*/ 1566708 h 2309176"/>
                    <a:gd name="connsiteX485" fmla="*/ 1236871 w 2088269"/>
                    <a:gd name="connsiteY485" fmla="*/ 1567739 h 2309176"/>
                    <a:gd name="connsiteX486" fmla="*/ 1243573 w 2088269"/>
                    <a:gd name="connsiteY486" fmla="*/ 1564388 h 2309176"/>
                    <a:gd name="connsiteX487" fmla="*/ 1239449 w 2088269"/>
                    <a:gd name="connsiteY487" fmla="*/ 1558717 h 2309176"/>
                    <a:gd name="connsiteX488" fmla="*/ 1213154 w 2088269"/>
                    <a:gd name="connsiteY488" fmla="*/ 1542734 h 2309176"/>
                    <a:gd name="connsiteX489" fmla="*/ 1206710 w 2088269"/>
                    <a:gd name="connsiteY489" fmla="*/ 1527009 h 2309176"/>
                    <a:gd name="connsiteX490" fmla="*/ 1221404 w 2088269"/>
                    <a:gd name="connsiteY490" fmla="*/ 1520822 h 2309176"/>
                    <a:gd name="connsiteX491" fmla="*/ 1268836 w 2088269"/>
                    <a:gd name="connsiteY491" fmla="*/ 1531133 h 2309176"/>
                    <a:gd name="connsiteX492" fmla="*/ 1289202 w 2088269"/>
                    <a:gd name="connsiteY492" fmla="*/ 1543765 h 2309176"/>
                    <a:gd name="connsiteX493" fmla="*/ 1346173 w 2088269"/>
                    <a:gd name="connsiteY493" fmla="*/ 1560005 h 2309176"/>
                    <a:gd name="connsiteX494" fmla="*/ 1365765 w 2088269"/>
                    <a:gd name="connsiteY494" fmla="*/ 1537578 h 2309176"/>
                    <a:gd name="connsiteX495" fmla="*/ 1366022 w 2088269"/>
                    <a:gd name="connsiteY495" fmla="*/ 1488083 h 2309176"/>
                    <a:gd name="connsiteX496" fmla="*/ 1360867 w 2088269"/>
                    <a:gd name="connsiteY496" fmla="*/ 1476482 h 2309176"/>
                    <a:gd name="connsiteX497" fmla="*/ 1333541 w 2088269"/>
                    <a:gd name="connsiteY497" fmla="*/ 1447095 h 2309176"/>
                    <a:gd name="connsiteX498" fmla="*/ 1230684 w 2088269"/>
                    <a:gd name="connsiteY498" fmla="*/ 1356353 h 2309176"/>
                    <a:gd name="connsiteX499" fmla="*/ 1135302 w 2088269"/>
                    <a:gd name="connsiteY499" fmla="*/ 1276697 h 2309176"/>
                    <a:gd name="connsiteX500" fmla="*/ 1102821 w 2088269"/>
                    <a:gd name="connsiteY500" fmla="*/ 1256847 h 2309176"/>
                    <a:gd name="connsiteX501" fmla="*/ 1081425 w 2088269"/>
                    <a:gd name="connsiteY501" fmla="*/ 1248082 h 2309176"/>
                    <a:gd name="connsiteX502" fmla="*/ 1010791 w 2088269"/>
                    <a:gd name="connsiteY502" fmla="*/ 1248340 h 2309176"/>
                    <a:gd name="connsiteX503" fmla="*/ 1000737 w 2088269"/>
                    <a:gd name="connsiteY503" fmla="*/ 1253238 h 2309176"/>
                    <a:gd name="connsiteX504" fmla="*/ 888600 w 2088269"/>
                    <a:gd name="connsiteY504" fmla="*/ 1343464 h 2309176"/>
                    <a:gd name="connsiteX505" fmla="*/ 795280 w 2088269"/>
                    <a:gd name="connsiteY505" fmla="*/ 1421058 h 2309176"/>
                    <a:gd name="connsiteX506" fmla="*/ 744239 w 2088269"/>
                    <a:gd name="connsiteY506" fmla="*/ 1471842 h 2309176"/>
                    <a:gd name="connsiteX507" fmla="*/ 739341 w 2088269"/>
                    <a:gd name="connsiteY507" fmla="*/ 1477513 h 2309176"/>
                    <a:gd name="connsiteX508" fmla="*/ 723873 w 2088269"/>
                    <a:gd name="connsiteY508" fmla="*/ 1516955 h 2309176"/>
                    <a:gd name="connsiteX509" fmla="*/ 722584 w 2088269"/>
                    <a:gd name="connsiteY509" fmla="*/ 1544023 h 2309176"/>
                    <a:gd name="connsiteX510" fmla="*/ 747332 w 2088269"/>
                    <a:gd name="connsiteY510" fmla="*/ 1572379 h 2309176"/>
                    <a:gd name="connsiteX511" fmla="*/ 807139 w 2088269"/>
                    <a:gd name="connsiteY511" fmla="*/ 1550983 h 2309176"/>
                    <a:gd name="connsiteX512" fmla="*/ 822864 w 2088269"/>
                    <a:gd name="connsiteY512" fmla="*/ 1542992 h 2309176"/>
                    <a:gd name="connsiteX513" fmla="*/ 867719 w 2088269"/>
                    <a:gd name="connsiteY513" fmla="*/ 1533453 h 2309176"/>
                    <a:gd name="connsiteX514" fmla="*/ 882413 w 2088269"/>
                    <a:gd name="connsiteY514" fmla="*/ 1539382 h 2309176"/>
                    <a:gd name="connsiteX515" fmla="*/ 876484 w 2088269"/>
                    <a:gd name="connsiteY515" fmla="*/ 1555108 h 2309176"/>
                    <a:gd name="connsiteX516" fmla="*/ 852509 w 2088269"/>
                    <a:gd name="connsiteY516" fmla="*/ 1569801 h 2309176"/>
                    <a:gd name="connsiteX517" fmla="*/ 845549 w 2088269"/>
                    <a:gd name="connsiteY517" fmla="*/ 1578308 h 2309176"/>
                    <a:gd name="connsiteX518" fmla="*/ 855603 w 2088269"/>
                    <a:gd name="connsiteY518" fmla="*/ 1580371 h 2309176"/>
                    <a:gd name="connsiteX519" fmla="*/ 882670 w 2088269"/>
                    <a:gd name="connsiteY519" fmla="*/ 1580371 h 2309176"/>
                    <a:gd name="connsiteX520" fmla="*/ 898138 w 2088269"/>
                    <a:gd name="connsiteY520" fmla="*/ 1610016 h 2309176"/>
                    <a:gd name="connsiteX521" fmla="*/ 887569 w 2088269"/>
                    <a:gd name="connsiteY521" fmla="*/ 1616461 h 2309176"/>
                    <a:gd name="connsiteX522" fmla="*/ 858696 w 2088269"/>
                    <a:gd name="connsiteY522" fmla="*/ 1615945 h 2309176"/>
                    <a:gd name="connsiteX523" fmla="*/ 814872 w 2088269"/>
                    <a:gd name="connsiteY523" fmla="*/ 1616461 h 2309176"/>
                    <a:gd name="connsiteX524" fmla="*/ 806881 w 2088269"/>
                    <a:gd name="connsiteY524" fmla="*/ 1633991 h 2309176"/>
                    <a:gd name="connsiteX525" fmla="*/ 826988 w 2088269"/>
                    <a:gd name="connsiteY525" fmla="*/ 1665441 h 2309176"/>
                    <a:gd name="connsiteX526" fmla="*/ 832660 w 2088269"/>
                    <a:gd name="connsiteY526" fmla="*/ 1685806 h 2309176"/>
                    <a:gd name="connsiteX527" fmla="*/ 806623 w 2088269"/>
                    <a:gd name="connsiteY527" fmla="*/ 1698953 h 2309176"/>
                    <a:gd name="connsiteX528" fmla="*/ 804303 w 2088269"/>
                    <a:gd name="connsiteY528" fmla="*/ 1697406 h 2309176"/>
                    <a:gd name="connsiteX529" fmla="*/ 786000 w 2088269"/>
                    <a:gd name="connsiteY529" fmla="*/ 1703078 h 2309176"/>
                    <a:gd name="connsiteX530" fmla="*/ 779813 w 2088269"/>
                    <a:gd name="connsiteY530" fmla="*/ 1709265 h 2309176"/>
                    <a:gd name="connsiteX531" fmla="*/ 769760 w 2088269"/>
                    <a:gd name="connsiteY531" fmla="*/ 1703851 h 2309176"/>
                    <a:gd name="connsiteX532" fmla="*/ 740887 w 2088269"/>
                    <a:gd name="connsiteY532" fmla="*/ 1660285 h 2309176"/>
                    <a:gd name="connsiteX533" fmla="*/ 733154 w 2088269"/>
                    <a:gd name="connsiteY533" fmla="*/ 1648684 h 2309176"/>
                    <a:gd name="connsiteX534" fmla="*/ 713820 w 2088269"/>
                    <a:gd name="connsiteY534" fmla="*/ 1652293 h 2309176"/>
                    <a:gd name="connsiteX535" fmla="*/ 708406 w 2088269"/>
                    <a:gd name="connsiteY535" fmla="*/ 1702047 h 2309176"/>
                    <a:gd name="connsiteX536" fmla="*/ 724647 w 2088269"/>
                    <a:gd name="connsiteY536" fmla="*/ 1790210 h 2309176"/>
                    <a:gd name="connsiteX537" fmla="*/ 723873 w 2088269"/>
                    <a:gd name="connsiteY537" fmla="*/ 1805677 h 2309176"/>
                    <a:gd name="connsiteX538" fmla="*/ 730576 w 2088269"/>
                    <a:gd name="connsiteY538" fmla="*/ 1819082 h 2309176"/>
                    <a:gd name="connsiteX539" fmla="*/ 780071 w 2088269"/>
                    <a:gd name="connsiteY539" fmla="*/ 1812637 h 2309176"/>
                    <a:gd name="connsiteX540" fmla="*/ 820801 w 2088269"/>
                    <a:gd name="connsiteY540" fmla="*/ 1798459 h 2309176"/>
                    <a:gd name="connsiteX541" fmla="*/ 835238 w 2088269"/>
                    <a:gd name="connsiteY541" fmla="*/ 1806708 h 2309176"/>
                    <a:gd name="connsiteX542" fmla="*/ 830597 w 2088269"/>
                    <a:gd name="connsiteY542" fmla="*/ 1822691 h 2309176"/>
                    <a:gd name="connsiteX543" fmla="*/ 786000 w 2088269"/>
                    <a:gd name="connsiteY543" fmla="*/ 1844603 h 2309176"/>
                    <a:gd name="connsiteX544" fmla="*/ 757128 w 2088269"/>
                    <a:gd name="connsiteY544" fmla="*/ 1852079 h 2309176"/>
                    <a:gd name="connsiteX545" fmla="*/ 749652 w 2088269"/>
                    <a:gd name="connsiteY545" fmla="*/ 1859039 h 2309176"/>
                    <a:gd name="connsiteX546" fmla="*/ 756870 w 2088269"/>
                    <a:gd name="connsiteY546" fmla="*/ 1865226 h 2309176"/>
                    <a:gd name="connsiteX547" fmla="*/ 830340 w 2088269"/>
                    <a:gd name="connsiteY547" fmla="*/ 1865999 h 2309176"/>
                    <a:gd name="connsiteX548" fmla="*/ 849931 w 2088269"/>
                    <a:gd name="connsiteY548" fmla="*/ 1878889 h 2309176"/>
                    <a:gd name="connsiteX549" fmla="*/ 835753 w 2088269"/>
                    <a:gd name="connsiteY549" fmla="*/ 1916526 h 2309176"/>
                    <a:gd name="connsiteX550" fmla="*/ 775689 w 2088269"/>
                    <a:gd name="connsiteY550" fmla="*/ 1937407 h 2309176"/>
                    <a:gd name="connsiteX551" fmla="*/ 750941 w 2088269"/>
                    <a:gd name="connsiteY551" fmla="*/ 1918330 h 2309176"/>
                    <a:gd name="connsiteX552" fmla="*/ 747074 w 2088269"/>
                    <a:gd name="connsiteY552" fmla="*/ 1912917 h 2309176"/>
                    <a:gd name="connsiteX553" fmla="*/ 740372 w 2088269"/>
                    <a:gd name="connsiteY553" fmla="*/ 1909308 h 2309176"/>
                    <a:gd name="connsiteX554" fmla="*/ 737020 w 2088269"/>
                    <a:gd name="connsiteY554" fmla="*/ 1916526 h 2309176"/>
                    <a:gd name="connsiteX555" fmla="*/ 739856 w 2088269"/>
                    <a:gd name="connsiteY555" fmla="*/ 1941531 h 2309176"/>
                    <a:gd name="connsiteX556" fmla="*/ 759706 w 2088269"/>
                    <a:gd name="connsiteY556" fmla="*/ 2005720 h 2309176"/>
                    <a:gd name="connsiteX557" fmla="*/ 775946 w 2088269"/>
                    <a:gd name="connsiteY557" fmla="*/ 2025828 h 2309176"/>
                    <a:gd name="connsiteX558" fmla="*/ 815646 w 2088269"/>
                    <a:gd name="connsiteY558" fmla="*/ 2072745 h 2309176"/>
                    <a:gd name="connsiteX559" fmla="*/ 820801 w 2088269"/>
                    <a:gd name="connsiteY559" fmla="*/ 2084861 h 2309176"/>
                    <a:gd name="connsiteX560" fmla="*/ 806881 w 2088269"/>
                    <a:gd name="connsiteY560" fmla="*/ 2100071 h 2309176"/>
                    <a:gd name="connsiteX561" fmla="*/ 789351 w 2088269"/>
                    <a:gd name="connsiteY561" fmla="*/ 2091564 h 2309176"/>
                    <a:gd name="connsiteX562" fmla="*/ 782391 w 2088269"/>
                    <a:gd name="connsiteY562" fmla="*/ 2086923 h 2309176"/>
                    <a:gd name="connsiteX563" fmla="*/ 776978 w 2088269"/>
                    <a:gd name="connsiteY563" fmla="*/ 2086408 h 2309176"/>
                    <a:gd name="connsiteX564" fmla="*/ 775689 w 2088269"/>
                    <a:gd name="connsiteY564" fmla="*/ 2092337 h 2309176"/>
                    <a:gd name="connsiteX565" fmla="*/ 782391 w 2088269"/>
                    <a:gd name="connsiteY565" fmla="*/ 2114764 h 2309176"/>
                    <a:gd name="connsiteX566" fmla="*/ 786258 w 2088269"/>
                    <a:gd name="connsiteY566" fmla="*/ 2131005 h 2309176"/>
                    <a:gd name="connsiteX567" fmla="*/ 772080 w 2088269"/>
                    <a:gd name="connsiteY567" fmla="*/ 2140801 h 2309176"/>
                    <a:gd name="connsiteX568" fmla="*/ 759964 w 2088269"/>
                    <a:gd name="connsiteY568" fmla="*/ 2130747 h 2309176"/>
                    <a:gd name="connsiteX569" fmla="*/ 706086 w 2088269"/>
                    <a:gd name="connsiteY569" fmla="*/ 2059082 h 2309176"/>
                    <a:gd name="connsiteX570" fmla="*/ 684174 w 2088269"/>
                    <a:gd name="connsiteY570" fmla="*/ 2020156 h 2309176"/>
                    <a:gd name="connsiteX571" fmla="*/ 682885 w 2088269"/>
                    <a:gd name="connsiteY571" fmla="*/ 2002111 h 2309176"/>
                    <a:gd name="connsiteX572" fmla="*/ 675409 w 2088269"/>
                    <a:gd name="connsiteY572" fmla="*/ 1927611 h 2309176"/>
                    <a:gd name="connsiteX573" fmla="*/ 672058 w 2088269"/>
                    <a:gd name="connsiteY573" fmla="*/ 1923486 h 2309176"/>
                    <a:gd name="connsiteX574" fmla="*/ 668449 w 2088269"/>
                    <a:gd name="connsiteY574" fmla="*/ 1927095 h 2309176"/>
                    <a:gd name="connsiteX575" fmla="*/ 656591 w 2088269"/>
                    <a:gd name="connsiteY575" fmla="*/ 1945140 h 2309176"/>
                    <a:gd name="connsiteX576" fmla="*/ 648857 w 2088269"/>
                    <a:gd name="connsiteY576" fmla="*/ 1989737 h 2309176"/>
                    <a:gd name="connsiteX577" fmla="*/ 681854 w 2088269"/>
                    <a:gd name="connsiteY577" fmla="*/ 2059598 h 2309176"/>
                    <a:gd name="connsiteX578" fmla="*/ 705055 w 2088269"/>
                    <a:gd name="connsiteY578" fmla="*/ 2108320 h 2309176"/>
                    <a:gd name="connsiteX579" fmla="*/ 703250 w 2088269"/>
                    <a:gd name="connsiteY579" fmla="*/ 2137450 h 2309176"/>
                    <a:gd name="connsiteX580" fmla="*/ 684174 w 2088269"/>
                    <a:gd name="connsiteY580" fmla="*/ 2144668 h 2309176"/>
                    <a:gd name="connsiteX581" fmla="*/ 673089 w 2088269"/>
                    <a:gd name="connsiteY581" fmla="*/ 2140028 h 2309176"/>
                    <a:gd name="connsiteX582" fmla="*/ 660200 w 2088269"/>
                    <a:gd name="connsiteY582" fmla="*/ 2148792 h 2309176"/>
                    <a:gd name="connsiteX583" fmla="*/ 660715 w 2088269"/>
                    <a:gd name="connsiteY583" fmla="*/ 2159877 h 2309176"/>
                    <a:gd name="connsiteX584" fmla="*/ 661231 w 2088269"/>
                    <a:gd name="connsiteY584" fmla="*/ 2196225 h 2309176"/>
                    <a:gd name="connsiteX585" fmla="*/ 640608 w 2088269"/>
                    <a:gd name="connsiteY585" fmla="*/ 2221489 h 2309176"/>
                    <a:gd name="connsiteX586" fmla="*/ 628234 w 2088269"/>
                    <a:gd name="connsiteY586" fmla="*/ 2217880 h 2309176"/>
                    <a:gd name="connsiteX587" fmla="*/ 604518 w 2088269"/>
                    <a:gd name="connsiteY587" fmla="*/ 2177665 h 2309176"/>
                    <a:gd name="connsiteX588" fmla="*/ 595495 w 2088269"/>
                    <a:gd name="connsiteY588" fmla="*/ 2121725 h 2309176"/>
                    <a:gd name="connsiteX589" fmla="*/ 602198 w 2088269"/>
                    <a:gd name="connsiteY589" fmla="*/ 2052895 h 2309176"/>
                    <a:gd name="connsiteX590" fmla="*/ 599620 w 2088269"/>
                    <a:gd name="connsiteY590" fmla="*/ 2034335 h 2309176"/>
                    <a:gd name="connsiteX591" fmla="*/ 586215 w 2088269"/>
                    <a:gd name="connsiteY591" fmla="*/ 2030726 h 2309176"/>
                    <a:gd name="connsiteX592" fmla="*/ 576161 w 2088269"/>
                    <a:gd name="connsiteY592" fmla="*/ 2046193 h 2309176"/>
                    <a:gd name="connsiteX593" fmla="*/ 569716 w 2088269"/>
                    <a:gd name="connsiteY593" fmla="*/ 2078159 h 2309176"/>
                    <a:gd name="connsiteX594" fmla="*/ 569716 w 2088269"/>
                    <a:gd name="connsiteY594" fmla="*/ 2138997 h 2309176"/>
                    <a:gd name="connsiteX595" fmla="*/ 563272 w 2088269"/>
                    <a:gd name="connsiteY595" fmla="*/ 2166838 h 2309176"/>
                    <a:gd name="connsiteX596" fmla="*/ 546773 w 2088269"/>
                    <a:gd name="connsiteY596" fmla="*/ 2179727 h 2309176"/>
                    <a:gd name="connsiteX597" fmla="*/ 534142 w 2088269"/>
                    <a:gd name="connsiteY597" fmla="*/ 2169158 h 2309176"/>
                    <a:gd name="connsiteX598" fmla="*/ 532337 w 2088269"/>
                    <a:gd name="connsiteY598" fmla="*/ 2145183 h 2309176"/>
                    <a:gd name="connsiteX599" fmla="*/ 524088 w 2088269"/>
                    <a:gd name="connsiteY599" fmla="*/ 2132036 h 2309176"/>
                    <a:gd name="connsiteX600" fmla="*/ 514808 w 2088269"/>
                    <a:gd name="connsiteY600" fmla="*/ 2129201 h 2309176"/>
                    <a:gd name="connsiteX601" fmla="*/ 510425 w 2088269"/>
                    <a:gd name="connsiteY601" fmla="*/ 2138739 h 2309176"/>
                    <a:gd name="connsiteX602" fmla="*/ 519448 w 2088269"/>
                    <a:gd name="connsiteY602" fmla="*/ 2167095 h 2309176"/>
                    <a:gd name="connsiteX603" fmla="*/ 527697 w 2088269"/>
                    <a:gd name="connsiteY603" fmla="*/ 2188750 h 2309176"/>
                    <a:gd name="connsiteX604" fmla="*/ 510167 w 2088269"/>
                    <a:gd name="connsiteY604" fmla="*/ 2222520 h 2309176"/>
                    <a:gd name="connsiteX605" fmla="*/ 487998 w 2088269"/>
                    <a:gd name="connsiteY605" fmla="*/ 2208599 h 2309176"/>
                    <a:gd name="connsiteX606" fmla="*/ 489802 w 2088269"/>
                    <a:gd name="connsiteY606" fmla="*/ 2187203 h 2309176"/>
                    <a:gd name="connsiteX607" fmla="*/ 490575 w 2088269"/>
                    <a:gd name="connsiteY607" fmla="*/ 2183594 h 2309176"/>
                    <a:gd name="connsiteX608" fmla="*/ 487740 w 2088269"/>
                    <a:gd name="connsiteY608" fmla="*/ 2177407 h 2309176"/>
                    <a:gd name="connsiteX609" fmla="*/ 482842 w 2088269"/>
                    <a:gd name="connsiteY609" fmla="*/ 2181789 h 2309176"/>
                    <a:gd name="connsiteX610" fmla="*/ 479748 w 2088269"/>
                    <a:gd name="connsiteY610" fmla="*/ 2199319 h 2309176"/>
                    <a:gd name="connsiteX611" fmla="*/ 470726 w 2088269"/>
                    <a:gd name="connsiteY611" fmla="*/ 2231542 h 2309176"/>
                    <a:gd name="connsiteX612" fmla="*/ 457321 w 2088269"/>
                    <a:gd name="connsiteY612" fmla="*/ 2241854 h 2309176"/>
                    <a:gd name="connsiteX613" fmla="*/ 444689 w 2088269"/>
                    <a:gd name="connsiteY613" fmla="*/ 2230769 h 2309176"/>
                    <a:gd name="connsiteX614" fmla="*/ 437471 w 2088269"/>
                    <a:gd name="connsiteY614" fmla="*/ 2196225 h 2309176"/>
                    <a:gd name="connsiteX615" fmla="*/ 439018 w 2088269"/>
                    <a:gd name="connsiteY615" fmla="*/ 2145957 h 2309176"/>
                    <a:gd name="connsiteX616" fmla="*/ 474593 w 2088269"/>
                    <a:gd name="connsiteY616" fmla="*/ 2093110 h 2309176"/>
                    <a:gd name="connsiteX617" fmla="*/ 503980 w 2088269"/>
                    <a:gd name="connsiteY617" fmla="*/ 2071456 h 2309176"/>
                    <a:gd name="connsiteX618" fmla="*/ 511972 w 2088269"/>
                    <a:gd name="connsiteY618" fmla="*/ 2028406 h 2309176"/>
                    <a:gd name="connsiteX619" fmla="*/ 509652 w 2088269"/>
                    <a:gd name="connsiteY619" fmla="*/ 1969888 h 2309176"/>
                    <a:gd name="connsiteX620" fmla="*/ 539297 w 2088269"/>
                    <a:gd name="connsiteY620" fmla="*/ 1904410 h 2309176"/>
                    <a:gd name="connsiteX621" fmla="*/ 544969 w 2088269"/>
                    <a:gd name="connsiteY621" fmla="*/ 1882756 h 2309176"/>
                    <a:gd name="connsiteX622" fmla="*/ 544969 w 2088269"/>
                    <a:gd name="connsiteY622" fmla="*/ 1874764 h 2309176"/>
                    <a:gd name="connsiteX623" fmla="*/ 539040 w 2088269"/>
                    <a:gd name="connsiteY623" fmla="*/ 1877600 h 2309176"/>
                    <a:gd name="connsiteX624" fmla="*/ 488771 w 2088269"/>
                    <a:gd name="connsiteY624" fmla="*/ 1981488 h 2309176"/>
                    <a:gd name="connsiteX625" fmla="*/ 475882 w 2088269"/>
                    <a:gd name="connsiteY625" fmla="*/ 2057020 h 2309176"/>
                    <a:gd name="connsiteX626" fmla="*/ 454743 w 2088269"/>
                    <a:gd name="connsiteY626" fmla="*/ 2094657 h 2309176"/>
                    <a:gd name="connsiteX627" fmla="*/ 442885 w 2088269"/>
                    <a:gd name="connsiteY627" fmla="*/ 2101617 h 2309176"/>
                    <a:gd name="connsiteX628" fmla="*/ 410404 w 2088269"/>
                    <a:gd name="connsiteY628" fmla="*/ 2125076 h 2309176"/>
                    <a:gd name="connsiteX629" fmla="*/ 400092 w 2088269"/>
                    <a:gd name="connsiteY629" fmla="*/ 2135903 h 2309176"/>
                    <a:gd name="connsiteX630" fmla="*/ 385140 w 2088269"/>
                    <a:gd name="connsiteY630" fmla="*/ 2139770 h 2309176"/>
                    <a:gd name="connsiteX631" fmla="*/ 379985 w 2088269"/>
                    <a:gd name="connsiteY631" fmla="*/ 2125076 h 2309176"/>
                    <a:gd name="connsiteX632" fmla="*/ 389523 w 2088269"/>
                    <a:gd name="connsiteY632" fmla="*/ 2092079 h 2309176"/>
                    <a:gd name="connsiteX633" fmla="*/ 392358 w 2088269"/>
                    <a:gd name="connsiteY633" fmla="*/ 2083314 h 2309176"/>
                    <a:gd name="connsiteX634" fmla="*/ 384883 w 2088269"/>
                    <a:gd name="connsiteY634" fmla="*/ 2084603 h 2309176"/>
                    <a:gd name="connsiteX635" fmla="*/ 369157 w 2088269"/>
                    <a:gd name="connsiteY635" fmla="*/ 2076870 h 2309176"/>
                    <a:gd name="connsiteX636" fmla="*/ 368642 w 2088269"/>
                    <a:gd name="connsiteY636" fmla="*/ 2046966 h 2309176"/>
                    <a:gd name="connsiteX637" fmla="*/ 396999 w 2088269"/>
                    <a:gd name="connsiteY637" fmla="*/ 1955452 h 2309176"/>
                    <a:gd name="connsiteX638" fmla="*/ 460930 w 2088269"/>
                    <a:gd name="connsiteY638" fmla="*/ 1862906 h 2309176"/>
                    <a:gd name="connsiteX639" fmla="*/ 478202 w 2088269"/>
                    <a:gd name="connsiteY639" fmla="*/ 1830167 h 2309176"/>
                    <a:gd name="connsiteX640" fmla="*/ 463508 w 2088269"/>
                    <a:gd name="connsiteY640" fmla="*/ 1805162 h 2309176"/>
                    <a:gd name="connsiteX641" fmla="*/ 385914 w 2088269"/>
                    <a:gd name="connsiteY641" fmla="*/ 1874764 h 2309176"/>
                    <a:gd name="connsiteX642" fmla="*/ 364775 w 2088269"/>
                    <a:gd name="connsiteY642" fmla="*/ 1961381 h 2309176"/>
                    <a:gd name="connsiteX643" fmla="*/ 336161 w 2088269"/>
                    <a:gd name="connsiteY643" fmla="*/ 1998244 h 2309176"/>
                    <a:gd name="connsiteX644" fmla="*/ 321725 w 2088269"/>
                    <a:gd name="connsiteY644" fmla="*/ 2024281 h 2309176"/>
                    <a:gd name="connsiteX645" fmla="*/ 319404 w 2088269"/>
                    <a:gd name="connsiteY645" fmla="*/ 2057278 h 2309176"/>
                    <a:gd name="connsiteX646" fmla="*/ 328427 w 2088269"/>
                    <a:gd name="connsiteY646" fmla="*/ 2155495 h 2309176"/>
                    <a:gd name="connsiteX647" fmla="*/ 324045 w 2088269"/>
                    <a:gd name="connsiteY647" fmla="*/ 2174571 h 2309176"/>
                    <a:gd name="connsiteX648" fmla="*/ 289759 w 2088269"/>
                    <a:gd name="connsiteY648" fmla="*/ 2181016 h 2309176"/>
                    <a:gd name="connsiteX649" fmla="*/ 294657 w 2088269"/>
                    <a:gd name="connsiteY649" fmla="*/ 2214528 h 2309176"/>
                    <a:gd name="connsiteX650" fmla="*/ 282283 w 2088269"/>
                    <a:gd name="connsiteY650" fmla="*/ 2240565 h 2309176"/>
                    <a:gd name="connsiteX651" fmla="*/ 245419 w 2088269"/>
                    <a:gd name="connsiteY651" fmla="*/ 2223293 h 2309176"/>
                    <a:gd name="connsiteX652" fmla="*/ 239232 w 2088269"/>
                    <a:gd name="connsiteY652" fmla="*/ 2182820 h 2309176"/>
                    <a:gd name="connsiteX653" fmla="*/ 235881 w 2088269"/>
                    <a:gd name="connsiteY653" fmla="*/ 2150855 h 2309176"/>
                    <a:gd name="connsiteX654" fmla="*/ 229952 w 2088269"/>
                    <a:gd name="connsiteY654" fmla="*/ 2173540 h 2309176"/>
                    <a:gd name="connsiteX655" fmla="*/ 209071 w 2088269"/>
                    <a:gd name="connsiteY655" fmla="*/ 2265570 h 2309176"/>
                    <a:gd name="connsiteX656" fmla="*/ 193088 w 2088269"/>
                    <a:gd name="connsiteY656" fmla="*/ 2274335 h 2309176"/>
                    <a:gd name="connsiteX657" fmla="*/ 155967 w 2088269"/>
                    <a:gd name="connsiteY657" fmla="*/ 2285420 h 2309176"/>
                    <a:gd name="connsiteX658" fmla="*/ 141789 w 2088269"/>
                    <a:gd name="connsiteY658" fmla="*/ 2302692 h 2309176"/>
                    <a:gd name="connsiteX659" fmla="*/ 114205 w 2088269"/>
                    <a:gd name="connsiteY659" fmla="*/ 2293669 h 2309176"/>
                    <a:gd name="connsiteX660" fmla="*/ 112401 w 2088269"/>
                    <a:gd name="connsiteY660" fmla="*/ 2272273 h 2309176"/>
                    <a:gd name="connsiteX661" fmla="*/ 101832 w 2088269"/>
                    <a:gd name="connsiteY661" fmla="*/ 2264281 h 2309176"/>
                    <a:gd name="connsiteX662" fmla="*/ 83529 w 2088269"/>
                    <a:gd name="connsiteY662" fmla="*/ 2259899 h 2309176"/>
                    <a:gd name="connsiteX663" fmla="*/ 81209 w 2088269"/>
                    <a:gd name="connsiteY663" fmla="*/ 2240565 h 2309176"/>
                    <a:gd name="connsiteX664" fmla="*/ 107245 w 2088269"/>
                    <a:gd name="connsiteY664" fmla="*/ 2199834 h 2309176"/>
                    <a:gd name="connsiteX665" fmla="*/ 155967 w 2088269"/>
                    <a:gd name="connsiteY665" fmla="*/ 2141832 h 2309176"/>
                    <a:gd name="connsiteX666" fmla="*/ 163958 w 2088269"/>
                    <a:gd name="connsiteY666" fmla="*/ 2135387 h 2309176"/>
                    <a:gd name="connsiteX667" fmla="*/ 198760 w 2088269"/>
                    <a:gd name="connsiteY667" fmla="*/ 2091564 h 2309176"/>
                    <a:gd name="connsiteX668" fmla="*/ 213969 w 2088269"/>
                    <a:gd name="connsiteY668" fmla="*/ 2053411 h 2309176"/>
                    <a:gd name="connsiteX669" fmla="*/ 231241 w 2088269"/>
                    <a:gd name="connsiteY669" fmla="*/ 2024796 h 2309176"/>
                    <a:gd name="connsiteX670" fmla="*/ 235108 w 2088269"/>
                    <a:gd name="connsiteY670" fmla="*/ 2019641 h 2309176"/>
                    <a:gd name="connsiteX671" fmla="*/ 235366 w 2088269"/>
                    <a:gd name="connsiteY671" fmla="*/ 2006236 h 2309176"/>
                    <a:gd name="connsiteX672" fmla="*/ 222734 w 2088269"/>
                    <a:gd name="connsiteY672" fmla="*/ 2002111 h 2309176"/>
                    <a:gd name="connsiteX673" fmla="*/ 198502 w 2088269"/>
                    <a:gd name="connsiteY673" fmla="*/ 2011907 h 2309176"/>
                    <a:gd name="connsiteX674" fmla="*/ 163958 w 2088269"/>
                    <a:gd name="connsiteY674" fmla="*/ 2060371 h 2309176"/>
                    <a:gd name="connsiteX675" fmla="*/ 109308 w 2088269"/>
                    <a:gd name="connsiteY675" fmla="*/ 2113218 h 2309176"/>
                    <a:gd name="connsiteX676" fmla="*/ 84302 w 2088269"/>
                    <a:gd name="connsiteY676" fmla="*/ 2092595 h 2309176"/>
                    <a:gd name="connsiteX677" fmla="*/ 97707 w 2088269"/>
                    <a:gd name="connsiteY677" fmla="*/ 2059598 h 2309176"/>
                    <a:gd name="connsiteX678" fmla="*/ 100543 w 2088269"/>
                    <a:gd name="connsiteY678" fmla="*/ 2053411 h 2309176"/>
                    <a:gd name="connsiteX679" fmla="*/ 93582 w 2088269"/>
                    <a:gd name="connsiteY679" fmla="*/ 2052638 h 2309176"/>
                    <a:gd name="connsiteX680" fmla="*/ 66257 w 2088269"/>
                    <a:gd name="connsiteY680" fmla="*/ 2058824 h 2309176"/>
                    <a:gd name="connsiteX681" fmla="*/ 47181 w 2088269"/>
                    <a:gd name="connsiteY681" fmla="*/ 2055731 h 2309176"/>
                    <a:gd name="connsiteX682" fmla="*/ 44603 w 2088269"/>
                    <a:gd name="connsiteY682" fmla="*/ 2035108 h 2309176"/>
                    <a:gd name="connsiteX683" fmla="*/ 48727 w 2088269"/>
                    <a:gd name="connsiteY683" fmla="*/ 2014485 h 2309176"/>
                    <a:gd name="connsiteX684" fmla="*/ 58523 w 2088269"/>
                    <a:gd name="connsiteY684" fmla="*/ 1990253 h 2309176"/>
                    <a:gd name="connsiteX685" fmla="*/ 115494 w 2088269"/>
                    <a:gd name="connsiteY685" fmla="*/ 1975559 h 2309176"/>
                    <a:gd name="connsiteX686" fmla="*/ 143593 w 2088269"/>
                    <a:gd name="connsiteY686" fmla="*/ 1968857 h 2309176"/>
                    <a:gd name="connsiteX687" fmla="*/ 155194 w 2088269"/>
                    <a:gd name="connsiteY687" fmla="*/ 1945914 h 2309176"/>
                    <a:gd name="connsiteX688" fmla="*/ 156740 w 2088269"/>
                    <a:gd name="connsiteY688" fmla="*/ 1926064 h 2309176"/>
                    <a:gd name="connsiteX689" fmla="*/ 182261 w 2088269"/>
                    <a:gd name="connsiteY689" fmla="*/ 1921939 h 2309176"/>
                    <a:gd name="connsiteX690" fmla="*/ 210360 w 2088269"/>
                    <a:gd name="connsiteY690" fmla="*/ 1952874 h 2309176"/>
                    <a:gd name="connsiteX691" fmla="*/ 234592 w 2088269"/>
                    <a:gd name="connsiteY691" fmla="*/ 1969372 h 2309176"/>
                    <a:gd name="connsiteX692" fmla="*/ 267589 w 2088269"/>
                    <a:gd name="connsiteY692" fmla="*/ 1944367 h 2309176"/>
                    <a:gd name="connsiteX693" fmla="*/ 284345 w 2088269"/>
                    <a:gd name="connsiteY693" fmla="*/ 1912143 h 2309176"/>
                    <a:gd name="connsiteX694" fmla="*/ 275323 w 2088269"/>
                    <a:gd name="connsiteY694" fmla="*/ 1919877 h 2309176"/>
                    <a:gd name="connsiteX695" fmla="*/ 238459 w 2088269"/>
                    <a:gd name="connsiteY695" fmla="*/ 1926579 h 2309176"/>
                    <a:gd name="connsiteX696" fmla="*/ 228405 w 2088269"/>
                    <a:gd name="connsiteY696" fmla="*/ 1895903 h 2309176"/>
                    <a:gd name="connsiteX697" fmla="*/ 265269 w 2088269"/>
                    <a:gd name="connsiteY697" fmla="*/ 1856719 h 2309176"/>
                    <a:gd name="connsiteX698" fmla="*/ 275065 w 2088269"/>
                    <a:gd name="connsiteY698" fmla="*/ 1842541 h 2309176"/>
                    <a:gd name="connsiteX699" fmla="*/ 280994 w 2088269"/>
                    <a:gd name="connsiteY699" fmla="*/ 1827074 h 2309176"/>
                    <a:gd name="connsiteX700" fmla="*/ 282541 w 2088269"/>
                    <a:gd name="connsiteY700" fmla="*/ 1816762 h 2309176"/>
                    <a:gd name="connsiteX701" fmla="*/ 271456 w 2088269"/>
                    <a:gd name="connsiteY701" fmla="*/ 1817793 h 2309176"/>
                    <a:gd name="connsiteX702" fmla="*/ 196182 w 2088269"/>
                    <a:gd name="connsiteY702" fmla="*/ 1864195 h 2309176"/>
                    <a:gd name="connsiteX703" fmla="*/ 165505 w 2088269"/>
                    <a:gd name="connsiteY703" fmla="*/ 1891520 h 2309176"/>
                    <a:gd name="connsiteX704" fmla="*/ 153905 w 2088269"/>
                    <a:gd name="connsiteY704" fmla="*/ 1896418 h 2309176"/>
                    <a:gd name="connsiteX705" fmla="*/ 105183 w 2088269"/>
                    <a:gd name="connsiteY705" fmla="*/ 1921166 h 2309176"/>
                    <a:gd name="connsiteX706" fmla="*/ 51563 w 2088269"/>
                    <a:gd name="connsiteY706" fmla="*/ 1952616 h 2309176"/>
                    <a:gd name="connsiteX707" fmla="*/ 9286 w 2088269"/>
                    <a:gd name="connsiteY707" fmla="*/ 1947460 h 2309176"/>
                    <a:gd name="connsiteX708" fmla="*/ 4646 w 2088269"/>
                    <a:gd name="connsiteY708" fmla="*/ 1924517 h 2309176"/>
                    <a:gd name="connsiteX709" fmla="*/ 27589 w 2088269"/>
                    <a:gd name="connsiteY709" fmla="*/ 1895129 h 2309176"/>
                    <a:gd name="connsiteX710" fmla="*/ 23722 w 2088269"/>
                    <a:gd name="connsiteY710" fmla="*/ 1878889 h 2309176"/>
                    <a:gd name="connsiteX711" fmla="*/ 21402 w 2088269"/>
                    <a:gd name="connsiteY711" fmla="*/ 1860844 h 2309176"/>
                    <a:gd name="connsiteX712" fmla="*/ 47181 w 2088269"/>
                    <a:gd name="connsiteY712" fmla="*/ 1842541 h 2309176"/>
                    <a:gd name="connsiteX713" fmla="*/ 59812 w 2088269"/>
                    <a:gd name="connsiteY713" fmla="*/ 1834549 h 2309176"/>
                    <a:gd name="connsiteX714" fmla="*/ 58781 w 2088269"/>
                    <a:gd name="connsiteY714" fmla="*/ 1822175 h 2309176"/>
                    <a:gd name="connsiteX715" fmla="*/ 52852 w 2088269"/>
                    <a:gd name="connsiteY715" fmla="*/ 1819340 h 2309176"/>
                    <a:gd name="connsiteX716" fmla="*/ 50016 w 2088269"/>
                    <a:gd name="connsiteY716" fmla="*/ 1806451 h 2309176"/>
                    <a:gd name="connsiteX717" fmla="*/ 88684 w 2088269"/>
                    <a:gd name="connsiteY717" fmla="*/ 1759791 h 2309176"/>
                    <a:gd name="connsiteX718" fmla="*/ 94098 w 2088269"/>
                    <a:gd name="connsiteY718" fmla="*/ 1754635 h 2309176"/>
                    <a:gd name="connsiteX719" fmla="*/ 103378 w 2088269"/>
                    <a:gd name="connsiteY719" fmla="*/ 1751800 h 2309176"/>
                    <a:gd name="connsiteX720" fmla="*/ 107503 w 2088269"/>
                    <a:gd name="connsiteY720" fmla="*/ 1759533 h 2309176"/>
                    <a:gd name="connsiteX721" fmla="*/ 109050 w 2088269"/>
                    <a:gd name="connsiteY721" fmla="*/ 1770618 h 2309176"/>
                    <a:gd name="connsiteX722" fmla="*/ 153389 w 2088269"/>
                    <a:gd name="connsiteY722" fmla="*/ 1805162 h 2309176"/>
                    <a:gd name="connsiteX723" fmla="*/ 194120 w 2088269"/>
                    <a:gd name="connsiteY723" fmla="*/ 1801552 h 2309176"/>
                    <a:gd name="connsiteX724" fmla="*/ 202369 w 2088269"/>
                    <a:gd name="connsiteY724" fmla="*/ 1795366 h 2309176"/>
                    <a:gd name="connsiteX725" fmla="*/ 194120 w 2088269"/>
                    <a:gd name="connsiteY725" fmla="*/ 1790468 h 2309176"/>
                    <a:gd name="connsiteX726" fmla="*/ 169372 w 2088269"/>
                    <a:gd name="connsiteY726" fmla="*/ 1785054 h 2309176"/>
                    <a:gd name="connsiteX727" fmla="*/ 155967 w 2088269"/>
                    <a:gd name="connsiteY727" fmla="*/ 1771134 h 2309176"/>
                    <a:gd name="connsiteX728" fmla="*/ 171434 w 2088269"/>
                    <a:gd name="connsiteY728" fmla="*/ 1759275 h 2309176"/>
                    <a:gd name="connsiteX729" fmla="*/ 177879 w 2088269"/>
                    <a:gd name="connsiteY729" fmla="*/ 1758760 h 2309176"/>
                    <a:gd name="connsiteX730" fmla="*/ 183550 w 2088269"/>
                    <a:gd name="connsiteY730" fmla="*/ 1746901 h 2309176"/>
                    <a:gd name="connsiteX731" fmla="*/ 172208 w 2088269"/>
                    <a:gd name="connsiteY731" fmla="*/ 1726536 h 2309176"/>
                    <a:gd name="connsiteX732" fmla="*/ 172465 w 2088269"/>
                    <a:gd name="connsiteY732" fmla="*/ 1711585 h 2309176"/>
                    <a:gd name="connsiteX733" fmla="*/ 186902 w 2088269"/>
                    <a:gd name="connsiteY733" fmla="*/ 1708233 h 2309176"/>
                    <a:gd name="connsiteX734" fmla="*/ 206493 w 2088269"/>
                    <a:gd name="connsiteY734" fmla="*/ 1697149 h 2309176"/>
                    <a:gd name="connsiteX735" fmla="*/ 219641 w 2088269"/>
                    <a:gd name="connsiteY735" fmla="*/ 1694571 h 2309176"/>
                    <a:gd name="connsiteX736" fmla="*/ 232272 w 2088269"/>
                    <a:gd name="connsiteY736" fmla="*/ 1694571 h 2309176"/>
                    <a:gd name="connsiteX737" fmla="*/ 237686 w 2088269"/>
                    <a:gd name="connsiteY737" fmla="*/ 1688126 h 2309176"/>
                    <a:gd name="connsiteX738" fmla="*/ 254700 w 2088269"/>
                    <a:gd name="connsiteY738" fmla="*/ 1681939 h 2309176"/>
                    <a:gd name="connsiteX739" fmla="*/ 264753 w 2088269"/>
                    <a:gd name="connsiteY739" fmla="*/ 1697149 h 2309176"/>
                    <a:gd name="connsiteX740" fmla="*/ 262176 w 2088269"/>
                    <a:gd name="connsiteY740" fmla="*/ 1723185 h 2309176"/>
                    <a:gd name="connsiteX741" fmla="*/ 280994 w 2088269"/>
                    <a:gd name="connsiteY741" fmla="*/ 1743550 h 2309176"/>
                    <a:gd name="connsiteX742" fmla="*/ 314249 w 2088269"/>
                    <a:gd name="connsiteY742" fmla="*/ 1734785 h 2309176"/>
                    <a:gd name="connsiteX743" fmla="*/ 425613 w 2088269"/>
                    <a:gd name="connsiteY743" fmla="*/ 1675494 h 2309176"/>
                    <a:gd name="connsiteX744" fmla="*/ 499856 w 2088269"/>
                    <a:gd name="connsiteY744" fmla="*/ 1604345 h 2309176"/>
                    <a:gd name="connsiteX745" fmla="*/ 516096 w 2088269"/>
                    <a:gd name="connsiteY745" fmla="*/ 1588104 h 2309176"/>
                    <a:gd name="connsiteX746" fmla="*/ 577966 w 2088269"/>
                    <a:gd name="connsiteY746" fmla="*/ 1538351 h 2309176"/>
                    <a:gd name="connsiteX747" fmla="*/ 624109 w 2088269"/>
                    <a:gd name="connsiteY747" fmla="*/ 1510510 h 2309176"/>
                    <a:gd name="connsiteX748" fmla="*/ 628234 w 2088269"/>
                    <a:gd name="connsiteY748" fmla="*/ 1508448 h 2309176"/>
                    <a:gd name="connsiteX749" fmla="*/ 632874 w 2088269"/>
                    <a:gd name="connsiteY749" fmla="*/ 1503034 h 2309176"/>
                    <a:gd name="connsiteX750" fmla="*/ 627203 w 2088269"/>
                    <a:gd name="connsiteY750" fmla="*/ 1497621 h 2309176"/>
                    <a:gd name="connsiteX751" fmla="*/ 582863 w 2088269"/>
                    <a:gd name="connsiteY751" fmla="*/ 1494012 h 2309176"/>
                    <a:gd name="connsiteX752" fmla="*/ 533884 w 2088269"/>
                    <a:gd name="connsiteY752" fmla="*/ 1525462 h 2309176"/>
                    <a:gd name="connsiteX753" fmla="*/ 468664 w 2088269"/>
                    <a:gd name="connsiteY753" fmla="*/ 1607181 h 2309176"/>
                    <a:gd name="connsiteX754" fmla="*/ 356010 w 2088269"/>
                    <a:gd name="connsiteY754" fmla="*/ 1677041 h 2309176"/>
                    <a:gd name="connsiteX755" fmla="*/ 325076 w 2088269"/>
                    <a:gd name="connsiteY755" fmla="*/ 1663121 h 2309176"/>
                    <a:gd name="connsiteX756" fmla="*/ 331778 w 2088269"/>
                    <a:gd name="connsiteY756" fmla="*/ 1636826 h 2309176"/>
                    <a:gd name="connsiteX757" fmla="*/ 359362 w 2088269"/>
                    <a:gd name="connsiteY757" fmla="*/ 1614656 h 2309176"/>
                    <a:gd name="connsiteX758" fmla="*/ 368900 w 2088269"/>
                    <a:gd name="connsiteY758" fmla="*/ 1605892 h 2309176"/>
                    <a:gd name="connsiteX759" fmla="*/ 334098 w 2088269"/>
                    <a:gd name="connsiteY759" fmla="*/ 1617234 h 2309176"/>
                    <a:gd name="connsiteX760" fmla="*/ 301617 w 2088269"/>
                    <a:gd name="connsiteY760" fmla="*/ 1643786 h 2309176"/>
                    <a:gd name="connsiteX761" fmla="*/ 262176 w 2088269"/>
                    <a:gd name="connsiteY761" fmla="*/ 1658480 h 2309176"/>
                    <a:gd name="connsiteX762" fmla="*/ 205462 w 2088269"/>
                    <a:gd name="connsiteY762" fmla="*/ 1656160 h 2309176"/>
                    <a:gd name="connsiteX763" fmla="*/ 189737 w 2088269"/>
                    <a:gd name="connsiteY763" fmla="*/ 1650231 h 2309176"/>
                    <a:gd name="connsiteX764" fmla="*/ 188191 w 2088269"/>
                    <a:gd name="connsiteY764" fmla="*/ 1632959 h 2309176"/>
                    <a:gd name="connsiteX765" fmla="*/ 191284 w 2088269"/>
                    <a:gd name="connsiteY765" fmla="*/ 1630639 h 2309176"/>
                    <a:gd name="connsiteX766" fmla="*/ 199018 w 2088269"/>
                    <a:gd name="connsiteY766" fmla="*/ 1622390 h 2309176"/>
                    <a:gd name="connsiteX767" fmla="*/ 187675 w 2088269"/>
                    <a:gd name="connsiteY767" fmla="*/ 1618781 h 2309176"/>
                    <a:gd name="connsiteX768" fmla="*/ 159576 w 2088269"/>
                    <a:gd name="connsiteY768" fmla="*/ 1619555 h 2309176"/>
                    <a:gd name="connsiteX769" fmla="*/ 150038 w 2088269"/>
                    <a:gd name="connsiteY769" fmla="*/ 1615172 h 2309176"/>
                    <a:gd name="connsiteX770" fmla="*/ 151585 w 2088269"/>
                    <a:gd name="connsiteY770" fmla="*/ 1603829 h 2309176"/>
                    <a:gd name="connsiteX771" fmla="*/ 179168 w 2088269"/>
                    <a:gd name="connsiteY771" fmla="*/ 1580371 h 2309176"/>
                    <a:gd name="connsiteX772" fmla="*/ 185097 w 2088269"/>
                    <a:gd name="connsiteY772" fmla="*/ 1571348 h 2309176"/>
                    <a:gd name="connsiteX773" fmla="*/ 175301 w 2088269"/>
                    <a:gd name="connsiteY773" fmla="*/ 1574184 h 2309176"/>
                    <a:gd name="connsiteX774" fmla="*/ 122712 w 2088269"/>
                    <a:gd name="connsiteY774" fmla="*/ 1586815 h 2309176"/>
                    <a:gd name="connsiteX775" fmla="*/ 106214 w 2088269"/>
                    <a:gd name="connsiteY775" fmla="*/ 1561037 h 2309176"/>
                    <a:gd name="connsiteX776" fmla="*/ 126579 w 2088269"/>
                    <a:gd name="connsiteY776" fmla="*/ 1536289 h 2309176"/>
                    <a:gd name="connsiteX777" fmla="*/ 134055 w 2088269"/>
                    <a:gd name="connsiteY777" fmla="*/ 1530876 h 2309176"/>
                    <a:gd name="connsiteX778" fmla="*/ 131219 w 2088269"/>
                    <a:gd name="connsiteY778" fmla="*/ 1509995 h 2309176"/>
                    <a:gd name="connsiteX779" fmla="*/ 108534 w 2088269"/>
                    <a:gd name="connsiteY779" fmla="*/ 1500972 h 2309176"/>
                    <a:gd name="connsiteX780" fmla="*/ 76053 w 2088269"/>
                    <a:gd name="connsiteY780" fmla="*/ 1488856 h 2309176"/>
                    <a:gd name="connsiteX781" fmla="*/ 59554 w 2088269"/>
                    <a:gd name="connsiteY781" fmla="*/ 1480091 h 2309176"/>
                    <a:gd name="connsiteX782" fmla="*/ 52336 w 2088269"/>
                    <a:gd name="connsiteY782" fmla="*/ 1449157 h 2309176"/>
                    <a:gd name="connsiteX783" fmla="*/ 81209 w 2088269"/>
                    <a:gd name="connsiteY783" fmla="*/ 1423636 h 2309176"/>
                    <a:gd name="connsiteX784" fmla="*/ 137664 w 2088269"/>
                    <a:gd name="connsiteY784" fmla="*/ 1404302 h 2309176"/>
                    <a:gd name="connsiteX785" fmla="*/ 201853 w 2088269"/>
                    <a:gd name="connsiteY785" fmla="*/ 1434463 h 2309176"/>
                    <a:gd name="connsiteX786" fmla="*/ 228405 w 2088269"/>
                    <a:gd name="connsiteY786" fmla="*/ 1477256 h 2309176"/>
                    <a:gd name="connsiteX787" fmla="*/ 299813 w 2088269"/>
                    <a:gd name="connsiteY787" fmla="*/ 1501746 h 2309176"/>
                    <a:gd name="connsiteX788" fmla="*/ 311155 w 2088269"/>
                    <a:gd name="connsiteY788" fmla="*/ 1481896 h 2309176"/>
                    <a:gd name="connsiteX789" fmla="*/ 326880 w 2088269"/>
                    <a:gd name="connsiteY789" fmla="*/ 1433174 h 2309176"/>
                    <a:gd name="connsiteX790" fmla="*/ 367353 w 2088269"/>
                    <a:gd name="connsiteY790" fmla="*/ 1425440 h 2309176"/>
                    <a:gd name="connsiteX791" fmla="*/ 385914 w 2088269"/>
                    <a:gd name="connsiteY791" fmla="*/ 1428276 h 2309176"/>
                    <a:gd name="connsiteX792" fmla="*/ 395452 w 2088269"/>
                    <a:gd name="connsiteY792" fmla="*/ 1423378 h 2309176"/>
                    <a:gd name="connsiteX793" fmla="*/ 388234 w 2088269"/>
                    <a:gd name="connsiteY793" fmla="*/ 1416418 h 2309176"/>
                    <a:gd name="connsiteX794" fmla="*/ 330747 w 2088269"/>
                    <a:gd name="connsiteY794" fmla="*/ 1411004 h 2309176"/>
                    <a:gd name="connsiteX795" fmla="*/ 280479 w 2088269"/>
                    <a:gd name="connsiteY795" fmla="*/ 1406622 h 2309176"/>
                    <a:gd name="connsiteX796" fmla="*/ 269651 w 2088269"/>
                    <a:gd name="connsiteY796" fmla="*/ 1395537 h 2309176"/>
                    <a:gd name="connsiteX797" fmla="*/ 279190 w 2088269"/>
                    <a:gd name="connsiteY797" fmla="*/ 1384710 h 2309176"/>
                    <a:gd name="connsiteX798" fmla="*/ 284603 w 2088269"/>
                    <a:gd name="connsiteY798" fmla="*/ 1383163 h 2309176"/>
                    <a:gd name="connsiteX799" fmla="*/ 288728 w 2088269"/>
                    <a:gd name="connsiteY799" fmla="*/ 1381359 h 2309176"/>
                    <a:gd name="connsiteX800" fmla="*/ 268620 w 2088269"/>
                    <a:gd name="connsiteY800" fmla="*/ 1373883 h 2309176"/>
                    <a:gd name="connsiteX801" fmla="*/ 258051 w 2088269"/>
                    <a:gd name="connsiteY801" fmla="*/ 1337019 h 2309176"/>
                    <a:gd name="connsiteX802" fmla="*/ 259855 w 2088269"/>
                    <a:gd name="connsiteY802" fmla="*/ 1322583 h 2309176"/>
                    <a:gd name="connsiteX803" fmla="*/ 253669 w 2088269"/>
                    <a:gd name="connsiteY803" fmla="*/ 1301960 h 2309176"/>
                    <a:gd name="connsiteX804" fmla="*/ 251349 w 2088269"/>
                    <a:gd name="connsiteY804" fmla="*/ 1283657 h 2309176"/>
                    <a:gd name="connsiteX805" fmla="*/ 273003 w 2088269"/>
                    <a:gd name="connsiteY805" fmla="*/ 1269221 h 2309176"/>
                    <a:gd name="connsiteX806" fmla="*/ 362713 w 2088269"/>
                    <a:gd name="connsiteY806" fmla="*/ 1306343 h 2309176"/>
                    <a:gd name="connsiteX807" fmla="*/ 430253 w 2088269"/>
                    <a:gd name="connsiteY807" fmla="*/ 1342433 h 2309176"/>
                    <a:gd name="connsiteX808" fmla="*/ 497278 w 2088269"/>
                    <a:gd name="connsiteY808" fmla="*/ 1354033 h 2309176"/>
                    <a:gd name="connsiteX809" fmla="*/ 517643 w 2088269"/>
                    <a:gd name="connsiteY809" fmla="*/ 1335730 h 2309176"/>
                    <a:gd name="connsiteX810" fmla="*/ 547547 w 2088269"/>
                    <a:gd name="connsiteY810" fmla="*/ 1328512 h 2309176"/>
                    <a:gd name="connsiteX811" fmla="*/ 568170 w 2088269"/>
                    <a:gd name="connsiteY811" fmla="*/ 1355838 h 2309176"/>
                    <a:gd name="connsiteX812" fmla="*/ 624367 w 2088269"/>
                    <a:gd name="connsiteY812" fmla="*/ 1370274 h 2309176"/>
                    <a:gd name="connsiteX813" fmla="*/ 684174 w 2088269"/>
                    <a:gd name="connsiteY813" fmla="*/ 1327223 h 2309176"/>
                    <a:gd name="connsiteX814" fmla="*/ 717429 w 2088269"/>
                    <a:gd name="connsiteY814" fmla="*/ 1304796 h 2309176"/>
                    <a:gd name="connsiteX815" fmla="*/ 729545 w 2088269"/>
                    <a:gd name="connsiteY815" fmla="*/ 1266901 h 2309176"/>
                    <a:gd name="connsiteX816" fmla="*/ 719491 w 2088269"/>
                    <a:gd name="connsiteY816" fmla="*/ 1239060 h 2309176"/>
                    <a:gd name="connsiteX817" fmla="*/ 697321 w 2088269"/>
                    <a:gd name="connsiteY817" fmla="*/ 1224108 h 2309176"/>
                    <a:gd name="connsiteX818" fmla="*/ 672058 w 2088269"/>
                    <a:gd name="connsiteY818" fmla="*/ 1239833 h 2309176"/>
                    <a:gd name="connsiteX819" fmla="*/ 649630 w 2088269"/>
                    <a:gd name="connsiteY819" fmla="*/ 1293969 h 2309176"/>
                    <a:gd name="connsiteX820" fmla="*/ 643959 w 2088269"/>
                    <a:gd name="connsiteY820" fmla="*/ 1303507 h 2309176"/>
                    <a:gd name="connsiteX821" fmla="*/ 615087 w 2088269"/>
                    <a:gd name="connsiteY821" fmla="*/ 1308663 h 2309176"/>
                    <a:gd name="connsiteX822" fmla="*/ 605807 w 2088269"/>
                    <a:gd name="connsiteY822" fmla="*/ 1302218 h 2309176"/>
                    <a:gd name="connsiteX823" fmla="*/ 538782 w 2088269"/>
                    <a:gd name="connsiteY823" fmla="*/ 1286751 h 2309176"/>
                    <a:gd name="connsiteX824" fmla="*/ 483873 w 2088269"/>
                    <a:gd name="connsiteY824" fmla="*/ 1298093 h 2309176"/>
                    <a:gd name="connsiteX825" fmla="*/ 427160 w 2088269"/>
                    <a:gd name="connsiteY825" fmla="*/ 1298351 h 2309176"/>
                    <a:gd name="connsiteX826" fmla="*/ 412724 w 2088269"/>
                    <a:gd name="connsiteY826" fmla="*/ 1287008 h 2309176"/>
                    <a:gd name="connsiteX827" fmla="*/ 420457 w 2088269"/>
                    <a:gd name="connsiteY827" fmla="*/ 1269994 h 2309176"/>
                    <a:gd name="connsiteX828" fmla="*/ 433089 w 2088269"/>
                    <a:gd name="connsiteY828" fmla="*/ 1262261 h 2309176"/>
                    <a:gd name="connsiteX829" fmla="*/ 448298 w 2088269"/>
                    <a:gd name="connsiteY829" fmla="*/ 1257621 h 2309176"/>
                    <a:gd name="connsiteX830" fmla="*/ 455774 w 2088269"/>
                    <a:gd name="connsiteY830" fmla="*/ 1252981 h 2309176"/>
                    <a:gd name="connsiteX831" fmla="*/ 450103 w 2088269"/>
                    <a:gd name="connsiteY831" fmla="*/ 1245247 h 2309176"/>
                    <a:gd name="connsiteX832" fmla="*/ 412981 w 2088269"/>
                    <a:gd name="connsiteY832" fmla="*/ 1236998 h 2309176"/>
                    <a:gd name="connsiteX833" fmla="*/ 360135 w 2088269"/>
                    <a:gd name="connsiteY833" fmla="*/ 1242669 h 2309176"/>
                    <a:gd name="connsiteX834" fmla="*/ 308577 w 2088269"/>
                    <a:gd name="connsiteY834" fmla="*/ 1250145 h 2309176"/>
                    <a:gd name="connsiteX835" fmla="*/ 275065 w 2088269"/>
                    <a:gd name="connsiteY835" fmla="*/ 1240349 h 2309176"/>
                    <a:gd name="connsiteX836" fmla="*/ 255989 w 2088269"/>
                    <a:gd name="connsiteY836" fmla="*/ 1233389 h 2309176"/>
                    <a:gd name="connsiteX837" fmla="*/ 183808 w 2088269"/>
                    <a:gd name="connsiteY837" fmla="*/ 1214312 h 2309176"/>
                    <a:gd name="connsiteX838" fmla="*/ 168341 w 2088269"/>
                    <a:gd name="connsiteY838" fmla="*/ 1205805 h 2309176"/>
                    <a:gd name="connsiteX839" fmla="*/ 170403 w 2088269"/>
                    <a:gd name="connsiteY839" fmla="*/ 1185182 h 2309176"/>
                    <a:gd name="connsiteX840" fmla="*/ 190768 w 2088269"/>
                    <a:gd name="connsiteY840" fmla="*/ 1178738 h 2309176"/>
                    <a:gd name="connsiteX841" fmla="*/ 195924 w 2088269"/>
                    <a:gd name="connsiteY841" fmla="*/ 1175386 h 2309176"/>
                    <a:gd name="connsiteX842" fmla="*/ 190511 w 2088269"/>
                    <a:gd name="connsiteY842" fmla="*/ 1171520 h 2309176"/>
                    <a:gd name="connsiteX843" fmla="*/ 149007 w 2088269"/>
                    <a:gd name="connsiteY843" fmla="*/ 1160950 h 2309176"/>
                    <a:gd name="connsiteX844" fmla="*/ 133024 w 2088269"/>
                    <a:gd name="connsiteY844" fmla="*/ 1153217 h 2309176"/>
                    <a:gd name="connsiteX845" fmla="*/ 119619 w 2088269"/>
                    <a:gd name="connsiteY845" fmla="*/ 1124860 h 2309176"/>
                    <a:gd name="connsiteX846" fmla="*/ 145140 w 2088269"/>
                    <a:gd name="connsiteY846" fmla="*/ 1104753 h 2309176"/>
                    <a:gd name="connsiteX847" fmla="*/ 187417 w 2088269"/>
                    <a:gd name="connsiteY847" fmla="*/ 1108619 h 2309176"/>
                    <a:gd name="connsiteX848" fmla="*/ 196955 w 2088269"/>
                    <a:gd name="connsiteY848" fmla="*/ 1105526 h 2309176"/>
                    <a:gd name="connsiteX849" fmla="*/ 244130 w 2088269"/>
                    <a:gd name="connsiteY849" fmla="*/ 1095214 h 2309176"/>
                    <a:gd name="connsiteX850" fmla="*/ 299297 w 2088269"/>
                    <a:gd name="connsiteY850" fmla="*/ 1133109 h 2309176"/>
                    <a:gd name="connsiteX851" fmla="*/ 304195 w 2088269"/>
                    <a:gd name="connsiteY851" fmla="*/ 1135687 h 2309176"/>
                    <a:gd name="connsiteX852" fmla="*/ 312960 w 2088269"/>
                    <a:gd name="connsiteY852" fmla="*/ 1136460 h 2309176"/>
                    <a:gd name="connsiteX853" fmla="*/ 313733 w 2088269"/>
                    <a:gd name="connsiteY853" fmla="*/ 1128727 h 2309176"/>
                    <a:gd name="connsiteX854" fmla="*/ 330747 w 2088269"/>
                    <a:gd name="connsiteY854" fmla="*/ 1108619 h 2309176"/>
                    <a:gd name="connsiteX855" fmla="*/ 405248 w 2088269"/>
                    <a:gd name="connsiteY855" fmla="*/ 1144967 h 2309176"/>
                    <a:gd name="connsiteX856" fmla="*/ 422520 w 2088269"/>
                    <a:gd name="connsiteY856" fmla="*/ 1165848 h 2309176"/>
                    <a:gd name="connsiteX857" fmla="*/ 450618 w 2088269"/>
                    <a:gd name="connsiteY857" fmla="*/ 1161981 h 2309176"/>
                    <a:gd name="connsiteX858" fmla="*/ 531048 w 2088269"/>
                    <a:gd name="connsiteY858" fmla="*/ 1119962 h 2309176"/>
                    <a:gd name="connsiteX859" fmla="*/ 608900 w 2088269"/>
                    <a:gd name="connsiteY859" fmla="*/ 1128211 h 2309176"/>
                    <a:gd name="connsiteX860" fmla="*/ 622563 w 2088269"/>
                    <a:gd name="connsiteY860" fmla="*/ 1131047 h 2309176"/>
                    <a:gd name="connsiteX861" fmla="*/ 560436 w 2088269"/>
                    <a:gd name="connsiteY861" fmla="*/ 1104495 h 2309176"/>
                    <a:gd name="connsiteX862" fmla="*/ 526150 w 2088269"/>
                    <a:gd name="connsiteY862" fmla="*/ 1101144 h 2309176"/>
                    <a:gd name="connsiteX863" fmla="*/ 466086 w 2088269"/>
                    <a:gd name="connsiteY863" fmla="*/ 1114549 h 2309176"/>
                    <a:gd name="connsiteX864" fmla="*/ 422520 w 2088269"/>
                    <a:gd name="connsiteY864" fmla="*/ 1104495 h 2309176"/>
                    <a:gd name="connsiteX865" fmla="*/ 422520 w 2088269"/>
                    <a:gd name="connsiteY865" fmla="*/ 1085934 h 2309176"/>
                    <a:gd name="connsiteX866" fmla="*/ 420715 w 2088269"/>
                    <a:gd name="connsiteY866" fmla="*/ 1072014 h 2309176"/>
                    <a:gd name="connsiteX867" fmla="*/ 368642 w 2088269"/>
                    <a:gd name="connsiteY867" fmla="*/ 1057320 h 2309176"/>
                    <a:gd name="connsiteX868" fmla="*/ 335387 w 2088269"/>
                    <a:gd name="connsiteY868" fmla="*/ 1043141 h 2309176"/>
                    <a:gd name="connsiteX869" fmla="*/ 334872 w 2088269"/>
                    <a:gd name="connsiteY869" fmla="*/ 1017878 h 2309176"/>
                    <a:gd name="connsiteX870" fmla="*/ 394163 w 2088269"/>
                    <a:gd name="connsiteY870" fmla="*/ 994677 h 2309176"/>
                    <a:gd name="connsiteX871" fmla="*/ 451650 w 2088269"/>
                    <a:gd name="connsiteY871" fmla="*/ 997513 h 2309176"/>
                    <a:gd name="connsiteX872" fmla="*/ 489802 w 2088269"/>
                    <a:gd name="connsiteY872" fmla="*/ 1014785 h 2309176"/>
                    <a:gd name="connsiteX873" fmla="*/ 527697 w 2088269"/>
                    <a:gd name="connsiteY873" fmla="*/ 1025096 h 2309176"/>
                    <a:gd name="connsiteX874" fmla="*/ 535688 w 2088269"/>
                    <a:gd name="connsiteY874" fmla="*/ 1024065 h 2309176"/>
                    <a:gd name="connsiteX875" fmla="*/ 534915 w 2088269"/>
                    <a:gd name="connsiteY875" fmla="*/ 1021745 h 2309176"/>
                    <a:gd name="connsiteX876" fmla="*/ 459641 w 2088269"/>
                    <a:gd name="connsiteY876" fmla="*/ 975343 h 2309176"/>
                    <a:gd name="connsiteX877" fmla="*/ 405506 w 2088269"/>
                    <a:gd name="connsiteY877" fmla="*/ 942604 h 2309176"/>
                    <a:gd name="connsiteX878" fmla="*/ 371478 w 2088269"/>
                    <a:gd name="connsiteY878" fmla="*/ 936933 h 2309176"/>
                    <a:gd name="connsiteX879" fmla="*/ 344925 w 2088269"/>
                    <a:gd name="connsiteY879" fmla="*/ 928426 h 2309176"/>
                    <a:gd name="connsiteX880" fmla="*/ 333583 w 2088269"/>
                    <a:gd name="connsiteY880" fmla="*/ 913990 h 2309176"/>
                    <a:gd name="connsiteX881" fmla="*/ 346214 w 2088269"/>
                    <a:gd name="connsiteY881" fmla="*/ 901874 h 2309176"/>
                    <a:gd name="connsiteX882" fmla="*/ 359619 w 2088269"/>
                    <a:gd name="connsiteY882" fmla="*/ 897749 h 2309176"/>
                    <a:gd name="connsiteX883" fmla="*/ 366064 w 2088269"/>
                    <a:gd name="connsiteY883" fmla="*/ 876353 h 2309176"/>
                    <a:gd name="connsiteX884" fmla="*/ 338481 w 2088269"/>
                    <a:gd name="connsiteY884" fmla="*/ 852636 h 2309176"/>
                    <a:gd name="connsiteX885" fmla="*/ 332036 w 2088269"/>
                    <a:gd name="connsiteY885" fmla="*/ 848769 h 2309176"/>
                    <a:gd name="connsiteX886" fmla="*/ 327911 w 2088269"/>
                    <a:gd name="connsiteY886" fmla="*/ 823506 h 2309176"/>
                    <a:gd name="connsiteX887" fmla="*/ 356268 w 2088269"/>
                    <a:gd name="connsiteY887" fmla="*/ 803914 h 2309176"/>
                    <a:gd name="connsiteX888" fmla="*/ 378953 w 2088269"/>
                    <a:gd name="connsiteY888" fmla="*/ 814742 h 2309176"/>
                    <a:gd name="connsiteX889" fmla="*/ 414528 w 2088269"/>
                    <a:gd name="connsiteY889" fmla="*/ 859081 h 2309176"/>
                    <a:gd name="connsiteX890" fmla="*/ 418395 w 2088269"/>
                    <a:gd name="connsiteY890" fmla="*/ 860370 h 2309176"/>
                    <a:gd name="connsiteX891" fmla="*/ 415559 w 2088269"/>
                    <a:gd name="connsiteY891" fmla="*/ 848254 h 2309176"/>
                    <a:gd name="connsiteX892" fmla="*/ 408857 w 2088269"/>
                    <a:gd name="connsiteY892" fmla="*/ 808039 h 2309176"/>
                    <a:gd name="connsiteX893" fmla="*/ 410661 w 2088269"/>
                    <a:gd name="connsiteY893" fmla="*/ 795150 h 2309176"/>
                    <a:gd name="connsiteX894" fmla="*/ 442369 w 2088269"/>
                    <a:gd name="connsiteY894" fmla="*/ 782776 h 2309176"/>
                    <a:gd name="connsiteX895" fmla="*/ 485678 w 2088269"/>
                    <a:gd name="connsiteY895" fmla="*/ 836654 h 2309176"/>
                    <a:gd name="connsiteX896" fmla="*/ 517385 w 2088269"/>
                    <a:gd name="connsiteY896" fmla="*/ 868104 h 2309176"/>
                    <a:gd name="connsiteX897" fmla="*/ 561209 w 2088269"/>
                    <a:gd name="connsiteY897" fmla="*/ 897491 h 2309176"/>
                    <a:gd name="connsiteX898" fmla="*/ 620758 w 2088269"/>
                    <a:gd name="connsiteY898" fmla="*/ 956782 h 2309176"/>
                    <a:gd name="connsiteX899" fmla="*/ 665098 w 2088269"/>
                    <a:gd name="connsiteY899" fmla="*/ 985139 h 2309176"/>
                    <a:gd name="connsiteX900" fmla="*/ 637257 w 2088269"/>
                    <a:gd name="connsiteY900" fmla="*/ 945698 h 2309176"/>
                    <a:gd name="connsiteX901" fmla="*/ 567654 w 2088269"/>
                    <a:gd name="connsiteY901" fmla="*/ 854183 h 2309176"/>
                    <a:gd name="connsiteX902" fmla="*/ 546515 w 2088269"/>
                    <a:gd name="connsiteY902" fmla="*/ 837685 h 2309176"/>
                    <a:gd name="connsiteX903" fmla="*/ 522799 w 2088269"/>
                    <a:gd name="connsiteY903" fmla="*/ 816804 h 2309176"/>
                    <a:gd name="connsiteX904" fmla="*/ 519705 w 2088269"/>
                    <a:gd name="connsiteY904" fmla="*/ 792314 h 2309176"/>
                    <a:gd name="connsiteX905" fmla="*/ 543164 w 2088269"/>
                    <a:gd name="connsiteY905" fmla="*/ 778909 h 2309176"/>
                    <a:gd name="connsiteX906" fmla="*/ 561983 w 2088269"/>
                    <a:gd name="connsiteY906" fmla="*/ 770144 h 2309176"/>
                    <a:gd name="connsiteX907" fmla="*/ 598846 w 2088269"/>
                    <a:gd name="connsiteY907" fmla="*/ 762926 h 2309176"/>
                    <a:gd name="connsiteX908" fmla="*/ 631070 w 2088269"/>
                    <a:gd name="connsiteY908" fmla="*/ 802110 h 2309176"/>
                    <a:gd name="connsiteX909" fmla="*/ 662262 w 2088269"/>
                    <a:gd name="connsiteY909" fmla="*/ 855214 h 2309176"/>
                    <a:gd name="connsiteX910" fmla="*/ 666644 w 2088269"/>
                    <a:gd name="connsiteY910" fmla="*/ 859081 h 2309176"/>
                    <a:gd name="connsiteX911" fmla="*/ 668191 w 2088269"/>
                    <a:gd name="connsiteY911" fmla="*/ 850832 h 2309176"/>
                    <a:gd name="connsiteX912" fmla="*/ 648599 w 2088269"/>
                    <a:gd name="connsiteY912" fmla="*/ 791798 h 2309176"/>
                    <a:gd name="connsiteX913" fmla="*/ 618438 w 2088269"/>
                    <a:gd name="connsiteY913" fmla="*/ 747975 h 2309176"/>
                    <a:gd name="connsiteX914" fmla="*/ 622305 w 2088269"/>
                    <a:gd name="connsiteY914" fmla="*/ 719618 h 2309176"/>
                    <a:gd name="connsiteX915" fmla="*/ 639577 w 2088269"/>
                    <a:gd name="connsiteY915" fmla="*/ 715751 h 2309176"/>
                    <a:gd name="connsiteX916" fmla="*/ 669480 w 2088269"/>
                    <a:gd name="connsiteY916" fmla="*/ 689457 h 2309176"/>
                    <a:gd name="connsiteX917" fmla="*/ 675409 w 2088269"/>
                    <a:gd name="connsiteY917" fmla="*/ 670638 h 2309176"/>
                    <a:gd name="connsiteX918" fmla="*/ 692939 w 2088269"/>
                    <a:gd name="connsiteY918" fmla="*/ 670123 h 2309176"/>
                    <a:gd name="connsiteX919" fmla="*/ 709179 w 2088269"/>
                    <a:gd name="connsiteY919" fmla="*/ 705182 h 2309176"/>
                    <a:gd name="connsiteX920" fmla="*/ 708664 w 2088269"/>
                    <a:gd name="connsiteY920" fmla="*/ 738436 h 2309176"/>
                    <a:gd name="connsiteX921" fmla="*/ 710984 w 2088269"/>
                    <a:gd name="connsiteY921" fmla="*/ 771691 h 2309176"/>
                    <a:gd name="connsiteX922" fmla="*/ 716655 w 2088269"/>
                    <a:gd name="connsiteY922" fmla="*/ 776847 h 2309176"/>
                    <a:gd name="connsiteX923" fmla="*/ 721295 w 2088269"/>
                    <a:gd name="connsiteY923" fmla="*/ 771691 h 2309176"/>
                    <a:gd name="connsiteX924" fmla="*/ 723358 w 2088269"/>
                    <a:gd name="connsiteY924" fmla="*/ 753388 h 2309176"/>
                    <a:gd name="connsiteX925" fmla="*/ 724904 w 2088269"/>
                    <a:gd name="connsiteY925" fmla="*/ 719102 h 2309176"/>
                    <a:gd name="connsiteX926" fmla="*/ 743465 w 2088269"/>
                    <a:gd name="connsiteY926" fmla="*/ 700026 h 2309176"/>
                    <a:gd name="connsiteX927" fmla="*/ 763830 w 2088269"/>
                    <a:gd name="connsiteY927" fmla="*/ 708533 h 2309176"/>
                    <a:gd name="connsiteX928" fmla="*/ 775946 w 2088269"/>
                    <a:gd name="connsiteY928" fmla="*/ 711369 h 2309176"/>
                    <a:gd name="connsiteX929" fmla="*/ 779813 w 2088269"/>
                    <a:gd name="connsiteY929" fmla="*/ 708533 h 2309176"/>
                    <a:gd name="connsiteX930" fmla="*/ 806365 w 2088269"/>
                    <a:gd name="connsiteY930" fmla="*/ 720134 h 2309176"/>
                    <a:gd name="connsiteX931" fmla="*/ 801210 w 2088269"/>
                    <a:gd name="connsiteY931" fmla="*/ 741272 h 2309176"/>
                    <a:gd name="connsiteX932" fmla="*/ 788320 w 2088269"/>
                    <a:gd name="connsiteY932" fmla="*/ 759575 h 2309176"/>
                    <a:gd name="connsiteX933" fmla="*/ 783680 w 2088269"/>
                    <a:gd name="connsiteY933" fmla="*/ 773496 h 2309176"/>
                    <a:gd name="connsiteX934" fmla="*/ 786258 w 2088269"/>
                    <a:gd name="connsiteY934" fmla="*/ 779940 h 2309176"/>
                    <a:gd name="connsiteX935" fmla="*/ 791671 w 2088269"/>
                    <a:gd name="connsiteY935" fmla="*/ 777105 h 2309176"/>
                    <a:gd name="connsiteX936" fmla="*/ 801467 w 2088269"/>
                    <a:gd name="connsiteY936" fmla="*/ 766020 h 2309176"/>
                    <a:gd name="connsiteX937" fmla="*/ 823379 w 2088269"/>
                    <a:gd name="connsiteY937" fmla="*/ 757771 h 2309176"/>
                    <a:gd name="connsiteX938" fmla="*/ 836784 w 2088269"/>
                    <a:gd name="connsiteY938" fmla="*/ 779940 h 2309176"/>
                    <a:gd name="connsiteX939" fmla="*/ 829051 w 2088269"/>
                    <a:gd name="connsiteY939" fmla="*/ 805461 h 2309176"/>
                    <a:gd name="connsiteX940" fmla="*/ 817708 w 2088269"/>
                    <a:gd name="connsiteY940" fmla="*/ 824795 h 2309176"/>
                    <a:gd name="connsiteX941" fmla="*/ 818481 w 2088269"/>
                    <a:gd name="connsiteY941" fmla="*/ 832271 h 2309176"/>
                    <a:gd name="connsiteX942" fmla="*/ 824668 w 2088269"/>
                    <a:gd name="connsiteY942" fmla="*/ 829178 h 2309176"/>
                    <a:gd name="connsiteX943" fmla="*/ 851736 w 2088269"/>
                    <a:gd name="connsiteY943" fmla="*/ 828146 h 2309176"/>
                    <a:gd name="connsiteX944" fmla="*/ 878030 w 2088269"/>
                    <a:gd name="connsiteY944" fmla="*/ 847481 h 2309176"/>
                    <a:gd name="connsiteX945" fmla="*/ 875452 w 2088269"/>
                    <a:gd name="connsiteY945" fmla="*/ 870424 h 2309176"/>
                    <a:gd name="connsiteX946" fmla="*/ 855603 w 2088269"/>
                    <a:gd name="connsiteY946" fmla="*/ 882540 h 2309176"/>
                    <a:gd name="connsiteX947" fmla="*/ 821317 w 2088269"/>
                    <a:gd name="connsiteY947" fmla="*/ 901616 h 2309176"/>
                    <a:gd name="connsiteX948" fmla="*/ 805334 w 2088269"/>
                    <a:gd name="connsiteY948" fmla="*/ 932035 h 2309176"/>
                    <a:gd name="connsiteX949" fmla="*/ 797343 w 2088269"/>
                    <a:gd name="connsiteY949" fmla="*/ 991068 h 2309176"/>
                    <a:gd name="connsiteX950" fmla="*/ 797343 w 2088269"/>
                    <a:gd name="connsiteY950" fmla="*/ 1002927 h 2309176"/>
                    <a:gd name="connsiteX951" fmla="*/ 810748 w 2088269"/>
                    <a:gd name="connsiteY951" fmla="*/ 984108 h 2309176"/>
                    <a:gd name="connsiteX952" fmla="*/ 822606 w 2088269"/>
                    <a:gd name="connsiteY952" fmla="*/ 976374 h 2309176"/>
                    <a:gd name="connsiteX953" fmla="*/ 829824 w 2088269"/>
                    <a:gd name="connsiteY953" fmla="*/ 987975 h 2309176"/>
                    <a:gd name="connsiteX954" fmla="*/ 839104 w 2088269"/>
                    <a:gd name="connsiteY954" fmla="*/ 991842 h 2309176"/>
                    <a:gd name="connsiteX955" fmla="*/ 846838 w 2088269"/>
                    <a:gd name="connsiteY955" fmla="*/ 961423 h 2309176"/>
                    <a:gd name="connsiteX956" fmla="*/ 851478 w 2088269"/>
                    <a:gd name="connsiteY956" fmla="*/ 947502 h 2309176"/>
                    <a:gd name="connsiteX957" fmla="*/ 872359 w 2088269"/>
                    <a:gd name="connsiteY957" fmla="*/ 950596 h 2309176"/>
                    <a:gd name="connsiteX958" fmla="*/ 888084 w 2088269"/>
                    <a:gd name="connsiteY958" fmla="*/ 950596 h 2309176"/>
                    <a:gd name="connsiteX959" fmla="*/ 906645 w 2088269"/>
                    <a:gd name="connsiteY959" fmla="*/ 950080 h 2309176"/>
                    <a:gd name="connsiteX960" fmla="*/ 913863 w 2088269"/>
                    <a:gd name="connsiteY960" fmla="*/ 969414 h 2309176"/>
                    <a:gd name="connsiteX961" fmla="*/ 905871 w 2088269"/>
                    <a:gd name="connsiteY961" fmla="*/ 987201 h 2309176"/>
                    <a:gd name="connsiteX962" fmla="*/ 908965 w 2088269"/>
                    <a:gd name="connsiteY962" fmla="*/ 1007567 h 2309176"/>
                    <a:gd name="connsiteX963" fmla="*/ 907676 w 2088269"/>
                    <a:gd name="connsiteY963" fmla="*/ 1024581 h 2309176"/>
                    <a:gd name="connsiteX964" fmla="*/ 890920 w 2088269"/>
                    <a:gd name="connsiteY964" fmla="*/ 1034634 h 2309176"/>
                    <a:gd name="connsiteX965" fmla="*/ 857923 w 2088269"/>
                    <a:gd name="connsiteY965" fmla="*/ 1068405 h 2309176"/>
                    <a:gd name="connsiteX966" fmla="*/ 834464 w 2088269"/>
                    <a:gd name="connsiteY966" fmla="*/ 1086192 h 2309176"/>
                    <a:gd name="connsiteX967" fmla="*/ 807654 w 2088269"/>
                    <a:gd name="connsiteY967" fmla="*/ 1090317 h 2309176"/>
                    <a:gd name="connsiteX968" fmla="*/ 795796 w 2088269"/>
                    <a:gd name="connsiteY968" fmla="*/ 1108362 h 2309176"/>
                    <a:gd name="connsiteX969" fmla="*/ 826473 w 2088269"/>
                    <a:gd name="connsiteY969" fmla="*/ 1164044 h 2309176"/>
                    <a:gd name="connsiteX970" fmla="*/ 852252 w 2088269"/>
                    <a:gd name="connsiteY970" fmla="*/ 1165075 h 2309176"/>
                    <a:gd name="connsiteX971" fmla="*/ 933712 w 2088269"/>
                    <a:gd name="connsiteY971" fmla="*/ 1098050 h 2309176"/>
                    <a:gd name="connsiteX972" fmla="*/ 957429 w 2088269"/>
                    <a:gd name="connsiteY972" fmla="*/ 1066342 h 2309176"/>
                    <a:gd name="connsiteX973" fmla="*/ 960522 w 2088269"/>
                    <a:gd name="connsiteY973" fmla="*/ 1050617 h 2309176"/>
                    <a:gd name="connsiteX974" fmla="*/ 957429 w 2088269"/>
                    <a:gd name="connsiteY974" fmla="*/ 1036954 h 2309176"/>
                    <a:gd name="connsiteX975" fmla="*/ 961038 w 2088269"/>
                    <a:gd name="connsiteY975" fmla="*/ 1023550 h 2309176"/>
                    <a:gd name="connsiteX976" fmla="*/ 965420 w 2088269"/>
                    <a:gd name="connsiteY976" fmla="*/ 1002153 h 2309176"/>
                    <a:gd name="connsiteX977" fmla="*/ 958202 w 2088269"/>
                    <a:gd name="connsiteY977" fmla="*/ 984881 h 2309176"/>
                    <a:gd name="connsiteX978" fmla="*/ 955882 w 2088269"/>
                    <a:gd name="connsiteY978" fmla="*/ 958845 h 2309176"/>
                    <a:gd name="connsiteX979" fmla="*/ 960265 w 2088269"/>
                    <a:gd name="connsiteY979" fmla="*/ 913216 h 2309176"/>
                    <a:gd name="connsiteX980" fmla="*/ 958718 w 2088269"/>
                    <a:gd name="connsiteY980" fmla="*/ 904967 h 2309176"/>
                    <a:gd name="connsiteX981" fmla="*/ 953047 w 2088269"/>
                    <a:gd name="connsiteY981" fmla="*/ 848512 h 2309176"/>
                    <a:gd name="connsiteX982" fmla="*/ 949695 w 2088269"/>
                    <a:gd name="connsiteY982" fmla="*/ 826342 h 2309176"/>
                    <a:gd name="connsiteX983" fmla="*/ 949953 w 2088269"/>
                    <a:gd name="connsiteY983" fmla="*/ 790252 h 2309176"/>
                    <a:gd name="connsiteX984" fmla="*/ 948664 w 2088269"/>
                    <a:gd name="connsiteY984" fmla="*/ 754161 h 2309176"/>
                    <a:gd name="connsiteX985" fmla="*/ 954851 w 2088269"/>
                    <a:gd name="connsiteY985" fmla="*/ 727609 h 2309176"/>
                    <a:gd name="connsiteX986" fmla="*/ 958718 w 2088269"/>
                    <a:gd name="connsiteY986" fmla="*/ 707502 h 2309176"/>
                    <a:gd name="connsiteX987" fmla="*/ 953047 w 2088269"/>
                    <a:gd name="connsiteY987" fmla="*/ 672443 h 2309176"/>
                    <a:gd name="connsiteX988" fmla="*/ 955624 w 2088269"/>
                    <a:gd name="connsiteY988" fmla="*/ 655944 h 2309176"/>
                    <a:gd name="connsiteX989" fmla="*/ 954335 w 2088269"/>
                    <a:gd name="connsiteY989" fmla="*/ 632744 h 2309176"/>
                    <a:gd name="connsiteX990" fmla="*/ 954078 w 2088269"/>
                    <a:gd name="connsiteY990" fmla="*/ 581444 h 2309176"/>
                    <a:gd name="connsiteX991" fmla="*/ 949438 w 2088269"/>
                    <a:gd name="connsiteY991" fmla="*/ 552829 h 2309176"/>
                    <a:gd name="connsiteX992" fmla="*/ 946860 w 2088269"/>
                    <a:gd name="connsiteY992" fmla="*/ 536847 h 2309176"/>
                    <a:gd name="connsiteX993" fmla="*/ 956398 w 2088269"/>
                    <a:gd name="connsiteY993" fmla="*/ 512614 h 2309176"/>
                    <a:gd name="connsiteX994" fmla="*/ 953047 w 2088269"/>
                    <a:gd name="connsiteY994" fmla="*/ 484258 h 2309176"/>
                    <a:gd name="connsiteX995" fmla="*/ 944282 w 2088269"/>
                    <a:gd name="connsiteY995" fmla="*/ 448425 h 2309176"/>
                    <a:gd name="connsiteX996" fmla="*/ 945828 w 2088269"/>
                    <a:gd name="connsiteY996" fmla="*/ 375987 h 2309176"/>
                    <a:gd name="connsiteX997" fmla="*/ 953047 w 2088269"/>
                    <a:gd name="connsiteY997" fmla="*/ 332421 h 2309176"/>
                    <a:gd name="connsiteX998" fmla="*/ 951500 w 2088269"/>
                    <a:gd name="connsiteY998" fmla="*/ 313345 h 2309176"/>
                    <a:gd name="connsiteX999" fmla="*/ 930877 w 2088269"/>
                    <a:gd name="connsiteY999" fmla="*/ 290402 h 2309176"/>
                    <a:gd name="connsiteX1000" fmla="*/ 912574 w 2088269"/>
                    <a:gd name="connsiteY1000" fmla="*/ 256374 h 2309176"/>
                    <a:gd name="connsiteX1001" fmla="*/ 888084 w 2088269"/>
                    <a:gd name="connsiteY1001" fmla="*/ 134440 h 2309176"/>
                    <a:gd name="connsiteX1002" fmla="*/ 880093 w 2088269"/>
                    <a:gd name="connsiteY1002" fmla="*/ 64064 h 2309176"/>
                    <a:gd name="connsiteX1003" fmla="*/ 885764 w 2088269"/>
                    <a:gd name="connsiteY1003" fmla="*/ 13280 h 2309176"/>
                    <a:gd name="connsiteX1004" fmla="*/ 905871 w 2088269"/>
                    <a:gd name="connsiteY1004" fmla="*/ 133 h 2309176"/>
                    <a:gd name="connsiteX1005" fmla="*/ 957945 w 2088269"/>
                    <a:gd name="connsiteY1005" fmla="*/ 2453 h 2309176"/>
                    <a:gd name="connsiteX1006" fmla="*/ 972896 w 2088269"/>
                    <a:gd name="connsiteY1006" fmla="*/ 3226 h 2309176"/>
                    <a:gd name="connsiteX1007" fmla="*/ 1011822 w 2088269"/>
                    <a:gd name="connsiteY1007" fmla="*/ 11991 h 2309176"/>
                    <a:gd name="connsiteX1008" fmla="*/ 1075496 w 2088269"/>
                    <a:gd name="connsiteY1008" fmla="*/ 10702 h 2309176"/>
                    <a:gd name="connsiteX1009" fmla="*/ 1125507 w 2088269"/>
                    <a:gd name="connsiteY1009" fmla="*/ 2195 h 2309176"/>
                    <a:gd name="connsiteX1010" fmla="*/ 1158761 w 2088269"/>
                    <a:gd name="connsiteY1010" fmla="*/ 3484 h 2309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</a:cxnLst>
                  <a:rect l="l" t="t" r="r" b="b"/>
                  <a:pathLst>
                    <a:path w="2088269" h="2309176">
                      <a:moveTo>
                        <a:pt x="1158761" y="3484"/>
                      </a:moveTo>
                      <a:cubicBezTo>
                        <a:pt x="1166753" y="3484"/>
                        <a:pt x="1175002" y="3484"/>
                        <a:pt x="1182993" y="3484"/>
                      </a:cubicBezTo>
                      <a:cubicBezTo>
                        <a:pt x="1200007" y="7351"/>
                        <a:pt x="1201038" y="8897"/>
                        <a:pt x="1204390" y="26685"/>
                      </a:cubicBezTo>
                      <a:cubicBezTo>
                        <a:pt x="1210319" y="58908"/>
                        <a:pt x="1206194" y="90616"/>
                        <a:pt x="1201554" y="122324"/>
                      </a:cubicBezTo>
                      <a:cubicBezTo>
                        <a:pt x="1194594" y="169499"/>
                        <a:pt x="1182993" y="215901"/>
                        <a:pt x="1174228" y="262561"/>
                      </a:cubicBezTo>
                      <a:cubicBezTo>
                        <a:pt x="1172166" y="273645"/>
                        <a:pt x="1166753" y="282926"/>
                        <a:pt x="1159019" y="290917"/>
                      </a:cubicBezTo>
                      <a:cubicBezTo>
                        <a:pt x="1151027" y="298909"/>
                        <a:pt x="1143294" y="306900"/>
                        <a:pt x="1136591" y="315923"/>
                      </a:cubicBezTo>
                      <a:cubicBezTo>
                        <a:pt x="1132725" y="321336"/>
                        <a:pt x="1130147" y="327007"/>
                        <a:pt x="1133756" y="333194"/>
                      </a:cubicBezTo>
                      <a:cubicBezTo>
                        <a:pt x="1143036" y="349693"/>
                        <a:pt x="1144583" y="367480"/>
                        <a:pt x="1140974" y="385783"/>
                      </a:cubicBezTo>
                      <a:cubicBezTo>
                        <a:pt x="1136849" y="407437"/>
                        <a:pt x="1138912" y="428576"/>
                        <a:pt x="1143294" y="449714"/>
                      </a:cubicBezTo>
                      <a:cubicBezTo>
                        <a:pt x="1146387" y="464666"/>
                        <a:pt x="1143294" y="478071"/>
                        <a:pt x="1132725" y="489671"/>
                      </a:cubicBezTo>
                      <a:cubicBezTo>
                        <a:pt x="1125764" y="496889"/>
                        <a:pt x="1124991" y="505654"/>
                        <a:pt x="1127569" y="514935"/>
                      </a:cubicBezTo>
                      <a:cubicBezTo>
                        <a:pt x="1130147" y="524215"/>
                        <a:pt x="1133756" y="533237"/>
                        <a:pt x="1133498" y="543291"/>
                      </a:cubicBezTo>
                      <a:cubicBezTo>
                        <a:pt x="1133240" y="550767"/>
                        <a:pt x="1132982" y="557985"/>
                        <a:pt x="1129631" y="565203"/>
                      </a:cubicBezTo>
                      <a:cubicBezTo>
                        <a:pt x="1125507" y="573710"/>
                        <a:pt x="1126538" y="582733"/>
                        <a:pt x="1128342" y="591755"/>
                      </a:cubicBezTo>
                      <a:cubicBezTo>
                        <a:pt x="1130662" y="603356"/>
                        <a:pt x="1135560" y="614956"/>
                        <a:pt x="1133240" y="626814"/>
                      </a:cubicBezTo>
                      <a:cubicBezTo>
                        <a:pt x="1130147" y="642024"/>
                        <a:pt x="1131436" y="656460"/>
                        <a:pt x="1134787" y="671412"/>
                      </a:cubicBezTo>
                      <a:cubicBezTo>
                        <a:pt x="1137365" y="683270"/>
                        <a:pt x="1132725" y="695386"/>
                        <a:pt x="1129889" y="707244"/>
                      </a:cubicBezTo>
                      <a:cubicBezTo>
                        <a:pt x="1127827" y="716267"/>
                        <a:pt x="1127827" y="724000"/>
                        <a:pt x="1134013" y="731734"/>
                      </a:cubicBezTo>
                      <a:cubicBezTo>
                        <a:pt x="1142005" y="742045"/>
                        <a:pt x="1139685" y="754419"/>
                        <a:pt x="1138396" y="766020"/>
                      </a:cubicBezTo>
                      <a:cubicBezTo>
                        <a:pt x="1137107" y="777362"/>
                        <a:pt x="1136849" y="788447"/>
                        <a:pt x="1139685" y="799274"/>
                      </a:cubicBezTo>
                      <a:cubicBezTo>
                        <a:pt x="1141489" y="806235"/>
                        <a:pt x="1141232" y="813453"/>
                        <a:pt x="1139943" y="820671"/>
                      </a:cubicBezTo>
                      <a:cubicBezTo>
                        <a:pt x="1137107" y="838458"/>
                        <a:pt x="1132725" y="855730"/>
                        <a:pt x="1134529" y="874290"/>
                      </a:cubicBezTo>
                      <a:cubicBezTo>
                        <a:pt x="1135818" y="885891"/>
                        <a:pt x="1130404" y="897491"/>
                        <a:pt x="1128858" y="909092"/>
                      </a:cubicBezTo>
                      <a:cubicBezTo>
                        <a:pt x="1127311" y="919661"/>
                        <a:pt x="1125507" y="929973"/>
                        <a:pt x="1126022" y="940542"/>
                      </a:cubicBezTo>
                      <a:cubicBezTo>
                        <a:pt x="1126280" y="945955"/>
                        <a:pt x="1127053" y="951111"/>
                        <a:pt x="1129631" y="955751"/>
                      </a:cubicBezTo>
                      <a:cubicBezTo>
                        <a:pt x="1135045" y="965805"/>
                        <a:pt x="1134271" y="976117"/>
                        <a:pt x="1130404" y="986428"/>
                      </a:cubicBezTo>
                      <a:cubicBezTo>
                        <a:pt x="1128600" y="991326"/>
                        <a:pt x="1126538" y="996224"/>
                        <a:pt x="1124218" y="1001122"/>
                      </a:cubicBezTo>
                      <a:cubicBezTo>
                        <a:pt x="1120351" y="1010145"/>
                        <a:pt x="1119577" y="1018394"/>
                        <a:pt x="1126795" y="1026385"/>
                      </a:cubicBezTo>
                      <a:cubicBezTo>
                        <a:pt x="1130662" y="1030768"/>
                        <a:pt x="1130147" y="1035923"/>
                        <a:pt x="1129116" y="1041337"/>
                      </a:cubicBezTo>
                      <a:cubicBezTo>
                        <a:pt x="1127827" y="1047266"/>
                        <a:pt x="1126022" y="1053453"/>
                        <a:pt x="1128858" y="1059640"/>
                      </a:cubicBezTo>
                      <a:cubicBezTo>
                        <a:pt x="1129889" y="1077685"/>
                        <a:pt x="1140200" y="1091090"/>
                        <a:pt x="1153605" y="1100628"/>
                      </a:cubicBezTo>
                      <a:cubicBezTo>
                        <a:pt x="1180931" y="1119962"/>
                        <a:pt x="1205163" y="1142905"/>
                        <a:pt x="1230942" y="1164044"/>
                      </a:cubicBezTo>
                      <a:cubicBezTo>
                        <a:pt x="1247440" y="1177707"/>
                        <a:pt x="1252338" y="1177449"/>
                        <a:pt x="1266516" y="1161724"/>
                      </a:cubicBezTo>
                      <a:cubicBezTo>
                        <a:pt x="1279406" y="1147288"/>
                        <a:pt x="1287655" y="1130274"/>
                        <a:pt x="1292553" y="1111455"/>
                      </a:cubicBezTo>
                      <a:cubicBezTo>
                        <a:pt x="1295389" y="1100628"/>
                        <a:pt x="1291522" y="1094699"/>
                        <a:pt x="1280437" y="1092894"/>
                      </a:cubicBezTo>
                      <a:cubicBezTo>
                        <a:pt x="1273992" y="1091863"/>
                        <a:pt x="1267547" y="1090832"/>
                        <a:pt x="1261103" y="1090317"/>
                      </a:cubicBezTo>
                      <a:cubicBezTo>
                        <a:pt x="1245636" y="1089028"/>
                        <a:pt x="1234035" y="1082325"/>
                        <a:pt x="1228364" y="1066858"/>
                      </a:cubicBezTo>
                      <a:cubicBezTo>
                        <a:pt x="1222950" y="1052422"/>
                        <a:pt x="1211092" y="1044430"/>
                        <a:pt x="1198203" y="1037728"/>
                      </a:cubicBezTo>
                      <a:cubicBezTo>
                        <a:pt x="1192016" y="1034634"/>
                        <a:pt x="1185829" y="1031799"/>
                        <a:pt x="1180415" y="1027416"/>
                      </a:cubicBezTo>
                      <a:cubicBezTo>
                        <a:pt x="1173713" y="1022003"/>
                        <a:pt x="1172939" y="1016331"/>
                        <a:pt x="1179384" y="1010145"/>
                      </a:cubicBezTo>
                      <a:cubicBezTo>
                        <a:pt x="1186087" y="1003700"/>
                        <a:pt x="1186344" y="996740"/>
                        <a:pt x="1182478" y="989006"/>
                      </a:cubicBezTo>
                      <a:cubicBezTo>
                        <a:pt x="1179642" y="983077"/>
                        <a:pt x="1176291" y="977405"/>
                        <a:pt x="1174744" y="970961"/>
                      </a:cubicBezTo>
                      <a:cubicBezTo>
                        <a:pt x="1172939" y="962969"/>
                        <a:pt x="1175517" y="956782"/>
                        <a:pt x="1182478" y="952658"/>
                      </a:cubicBezTo>
                      <a:cubicBezTo>
                        <a:pt x="1189180" y="948791"/>
                        <a:pt x="1195367" y="946471"/>
                        <a:pt x="1201554" y="953689"/>
                      </a:cubicBezTo>
                      <a:cubicBezTo>
                        <a:pt x="1205936" y="958845"/>
                        <a:pt x="1210576" y="957298"/>
                        <a:pt x="1215474" y="953431"/>
                      </a:cubicBezTo>
                      <a:cubicBezTo>
                        <a:pt x="1222177" y="948276"/>
                        <a:pt x="1229137" y="944667"/>
                        <a:pt x="1237644" y="950080"/>
                      </a:cubicBezTo>
                      <a:cubicBezTo>
                        <a:pt x="1243316" y="953689"/>
                        <a:pt x="1245120" y="957814"/>
                        <a:pt x="1242027" y="964001"/>
                      </a:cubicBezTo>
                      <a:cubicBezTo>
                        <a:pt x="1236871" y="974312"/>
                        <a:pt x="1239964" y="986944"/>
                        <a:pt x="1248987" y="993904"/>
                      </a:cubicBezTo>
                      <a:cubicBezTo>
                        <a:pt x="1254658" y="998286"/>
                        <a:pt x="1258009" y="997255"/>
                        <a:pt x="1259298" y="990295"/>
                      </a:cubicBezTo>
                      <a:cubicBezTo>
                        <a:pt x="1260329" y="985139"/>
                        <a:pt x="1260587" y="979983"/>
                        <a:pt x="1267032" y="978952"/>
                      </a:cubicBezTo>
                      <a:cubicBezTo>
                        <a:pt x="1273219" y="977921"/>
                        <a:pt x="1275797" y="982561"/>
                        <a:pt x="1278632" y="986686"/>
                      </a:cubicBezTo>
                      <a:cubicBezTo>
                        <a:pt x="1283273" y="992615"/>
                        <a:pt x="1285850" y="999575"/>
                        <a:pt x="1291522" y="1006020"/>
                      </a:cubicBezTo>
                      <a:cubicBezTo>
                        <a:pt x="1293326" y="1002411"/>
                        <a:pt x="1292553" y="999060"/>
                        <a:pt x="1292037" y="995966"/>
                      </a:cubicBezTo>
                      <a:cubicBezTo>
                        <a:pt x="1288170" y="973023"/>
                        <a:pt x="1282499" y="950080"/>
                        <a:pt x="1283273" y="926621"/>
                      </a:cubicBezTo>
                      <a:cubicBezTo>
                        <a:pt x="1283530" y="918114"/>
                        <a:pt x="1277859" y="912185"/>
                        <a:pt x="1271672" y="907287"/>
                      </a:cubicBezTo>
                      <a:cubicBezTo>
                        <a:pt x="1259040" y="896976"/>
                        <a:pt x="1244089" y="890273"/>
                        <a:pt x="1229653" y="883055"/>
                      </a:cubicBezTo>
                      <a:cubicBezTo>
                        <a:pt x="1222692" y="879446"/>
                        <a:pt x="1215990" y="875579"/>
                        <a:pt x="1210834" y="869650"/>
                      </a:cubicBezTo>
                      <a:cubicBezTo>
                        <a:pt x="1203101" y="860886"/>
                        <a:pt x="1204132" y="853152"/>
                        <a:pt x="1214185" y="847481"/>
                      </a:cubicBezTo>
                      <a:cubicBezTo>
                        <a:pt x="1222950" y="842583"/>
                        <a:pt x="1229911" y="835107"/>
                        <a:pt x="1238160" y="829435"/>
                      </a:cubicBezTo>
                      <a:cubicBezTo>
                        <a:pt x="1247440" y="822991"/>
                        <a:pt x="1256720" y="823506"/>
                        <a:pt x="1264970" y="831498"/>
                      </a:cubicBezTo>
                      <a:cubicBezTo>
                        <a:pt x="1266516" y="833044"/>
                        <a:pt x="1267805" y="835622"/>
                        <a:pt x="1270125" y="834076"/>
                      </a:cubicBezTo>
                      <a:cubicBezTo>
                        <a:pt x="1272703" y="832529"/>
                        <a:pt x="1271930" y="829693"/>
                        <a:pt x="1271414" y="827373"/>
                      </a:cubicBezTo>
                      <a:cubicBezTo>
                        <a:pt x="1270641" y="823506"/>
                        <a:pt x="1268321" y="820413"/>
                        <a:pt x="1266259" y="817577"/>
                      </a:cubicBezTo>
                      <a:cubicBezTo>
                        <a:pt x="1262392" y="811906"/>
                        <a:pt x="1258783" y="806235"/>
                        <a:pt x="1255431" y="800048"/>
                      </a:cubicBezTo>
                      <a:cubicBezTo>
                        <a:pt x="1249245" y="788705"/>
                        <a:pt x="1251049" y="773753"/>
                        <a:pt x="1259040" y="763957"/>
                      </a:cubicBezTo>
                      <a:cubicBezTo>
                        <a:pt x="1264454" y="757513"/>
                        <a:pt x="1272703" y="756739"/>
                        <a:pt x="1279664" y="762411"/>
                      </a:cubicBezTo>
                      <a:cubicBezTo>
                        <a:pt x="1285850" y="767566"/>
                        <a:pt x="1291522" y="773496"/>
                        <a:pt x="1296678" y="779682"/>
                      </a:cubicBezTo>
                      <a:cubicBezTo>
                        <a:pt x="1297967" y="781229"/>
                        <a:pt x="1299513" y="783549"/>
                        <a:pt x="1302091" y="782260"/>
                      </a:cubicBezTo>
                      <a:cubicBezTo>
                        <a:pt x="1304411" y="781229"/>
                        <a:pt x="1304411" y="778651"/>
                        <a:pt x="1304411" y="776589"/>
                      </a:cubicBezTo>
                      <a:cubicBezTo>
                        <a:pt x="1304153" y="767051"/>
                        <a:pt x="1298998" y="759575"/>
                        <a:pt x="1293326" y="752357"/>
                      </a:cubicBezTo>
                      <a:cubicBezTo>
                        <a:pt x="1287139" y="744623"/>
                        <a:pt x="1281210" y="736632"/>
                        <a:pt x="1281468" y="725805"/>
                      </a:cubicBezTo>
                      <a:cubicBezTo>
                        <a:pt x="1281726" y="717813"/>
                        <a:pt x="1284819" y="711884"/>
                        <a:pt x="1291264" y="707760"/>
                      </a:cubicBezTo>
                      <a:cubicBezTo>
                        <a:pt x="1297709" y="703635"/>
                        <a:pt x="1303122" y="707760"/>
                        <a:pt x="1308278" y="711369"/>
                      </a:cubicBezTo>
                      <a:cubicBezTo>
                        <a:pt x="1318074" y="718071"/>
                        <a:pt x="1318074" y="717813"/>
                        <a:pt x="1325034" y="708017"/>
                      </a:cubicBezTo>
                      <a:cubicBezTo>
                        <a:pt x="1330190" y="700284"/>
                        <a:pt x="1344884" y="699768"/>
                        <a:pt x="1353391" y="706986"/>
                      </a:cubicBezTo>
                      <a:cubicBezTo>
                        <a:pt x="1359320" y="712142"/>
                        <a:pt x="1361898" y="718587"/>
                        <a:pt x="1363187" y="726578"/>
                      </a:cubicBezTo>
                      <a:cubicBezTo>
                        <a:pt x="1364991" y="737405"/>
                        <a:pt x="1363187" y="748232"/>
                        <a:pt x="1363187" y="759059"/>
                      </a:cubicBezTo>
                      <a:cubicBezTo>
                        <a:pt x="1363187" y="764473"/>
                        <a:pt x="1363702" y="769629"/>
                        <a:pt x="1366280" y="774527"/>
                      </a:cubicBezTo>
                      <a:cubicBezTo>
                        <a:pt x="1367569" y="777105"/>
                        <a:pt x="1368343" y="780198"/>
                        <a:pt x="1371951" y="779682"/>
                      </a:cubicBezTo>
                      <a:cubicBezTo>
                        <a:pt x="1374787" y="779425"/>
                        <a:pt x="1375818" y="776847"/>
                        <a:pt x="1376592" y="774527"/>
                      </a:cubicBezTo>
                      <a:cubicBezTo>
                        <a:pt x="1379943" y="763700"/>
                        <a:pt x="1382005" y="752615"/>
                        <a:pt x="1378912" y="741530"/>
                      </a:cubicBezTo>
                      <a:cubicBezTo>
                        <a:pt x="1372983" y="719360"/>
                        <a:pt x="1378396" y="698995"/>
                        <a:pt x="1388708" y="679403"/>
                      </a:cubicBezTo>
                      <a:cubicBezTo>
                        <a:pt x="1393606" y="670381"/>
                        <a:pt x="1400308" y="667545"/>
                        <a:pt x="1407011" y="669865"/>
                      </a:cubicBezTo>
                      <a:cubicBezTo>
                        <a:pt x="1413971" y="672443"/>
                        <a:pt x="1419127" y="681981"/>
                        <a:pt x="1418096" y="690488"/>
                      </a:cubicBezTo>
                      <a:cubicBezTo>
                        <a:pt x="1417580" y="693581"/>
                        <a:pt x="1417322" y="696675"/>
                        <a:pt x="1417322" y="699768"/>
                      </a:cubicBezTo>
                      <a:cubicBezTo>
                        <a:pt x="1417580" y="716524"/>
                        <a:pt x="1427634" y="724258"/>
                        <a:pt x="1443874" y="720134"/>
                      </a:cubicBezTo>
                      <a:cubicBezTo>
                        <a:pt x="1449288" y="718845"/>
                        <a:pt x="1454186" y="716267"/>
                        <a:pt x="1460115" y="719102"/>
                      </a:cubicBezTo>
                      <a:cubicBezTo>
                        <a:pt x="1473004" y="725805"/>
                        <a:pt x="1476871" y="737921"/>
                        <a:pt x="1468880" y="751326"/>
                      </a:cubicBezTo>
                      <a:cubicBezTo>
                        <a:pt x="1466302" y="755966"/>
                        <a:pt x="1462693" y="759833"/>
                        <a:pt x="1459342" y="763957"/>
                      </a:cubicBezTo>
                      <a:cubicBezTo>
                        <a:pt x="1439234" y="788705"/>
                        <a:pt x="1424025" y="816031"/>
                        <a:pt x="1419900" y="848254"/>
                      </a:cubicBezTo>
                      <a:cubicBezTo>
                        <a:pt x="1419384" y="852636"/>
                        <a:pt x="1418353" y="856761"/>
                        <a:pt x="1420673" y="861917"/>
                      </a:cubicBezTo>
                      <a:cubicBezTo>
                        <a:pt x="1430985" y="852121"/>
                        <a:pt x="1437945" y="840520"/>
                        <a:pt x="1444390" y="828662"/>
                      </a:cubicBezTo>
                      <a:cubicBezTo>
                        <a:pt x="1452639" y="813195"/>
                        <a:pt x="1459599" y="797212"/>
                        <a:pt x="1469911" y="783034"/>
                      </a:cubicBezTo>
                      <a:cubicBezTo>
                        <a:pt x="1477387" y="772980"/>
                        <a:pt x="1486925" y="765762"/>
                        <a:pt x="1498525" y="761122"/>
                      </a:cubicBezTo>
                      <a:cubicBezTo>
                        <a:pt x="1505486" y="758286"/>
                        <a:pt x="1512446" y="758802"/>
                        <a:pt x="1518375" y="764989"/>
                      </a:cubicBezTo>
                      <a:cubicBezTo>
                        <a:pt x="1521211" y="767824"/>
                        <a:pt x="1524562" y="770402"/>
                        <a:pt x="1526624" y="773753"/>
                      </a:cubicBezTo>
                      <a:cubicBezTo>
                        <a:pt x="1531006" y="780456"/>
                        <a:pt x="1536678" y="782776"/>
                        <a:pt x="1544927" y="781229"/>
                      </a:cubicBezTo>
                      <a:cubicBezTo>
                        <a:pt x="1559879" y="778394"/>
                        <a:pt x="1573541" y="795150"/>
                        <a:pt x="1569417" y="810359"/>
                      </a:cubicBezTo>
                      <a:cubicBezTo>
                        <a:pt x="1567355" y="818093"/>
                        <a:pt x="1562457" y="824280"/>
                        <a:pt x="1556270" y="829178"/>
                      </a:cubicBezTo>
                      <a:cubicBezTo>
                        <a:pt x="1550341" y="834076"/>
                        <a:pt x="1544154" y="838974"/>
                        <a:pt x="1536936" y="842325"/>
                      </a:cubicBezTo>
                      <a:cubicBezTo>
                        <a:pt x="1530491" y="845160"/>
                        <a:pt x="1525593" y="850058"/>
                        <a:pt x="1521211" y="855472"/>
                      </a:cubicBezTo>
                      <a:cubicBezTo>
                        <a:pt x="1487440" y="896718"/>
                        <a:pt x="1456248" y="940026"/>
                        <a:pt x="1425056" y="983077"/>
                      </a:cubicBezTo>
                      <a:cubicBezTo>
                        <a:pt x="1424282" y="984108"/>
                        <a:pt x="1423251" y="984881"/>
                        <a:pt x="1424540" y="987201"/>
                      </a:cubicBezTo>
                      <a:cubicBezTo>
                        <a:pt x="1439492" y="981015"/>
                        <a:pt x="1452639" y="971734"/>
                        <a:pt x="1464755" y="961165"/>
                      </a:cubicBezTo>
                      <a:cubicBezTo>
                        <a:pt x="1485378" y="943635"/>
                        <a:pt x="1502392" y="922239"/>
                        <a:pt x="1521984" y="903678"/>
                      </a:cubicBezTo>
                      <a:cubicBezTo>
                        <a:pt x="1540545" y="886149"/>
                        <a:pt x="1560652" y="871197"/>
                        <a:pt x="1585657" y="864237"/>
                      </a:cubicBezTo>
                      <a:cubicBezTo>
                        <a:pt x="1591329" y="862690"/>
                        <a:pt x="1593649" y="858565"/>
                        <a:pt x="1595453" y="853925"/>
                      </a:cubicBezTo>
                      <a:cubicBezTo>
                        <a:pt x="1603960" y="830724"/>
                        <a:pt x="1615819" y="809844"/>
                        <a:pt x="1634637" y="793345"/>
                      </a:cubicBezTo>
                      <a:cubicBezTo>
                        <a:pt x="1640824" y="787932"/>
                        <a:pt x="1647269" y="783291"/>
                        <a:pt x="1654745" y="779682"/>
                      </a:cubicBezTo>
                      <a:cubicBezTo>
                        <a:pt x="1661963" y="776073"/>
                        <a:pt x="1667118" y="777878"/>
                        <a:pt x="1671501" y="784580"/>
                      </a:cubicBezTo>
                      <a:cubicBezTo>
                        <a:pt x="1679492" y="797470"/>
                        <a:pt x="1680781" y="811390"/>
                        <a:pt x="1678719" y="826084"/>
                      </a:cubicBezTo>
                      <a:cubicBezTo>
                        <a:pt x="1677430" y="835365"/>
                        <a:pt x="1674594" y="844387"/>
                        <a:pt x="1671501" y="853152"/>
                      </a:cubicBezTo>
                      <a:cubicBezTo>
                        <a:pt x="1670212" y="856503"/>
                        <a:pt x="1667892" y="859854"/>
                        <a:pt x="1669696" y="864752"/>
                      </a:cubicBezTo>
                      <a:cubicBezTo>
                        <a:pt x="1679750" y="855988"/>
                        <a:pt x="1686710" y="845160"/>
                        <a:pt x="1694960" y="835622"/>
                      </a:cubicBezTo>
                      <a:cubicBezTo>
                        <a:pt x="1700373" y="829178"/>
                        <a:pt x="1705786" y="822991"/>
                        <a:pt x="1710685" y="815773"/>
                      </a:cubicBezTo>
                      <a:cubicBezTo>
                        <a:pt x="1717387" y="805977"/>
                        <a:pt x="1727698" y="803914"/>
                        <a:pt x="1738783" y="808297"/>
                      </a:cubicBezTo>
                      <a:cubicBezTo>
                        <a:pt x="1747033" y="811648"/>
                        <a:pt x="1753735" y="817319"/>
                        <a:pt x="1759406" y="824022"/>
                      </a:cubicBezTo>
                      <a:cubicBezTo>
                        <a:pt x="1767656" y="834333"/>
                        <a:pt x="1765336" y="846965"/>
                        <a:pt x="1753735" y="853152"/>
                      </a:cubicBezTo>
                      <a:cubicBezTo>
                        <a:pt x="1742392" y="859081"/>
                        <a:pt x="1732596" y="866299"/>
                        <a:pt x="1724605" y="876095"/>
                      </a:cubicBezTo>
                      <a:cubicBezTo>
                        <a:pt x="1714036" y="888984"/>
                        <a:pt x="1716614" y="896460"/>
                        <a:pt x="1732339" y="900843"/>
                      </a:cubicBezTo>
                      <a:cubicBezTo>
                        <a:pt x="1735948" y="901874"/>
                        <a:pt x="1739557" y="902647"/>
                        <a:pt x="1743166" y="904194"/>
                      </a:cubicBezTo>
                      <a:cubicBezTo>
                        <a:pt x="1749095" y="906772"/>
                        <a:pt x="1754766" y="909865"/>
                        <a:pt x="1755024" y="917083"/>
                      </a:cubicBezTo>
                      <a:cubicBezTo>
                        <a:pt x="1755282" y="923786"/>
                        <a:pt x="1750126" y="927653"/>
                        <a:pt x="1744713" y="930488"/>
                      </a:cubicBezTo>
                      <a:cubicBezTo>
                        <a:pt x="1734917" y="935644"/>
                        <a:pt x="1724089" y="939253"/>
                        <a:pt x="1713520" y="939511"/>
                      </a:cubicBezTo>
                      <a:cubicBezTo>
                        <a:pt x="1679234" y="940800"/>
                        <a:pt x="1652940" y="958071"/>
                        <a:pt x="1627419" y="978437"/>
                      </a:cubicBezTo>
                      <a:cubicBezTo>
                        <a:pt x="1604734" y="996482"/>
                        <a:pt x="1582048" y="1014785"/>
                        <a:pt x="1553692" y="1023550"/>
                      </a:cubicBezTo>
                      <a:cubicBezTo>
                        <a:pt x="1552918" y="1023807"/>
                        <a:pt x="1552661" y="1024323"/>
                        <a:pt x="1552661" y="1025612"/>
                      </a:cubicBezTo>
                      <a:cubicBezTo>
                        <a:pt x="1560652" y="1028705"/>
                        <a:pt x="1568386" y="1026127"/>
                        <a:pt x="1576119" y="1024065"/>
                      </a:cubicBezTo>
                      <a:cubicBezTo>
                        <a:pt x="1590040" y="1020456"/>
                        <a:pt x="1603187" y="1015300"/>
                        <a:pt x="1615819" y="1008082"/>
                      </a:cubicBezTo>
                      <a:cubicBezTo>
                        <a:pt x="1639020" y="994935"/>
                        <a:pt x="1664540" y="993388"/>
                        <a:pt x="1690319" y="995708"/>
                      </a:cubicBezTo>
                      <a:cubicBezTo>
                        <a:pt x="1708107" y="997255"/>
                        <a:pt x="1725121" y="1002153"/>
                        <a:pt x="1741103" y="1010918"/>
                      </a:cubicBezTo>
                      <a:cubicBezTo>
                        <a:pt x="1747033" y="1014269"/>
                        <a:pt x="1752704" y="1018136"/>
                        <a:pt x="1757344" y="1023292"/>
                      </a:cubicBezTo>
                      <a:cubicBezTo>
                        <a:pt x="1764047" y="1030510"/>
                        <a:pt x="1763789" y="1034377"/>
                        <a:pt x="1756829" y="1041595"/>
                      </a:cubicBezTo>
                      <a:cubicBezTo>
                        <a:pt x="1750126" y="1048297"/>
                        <a:pt x="1741103" y="1051648"/>
                        <a:pt x="1732339" y="1055000"/>
                      </a:cubicBezTo>
                      <a:cubicBezTo>
                        <a:pt x="1713520" y="1061960"/>
                        <a:pt x="1693671" y="1064796"/>
                        <a:pt x="1674594" y="1070982"/>
                      </a:cubicBezTo>
                      <a:cubicBezTo>
                        <a:pt x="1672790" y="1071498"/>
                        <a:pt x="1670985" y="1072014"/>
                        <a:pt x="1669181" y="1072529"/>
                      </a:cubicBezTo>
                      <a:cubicBezTo>
                        <a:pt x="1658096" y="1076912"/>
                        <a:pt x="1657580" y="1080521"/>
                        <a:pt x="1666861" y="1088254"/>
                      </a:cubicBezTo>
                      <a:cubicBezTo>
                        <a:pt x="1673305" y="1093410"/>
                        <a:pt x="1673563" y="1098050"/>
                        <a:pt x="1667634" y="1103721"/>
                      </a:cubicBezTo>
                      <a:cubicBezTo>
                        <a:pt x="1659385" y="1111713"/>
                        <a:pt x="1649073" y="1115064"/>
                        <a:pt x="1637988" y="1115837"/>
                      </a:cubicBezTo>
                      <a:cubicBezTo>
                        <a:pt x="1625099" y="1116611"/>
                        <a:pt x="1612467" y="1115322"/>
                        <a:pt x="1600094" y="1112228"/>
                      </a:cubicBezTo>
                      <a:cubicBezTo>
                        <a:pt x="1586431" y="1108877"/>
                        <a:pt x="1573026" y="1105268"/>
                        <a:pt x="1559363" y="1102175"/>
                      </a:cubicBezTo>
                      <a:cubicBezTo>
                        <a:pt x="1552403" y="1100628"/>
                        <a:pt x="1545443" y="1099081"/>
                        <a:pt x="1538225" y="1101917"/>
                      </a:cubicBezTo>
                      <a:cubicBezTo>
                        <a:pt x="1514250" y="1111713"/>
                        <a:pt x="1490276" y="1122024"/>
                        <a:pt x="1466302" y="1132336"/>
                      </a:cubicBezTo>
                      <a:cubicBezTo>
                        <a:pt x="1490534" y="1126149"/>
                        <a:pt x="1515024" y="1120993"/>
                        <a:pt x="1540029" y="1120478"/>
                      </a:cubicBezTo>
                      <a:cubicBezTo>
                        <a:pt x="1568644" y="1119962"/>
                        <a:pt x="1596485" y="1124602"/>
                        <a:pt x="1620201" y="1142905"/>
                      </a:cubicBezTo>
                      <a:cubicBezTo>
                        <a:pt x="1627677" y="1148577"/>
                        <a:pt x="1632575" y="1156052"/>
                        <a:pt x="1637473" y="1163528"/>
                      </a:cubicBezTo>
                      <a:cubicBezTo>
                        <a:pt x="1644433" y="1173840"/>
                        <a:pt x="1655002" y="1175129"/>
                        <a:pt x="1664540" y="1167395"/>
                      </a:cubicBezTo>
                      <a:cubicBezTo>
                        <a:pt x="1672532" y="1160950"/>
                        <a:pt x="1677430" y="1152186"/>
                        <a:pt x="1683617" y="1144452"/>
                      </a:cubicBezTo>
                      <a:cubicBezTo>
                        <a:pt x="1702951" y="1120220"/>
                        <a:pt x="1729503" y="1110940"/>
                        <a:pt x="1758891" y="1109135"/>
                      </a:cubicBezTo>
                      <a:cubicBezTo>
                        <a:pt x="1771780" y="1108362"/>
                        <a:pt x="1776936" y="1115580"/>
                        <a:pt x="1774616" y="1128469"/>
                      </a:cubicBezTo>
                      <a:cubicBezTo>
                        <a:pt x="1774100" y="1131563"/>
                        <a:pt x="1771522" y="1135429"/>
                        <a:pt x="1775389" y="1137749"/>
                      </a:cubicBezTo>
                      <a:cubicBezTo>
                        <a:pt x="1778741" y="1139812"/>
                        <a:pt x="1781834" y="1137492"/>
                        <a:pt x="1784927" y="1135945"/>
                      </a:cubicBezTo>
                      <a:cubicBezTo>
                        <a:pt x="1799364" y="1128727"/>
                        <a:pt x="1811995" y="1118158"/>
                        <a:pt x="1827205" y="1111971"/>
                      </a:cubicBezTo>
                      <a:cubicBezTo>
                        <a:pt x="1830040" y="1110682"/>
                        <a:pt x="1831845" y="1107846"/>
                        <a:pt x="1833907" y="1105526"/>
                      </a:cubicBezTo>
                      <a:cubicBezTo>
                        <a:pt x="1839578" y="1098823"/>
                        <a:pt x="1846023" y="1092894"/>
                        <a:pt x="1854272" y="1089285"/>
                      </a:cubicBezTo>
                      <a:cubicBezTo>
                        <a:pt x="1870255" y="1082325"/>
                        <a:pt x="1882887" y="1086965"/>
                        <a:pt x="1889331" y="1102948"/>
                      </a:cubicBezTo>
                      <a:cubicBezTo>
                        <a:pt x="1892425" y="1110682"/>
                        <a:pt x="1896292" y="1111713"/>
                        <a:pt x="1903510" y="1109135"/>
                      </a:cubicBezTo>
                      <a:cubicBezTo>
                        <a:pt x="1917688" y="1103979"/>
                        <a:pt x="1932124" y="1103464"/>
                        <a:pt x="1946818" y="1107331"/>
                      </a:cubicBezTo>
                      <a:cubicBezTo>
                        <a:pt x="1956356" y="1109908"/>
                        <a:pt x="1965121" y="1114549"/>
                        <a:pt x="1967699" y="1125376"/>
                      </a:cubicBezTo>
                      <a:cubicBezTo>
                        <a:pt x="1970534" y="1137492"/>
                        <a:pt x="1965894" y="1147288"/>
                        <a:pt x="1955583" y="1154248"/>
                      </a:cubicBezTo>
                      <a:cubicBezTo>
                        <a:pt x="1941662" y="1163528"/>
                        <a:pt x="1925679" y="1166364"/>
                        <a:pt x="1909954" y="1170231"/>
                      </a:cubicBezTo>
                      <a:cubicBezTo>
                        <a:pt x="1903768" y="1171777"/>
                        <a:pt x="1897065" y="1171777"/>
                        <a:pt x="1891136" y="1175129"/>
                      </a:cubicBezTo>
                      <a:cubicBezTo>
                        <a:pt x="1891651" y="1179253"/>
                        <a:pt x="1895003" y="1179253"/>
                        <a:pt x="1897323" y="1180027"/>
                      </a:cubicBezTo>
                      <a:cubicBezTo>
                        <a:pt x="1902479" y="1181831"/>
                        <a:pt x="1908150" y="1183120"/>
                        <a:pt x="1913306" y="1184925"/>
                      </a:cubicBezTo>
                      <a:cubicBezTo>
                        <a:pt x="1918977" y="1186987"/>
                        <a:pt x="1923617" y="1189823"/>
                        <a:pt x="1924133" y="1196267"/>
                      </a:cubicBezTo>
                      <a:cubicBezTo>
                        <a:pt x="1924906" y="1203227"/>
                        <a:pt x="1920266" y="1206836"/>
                        <a:pt x="1914852" y="1209930"/>
                      </a:cubicBezTo>
                      <a:cubicBezTo>
                        <a:pt x="1901705" y="1217406"/>
                        <a:pt x="1887527" y="1222304"/>
                        <a:pt x="1873091" y="1225913"/>
                      </a:cubicBezTo>
                      <a:cubicBezTo>
                        <a:pt x="1857366" y="1230037"/>
                        <a:pt x="1841641" y="1234162"/>
                        <a:pt x="1825400" y="1235451"/>
                      </a:cubicBezTo>
                      <a:cubicBezTo>
                        <a:pt x="1822564" y="1235709"/>
                        <a:pt x="1819987" y="1236740"/>
                        <a:pt x="1817666" y="1238287"/>
                      </a:cubicBezTo>
                      <a:cubicBezTo>
                        <a:pt x="1798590" y="1251692"/>
                        <a:pt x="1777452" y="1254012"/>
                        <a:pt x="1755282" y="1249629"/>
                      </a:cubicBezTo>
                      <a:cubicBezTo>
                        <a:pt x="1748321" y="1248340"/>
                        <a:pt x="1741103" y="1247567"/>
                        <a:pt x="1734143" y="1245247"/>
                      </a:cubicBezTo>
                      <a:cubicBezTo>
                        <a:pt x="1710427" y="1237771"/>
                        <a:pt x="1686195" y="1238544"/>
                        <a:pt x="1661963" y="1239060"/>
                      </a:cubicBezTo>
                      <a:cubicBezTo>
                        <a:pt x="1653456" y="1239318"/>
                        <a:pt x="1645206" y="1241380"/>
                        <a:pt x="1637988" y="1246020"/>
                      </a:cubicBezTo>
                      <a:cubicBezTo>
                        <a:pt x="1635153" y="1247825"/>
                        <a:pt x="1632059" y="1250145"/>
                        <a:pt x="1632575" y="1254012"/>
                      </a:cubicBezTo>
                      <a:cubicBezTo>
                        <a:pt x="1633090" y="1257878"/>
                        <a:pt x="1636957" y="1257878"/>
                        <a:pt x="1640051" y="1258652"/>
                      </a:cubicBezTo>
                      <a:cubicBezTo>
                        <a:pt x="1649331" y="1261230"/>
                        <a:pt x="1658611" y="1264065"/>
                        <a:pt x="1666603" y="1269737"/>
                      </a:cubicBezTo>
                      <a:cubicBezTo>
                        <a:pt x="1672532" y="1273861"/>
                        <a:pt x="1677172" y="1278759"/>
                        <a:pt x="1675625" y="1286751"/>
                      </a:cubicBezTo>
                      <a:cubicBezTo>
                        <a:pt x="1674079" y="1294227"/>
                        <a:pt x="1668150" y="1297062"/>
                        <a:pt x="1661705" y="1299124"/>
                      </a:cubicBezTo>
                      <a:cubicBezTo>
                        <a:pt x="1643917" y="1304280"/>
                        <a:pt x="1626130" y="1302991"/>
                        <a:pt x="1608085" y="1299640"/>
                      </a:cubicBezTo>
                      <a:cubicBezTo>
                        <a:pt x="1586431" y="1295773"/>
                        <a:pt x="1565034" y="1290102"/>
                        <a:pt x="1543123" y="1286751"/>
                      </a:cubicBezTo>
                      <a:cubicBezTo>
                        <a:pt x="1520179" y="1283399"/>
                        <a:pt x="1500072" y="1289586"/>
                        <a:pt x="1481769" y="1303249"/>
                      </a:cubicBezTo>
                      <a:cubicBezTo>
                        <a:pt x="1480738" y="1304022"/>
                        <a:pt x="1479965" y="1304796"/>
                        <a:pt x="1478933" y="1305569"/>
                      </a:cubicBezTo>
                      <a:cubicBezTo>
                        <a:pt x="1461919" y="1318716"/>
                        <a:pt x="1448514" y="1315623"/>
                        <a:pt x="1438976" y="1296289"/>
                      </a:cubicBezTo>
                      <a:cubicBezTo>
                        <a:pt x="1436141" y="1290617"/>
                        <a:pt x="1433820" y="1284688"/>
                        <a:pt x="1432532" y="1278759"/>
                      </a:cubicBezTo>
                      <a:cubicBezTo>
                        <a:pt x="1428923" y="1263808"/>
                        <a:pt x="1419642" y="1251434"/>
                        <a:pt x="1414486" y="1236998"/>
                      </a:cubicBezTo>
                      <a:cubicBezTo>
                        <a:pt x="1411135" y="1227975"/>
                        <a:pt x="1398504" y="1223077"/>
                        <a:pt x="1388450" y="1224882"/>
                      </a:cubicBezTo>
                      <a:cubicBezTo>
                        <a:pt x="1376334" y="1226944"/>
                        <a:pt x="1369889" y="1233131"/>
                        <a:pt x="1368085" y="1244731"/>
                      </a:cubicBezTo>
                      <a:cubicBezTo>
                        <a:pt x="1367569" y="1248856"/>
                        <a:pt x="1366280" y="1252465"/>
                        <a:pt x="1364476" y="1256332"/>
                      </a:cubicBezTo>
                      <a:cubicBezTo>
                        <a:pt x="1362156" y="1260714"/>
                        <a:pt x="1359836" y="1265096"/>
                        <a:pt x="1358031" y="1269737"/>
                      </a:cubicBezTo>
                      <a:cubicBezTo>
                        <a:pt x="1351844" y="1286493"/>
                        <a:pt x="1354938" y="1296289"/>
                        <a:pt x="1370147" y="1305311"/>
                      </a:cubicBezTo>
                      <a:cubicBezTo>
                        <a:pt x="1387161" y="1315365"/>
                        <a:pt x="1402628" y="1326966"/>
                        <a:pt x="1418096" y="1339339"/>
                      </a:cubicBezTo>
                      <a:cubicBezTo>
                        <a:pt x="1432016" y="1350424"/>
                        <a:pt x="1445421" y="1362025"/>
                        <a:pt x="1461404" y="1370274"/>
                      </a:cubicBezTo>
                      <a:cubicBezTo>
                        <a:pt x="1468880" y="1374141"/>
                        <a:pt x="1476613" y="1377492"/>
                        <a:pt x="1484863" y="1379554"/>
                      </a:cubicBezTo>
                      <a:cubicBezTo>
                        <a:pt x="1496978" y="1382648"/>
                        <a:pt x="1504197" y="1380070"/>
                        <a:pt x="1511672" y="1370016"/>
                      </a:cubicBezTo>
                      <a:cubicBezTo>
                        <a:pt x="1518117" y="1361251"/>
                        <a:pt x="1523273" y="1351713"/>
                        <a:pt x="1529202" y="1342433"/>
                      </a:cubicBezTo>
                      <a:cubicBezTo>
                        <a:pt x="1534873" y="1333410"/>
                        <a:pt x="1542349" y="1326708"/>
                        <a:pt x="1552661" y="1323614"/>
                      </a:cubicBezTo>
                      <a:cubicBezTo>
                        <a:pt x="1560910" y="1321294"/>
                        <a:pt x="1564777" y="1323357"/>
                        <a:pt x="1568128" y="1331090"/>
                      </a:cubicBezTo>
                      <a:cubicBezTo>
                        <a:pt x="1577924" y="1354033"/>
                        <a:pt x="1586689" y="1358931"/>
                        <a:pt x="1610663" y="1355838"/>
                      </a:cubicBezTo>
                      <a:cubicBezTo>
                        <a:pt x="1635153" y="1352744"/>
                        <a:pt x="1657580" y="1346042"/>
                        <a:pt x="1678461" y="1332121"/>
                      </a:cubicBezTo>
                      <a:cubicBezTo>
                        <a:pt x="1710942" y="1310725"/>
                        <a:pt x="1747548" y="1297578"/>
                        <a:pt x="1783123" y="1282884"/>
                      </a:cubicBezTo>
                      <a:cubicBezTo>
                        <a:pt x="1792403" y="1279017"/>
                        <a:pt x="1801426" y="1274892"/>
                        <a:pt x="1810706" y="1271541"/>
                      </a:cubicBezTo>
                      <a:cubicBezTo>
                        <a:pt x="1827978" y="1265096"/>
                        <a:pt x="1839321" y="1274119"/>
                        <a:pt x="1837000" y="1292422"/>
                      </a:cubicBezTo>
                      <a:cubicBezTo>
                        <a:pt x="1835712" y="1302476"/>
                        <a:pt x="1831329" y="1311498"/>
                        <a:pt x="1829267" y="1321294"/>
                      </a:cubicBezTo>
                      <a:cubicBezTo>
                        <a:pt x="1827720" y="1328512"/>
                        <a:pt x="1827978" y="1335215"/>
                        <a:pt x="1832618" y="1341659"/>
                      </a:cubicBezTo>
                      <a:cubicBezTo>
                        <a:pt x="1838547" y="1350424"/>
                        <a:pt x="1834423" y="1363829"/>
                        <a:pt x="1823853" y="1371821"/>
                      </a:cubicBezTo>
                      <a:cubicBezTo>
                        <a:pt x="1817151" y="1376976"/>
                        <a:pt x="1808902" y="1379554"/>
                        <a:pt x="1799879" y="1382390"/>
                      </a:cubicBezTo>
                      <a:cubicBezTo>
                        <a:pt x="1803488" y="1384194"/>
                        <a:pt x="1806324" y="1384710"/>
                        <a:pt x="1809159" y="1385483"/>
                      </a:cubicBezTo>
                      <a:cubicBezTo>
                        <a:pt x="1814315" y="1387030"/>
                        <a:pt x="1818440" y="1389608"/>
                        <a:pt x="1818698" y="1395537"/>
                      </a:cubicBezTo>
                      <a:cubicBezTo>
                        <a:pt x="1818955" y="1401982"/>
                        <a:pt x="1814573" y="1404817"/>
                        <a:pt x="1809159" y="1406622"/>
                      </a:cubicBezTo>
                      <a:cubicBezTo>
                        <a:pt x="1800910" y="1409458"/>
                        <a:pt x="1792145" y="1410489"/>
                        <a:pt x="1783381" y="1410489"/>
                      </a:cubicBezTo>
                      <a:cubicBezTo>
                        <a:pt x="1759149" y="1410747"/>
                        <a:pt x="1734917" y="1412809"/>
                        <a:pt x="1710685" y="1414613"/>
                      </a:cubicBezTo>
                      <a:cubicBezTo>
                        <a:pt x="1705786" y="1414871"/>
                        <a:pt x="1700889" y="1416160"/>
                        <a:pt x="1696248" y="1418222"/>
                      </a:cubicBezTo>
                      <a:cubicBezTo>
                        <a:pt x="1693928" y="1419511"/>
                        <a:pt x="1692124" y="1421316"/>
                        <a:pt x="1692897" y="1424151"/>
                      </a:cubicBezTo>
                      <a:cubicBezTo>
                        <a:pt x="1693413" y="1426987"/>
                        <a:pt x="1695733" y="1428276"/>
                        <a:pt x="1698311" y="1428792"/>
                      </a:cubicBezTo>
                      <a:cubicBezTo>
                        <a:pt x="1702693" y="1429307"/>
                        <a:pt x="1706818" y="1427760"/>
                        <a:pt x="1711200" y="1427245"/>
                      </a:cubicBezTo>
                      <a:cubicBezTo>
                        <a:pt x="1725121" y="1425440"/>
                        <a:pt x="1739041" y="1424925"/>
                        <a:pt x="1752704" y="1429307"/>
                      </a:cubicBezTo>
                      <a:cubicBezTo>
                        <a:pt x="1774616" y="1436267"/>
                        <a:pt x="1784412" y="1454828"/>
                        <a:pt x="1778483" y="1476998"/>
                      </a:cubicBezTo>
                      <a:cubicBezTo>
                        <a:pt x="1773069" y="1496848"/>
                        <a:pt x="1775389" y="1500199"/>
                        <a:pt x="1796012" y="1503808"/>
                      </a:cubicBezTo>
                      <a:cubicBezTo>
                        <a:pt x="1822822" y="1508448"/>
                        <a:pt x="1843187" y="1496848"/>
                        <a:pt x="1859944" y="1477256"/>
                      </a:cubicBezTo>
                      <a:cubicBezTo>
                        <a:pt x="1870513" y="1464882"/>
                        <a:pt x="1877215" y="1449930"/>
                        <a:pt x="1885465" y="1436010"/>
                      </a:cubicBezTo>
                      <a:cubicBezTo>
                        <a:pt x="1903510" y="1405849"/>
                        <a:pt x="1927742" y="1396310"/>
                        <a:pt x="1960739" y="1407653"/>
                      </a:cubicBezTo>
                      <a:cubicBezTo>
                        <a:pt x="1979557" y="1414098"/>
                        <a:pt x="1999407" y="1418222"/>
                        <a:pt x="2016163" y="1429307"/>
                      </a:cubicBezTo>
                      <a:cubicBezTo>
                        <a:pt x="2026732" y="1436267"/>
                        <a:pt x="2035497" y="1445032"/>
                        <a:pt x="2039106" y="1457664"/>
                      </a:cubicBezTo>
                      <a:cubicBezTo>
                        <a:pt x="2041168" y="1465140"/>
                        <a:pt x="2040395" y="1471327"/>
                        <a:pt x="2033177" y="1476482"/>
                      </a:cubicBezTo>
                      <a:cubicBezTo>
                        <a:pt x="2020545" y="1485505"/>
                        <a:pt x="2006625" y="1491434"/>
                        <a:pt x="1992189" y="1496590"/>
                      </a:cubicBezTo>
                      <a:cubicBezTo>
                        <a:pt x="1982135" y="1500199"/>
                        <a:pt x="1972339" y="1503808"/>
                        <a:pt x="1962285" y="1507417"/>
                      </a:cubicBezTo>
                      <a:cubicBezTo>
                        <a:pt x="1959450" y="1508448"/>
                        <a:pt x="1956356" y="1509737"/>
                        <a:pt x="1953778" y="1511284"/>
                      </a:cubicBezTo>
                      <a:cubicBezTo>
                        <a:pt x="1945529" y="1516439"/>
                        <a:pt x="1945014" y="1522111"/>
                        <a:pt x="1951974" y="1528555"/>
                      </a:cubicBezTo>
                      <a:cubicBezTo>
                        <a:pt x="1955841" y="1532164"/>
                        <a:pt x="1960223" y="1535000"/>
                        <a:pt x="1964605" y="1538094"/>
                      </a:cubicBezTo>
                      <a:cubicBezTo>
                        <a:pt x="1973112" y="1544023"/>
                        <a:pt x="1978784" y="1552272"/>
                        <a:pt x="1982393" y="1561552"/>
                      </a:cubicBezTo>
                      <a:cubicBezTo>
                        <a:pt x="1987291" y="1574442"/>
                        <a:pt x="1982135" y="1583980"/>
                        <a:pt x="1968472" y="1586558"/>
                      </a:cubicBezTo>
                      <a:cubicBezTo>
                        <a:pt x="1949138" y="1590167"/>
                        <a:pt x="1931609" y="1583722"/>
                        <a:pt x="1914594" y="1575473"/>
                      </a:cubicBezTo>
                      <a:cubicBezTo>
                        <a:pt x="1913821" y="1574957"/>
                        <a:pt x="1913048" y="1574184"/>
                        <a:pt x="1912274" y="1573926"/>
                      </a:cubicBezTo>
                      <a:cubicBezTo>
                        <a:pt x="1908923" y="1572637"/>
                        <a:pt x="1905056" y="1566708"/>
                        <a:pt x="1901963" y="1571348"/>
                      </a:cubicBezTo>
                      <a:cubicBezTo>
                        <a:pt x="1899385" y="1575215"/>
                        <a:pt x="1905572" y="1577793"/>
                        <a:pt x="1908408" y="1580113"/>
                      </a:cubicBezTo>
                      <a:cubicBezTo>
                        <a:pt x="1915626" y="1585527"/>
                        <a:pt x="1922586" y="1591198"/>
                        <a:pt x="1929804" y="1596611"/>
                      </a:cubicBezTo>
                      <a:cubicBezTo>
                        <a:pt x="1932124" y="1598416"/>
                        <a:pt x="1934186" y="1600220"/>
                        <a:pt x="1935991" y="1602283"/>
                      </a:cubicBezTo>
                      <a:cubicBezTo>
                        <a:pt x="1938827" y="1605634"/>
                        <a:pt x="1940116" y="1609243"/>
                        <a:pt x="1938311" y="1613625"/>
                      </a:cubicBezTo>
                      <a:cubicBezTo>
                        <a:pt x="1936506" y="1618008"/>
                        <a:pt x="1932898" y="1619297"/>
                        <a:pt x="1928515" y="1619555"/>
                      </a:cubicBezTo>
                      <a:cubicBezTo>
                        <a:pt x="1920266" y="1620070"/>
                        <a:pt x="1912532" y="1617234"/>
                        <a:pt x="1904283" y="1618008"/>
                      </a:cubicBezTo>
                      <a:cubicBezTo>
                        <a:pt x="1899901" y="1618266"/>
                        <a:pt x="1895518" y="1618523"/>
                        <a:pt x="1891394" y="1619812"/>
                      </a:cubicBezTo>
                      <a:cubicBezTo>
                        <a:pt x="1886753" y="1621359"/>
                        <a:pt x="1887011" y="1623679"/>
                        <a:pt x="1890363" y="1626515"/>
                      </a:cubicBezTo>
                      <a:cubicBezTo>
                        <a:pt x="1892425" y="1628319"/>
                        <a:pt x="1895003" y="1629608"/>
                        <a:pt x="1897323" y="1631155"/>
                      </a:cubicBezTo>
                      <a:cubicBezTo>
                        <a:pt x="1906345" y="1637342"/>
                        <a:pt x="1906088" y="1646364"/>
                        <a:pt x="1896292" y="1651520"/>
                      </a:cubicBezTo>
                      <a:cubicBezTo>
                        <a:pt x="1887785" y="1655902"/>
                        <a:pt x="1878504" y="1657707"/>
                        <a:pt x="1869224" y="1658480"/>
                      </a:cubicBezTo>
                      <a:cubicBezTo>
                        <a:pt x="1852983" y="1659769"/>
                        <a:pt x="1836743" y="1659512"/>
                        <a:pt x="1820760" y="1658223"/>
                      </a:cubicBezTo>
                      <a:cubicBezTo>
                        <a:pt x="1799621" y="1656418"/>
                        <a:pt x="1784412" y="1643271"/>
                        <a:pt x="1769718" y="1629608"/>
                      </a:cubicBezTo>
                      <a:cubicBezTo>
                        <a:pt x="1756829" y="1617492"/>
                        <a:pt x="1742392" y="1607696"/>
                        <a:pt x="1724347" y="1605634"/>
                      </a:cubicBezTo>
                      <a:cubicBezTo>
                        <a:pt x="1722543" y="1605376"/>
                        <a:pt x="1720738" y="1604861"/>
                        <a:pt x="1717645" y="1605892"/>
                      </a:cubicBezTo>
                      <a:cubicBezTo>
                        <a:pt x="1722027" y="1610016"/>
                        <a:pt x="1726409" y="1612852"/>
                        <a:pt x="1730792" y="1615945"/>
                      </a:cubicBezTo>
                      <a:cubicBezTo>
                        <a:pt x="1739299" y="1621875"/>
                        <a:pt x="1747548" y="1628061"/>
                        <a:pt x="1754508" y="1635537"/>
                      </a:cubicBezTo>
                      <a:cubicBezTo>
                        <a:pt x="1761469" y="1643013"/>
                        <a:pt x="1768429" y="1650747"/>
                        <a:pt x="1763273" y="1661832"/>
                      </a:cubicBezTo>
                      <a:cubicBezTo>
                        <a:pt x="1758633" y="1671885"/>
                        <a:pt x="1741877" y="1678846"/>
                        <a:pt x="1730276" y="1676526"/>
                      </a:cubicBezTo>
                      <a:cubicBezTo>
                        <a:pt x="1707075" y="1671627"/>
                        <a:pt x="1686195" y="1661316"/>
                        <a:pt x="1666603" y="1648169"/>
                      </a:cubicBezTo>
                      <a:cubicBezTo>
                        <a:pt x="1633348" y="1625741"/>
                        <a:pt x="1608085" y="1595322"/>
                        <a:pt x="1583337" y="1564388"/>
                      </a:cubicBezTo>
                      <a:cubicBezTo>
                        <a:pt x="1570190" y="1548147"/>
                        <a:pt x="1557816" y="1531391"/>
                        <a:pt x="1545185" y="1514635"/>
                      </a:cubicBezTo>
                      <a:cubicBezTo>
                        <a:pt x="1537709" y="1504839"/>
                        <a:pt x="1528171" y="1498394"/>
                        <a:pt x="1516055" y="1496074"/>
                      </a:cubicBezTo>
                      <a:cubicBezTo>
                        <a:pt x="1498010" y="1492207"/>
                        <a:pt x="1480222" y="1492465"/>
                        <a:pt x="1462435" y="1497105"/>
                      </a:cubicBezTo>
                      <a:cubicBezTo>
                        <a:pt x="1459342" y="1497879"/>
                        <a:pt x="1454959" y="1498394"/>
                        <a:pt x="1454444" y="1502519"/>
                      </a:cubicBezTo>
                      <a:cubicBezTo>
                        <a:pt x="1453928" y="1506901"/>
                        <a:pt x="1458053" y="1507932"/>
                        <a:pt x="1461146" y="1509221"/>
                      </a:cubicBezTo>
                      <a:cubicBezTo>
                        <a:pt x="1490276" y="1520306"/>
                        <a:pt x="1513219" y="1540671"/>
                        <a:pt x="1536420" y="1560263"/>
                      </a:cubicBezTo>
                      <a:cubicBezTo>
                        <a:pt x="1548794" y="1570833"/>
                        <a:pt x="1560910" y="1581402"/>
                        <a:pt x="1574830" y="1589909"/>
                      </a:cubicBezTo>
                      <a:cubicBezTo>
                        <a:pt x="1578182" y="1591971"/>
                        <a:pt x="1581533" y="1594291"/>
                        <a:pt x="1583853" y="1597900"/>
                      </a:cubicBezTo>
                      <a:cubicBezTo>
                        <a:pt x="1609116" y="1638373"/>
                        <a:pt x="1645206" y="1666987"/>
                        <a:pt x="1686195" y="1690188"/>
                      </a:cubicBezTo>
                      <a:cubicBezTo>
                        <a:pt x="1717645" y="1707976"/>
                        <a:pt x="1750384" y="1723185"/>
                        <a:pt x="1782865" y="1739168"/>
                      </a:cubicBezTo>
                      <a:cubicBezTo>
                        <a:pt x="1792145" y="1743808"/>
                        <a:pt x="1802715" y="1744324"/>
                        <a:pt x="1813026" y="1743293"/>
                      </a:cubicBezTo>
                      <a:cubicBezTo>
                        <a:pt x="1823080" y="1742261"/>
                        <a:pt x="1827205" y="1736590"/>
                        <a:pt x="1825916" y="1726536"/>
                      </a:cubicBezTo>
                      <a:cubicBezTo>
                        <a:pt x="1824884" y="1716998"/>
                        <a:pt x="1823338" y="1707460"/>
                        <a:pt x="1822822" y="1697664"/>
                      </a:cubicBezTo>
                      <a:cubicBezTo>
                        <a:pt x="1822307" y="1689930"/>
                        <a:pt x="1826173" y="1685032"/>
                        <a:pt x="1832360" y="1681939"/>
                      </a:cubicBezTo>
                      <a:cubicBezTo>
                        <a:pt x="1838032" y="1678846"/>
                        <a:pt x="1843187" y="1681424"/>
                        <a:pt x="1847570" y="1685806"/>
                      </a:cubicBezTo>
                      <a:cubicBezTo>
                        <a:pt x="1850405" y="1688642"/>
                        <a:pt x="1853241" y="1691477"/>
                        <a:pt x="1856077" y="1694571"/>
                      </a:cubicBezTo>
                      <a:cubicBezTo>
                        <a:pt x="1860201" y="1699211"/>
                        <a:pt x="1864326" y="1699211"/>
                        <a:pt x="1868708" y="1694313"/>
                      </a:cubicBezTo>
                      <a:cubicBezTo>
                        <a:pt x="1875669" y="1686837"/>
                        <a:pt x="1878504" y="1687610"/>
                        <a:pt x="1881598" y="1697406"/>
                      </a:cubicBezTo>
                      <a:cubicBezTo>
                        <a:pt x="1885207" y="1709007"/>
                        <a:pt x="1888816" y="1711327"/>
                        <a:pt x="1900932" y="1708491"/>
                      </a:cubicBezTo>
                      <a:cubicBezTo>
                        <a:pt x="1906345" y="1707202"/>
                        <a:pt x="1911501" y="1705655"/>
                        <a:pt x="1915368" y="1711069"/>
                      </a:cubicBezTo>
                      <a:cubicBezTo>
                        <a:pt x="1919235" y="1716225"/>
                        <a:pt x="1918461" y="1721381"/>
                        <a:pt x="1915883" y="1726794"/>
                      </a:cubicBezTo>
                      <a:cubicBezTo>
                        <a:pt x="1912790" y="1733239"/>
                        <a:pt x="1909181" y="1739426"/>
                        <a:pt x="1905314" y="1745613"/>
                      </a:cubicBezTo>
                      <a:cubicBezTo>
                        <a:pt x="1900158" y="1753862"/>
                        <a:pt x="1902221" y="1757471"/>
                        <a:pt x="1911759" y="1758244"/>
                      </a:cubicBezTo>
                      <a:cubicBezTo>
                        <a:pt x="1914852" y="1758502"/>
                        <a:pt x="1917946" y="1758244"/>
                        <a:pt x="1921039" y="1759018"/>
                      </a:cubicBezTo>
                      <a:cubicBezTo>
                        <a:pt x="1928257" y="1760306"/>
                        <a:pt x="1931866" y="1765205"/>
                        <a:pt x="1932382" y="1771907"/>
                      </a:cubicBezTo>
                      <a:cubicBezTo>
                        <a:pt x="1932898" y="1778352"/>
                        <a:pt x="1929031" y="1781961"/>
                        <a:pt x="1922844" y="1784023"/>
                      </a:cubicBezTo>
                      <a:cubicBezTo>
                        <a:pt x="1913048" y="1787116"/>
                        <a:pt x="1902479" y="1787632"/>
                        <a:pt x="1892683" y="1790983"/>
                      </a:cubicBezTo>
                      <a:cubicBezTo>
                        <a:pt x="1889847" y="1792014"/>
                        <a:pt x="1885722" y="1792272"/>
                        <a:pt x="1885722" y="1796139"/>
                      </a:cubicBezTo>
                      <a:cubicBezTo>
                        <a:pt x="1885722" y="1800006"/>
                        <a:pt x="1889589" y="1800521"/>
                        <a:pt x="1892683" y="1801295"/>
                      </a:cubicBezTo>
                      <a:cubicBezTo>
                        <a:pt x="1911501" y="1807224"/>
                        <a:pt x="1930320" y="1808771"/>
                        <a:pt x="1949396" y="1801295"/>
                      </a:cubicBezTo>
                      <a:cubicBezTo>
                        <a:pt x="1967441" y="1794334"/>
                        <a:pt x="1978526" y="1781703"/>
                        <a:pt x="1980846" y="1761853"/>
                      </a:cubicBezTo>
                      <a:cubicBezTo>
                        <a:pt x="1981362" y="1757729"/>
                        <a:pt x="1981362" y="1753604"/>
                        <a:pt x="1986260" y="1751800"/>
                      </a:cubicBezTo>
                      <a:cubicBezTo>
                        <a:pt x="1990900" y="1750253"/>
                        <a:pt x="1993993" y="1753088"/>
                        <a:pt x="1996829" y="1755924"/>
                      </a:cubicBezTo>
                      <a:cubicBezTo>
                        <a:pt x="2006109" y="1765720"/>
                        <a:pt x="2014101" y="1776289"/>
                        <a:pt x="2022092" y="1787116"/>
                      </a:cubicBezTo>
                      <a:cubicBezTo>
                        <a:pt x="2026474" y="1792788"/>
                        <a:pt x="2030599" y="1798459"/>
                        <a:pt x="2035497" y="1803873"/>
                      </a:cubicBezTo>
                      <a:cubicBezTo>
                        <a:pt x="2041942" y="1811091"/>
                        <a:pt x="2041426" y="1815215"/>
                        <a:pt x="2033177" y="1820113"/>
                      </a:cubicBezTo>
                      <a:cubicBezTo>
                        <a:pt x="2031888" y="1820887"/>
                        <a:pt x="2030341" y="1821660"/>
                        <a:pt x="2029052" y="1822433"/>
                      </a:cubicBezTo>
                      <a:cubicBezTo>
                        <a:pt x="2023123" y="1826558"/>
                        <a:pt x="2022608" y="1830425"/>
                        <a:pt x="2028537" y="1834807"/>
                      </a:cubicBezTo>
                      <a:cubicBezTo>
                        <a:pt x="2036528" y="1840994"/>
                        <a:pt x="2045808" y="1844603"/>
                        <a:pt x="2054315" y="1850017"/>
                      </a:cubicBezTo>
                      <a:cubicBezTo>
                        <a:pt x="2059471" y="1853368"/>
                        <a:pt x="2064885" y="1856719"/>
                        <a:pt x="2068494" y="1862133"/>
                      </a:cubicBezTo>
                      <a:cubicBezTo>
                        <a:pt x="2073134" y="1869093"/>
                        <a:pt x="2071330" y="1875022"/>
                        <a:pt x="2063854" y="1878889"/>
                      </a:cubicBezTo>
                      <a:cubicBezTo>
                        <a:pt x="2055862" y="1883013"/>
                        <a:pt x="2054831" y="1886107"/>
                        <a:pt x="2059987" y="1894356"/>
                      </a:cubicBezTo>
                      <a:cubicBezTo>
                        <a:pt x="2066689" y="1905183"/>
                        <a:pt x="2075712" y="1914463"/>
                        <a:pt x="2083188" y="1924775"/>
                      </a:cubicBezTo>
                      <a:cubicBezTo>
                        <a:pt x="2091179" y="1935860"/>
                        <a:pt x="2089890" y="1941016"/>
                        <a:pt x="2078290" y="1947976"/>
                      </a:cubicBezTo>
                      <a:cubicBezTo>
                        <a:pt x="2065143" y="1955709"/>
                        <a:pt x="2050449" y="1955967"/>
                        <a:pt x="2036528" y="1952358"/>
                      </a:cubicBezTo>
                      <a:cubicBezTo>
                        <a:pt x="2016678" y="1947202"/>
                        <a:pt x="1997860" y="1939984"/>
                        <a:pt x="1983939" y="1922713"/>
                      </a:cubicBezTo>
                      <a:cubicBezTo>
                        <a:pt x="1971566" y="1906988"/>
                        <a:pt x="1954036" y="1898223"/>
                        <a:pt x="1933929" y="1896418"/>
                      </a:cubicBezTo>
                      <a:cubicBezTo>
                        <a:pt x="1927484" y="1895903"/>
                        <a:pt x="1922844" y="1893067"/>
                        <a:pt x="1918461" y="1888685"/>
                      </a:cubicBezTo>
                      <a:cubicBezTo>
                        <a:pt x="1893714" y="1865226"/>
                        <a:pt x="1867162" y="1844087"/>
                        <a:pt x="1837000" y="1828105"/>
                      </a:cubicBezTo>
                      <a:cubicBezTo>
                        <a:pt x="1828751" y="1823722"/>
                        <a:pt x="1820244" y="1819855"/>
                        <a:pt x="1811479" y="1816762"/>
                      </a:cubicBezTo>
                      <a:cubicBezTo>
                        <a:pt x="1809417" y="1815989"/>
                        <a:pt x="1807097" y="1814957"/>
                        <a:pt x="1805293" y="1816762"/>
                      </a:cubicBezTo>
                      <a:cubicBezTo>
                        <a:pt x="1803230" y="1818824"/>
                        <a:pt x="1804004" y="1821402"/>
                        <a:pt x="1805035" y="1823722"/>
                      </a:cubicBezTo>
                      <a:cubicBezTo>
                        <a:pt x="1809417" y="1831714"/>
                        <a:pt x="1812768" y="1839963"/>
                        <a:pt x="1813800" y="1849243"/>
                      </a:cubicBezTo>
                      <a:cubicBezTo>
                        <a:pt x="1814315" y="1853883"/>
                        <a:pt x="1818955" y="1855172"/>
                        <a:pt x="1822307" y="1857235"/>
                      </a:cubicBezTo>
                      <a:cubicBezTo>
                        <a:pt x="1839836" y="1867031"/>
                        <a:pt x="1854014" y="1880178"/>
                        <a:pt x="1860201" y="1900285"/>
                      </a:cubicBezTo>
                      <a:cubicBezTo>
                        <a:pt x="1866130" y="1918846"/>
                        <a:pt x="1851437" y="1931993"/>
                        <a:pt x="1835196" y="1928900"/>
                      </a:cubicBezTo>
                      <a:cubicBezTo>
                        <a:pt x="1823080" y="1926579"/>
                        <a:pt x="1823080" y="1927095"/>
                        <a:pt x="1802972" y="1911886"/>
                      </a:cubicBezTo>
                      <a:cubicBezTo>
                        <a:pt x="1810448" y="1925806"/>
                        <a:pt x="1815862" y="1939469"/>
                        <a:pt x="1824111" y="1951327"/>
                      </a:cubicBezTo>
                      <a:cubicBezTo>
                        <a:pt x="1833391" y="1964732"/>
                        <a:pt x="1846281" y="1972208"/>
                        <a:pt x="1863295" y="1969114"/>
                      </a:cubicBezTo>
                      <a:cubicBezTo>
                        <a:pt x="1873091" y="1967310"/>
                        <a:pt x="1875926" y="1964216"/>
                        <a:pt x="1877215" y="1954421"/>
                      </a:cubicBezTo>
                      <a:cubicBezTo>
                        <a:pt x="1880051" y="1934313"/>
                        <a:pt x="1899127" y="1919361"/>
                        <a:pt x="1918977" y="1921424"/>
                      </a:cubicBezTo>
                      <a:cubicBezTo>
                        <a:pt x="1931093" y="1922713"/>
                        <a:pt x="1936764" y="1931220"/>
                        <a:pt x="1933155" y="1942820"/>
                      </a:cubicBezTo>
                      <a:cubicBezTo>
                        <a:pt x="1928515" y="1957772"/>
                        <a:pt x="1931609" y="1964732"/>
                        <a:pt x="1946560" y="1970403"/>
                      </a:cubicBezTo>
                      <a:cubicBezTo>
                        <a:pt x="1959707" y="1975559"/>
                        <a:pt x="1973886" y="1976590"/>
                        <a:pt x="1987806" y="1978653"/>
                      </a:cubicBezTo>
                      <a:cubicBezTo>
                        <a:pt x="2001469" y="1980715"/>
                        <a:pt x="2014358" y="1985097"/>
                        <a:pt x="2027248" y="1989995"/>
                      </a:cubicBezTo>
                      <a:cubicBezTo>
                        <a:pt x="2041168" y="1995151"/>
                        <a:pt x="2043746" y="2001338"/>
                        <a:pt x="2038590" y="2015258"/>
                      </a:cubicBezTo>
                      <a:cubicBezTo>
                        <a:pt x="2035497" y="2023508"/>
                        <a:pt x="2035755" y="2029695"/>
                        <a:pt x="2043231" y="2035881"/>
                      </a:cubicBezTo>
                      <a:cubicBezTo>
                        <a:pt x="2051222" y="2042326"/>
                        <a:pt x="2048386" y="2053411"/>
                        <a:pt x="2038075" y="2057020"/>
                      </a:cubicBezTo>
                      <a:cubicBezTo>
                        <a:pt x="2026732" y="2061145"/>
                        <a:pt x="2015390" y="2058567"/>
                        <a:pt x="2004047" y="2055731"/>
                      </a:cubicBezTo>
                      <a:cubicBezTo>
                        <a:pt x="1999407" y="2054442"/>
                        <a:pt x="1995024" y="2053153"/>
                        <a:pt x="1990384" y="2052122"/>
                      </a:cubicBezTo>
                      <a:cubicBezTo>
                        <a:pt x="1988837" y="2051864"/>
                        <a:pt x="1987033" y="2051606"/>
                        <a:pt x="1986002" y="2053153"/>
                      </a:cubicBezTo>
                      <a:cubicBezTo>
                        <a:pt x="1984971" y="2054700"/>
                        <a:pt x="1986002" y="2056247"/>
                        <a:pt x="1986775" y="2057278"/>
                      </a:cubicBezTo>
                      <a:cubicBezTo>
                        <a:pt x="1988837" y="2060113"/>
                        <a:pt x="1991157" y="2062434"/>
                        <a:pt x="1993735" y="2064754"/>
                      </a:cubicBezTo>
                      <a:cubicBezTo>
                        <a:pt x="2005078" y="2075065"/>
                        <a:pt x="2004820" y="2087954"/>
                        <a:pt x="2000953" y="2100844"/>
                      </a:cubicBezTo>
                      <a:cubicBezTo>
                        <a:pt x="1997602" y="2111929"/>
                        <a:pt x="1984455" y="2116827"/>
                        <a:pt x="1971050" y="2111413"/>
                      </a:cubicBezTo>
                      <a:cubicBezTo>
                        <a:pt x="1945529" y="2101359"/>
                        <a:pt x="1927226" y="2084088"/>
                        <a:pt x="1921813" y="2055989"/>
                      </a:cubicBezTo>
                      <a:cubicBezTo>
                        <a:pt x="1916915" y="2031241"/>
                        <a:pt x="1891394" y="2006494"/>
                        <a:pt x="1866646" y="2002885"/>
                      </a:cubicBezTo>
                      <a:cubicBezTo>
                        <a:pt x="1861233" y="2002111"/>
                        <a:pt x="1855046" y="2000822"/>
                        <a:pt x="1851694" y="2007267"/>
                      </a:cubicBezTo>
                      <a:cubicBezTo>
                        <a:pt x="1848601" y="2012938"/>
                        <a:pt x="1850921" y="2018094"/>
                        <a:pt x="1854788" y="2022734"/>
                      </a:cubicBezTo>
                      <a:cubicBezTo>
                        <a:pt x="1867162" y="2037170"/>
                        <a:pt x="1874122" y="2054700"/>
                        <a:pt x="1880824" y="2071972"/>
                      </a:cubicBezTo>
                      <a:cubicBezTo>
                        <a:pt x="1888558" y="2091564"/>
                        <a:pt x="1894487" y="2112702"/>
                        <a:pt x="1912017" y="2126365"/>
                      </a:cubicBezTo>
                      <a:cubicBezTo>
                        <a:pt x="1942693" y="2150597"/>
                        <a:pt x="1964348" y="2182820"/>
                        <a:pt x="1989353" y="2211950"/>
                      </a:cubicBezTo>
                      <a:cubicBezTo>
                        <a:pt x="1995540" y="2218911"/>
                        <a:pt x="1999922" y="2227160"/>
                        <a:pt x="2003789" y="2235925"/>
                      </a:cubicBezTo>
                      <a:cubicBezTo>
                        <a:pt x="2007398" y="2243658"/>
                        <a:pt x="2008945" y="2252165"/>
                        <a:pt x="2003531" y="2258868"/>
                      </a:cubicBezTo>
                      <a:cubicBezTo>
                        <a:pt x="1998118" y="2265312"/>
                        <a:pt x="1990642" y="2266086"/>
                        <a:pt x="1982393" y="2262477"/>
                      </a:cubicBezTo>
                      <a:cubicBezTo>
                        <a:pt x="1976464" y="2259899"/>
                        <a:pt x="1975432" y="2264797"/>
                        <a:pt x="1975432" y="2268921"/>
                      </a:cubicBezTo>
                      <a:cubicBezTo>
                        <a:pt x="1975432" y="2277171"/>
                        <a:pt x="1974401" y="2285162"/>
                        <a:pt x="1973112" y="2293154"/>
                      </a:cubicBezTo>
                      <a:cubicBezTo>
                        <a:pt x="1970792" y="2308363"/>
                        <a:pt x="1959965" y="2312745"/>
                        <a:pt x="1947591" y="2303981"/>
                      </a:cubicBezTo>
                      <a:cubicBezTo>
                        <a:pt x="1942693" y="2300372"/>
                        <a:pt x="1938827" y="2296247"/>
                        <a:pt x="1935475" y="2291349"/>
                      </a:cubicBezTo>
                      <a:cubicBezTo>
                        <a:pt x="1924906" y="2276397"/>
                        <a:pt x="1912274" y="2267375"/>
                        <a:pt x="1892683" y="2274593"/>
                      </a:cubicBezTo>
                      <a:cubicBezTo>
                        <a:pt x="1883918" y="2277944"/>
                        <a:pt x="1879793" y="2274335"/>
                        <a:pt x="1877215" y="2263508"/>
                      </a:cubicBezTo>
                      <a:cubicBezTo>
                        <a:pt x="1871286" y="2237471"/>
                        <a:pt x="1864841" y="2211435"/>
                        <a:pt x="1859428" y="2185140"/>
                      </a:cubicBezTo>
                      <a:cubicBezTo>
                        <a:pt x="1857108" y="2174056"/>
                        <a:pt x="1855046" y="2162713"/>
                        <a:pt x="1851437" y="2149824"/>
                      </a:cubicBezTo>
                      <a:cubicBezTo>
                        <a:pt x="1848343" y="2155495"/>
                        <a:pt x="1847828" y="2159877"/>
                        <a:pt x="1847828" y="2164517"/>
                      </a:cubicBezTo>
                      <a:cubicBezTo>
                        <a:pt x="1848343" y="2177922"/>
                        <a:pt x="1847054" y="2191327"/>
                        <a:pt x="1845507" y="2204475"/>
                      </a:cubicBezTo>
                      <a:cubicBezTo>
                        <a:pt x="1843961" y="2219942"/>
                        <a:pt x="1839578" y="2234378"/>
                        <a:pt x="1822564" y="2239791"/>
                      </a:cubicBezTo>
                      <a:cubicBezTo>
                        <a:pt x="1807613" y="2244432"/>
                        <a:pt x="1790599" y="2239791"/>
                        <a:pt x="1791888" y="2218395"/>
                      </a:cubicBezTo>
                      <a:cubicBezTo>
                        <a:pt x="1792145" y="2211950"/>
                        <a:pt x="1792403" y="2205506"/>
                        <a:pt x="1793434" y="2198803"/>
                      </a:cubicBezTo>
                      <a:cubicBezTo>
                        <a:pt x="1794465" y="2192616"/>
                        <a:pt x="1795497" y="2186429"/>
                        <a:pt x="1796786" y="2179469"/>
                      </a:cubicBezTo>
                      <a:cubicBezTo>
                        <a:pt x="1791888" y="2186945"/>
                        <a:pt x="1785701" y="2190296"/>
                        <a:pt x="1777194" y="2188750"/>
                      </a:cubicBezTo>
                      <a:cubicBezTo>
                        <a:pt x="1768687" y="2187203"/>
                        <a:pt x="1764820" y="2180758"/>
                        <a:pt x="1761984" y="2173540"/>
                      </a:cubicBezTo>
                      <a:cubicBezTo>
                        <a:pt x="1759664" y="2167611"/>
                        <a:pt x="1758375" y="2161682"/>
                        <a:pt x="1758118" y="2155237"/>
                      </a:cubicBezTo>
                      <a:cubicBezTo>
                        <a:pt x="1757086" y="2122498"/>
                        <a:pt x="1759149" y="2089759"/>
                        <a:pt x="1766624" y="2057793"/>
                      </a:cubicBezTo>
                      <a:cubicBezTo>
                        <a:pt x="1772554" y="2032015"/>
                        <a:pt x="1761469" y="2011649"/>
                        <a:pt x="1746259" y="1992573"/>
                      </a:cubicBezTo>
                      <a:cubicBezTo>
                        <a:pt x="1734659" y="1977879"/>
                        <a:pt x="1723058" y="1963185"/>
                        <a:pt x="1712489" y="1947718"/>
                      </a:cubicBezTo>
                      <a:cubicBezTo>
                        <a:pt x="1699084" y="1927868"/>
                        <a:pt x="1694186" y="1905441"/>
                        <a:pt x="1699600" y="1882498"/>
                      </a:cubicBezTo>
                      <a:cubicBezTo>
                        <a:pt x="1710942" y="1834549"/>
                        <a:pt x="1669181" y="1803873"/>
                        <a:pt x="1632575" y="1803099"/>
                      </a:cubicBezTo>
                      <a:cubicBezTo>
                        <a:pt x="1612725" y="1802584"/>
                        <a:pt x="1603187" y="1815215"/>
                        <a:pt x="1609116" y="1834292"/>
                      </a:cubicBezTo>
                      <a:cubicBezTo>
                        <a:pt x="1612983" y="1846923"/>
                        <a:pt x="1620459" y="1857750"/>
                        <a:pt x="1629739" y="1867288"/>
                      </a:cubicBezTo>
                      <a:cubicBezTo>
                        <a:pt x="1678977" y="1918588"/>
                        <a:pt x="1707075" y="1980457"/>
                        <a:pt x="1717903" y="2050318"/>
                      </a:cubicBezTo>
                      <a:cubicBezTo>
                        <a:pt x="1719191" y="2058051"/>
                        <a:pt x="1718934" y="2066042"/>
                        <a:pt x="1717645" y="2073518"/>
                      </a:cubicBezTo>
                      <a:cubicBezTo>
                        <a:pt x="1715840" y="2085119"/>
                        <a:pt x="1710942" y="2087439"/>
                        <a:pt x="1700115" y="2082799"/>
                      </a:cubicBezTo>
                      <a:cubicBezTo>
                        <a:pt x="1698311" y="2082025"/>
                        <a:pt x="1696764" y="2080994"/>
                        <a:pt x="1694186" y="2081252"/>
                      </a:cubicBezTo>
                      <a:cubicBezTo>
                        <a:pt x="1693671" y="2085892"/>
                        <a:pt x="1695991" y="2090017"/>
                        <a:pt x="1698053" y="2093884"/>
                      </a:cubicBezTo>
                      <a:cubicBezTo>
                        <a:pt x="1703466" y="2104711"/>
                        <a:pt x="1705013" y="2116311"/>
                        <a:pt x="1706560" y="2128169"/>
                      </a:cubicBezTo>
                      <a:cubicBezTo>
                        <a:pt x="1707075" y="2133067"/>
                        <a:pt x="1705786" y="2137450"/>
                        <a:pt x="1700889" y="2139770"/>
                      </a:cubicBezTo>
                      <a:cubicBezTo>
                        <a:pt x="1696248" y="2142090"/>
                        <a:pt x="1692639" y="2139770"/>
                        <a:pt x="1689030" y="2136676"/>
                      </a:cubicBezTo>
                      <a:cubicBezTo>
                        <a:pt x="1679750" y="2127912"/>
                        <a:pt x="1670985" y="2118631"/>
                        <a:pt x="1661705" y="2109609"/>
                      </a:cubicBezTo>
                      <a:cubicBezTo>
                        <a:pt x="1659127" y="2107031"/>
                        <a:pt x="1656549" y="2103680"/>
                        <a:pt x="1652682" y="2103164"/>
                      </a:cubicBezTo>
                      <a:cubicBezTo>
                        <a:pt x="1627677" y="2098782"/>
                        <a:pt x="1617623" y="2079963"/>
                        <a:pt x="1610921" y="2058824"/>
                      </a:cubicBezTo>
                      <a:cubicBezTo>
                        <a:pt x="1604476" y="2038459"/>
                        <a:pt x="1602156" y="2017321"/>
                        <a:pt x="1599320" y="1996440"/>
                      </a:cubicBezTo>
                      <a:cubicBezTo>
                        <a:pt x="1596485" y="1975817"/>
                        <a:pt x="1592618" y="1955194"/>
                        <a:pt x="1586431" y="1935344"/>
                      </a:cubicBezTo>
                      <a:cubicBezTo>
                        <a:pt x="1583080" y="1924517"/>
                        <a:pt x="1578182" y="1914463"/>
                        <a:pt x="1570706" y="1905699"/>
                      </a:cubicBezTo>
                      <a:cubicBezTo>
                        <a:pt x="1562457" y="1895903"/>
                        <a:pt x="1553950" y="1886365"/>
                        <a:pt x="1546732" y="1875795"/>
                      </a:cubicBezTo>
                      <a:cubicBezTo>
                        <a:pt x="1545443" y="1873991"/>
                        <a:pt x="1543896" y="1871671"/>
                        <a:pt x="1541576" y="1872444"/>
                      </a:cubicBezTo>
                      <a:cubicBezTo>
                        <a:pt x="1538482" y="1873733"/>
                        <a:pt x="1539771" y="1876826"/>
                        <a:pt x="1540287" y="1878889"/>
                      </a:cubicBezTo>
                      <a:cubicBezTo>
                        <a:pt x="1543638" y="1895645"/>
                        <a:pt x="1549567" y="1911886"/>
                        <a:pt x="1556012" y="1927868"/>
                      </a:cubicBezTo>
                      <a:cubicBezTo>
                        <a:pt x="1561683" y="1942047"/>
                        <a:pt x="1569933" y="1954936"/>
                        <a:pt x="1576635" y="1968857"/>
                      </a:cubicBezTo>
                      <a:cubicBezTo>
                        <a:pt x="1586431" y="1988706"/>
                        <a:pt x="1586173" y="2007525"/>
                        <a:pt x="1574057" y="2026601"/>
                      </a:cubicBezTo>
                      <a:cubicBezTo>
                        <a:pt x="1561425" y="2046708"/>
                        <a:pt x="1563488" y="2056762"/>
                        <a:pt x="1582822" y="2070941"/>
                      </a:cubicBezTo>
                      <a:cubicBezTo>
                        <a:pt x="1598289" y="2082025"/>
                        <a:pt x="1613499" y="2093368"/>
                        <a:pt x="1627419" y="2106515"/>
                      </a:cubicBezTo>
                      <a:cubicBezTo>
                        <a:pt x="1636184" y="2114764"/>
                        <a:pt x="1641855" y="2124560"/>
                        <a:pt x="1644691" y="2135903"/>
                      </a:cubicBezTo>
                      <a:cubicBezTo>
                        <a:pt x="1651909" y="2165291"/>
                        <a:pt x="1650878" y="2194679"/>
                        <a:pt x="1643402" y="2223809"/>
                      </a:cubicBezTo>
                      <a:cubicBezTo>
                        <a:pt x="1641340" y="2231542"/>
                        <a:pt x="1638504" y="2240307"/>
                        <a:pt x="1628708" y="2240823"/>
                      </a:cubicBezTo>
                      <a:cubicBezTo>
                        <a:pt x="1618654" y="2241338"/>
                        <a:pt x="1616076" y="2232316"/>
                        <a:pt x="1612983" y="2224840"/>
                      </a:cubicBezTo>
                      <a:cubicBezTo>
                        <a:pt x="1608085" y="2213239"/>
                        <a:pt x="1607827" y="2200608"/>
                        <a:pt x="1604992" y="2188492"/>
                      </a:cubicBezTo>
                      <a:cubicBezTo>
                        <a:pt x="1603960" y="2184109"/>
                        <a:pt x="1605249" y="2175860"/>
                        <a:pt x="1599062" y="2176891"/>
                      </a:cubicBezTo>
                      <a:cubicBezTo>
                        <a:pt x="1592876" y="2177922"/>
                        <a:pt x="1596485" y="2185398"/>
                        <a:pt x="1597516" y="2189781"/>
                      </a:cubicBezTo>
                      <a:cubicBezTo>
                        <a:pt x="1598547" y="2194936"/>
                        <a:pt x="1598805" y="2200350"/>
                        <a:pt x="1599062" y="2205506"/>
                      </a:cubicBezTo>
                      <a:cubicBezTo>
                        <a:pt x="1599320" y="2212466"/>
                        <a:pt x="1596485" y="2218137"/>
                        <a:pt x="1590298" y="2220715"/>
                      </a:cubicBezTo>
                      <a:cubicBezTo>
                        <a:pt x="1583595" y="2223809"/>
                        <a:pt x="1576893" y="2222778"/>
                        <a:pt x="1570964" y="2218137"/>
                      </a:cubicBezTo>
                      <a:cubicBezTo>
                        <a:pt x="1559105" y="2209115"/>
                        <a:pt x="1555239" y="2195710"/>
                        <a:pt x="1560394" y="2180500"/>
                      </a:cubicBezTo>
                      <a:cubicBezTo>
                        <a:pt x="1562457" y="2174313"/>
                        <a:pt x="1565808" y="2168642"/>
                        <a:pt x="1568644" y="2162713"/>
                      </a:cubicBezTo>
                      <a:cubicBezTo>
                        <a:pt x="1572510" y="2154464"/>
                        <a:pt x="1575346" y="2145957"/>
                        <a:pt x="1576119" y="2136676"/>
                      </a:cubicBezTo>
                      <a:cubicBezTo>
                        <a:pt x="1576377" y="2133067"/>
                        <a:pt x="1575862" y="2129716"/>
                        <a:pt x="1572253" y="2127912"/>
                      </a:cubicBezTo>
                      <a:cubicBezTo>
                        <a:pt x="1568644" y="2126107"/>
                        <a:pt x="1565550" y="2127912"/>
                        <a:pt x="1562972" y="2130232"/>
                      </a:cubicBezTo>
                      <a:cubicBezTo>
                        <a:pt x="1556270" y="2136161"/>
                        <a:pt x="1553176" y="2143894"/>
                        <a:pt x="1552661" y="2152659"/>
                      </a:cubicBezTo>
                      <a:cubicBezTo>
                        <a:pt x="1552145" y="2157557"/>
                        <a:pt x="1552661" y="2162713"/>
                        <a:pt x="1552403" y="2167611"/>
                      </a:cubicBezTo>
                      <a:cubicBezTo>
                        <a:pt x="1552145" y="2177922"/>
                        <a:pt x="1545700" y="2182047"/>
                        <a:pt x="1536162" y="2177665"/>
                      </a:cubicBezTo>
                      <a:cubicBezTo>
                        <a:pt x="1527913" y="2173798"/>
                        <a:pt x="1522757" y="2166838"/>
                        <a:pt x="1519922" y="2158073"/>
                      </a:cubicBezTo>
                      <a:cubicBezTo>
                        <a:pt x="1518117" y="2152401"/>
                        <a:pt x="1517344" y="2146472"/>
                        <a:pt x="1517344" y="2140543"/>
                      </a:cubicBezTo>
                      <a:cubicBezTo>
                        <a:pt x="1517344" y="2120951"/>
                        <a:pt x="1517344" y="2101359"/>
                        <a:pt x="1517344" y="2081510"/>
                      </a:cubicBezTo>
                      <a:cubicBezTo>
                        <a:pt x="1517344" y="2070425"/>
                        <a:pt x="1515281" y="2059856"/>
                        <a:pt x="1512188" y="2049286"/>
                      </a:cubicBezTo>
                      <a:cubicBezTo>
                        <a:pt x="1509868" y="2041553"/>
                        <a:pt x="1506001" y="2034335"/>
                        <a:pt x="1499556" y="2028921"/>
                      </a:cubicBezTo>
                      <a:cubicBezTo>
                        <a:pt x="1493370" y="2023765"/>
                        <a:pt x="1489760" y="2024539"/>
                        <a:pt x="1487698" y="2032788"/>
                      </a:cubicBezTo>
                      <a:cubicBezTo>
                        <a:pt x="1483831" y="2047482"/>
                        <a:pt x="1484605" y="2062434"/>
                        <a:pt x="1486409" y="2077385"/>
                      </a:cubicBezTo>
                      <a:cubicBezTo>
                        <a:pt x="1488472" y="2094915"/>
                        <a:pt x="1490534" y="2112702"/>
                        <a:pt x="1492596" y="2130232"/>
                      </a:cubicBezTo>
                      <a:cubicBezTo>
                        <a:pt x="1494916" y="2148792"/>
                        <a:pt x="1489503" y="2165291"/>
                        <a:pt x="1479965" y="2181016"/>
                      </a:cubicBezTo>
                      <a:cubicBezTo>
                        <a:pt x="1473262" y="2192101"/>
                        <a:pt x="1465271" y="2202670"/>
                        <a:pt x="1460115" y="2214786"/>
                      </a:cubicBezTo>
                      <a:cubicBezTo>
                        <a:pt x="1457795" y="2220457"/>
                        <a:pt x="1452639" y="2222262"/>
                        <a:pt x="1446968" y="2220200"/>
                      </a:cubicBezTo>
                      <a:cubicBezTo>
                        <a:pt x="1436656" y="2216591"/>
                        <a:pt x="1429954" y="2209373"/>
                        <a:pt x="1426602" y="2198803"/>
                      </a:cubicBezTo>
                      <a:cubicBezTo>
                        <a:pt x="1422220" y="2184367"/>
                        <a:pt x="1426087" y="2170447"/>
                        <a:pt x="1426860" y="2156268"/>
                      </a:cubicBezTo>
                      <a:cubicBezTo>
                        <a:pt x="1427118" y="2153175"/>
                        <a:pt x="1427891" y="2150081"/>
                        <a:pt x="1427376" y="2146988"/>
                      </a:cubicBezTo>
                      <a:cubicBezTo>
                        <a:pt x="1426345" y="2140028"/>
                        <a:pt x="1422736" y="2137192"/>
                        <a:pt x="1415518" y="2138739"/>
                      </a:cubicBezTo>
                      <a:cubicBezTo>
                        <a:pt x="1410877" y="2139770"/>
                        <a:pt x="1406753" y="2141832"/>
                        <a:pt x="1402371" y="2143637"/>
                      </a:cubicBezTo>
                      <a:cubicBezTo>
                        <a:pt x="1392574" y="2147761"/>
                        <a:pt x="1386903" y="2145699"/>
                        <a:pt x="1383552" y="2135645"/>
                      </a:cubicBezTo>
                      <a:cubicBezTo>
                        <a:pt x="1378654" y="2120951"/>
                        <a:pt x="1380716" y="2106773"/>
                        <a:pt x="1386903" y="2093110"/>
                      </a:cubicBezTo>
                      <a:cubicBezTo>
                        <a:pt x="1394121" y="2077643"/>
                        <a:pt x="1402886" y="2062691"/>
                        <a:pt x="1411651" y="2047997"/>
                      </a:cubicBezTo>
                      <a:cubicBezTo>
                        <a:pt x="1422478" y="2030468"/>
                        <a:pt x="1432274" y="2012423"/>
                        <a:pt x="1437430" y="1992315"/>
                      </a:cubicBezTo>
                      <a:cubicBezTo>
                        <a:pt x="1442843" y="1971435"/>
                        <a:pt x="1437945" y="1952874"/>
                        <a:pt x="1424798" y="1936118"/>
                      </a:cubicBezTo>
                      <a:cubicBezTo>
                        <a:pt x="1422478" y="1933282"/>
                        <a:pt x="1420158" y="1930189"/>
                        <a:pt x="1418869" y="1926579"/>
                      </a:cubicBezTo>
                      <a:cubicBezTo>
                        <a:pt x="1418096" y="1924775"/>
                        <a:pt x="1417838" y="1921681"/>
                        <a:pt x="1415002" y="1921939"/>
                      </a:cubicBezTo>
                      <a:cubicBezTo>
                        <a:pt x="1412424" y="1922197"/>
                        <a:pt x="1411651" y="1924775"/>
                        <a:pt x="1411135" y="1926579"/>
                      </a:cubicBezTo>
                      <a:cubicBezTo>
                        <a:pt x="1406495" y="1940758"/>
                        <a:pt x="1403402" y="1955452"/>
                        <a:pt x="1402886" y="1970403"/>
                      </a:cubicBezTo>
                      <a:cubicBezTo>
                        <a:pt x="1402371" y="1982519"/>
                        <a:pt x="1401082" y="1994635"/>
                        <a:pt x="1405206" y="2006494"/>
                      </a:cubicBezTo>
                      <a:cubicBezTo>
                        <a:pt x="1406753" y="2011392"/>
                        <a:pt x="1403659" y="2016032"/>
                        <a:pt x="1401597" y="2020672"/>
                      </a:cubicBezTo>
                      <a:cubicBezTo>
                        <a:pt x="1392317" y="2042326"/>
                        <a:pt x="1378654" y="2061145"/>
                        <a:pt x="1363960" y="2079447"/>
                      </a:cubicBezTo>
                      <a:cubicBezTo>
                        <a:pt x="1351586" y="2094657"/>
                        <a:pt x="1339470" y="2110124"/>
                        <a:pt x="1328643" y="2126623"/>
                      </a:cubicBezTo>
                      <a:cubicBezTo>
                        <a:pt x="1324776" y="2132552"/>
                        <a:pt x="1320136" y="2137450"/>
                        <a:pt x="1313176" y="2139770"/>
                      </a:cubicBezTo>
                      <a:cubicBezTo>
                        <a:pt x="1306216" y="2142090"/>
                        <a:pt x="1301575" y="2138997"/>
                        <a:pt x="1300802" y="2131778"/>
                      </a:cubicBezTo>
                      <a:cubicBezTo>
                        <a:pt x="1300287" y="2127654"/>
                        <a:pt x="1301060" y="2123787"/>
                        <a:pt x="1302349" y="2119920"/>
                      </a:cubicBezTo>
                      <a:cubicBezTo>
                        <a:pt x="1305185" y="2111671"/>
                        <a:pt x="1307762" y="2103422"/>
                        <a:pt x="1309825" y="2094915"/>
                      </a:cubicBezTo>
                      <a:cubicBezTo>
                        <a:pt x="1310598" y="2091821"/>
                        <a:pt x="1312660" y="2087697"/>
                        <a:pt x="1309051" y="2085377"/>
                      </a:cubicBezTo>
                      <a:cubicBezTo>
                        <a:pt x="1305700" y="2083057"/>
                        <a:pt x="1302607" y="2086666"/>
                        <a:pt x="1300029" y="2088212"/>
                      </a:cubicBezTo>
                      <a:cubicBezTo>
                        <a:pt x="1296935" y="2090275"/>
                        <a:pt x="1294100" y="2092595"/>
                        <a:pt x="1290748" y="2094657"/>
                      </a:cubicBezTo>
                      <a:cubicBezTo>
                        <a:pt x="1286366" y="2097235"/>
                        <a:pt x="1281726" y="2098782"/>
                        <a:pt x="1276570" y="2098524"/>
                      </a:cubicBezTo>
                      <a:cubicBezTo>
                        <a:pt x="1268321" y="2098008"/>
                        <a:pt x="1263939" y="2092852"/>
                        <a:pt x="1265485" y="2084861"/>
                      </a:cubicBezTo>
                      <a:cubicBezTo>
                        <a:pt x="1266516" y="2079705"/>
                        <a:pt x="1268579" y="2074807"/>
                        <a:pt x="1271414" y="2070167"/>
                      </a:cubicBezTo>
                      <a:cubicBezTo>
                        <a:pt x="1281984" y="2053411"/>
                        <a:pt x="1293842" y="2037944"/>
                        <a:pt x="1309309" y="2025570"/>
                      </a:cubicBezTo>
                      <a:cubicBezTo>
                        <a:pt x="1316012" y="2020156"/>
                        <a:pt x="1321683" y="2014227"/>
                        <a:pt x="1325550" y="2006494"/>
                      </a:cubicBezTo>
                      <a:cubicBezTo>
                        <a:pt x="1337924" y="1980973"/>
                        <a:pt x="1345142" y="1954163"/>
                        <a:pt x="1348493" y="1926064"/>
                      </a:cubicBezTo>
                      <a:cubicBezTo>
                        <a:pt x="1349008" y="1922455"/>
                        <a:pt x="1348751" y="1918588"/>
                        <a:pt x="1348493" y="1914979"/>
                      </a:cubicBezTo>
                      <a:cubicBezTo>
                        <a:pt x="1348235" y="1912143"/>
                        <a:pt x="1348493" y="1908792"/>
                        <a:pt x="1345142" y="1908019"/>
                      </a:cubicBezTo>
                      <a:cubicBezTo>
                        <a:pt x="1342306" y="1907503"/>
                        <a:pt x="1340759" y="1910081"/>
                        <a:pt x="1339470" y="1911886"/>
                      </a:cubicBezTo>
                      <a:cubicBezTo>
                        <a:pt x="1335346" y="1917815"/>
                        <a:pt x="1331737" y="1924002"/>
                        <a:pt x="1325808" y="1928126"/>
                      </a:cubicBezTo>
                      <a:cubicBezTo>
                        <a:pt x="1307247" y="1941789"/>
                        <a:pt x="1287913" y="1941531"/>
                        <a:pt x="1268836" y="1929931"/>
                      </a:cubicBezTo>
                      <a:cubicBezTo>
                        <a:pt x="1248729" y="1917557"/>
                        <a:pt x="1234551" y="1901058"/>
                        <a:pt x="1236871" y="1875022"/>
                      </a:cubicBezTo>
                      <a:cubicBezTo>
                        <a:pt x="1237902" y="1863937"/>
                        <a:pt x="1243573" y="1860070"/>
                        <a:pt x="1253885" y="1863937"/>
                      </a:cubicBezTo>
                      <a:cubicBezTo>
                        <a:pt x="1278632" y="1873217"/>
                        <a:pt x="1303380" y="1872444"/>
                        <a:pt x="1328128" y="1864453"/>
                      </a:cubicBezTo>
                      <a:cubicBezTo>
                        <a:pt x="1331994" y="1863164"/>
                        <a:pt x="1336892" y="1862390"/>
                        <a:pt x="1336635" y="1857235"/>
                      </a:cubicBezTo>
                      <a:cubicBezTo>
                        <a:pt x="1336377" y="1852337"/>
                        <a:pt x="1331479" y="1851305"/>
                        <a:pt x="1327870" y="1850017"/>
                      </a:cubicBezTo>
                      <a:cubicBezTo>
                        <a:pt x="1318590" y="1846923"/>
                        <a:pt x="1309309" y="1844861"/>
                        <a:pt x="1299771" y="1843314"/>
                      </a:cubicBezTo>
                      <a:cubicBezTo>
                        <a:pt x="1286882" y="1840994"/>
                        <a:pt x="1275281" y="1835838"/>
                        <a:pt x="1264196" y="1829394"/>
                      </a:cubicBezTo>
                      <a:cubicBezTo>
                        <a:pt x="1252854" y="1822949"/>
                        <a:pt x="1247698" y="1812122"/>
                        <a:pt x="1251565" y="1804130"/>
                      </a:cubicBezTo>
                      <a:cubicBezTo>
                        <a:pt x="1254916" y="1796912"/>
                        <a:pt x="1265485" y="1794334"/>
                        <a:pt x="1277601" y="1797943"/>
                      </a:cubicBezTo>
                      <a:cubicBezTo>
                        <a:pt x="1287655" y="1800779"/>
                        <a:pt x="1296678" y="1805162"/>
                        <a:pt x="1305442" y="1810833"/>
                      </a:cubicBezTo>
                      <a:cubicBezTo>
                        <a:pt x="1320652" y="1820887"/>
                        <a:pt x="1337408" y="1822691"/>
                        <a:pt x="1354680" y="1818309"/>
                      </a:cubicBezTo>
                      <a:cubicBezTo>
                        <a:pt x="1363702" y="1815989"/>
                        <a:pt x="1365507" y="1811864"/>
                        <a:pt x="1362156" y="1803099"/>
                      </a:cubicBezTo>
                      <a:cubicBezTo>
                        <a:pt x="1360093" y="1797943"/>
                        <a:pt x="1360867" y="1792788"/>
                        <a:pt x="1361898" y="1787632"/>
                      </a:cubicBezTo>
                      <a:cubicBezTo>
                        <a:pt x="1367054" y="1763658"/>
                        <a:pt x="1373756" y="1739683"/>
                        <a:pt x="1376076" y="1715194"/>
                      </a:cubicBezTo>
                      <a:cubicBezTo>
                        <a:pt x="1377881" y="1695086"/>
                        <a:pt x="1378912" y="1674721"/>
                        <a:pt x="1373498" y="1654871"/>
                      </a:cubicBezTo>
                      <a:cubicBezTo>
                        <a:pt x="1372209" y="1649716"/>
                        <a:pt x="1370663" y="1644044"/>
                        <a:pt x="1364733" y="1642755"/>
                      </a:cubicBezTo>
                      <a:cubicBezTo>
                        <a:pt x="1358031" y="1641209"/>
                        <a:pt x="1354422" y="1646107"/>
                        <a:pt x="1351071" y="1650489"/>
                      </a:cubicBezTo>
                      <a:cubicBezTo>
                        <a:pt x="1344626" y="1658996"/>
                        <a:pt x="1339986" y="1668534"/>
                        <a:pt x="1334572" y="1677557"/>
                      </a:cubicBezTo>
                      <a:cubicBezTo>
                        <a:pt x="1329159" y="1687095"/>
                        <a:pt x="1321941" y="1695344"/>
                        <a:pt x="1315238" y="1703851"/>
                      </a:cubicBezTo>
                      <a:cubicBezTo>
                        <a:pt x="1309825" y="1710811"/>
                        <a:pt x="1303896" y="1709522"/>
                        <a:pt x="1300287" y="1701789"/>
                      </a:cubicBezTo>
                      <a:cubicBezTo>
                        <a:pt x="1299513" y="1700242"/>
                        <a:pt x="1299255" y="1698953"/>
                        <a:pt x="1298740" y="1697406"/>
                      </a:cubicBezTo>
                      <a:cubicBezTo>
                        <a:pt x="1295904" y="1689157"/>
                        <a:pt x="1292037" y="1688126"/>
                        <a:pt x="1285077" y="1693282"/>
                      </a:cubicBezTo>
                      <a:cubicBezTo>
                        <a:pt x="1284046" y="1694055"/>
                        <a:pt x="1283273" y="1694828"/>
                        <a:pt x="1282241" y="1695602"/>
                      </a:cubicBezTo>
                      <a:cubicBezTo>
                        <a:pt x="1274250" y="1702304"/>
                        <a:pt x="1270383" y="1702820"/>
                        <a:pt x="1262134" y="1697664"/>
                      </a:cubicBezTo>
                      <a:cubicBezTo>
                        <a:pt x="1254400" y="1693024"/>
                        <a:pt x="1251565" y="1686579"/>
                        <a:pt x="1253369" y="1678072"/>
                      </a:cubicBezTo>
                      <a:cubicBezTo>
                        <a:pt x="1254658" y="1671885"/>
                        <a:pt x="1257494" y="1666472"/>
                        <a:pt x="1260845" y="1661058"/>
                      </a:cubicBezTo>
                      <a:cubicBezTo>
                        <a:pt x="1267032" y="1651262"/>
                        <a:pt x="1274250" y="1642240"/>
                        <a:pt x="1279406" y="1631928"/>
                      </a:cubicBezTo>
                      <a:cubicBezTo>
                        <a:pt x="1284562" y="1621101"/>
                        <a:pt x="1281468" y="1615945"/>
                        <a:pt x="1269352" y="1614141"/>
                      </a:cubicBezTo>
                      <a:cubicBezTo>
                        <a:pt x="1256720" y="1612079"/>
                        <a:pt x="1243831" y="1612336"/>
                        <a:pt x="1231199" y="1612336"/>
                      </a:cubicBezTo>
                      <a:cubicBezTo>
                        <a:pt x="1224755" y="1612336"/>
                        <a:pt x="1218052" y="1612594"/>
                        <a:pt x="1211608" y="1612079"/>
                      </a:cubicBezTo>
                      <a:cubicBezTo>
                        <a:pt x="1197429" y="1611047"/>
                        <a:pt x="1191242" y="1601767"/>
                        <a:pt x="1195883" y="1588104"/>
                      </a:cubicBezTo>
                      <a:cubicBezTo>
                        <a:pt x="1196914" y="1585269"/>
                        <a:pt x="1197945" y="1582433"/>
                        <a:pt x="1198460" y="1579082"/>
                      </a:cubicBezTo>
                      <a:cubicBezTo>
                        <a:pt x="1199749" y="1568255"/>
                        <a:pt x="1203616" y="1564904"/>
                        <a:pt x="1214443" y="1566708"/>
                      </a:cubicBezTo>
                      <a:cubicBezTo>
                        <a:pt x="1221919" y="1567739"/>
                        <a:pt x="1229395" y="1567739"/>
                        <a:pt x="1236871" y="1567739"/>
                      </a:cubicBezTo>
                      <a:cubicBezTo>
                        <a:pt x="1239449" y="1567739"/>
                        <a:pt x="1243058" y="1568255"/>
                        <a:pt x="1243573" y="1564388"/>
                      </a:cubicBezTo>
                      <a:cubicBezTo>
                        <a:pt x="1244089" y="1561552"/>
                        <a:pt x="1241511" y="1560005"/>
                        <a:pt x="1239449" y="1558717"/>
                      </a:cubicBezTo>
                      <a:cubicBezTo>
                        <a:pt x="1230684" y="1553045"/>
                        <a:pt x="1221919" y="1548147"/>
                        <a:pt x="1213154" y="1542734"/>
                      </a:cubicBezTo>
                      <a:cubicBezTo>
                        <a:pt x="1206967" y="1538867"/>
                        <a:pt x="1204132" y="1533969"/>
                        <a:pt x="1206710" y="1527009"/>
                      </a:cubicBezTo>
                      <a:cubicBezTo>
                        <a:pt x="1209288" y="1520306"/>
                        <a:pt x="1214701" y="1519275"/>
                        <a:pt x="1221404" y="1520822"/>
                      </a:cubicBezTo>
                      <a:cubicBezTo>
                        <a:pt x="1237386" y="1524173"/>
                        <a:pt x="1253111" y="1527266"/>
                        <a:pt x="1268836" y="1531133"/>
                      </a:cubicBezTo>
                      <a:cubicBezTo>
                        <a:pt x="1276828" y="1532938"/>
                        <a:pt x="1283788" y="1538094"/>
                        <a:pt x="1289202" y="1543765"/>
                      </a:cubicBezTo>
                      <a:cubicBezTo>
                        <a:pt x="1305185" y="1560521"/>
                        <a:pt x="1325292" y="1561810"/>
                        <a:pt x="1346173" y="1560005"/>
                      </a:cubicBezTo>
                      <a:cubicBezTo>
                        <a:pt x="1355195" y="1559232"/>
                        <a:pt x="1365249" y="1547889"/>
                        <a:pt x="1365765" y="1537578"/>
                      </a:cubicBezTo>
                      <a:cubicBezTo>
                        <a:pt x="1366538" y="1521080"/>
                        <a:pt x="1366022" y="1504581"/>
                        <a:pt x="1366022" y="1488083"/>
                      </a:cubicBezTo>
                      <a:cubicBezTo>
                        <a:pt x="1366022" y="1483443"/>
                        <a:pt x="1364218" y="1479576"/>
                        <a:pt x="1360867" y="1476482"/>
                      </a:cubicBezTo>
                      <a:cubicBezTo>
                        <a:pt x="1351071" y="1467460"/>
                        <a:pt x="1342821" y="1456890"/>
                        <a:pt x="1333541" y="1447095"/>
                      </a:cubicBezTo>
                      <a:cubicBezTo>
                        <a:pt x="1302349" y="1413324"/>
                        <a:pt x="1265485" y="1385741"/>
                        <a:pt x="1230684" y="1356353"/>
                      </a:cubicBezTo>
                      <a:cubicBezTo>
                        <a:pt x="1198976" y="1329543"/>
                        <a:pt x="1167010" y="1303507"/>
                        <a:pt x="1135302" y="1276697"/>
                      </a:cubicBezTo>
                      <a:cubicBezTo>
                        <a:pt x="1125507" y="1268448"/>
                        <a:pt x="1115453" y="1260972"/>
                        <a:pt x="1102821" y="1256847"/>
                      </a:cubicBezTo>
                      <a:cubicBezTo>
                        <a:pt x="1095345" y="1254527"/>
                        <a:pt x="1088901" y="1250403"/>
                        <a:pt x="1081425" y="1248082"/>
                      </a:cubicBezTo>
                      <a:cubicBezTo>
                        <a:pt x="1057966" y="1242153"/>
                        <a:pt x="1034250" y="1242411"/>
                        <a:pt x="1010791" y="1248340"/>
                      </a:cubicBezTo>
                      <a:cubicBezTo>
                        <a:pt x="1007182" y="1249114"/>
                        <a:pt x="1004088" y="1251176"/>
                        <a:pt x="1000737" y="1253238"/>
                      </a:cubicBezTo>
                      <a:cubicBezTo>
                        <a:pt x="961296" y="1280564"/>
                        <a:pt x="925721" y="1312787"/>
                        <a:pt x="888600" y="1343464"/>
                      </a:cubicBezTo>
                      <a:cubicBezTo>
                        <a:pt x="857407" y="1369243"/>
                        <a:pt x="826215" y="1395021"/>
                        <a:pt x="795280" y="1421058"/>
                      </a:cubicBezTo>
                      <a:cubicBezTo>
                        <a:pt x="776978" y="1436525"/>
                        <a:pt x="760479" y="1454055"/>
                        <a:pt x="744239" y="1471842"/>
                      </a:cubicBezTo>
                      <a:cubicBezTo>
                        <a:pt x="742434" y="1473647"/>
                        <a:pt x="741403" y="1475967"/>
                        <a:pt x="739341" y="1477513"/>
                      </a:cubicBezTo>
                      <a:cubicBezTo>
                        <a:pt x="725678" y="1487309"/>
                        <a:pt x="722327" y="1500972"/>
                        <a:pt x="723873" y="1516955"/>
                      </a:cubicBezTo>
                      <a:cubicBezTo>
                        <a:pt x="724647" y="1525977"/>
                        <a:pt x="724647" y="1535000"/>
                        <a:pt x="722584" y="1544023"/>
                      </a:cubicBezTo>
                      <a:cubicBezTo>
                        <a:pt x="719749" y="1555881"/>
                        <a:pt x="734443" y="1572637"/>
                        <a:pt x="747332" y="1572379"/>
                      </a:cubicBezTo>
                      <a:cubicBezTo>
                        <a:pt x="786774" y="1570833"/>
                        <a:pt x="772595" y="1576504"/>
                        <a:pt x="807139" y="1550983"/>
                      </a:cubicBezTo>
                      <a:cubicBezTo>
                        <a:pt x="812037" y="1547374"/>
                        <a:pt x="816935" y="1544281"/>
                        <a:pt x="822864" y="1542992"/>
                      </a:cubicBezTo>
                      <a:cubicBezTo>
                        <a:pt x="837815" y="1539898"/>
                        <a:pt x="852767" y="1536289"/>
                        <a:pt x="867719" y="1533453"/>
                      </a:cubicBezTo>
                      <a:cubicBezTo>
                        <a:pt x="873906" y="1532422"/>
                        <a:pt x="879577" y="1531907"/>
                        <a:pt x="882413" y="1539382"/>
                      </a:cubicBezTo>
                      <a:cubicBezTo>
                        <a:pt x="885248" y="1546343"/>
                        <a:pt x="882670" y="1551241"/>
                        <a:pt x="876484" y="1555108"/>
                      </a:cubicBezTo>
                      <a:cubicBezTo>
                        <a:pt x="868492" y="1560005"/>
                        <a:pt x="860501" y="1564646"/>
                        <a:pt x="852509" y="1569801"/>
                      </a:cubicBezTo>
                      <a:cubicBezTo>
                        <a:pt x="849158" y="1571864"/>
                        <a:pt x="844002" y="1573410"/>
                        <a:pt x="845549" y="1578308"/>
                      </a:cubicBezTo>
                      <a:cubicBezTo>
                        <a:pt x="847096" y="1582949"/>
                        <a:pt x="851994" y="1580628"/>
                        <a:pt x="855603" y="1580371"/>
                      </a:cubicBezTo>
                      <a:cubicBezTo>
                        <a:pt x="864625" y="1579597"/>
                        <a:pt x="873648" y="1579597"/>
                        <a:pt x="882670" y="1580371"/>
                      </a:cubicBezTo>
                      <a:cubicBezTo>
                        <a:pt x="893498" y="1581144"/>
                        <a:pt x="903551" y="1600478"/>
                        <a:pt x="898138" y="1610016"/>
                      </a:cubicBezTo>
                      <a:cubicBezTo>
                        <a:pt x="895818" y="1614141"/>
                        <a:pt x="892209" y="1616203"/>
                        <a:pt x="887569" y="1616461"/>
                      </a:cubicBezTo>
                      <a:cubicBezTo>
                        <a:pt x="878030" y="1616719"/>
                        <a:pt x="868234" y="1616977"/>
                        <a:pt x="858696" y="1615945"/>
                      </a:cubicBezTo>
                      <a:cubicBezTo>
                        <a:pt x="844260" y="1614399"/>
                        <a:pt x="829308" y="1613625"/>
                        <a:pt x="814872" y="1616461"/>
                      </a:cubicBezTo>
                      <a:cubicBezTo>
                        <a:pt x="803788" y="1618781"/>
                        <a:pt x="801725" y="1623937"/>
                        <a:pt x="806881" y="1633991"/>
                      </a:cubicBezTo>
                      <a:cubicBezTo>
                        <a:pt x="812552" y="1645075"/>
                        <a:pt x="820286" y="1655129"/>
                        <a:pt x="826988" y="1665441"/>
                      </a:cubicBezTo>
                      <a:cubicBezTo>
                        <a:pt x="831113" y="1671627"/>
                        <a:pt x="833175" y="1678072"/>
                        <a:pt x="832660" y="1685806"/>
                      </a:cubicBezTo>
                      <a:cubicBezTo>
                        <a:pt x="831371" y="1698953"/>
                        <a:pt x="818224" y="1705913"/>
                        <a:pt x="806623" y="1698953"/>
                      </a:cubicBezTo>
                      <a:cubicBezTo>
                        <a:pt x="805850" y="1698437"/>
                        <a:pt x="805076" y="1697922"/>
                        <a:pt x="804303" y="1697406"/>
                      </a:cubicBezTo>
                      <a:cubicBezTo>
                        <a:pt x="791671" y="1688642"/>
                        <a:pt x="791414" y="1688642"/>
                        <a:pt x="786000" y="1703078"/>
                      </a:cubicBezTo>
                      <a:cubicBezTo>
                        <a:pt x="784711" y="1706171"/>
                        <a:pt x="783422" y="1708749"/>
                        <a:pt x="779813" y="1709265"/>
                      </a:cubicBezTo>
                      <a:cubicBezTo>
                        <a:pt x="775173" y="1710038"/>
                        <a:pt x="772080" y="1707202"/>
                        <a:pt x="769760" y="1703851"/>
                      </a:cubicBezTo>
                      <a:cubicBezTo>
                        <a:pt x="759448" y="1689930"/>
                        <a:pt x="748879" y="1676010"/>
                        <a:pt x="740887" y="1660285"/>
                      </a:cubicBezTo>
                      <a:cubicBezTo>
                        <a:pt x="738825" y="1656160"/>
                        <a:pt x="736247" y="1652293"/>
                        <a:pt x="733154" y="1648684"/>
                      </a:cubicBezTo>
                      <a:cubicBezTo>
                        <a:pt x="725936" y="1640693"/>
                        <a:pt x="717171" y="1641982"/>
                        <a:pt x="713820" y="1652293"/>
                      </a:cubicBezTo>
                      <a:cubicBezTo>
                        <a:pt x="708922" y="1668534"/>
                        <a:pt x="706859" y="1685032"/>
                        <a:pt x="708406" y="1702047"/>
                      </a:cubicBezTo>
                      <a:cubicBezTo>
                        <a:pt x="710984" y="1731950"/>
                        <a:pt x="718460" y="1760822"/>
                        <a:pt x="724647" y="1790210"/>
                      </a:cubicBezTo>
                      <a:cubicBezTo>
                        <a:pt x="725678" y="1795623"/>
                        <a:pt x="725936" y="1800521"/>
                        <a:pt x="723873" y="1805677"/>
                      </a:cubicBezTo>
                      <a:cubicBezTo>
                        <a:pt x="721038" y="1812637"/>
                        <a:pt x="723100" y="1817535"/>
                        <a:pt x="730576" y="1819082"/>
                      </a:cubicBezTo>
                      <a:cubicBezTo>
                        <a:pt x="747590" y="1822433"/>
                        <a:pt x="764346" y="1822949"/>
                        <a:pt x="780071" y="1812637"/>
                      </a:cubicBezTo>
                      <a:cubicBezTo>
                        <a:pt x="792187" y="1804646"/>
                        <a:pt x="805076" y="1796912"/>
                        <a:pt x="820801" y="1798459"/>
                      </a:cubicBezTo>
                      <a:cubicBezTo>
                        <a:pt x="826988" y="1798975"/>
                        <a:pt x="832660" y="1800264"/>
                        <a:pt x="835238" y="1806708"/>
                      </a:cubicBezTo>
                      <a:cubicBezTo>
                        <a:pt x="837815" y="1813153"/>
                        <a:pt x="834980" y="1818051"/>
                        <a:pt x="830597" y="1822691"/>
                      </a:cubicBezTo>
                      <a:cubicBezTo>
                        <a:pt x="818739" y="1835838"/>
                        <a:pt x="802241" y="1840221"/>
                        <a:pt x="786000" y="1844603"/>
                      </a:cubicBezTo>
                      <a:cubicBezTo>
                        <a:pt x="776462" y="1847181"/>
                        <a:pt x="766408" y="1848212"/>
                        <a:pt x="757128" y="1852079"/>
                      </a:cubicBezTo>
                      <a:cubicBezTo>
                        <a:pt x="753777" y="1853368"/>
                        <a:pt x="749394" y="1854399"/>
                        <a:pt x="749652" y="1859039"/>
                      </a:cubicBezTo>
                      <a:cubicBezTo>
                        <a:pt x="749910" y="1863164"/>
                        <a:pt x="753777" y="1864195"/>
                        <a:pt x="756870" y="1865226"/>
                      </a:cubicBezTo>
                      <a:cubicBezTo>
                        <a:pt x="781102" y="1873217"/>
                        <a:pt x="805850" y="1874506"/>
                        <a:pt x="830340" y="1865999"/>
                      </a:cubicBezTo>
                      <a:cubicBezTo>
                        <a:pt x="843229" y="1861617"/>
                        <a:pt x="848900" y="1865226"/>
                        <a:pt x="849931" y="1878889"/>
                      </a:cubicBezTo>
                      <a:cubicBezTo>
                        <a:pt x="850963" y="1893583"/>
                        <a:pt x="844260" y="1905441"/>
                        <a:pt x="835753" y="1916526"/>
                      </a:cubicBezTo>
                      <a:cubicBezTo>
                        <a:pt x="822090" y="1934313"/>
                        <a:pt x="795796" y="1943078"/>
                        <a:pt x="775689" y="1937407"/>
                      </a:cubicBezTo>
                      <a:cubicBezTo>
                        <a:pt x="764604" y="1934313"/>
                        <a:pt x="757901" y="1926322"/>
                        <a:pt x="750941" y="1918330"/>
                      </a:cubicBezTo>
                      <a:cubicBezTo>
                        <a:pt x="749394" y="1916784"/>
                        <a:pt x="748621" y="1914721"/>
                        <a:pt x="747074" y="1912917"/>
                      </a:cubicBezTo>
                      <a:cubicBezTo>
                        <a:pt x="745270" y="1910854"/>
                        <a:pt x="743723" y="1908019"/>
                        <a:pt x="740372" y="1909308"/>
                      </a:cubicBezTo>
                      <a:cubicBezTo>
                        <a:pt x="737278" y="1910597"/>
                        <a:pt x="736763" y="1913690"/>
                        <a:pt x="737020" y="1916526"/>
                      </a:cubicBezTo>
                      <a:cubicBezTo>
                        <a:pt x="737794" y="1924775"/>
                        <a:pt x="738052" y="1933282"/>
                        <a:pt x="739856" y="1941531"/>
                      </a:cubicBezTo>
                      <a:cubicBezTo>
                        <a:pt x="744239" y="1963701"/>
                        <a:pt x="749652" y="1985355"/>
                        <a:pt x="759706" y="2005720"/>
                      </a:cubicBezTo>
                      <a:cubicBezTo>
                        <a:pt x="763573" y="2013712"/>
                        <a:pt x="768986" y="2020156"/>
                        <a:pt x="775946" y="2025828"/>
                      </a:cubicBezTo>
                      <a:cubicBezTo>
                        <a:pt x="791929" y="2038975"/>
                        <a:pt x="805076" y="2054700"/>
                        <a:pt x="815646" y="2072745"/>
                      </a:cubicBezTo>
                      <a:cubicBezTo>
                        <a:pt x="817708" y="2076612"/>
                        <a:pt x="819770" y="2080479"/>
                        <a:pt x="820801" y="2084861"/>
                      </a:cubicBezTo>
                      <a:cubicBezTo>
                        <a:pt x="823122" y="2094399"/>
                        <a:pt x="816677" y="2101875"/>
                        <a:pt x="806881" y="2100071"/>
                      </a:cubicBezTo>
                      <a:cubicBezTo>
                        <a:pt x="800178" y="2099040"/>
                        <a:pt x="794765" y="2095430"/>
                        <a:pt x="789351" y="2091564"/>
                      </a:cubicBezTo>
                      <a:cubicBezTo>
                        <a:pt x="787031" y="2090017"/>
                        <a:pt x="784969" y="2087954"/>
                        <a:pt x="782391" y="2086923"/>
                      </a:cubicBezTo>
                      <a:cubicBezTo>
                        <a:pt x="780587" y="2086150"/>
                        <a:pt x="778782" y="2085377"/>
                        <a:pt x="776978" y="2086408"/>
                      </a:cubicBezTo>
                      <a:cubicBezTo>
                        <a:pt x="774657" y="2087697"/>
                        <a:pt x="775173" y="2090275"/>
                        <a:pt x="775689" y="2092337"/>
                      </a:cubicBezTo>
                      <a:cubicBezTo>
                        <a:pt x="777493" y="2099813"/>
                        <a:pt x="779813" y="2107289"/>
                        <a:pt x="782391" y="2114764"/>
                      </a:cubicBezTo>
                      <a:cubicBezTo>
                        <a:pt x="784196" y="2120178"/>
                        <a:pt x="786000" y="2125334"/>
                        <a:pt x="786258" y="2131005"/>
                      </a:cubicBezTo>
                      <a:cubicBezTo>
                        <a:pt x="786516" y="2139770"/>
                        <a:pt x="780071" y="2144410"/>
                        <a:pt x="772080" y="2140801"/>
                      </a:cubicBezTo>
                      <a:cubicBezTo>
                        <a:pt x="767182" y="2138481"/>
                        <a:pt x="763057" y="2135387"/>
                        <a:pt x="759964" y="2130747"/>
                      </a:cubicBezTo>
                      <a:cubicBezTo>
                        <a:pt x="743723" y="2105484"/>
                        <a:pt x="723616" y="2083314"/>
                        <a:pt x="706086" y="2059082"/>
                      </a:cubicBezTo>
                      <a:cubicBezTo>
                        <a:pt x="697321" y="2046966"/>
                        <a:pt x="690103" y="2033819"/>
                        <a:pt x="684174" y="2020156"/>
                      </a:cubicBezTo>
                      <a:cubicBezTo>
                        <a:pt x="681596" y="2014227"/>
                        <a:pt x="681596" y="2008556"/>
                        <a:pt x="682885" y="2002111"/>
                      </a:cubicBezTo>
                      <a:cubicBezTo>
                        <a:pt x="687525" y="1976590"/>
                        <a:pt x="683143" y="1951843"/>
                        <a:pt x="675409" y="1927611"/>
                      </a:cubicBezTo>
                      <a:cubicBezTo>
                        <a:pt x="674894" y="1925806"/>
                        <a:pt x="674120" y="1923744"/>
                        <a:pt x="672058" y="1923486"/>
                      </a:cubicBezTo>
                      <a:cubicBezTo>
                        <a:pt x="669738" y="1923228"/>
                        <a:pt x="669222" y="1925548"/>
                        <a:pt x="668449" y="1927095"/>
                      </a:cubicBezTo>
                      <a:cubicBezTo>
                        <a:pt x="665356" y="1933797"/>
                        <a:pt x="660458" y="1938953"/>
                        <a:pt x="656591" y="1945140"/>
                      </a:cubicBezTo>
                      <a:cubicBezTo>
                        <a:pt x="648084" y="1959061"/>
                        <a:pt x="644990" y="1973755"/>
                        <a:pt x="648857" y="1989737"/>
                      </a:cubicBezTo>
                      <a:cubicBezTo>
                        <a:pt x="654786" y="2015516"/>
                        <a:pt x="668707" y="2037428"/>
                        <a:pt x="681854" y="2059598"/>
                      </a:cubicBezTo>
                      <a:cubicBezTo>
                        <a:pt x="691134" y="2075065"/>
                        <a:pt x="700672" y="2090532"/>
                        <a:pt x="705055" y="2108320"/>
                      </a:cubicBezTo>
                      <a:cubicBezTo>
                        <a:pt x="707633" y="2118374"/>
                        <a:pt x="707633" y="2128169"/>
                        <a:pt x="703250" y="2137450"/>
                      </a:cubicBezTo>
                      <a:cubicBezTo>
                        <a:pt x="699126" y="2146215"/>
                        <a:pt x="693197" y="2148535"/>
                        <a:pt x="684174" y="2144668"/>
                      </a:cubicBezTo>
                      <a:cubicBezTo>
                        <a:pt x="680565" y="2143121"/>
                        <a:pt x="676956" y="2141059"/>
                        <a:pt x="673089" y="2140028"/>
                      </a:cubicBezTo>
                      <a:cubicBezTo>
                        <a:pt x="665098" y="2137965"/>
                        <a:pt x="660973" y="2140801"/>
                        <a:pt x="660200" y="2148792"/>
                      </a:cubicBezTo>
                      <a:cubicBezTo>
                        <a:pt x="659684" y="2152401"/>
                        <a:pt x="660200" y="2156268"/>
                        <a:pt x="660715" y="2159877"/>
                      </a:cubicBezTo>
                      <a:cubicBezTo>
                        <a:pt x="662520" y="2171993"/>
                        <a:pt x="662262" y="2184109"/>
                        <a:pt x="661231" y="2196225"/>
                      </a:cubicBezTo>
                      <a:cubicBezTo>
                        <a:pt x="660200" y="2208341"/>
                        <a:pt x="651693" y="2218395"/>
                        <a:pt x="640608" y="2221489"/>
                      </a:cubicBezTo>
                      <a:cubicBezTo>
                        <a:pt x="635710" y="2222778"/>
                        <a:pt x="630554" y="2222778"/>
                        <a:pt x="628234" y="2217880"/>
                      </a:cubicBezTo>
                      <a:cubicBezTo>
                        <a:pt x="622047" y="2203443"/>
                        <a:pt x="612767" y="2190812"/>
                        <a:pt x="604518" y="2177665"/>
                      </a:cubicBezTo>
                      <a:cubicBezTo>
                        <a:pt x="593691" y="2160135"/>
                        <a:pt x="593691" y="2141059"/>
                        <a:pt x="595495" y="2121725"/>
                      </a:cubicBezTo>
                      <a:cubicBezTo>
                        <a:pt x="597815" y="2098782"/>
                        <a:pt x="602713" y="2076096"/>
                        <a:pt x="602198" y="2052895"/>
                      </a:cubicBezTo>
                      <a:cubicBezTo>
                        <a:pt x="602198" y="2046708"/>
                        <a:pt x="601166" y="2040522"/>
                        <a:pt x="599620" y="2034335"/>
                      </a:cubicBezTo>
                      <a:cubicBezTo>
                        <a:pt x="597557" y="2025828"/>
                        <a:pt x="592659" y="2024539"/>
                        <a:pt x="586215" y="2030726"/>
                      </a:cubicBezTo>
                      <a:cubicBezTo>
                        <a:pt x="581575" y="2035108"/>
                        <a:pt x="578481" y="2040522"/>
                        <a:pt x="576161" y="2046193"/>
                      </a:cubicBezTo>
                      <a:cubicBezTo>
                        <a:pt x="572294" y="2056504"/>
                        <a:pt x="569716" y="2067074"/>
                        <a:pt x="569716" y="2078159"/>
                      </a:cubicBezTo>
                      <a:cubicBezTo>
                        <a:pt x="569716" y="2098524"/>
                        <a:pt x="569716" y="2118631"/>
                        <a:pt x="569716" y="2138997"/>
                      </a:cubicBezTo>
                      <a:cubicBezTo>
                        <a:pt x="569716" y="2148792"/>
                        <a:pt x="567912" y="2158073"/>
                        <a:pt x="563272" y="2166838"/>
                      </a:cubicBezTo>
                      <a:cubicBezTo>
                        <a:pt x="559663" y="2173798"/>
                        <a:pt x="553991" y="2177665"/>
                        <a:pt x="546773" y="2179727"/>
                      </a:cubicBezTo>
                      <a:cubicBezTo>
                        <a:pt x="538524" y="2182047"/>
                        <a:pt x="533368" y="2177922"/>
                        <a:pt x="534142" y="2169158"/>
                      </a:cubicBezTo>
                      <a:cubicBezTo>
                        <a:pt x="534915" y="2160909"/>
                        <a:pt x="534915" y="2152917"/>
                        <a:pt x="532337" y="2145183"/>
                      </a:cubicBezTo>
                      <a:cubicBezTo>
                        <a:pt x="530790" y="2140028"/>
                        <a:pt x="527955" y="2135645"/>
                        <a:pt x="524088" y="2132036"/>
                      </a:cubicBezTo>
                      <a:cubicBezTo>
                        <a:pt x="521510" y="2129716"/>
                        <a:pt x="518417" y="2127654"/>
                        <a:pt x="514808" y="2129201"/>
                      </a:cubicBezTo>
                      <a:cubicBezTo>
                        <a:pt x="510683" y="2131005"/>
                        <a:pt x="509910" y="2134872"/>
                        <a:pt x="510425" y="2138739"/>
                      </a:cubicBezTo>
                      <a:cubicBezTo>
                        <a:pt x="511714" y="2148792"/>
                        <a:pt x="515065" y="2158073"/>
                        <a:pt x="519448" y="2167095"/>
                      </a:cubicBezTo>
                      <a:cubicBezTo>
                        <a:pt x="523057" y="2174056"/>
                        <a:pt x="526666" y="2181016"/>
                        <a:pt x="527697" y="2188750"/>
                      </a:cubicBezTo>
                      <a:cubicBezTo>
                        <a:pt x="530017" y="2203959"/>
                        <a:pt x="523314" y="2216848"/>
                        <a:pt x="510167" y="2222520"/>
                      </a:cubicBezTo>
                      <a:cubicBezTo>
                        <a:pt x="498567" y="2227418"/>
                        <a:pt x="488771" y="2221231"/>
                        <a:pt x="487998" y="2208599"/>
                      </a:cubicBezTo>
                      <a:cubicBezTo>
                        <a:pt x="487482" y="2201381"/>
                        <a:pt x="487482" y="2194163"/>
                        <a:pt x="489802" y="2187203"/>
                      </a:cubicBezTo>
                      <a:cubicBezTo>
                        <a:pt x="490318" y="2185914"/>
                        <a:pt x="490575" y="2184883"/>
                        <a:pt x="490575" y="2183594"/>
                      </a:cubicBezTo>
                      <a:cubicBezTo>
                        <a:pt x="490833" y="2181016"/>
                        <a:pt x="490833" y="2178180"/>
                        <a:pt x="487740" y="2177407"/>
                      </a:cubicBezTo>
                      <a:cubicBezTo>
                        <a:pt x="484389" y="2176634"/>
                        <a:pt x="483615" y="2179469"/>
                        <a:pt x="482842" y="2181789"/>
                      </a:cubicBezTo>
                      <a:cubicBezTo>
                        <a:pt x="481295" y="2187461"/>
                        <a:pt x="480780" y="2193390"/>
                        <a:pt x="479748" y="2199319"/>
                      </a:cubicBezTo>
                      <a:cubicBezTo>
                        <a:pt x="477686" y="2210404"/>
                        <a:pt x="476139" y="2221489"/>
                        <a:pt x="470726" y="2231542"/>
                      </a:cubicBezTo>
                      <a:cubicBezTo>
                        <a:pt x="467890" y="2236956"/>
                        <a:pt x="464281" y="2241854"/>
                        <a:pt x="457321" y="2241854"/>
                      </a:cubicBezTo>
                      <a:cubicBezTo>
                        <a:pt x="450103" y="2241854"/>
                        <a:pt x="447267" y="2236440"/>
                        <a:pt x="444689" y="2230769"/>
                      </a:cubicBezTo>
                      <a:cubicBezTo>
                        <a:pt x="440049" y="2219684"/>
                        <a:pt x="437987" y="2207826"/>
                        <a:pt x="437471" y="2196225"/>
                      </a:cubicBezTo>
                      <a:cubicBezTo>
                        <a:pt x="436440" y="2179469"/>
                        <a:pt x="436440" y="2162713"/>
                        <a:pt x="439018" y="2145957"/>
                      </a:cubicBezTo>
                      <a:cubicBezTo>
                        <a:pt x="442369" y="2122240"/>
                        <a:pt x="457579" y="2107289"/>
                        <a:pt x="474593" y="2093110"/>
                      </a:cubicBezTo>
                      <a:cubicBezTo>
                        <a:pt x="483873" y="2085377"/>
                        <a:pt x="494185" y="2078932"/>
                        <a:pt x="503980" y="2071456"/>
                      </a:cubicBezTo>
                      <a:cubicBezTo>
                        <a:pt x="522026" y="2057536"/>
                        <a:pt x="524088" y="2047740"/>
                        <a:pt x="511972" y="2028406"/>
                      </a:cubicBezTo>
                      <a:cubicBezTo>
                        <a:pt x="499856" y="2009072"/>
                        <a:pt x="499598" y="1989480"/>
                        <a:pt x="509652" y="1969888"/>
                      </a:cubicBezTo>
                      <a:cubicBezTo>
                        <a:pt x="520737" y="1948491"/>
                        <a:pt x="532079" y="1927611"/>
                        <a:pt x="539297" y="1904410"/>
                      </a:cubicBezTo>
                      <a:cubicBezTo>
                        <a:pt x="541617" y="1897192"/>
                        <a:pt x="543164" y="1889974"/>
                        <a:pt x="544969" y="1882756"/>
                      </a:cubicBezTo>
                      <a:cubicBezTo>
                        <a:pt x="545484" y="1880178"/>
                        <a:pt x="546258" y="1877342"/>
                        <a:pt x="544969" y="1874764"/>
                      </a:cubicBezTo>
                      <a:cubicBezTo>
                        <a:pt x="541875" y="1874249"/>
                        <a:pt x="540586" y="1876053"/>
                        <a:pt x="539040" y="1877600"/>
                      </a:cubicBezTo>
                      <a:cubicBezTo>
                        <a:pt x="510683" y="1906472"/>
                        <a:pt x="493669" y="1940758"/>
                        <a:pt x="488771" y="1981488"/>
                      </a:cubicBezTo>
                      <a:cubicBezTo>
                        <a:pt x="485678" y="2006751"/>
                        <a:pt x="482584" y="2032272"/>
                        <a:pt x="475882" y="2057020"/>
                      </a:cubicBezTo>
                      <a:cubicBezTo>
                        <a:pt x="472015" y="2071198"/>
                        <a:pt x="465828" y="2084603"/>
                        <a:pt x="454743" y="2094657"/>
                      </a:cubicBezTo>
                      <a:cubicBezTo>
                        <a:pt x="451134" y="2098008"/>
                        <a:pt x="447267" y="2101102"/>
                        <a:pt x="442885" y="2101617"/>
                      </a:cubicBezTo>
                      <a:cubicBezTo>
                        <a:pt x="427417" y="2103422"/>
                        <a:pt x="419426" y="2114764"/>
                        <a:pt x="410404" y="2125076"/>
                      </a:cubicBezTo>
                      <a:cubicBezTo>
                        <a:pt x="407052" y="2128943"/>
                        <a:pt x="403701" y="2132552"/>
                        <a:pt x="400092" y="2135903"/>
                      </a:cubicBezTo>
                      <a:cubicBezTo>
                        <a:pt x="395710" y="2140028"/>
                        <a:pt x="391069" y="2142863"/>
                        <a:pt x="385140" y="2139770"/>
                      </a:cubicBezTo>
                      <a:cubicBezTo>
                        <a:pt x="378953" y="2136676"/>
                        <a:pt x="379469" y="2130747"/>
                        <a:pt x="379985" y="2125076"/>
                      </a:cubicBezTo>
                      <a:cubicBezTo>
                        <a:pt x="381273" y="2113476"/>
                        <a:pt x="384367" y="2102391"/>
                        <a:pt x="389523" y="2092079"/>
                      </a:cubicBezTo>
                      <a:cubicBezTo>
                        <a:pt x="390812" y="2089243"/>
                        <a:pt x="392874" y="2086666"/>
                        <a:pt x="392358" y="2083314"/>
                      </a:cubicBezTo>
                      <a:cubicBezTo>
                        <a:pt x="389265" y="2080994"/>
                        <a:pt x="387203" y="2083572"/>
                        <a:pt x="384883" y="2084603"/>
                      </a:cubicBezTo>
                      <a:cubicBezTo>
                        <a:pt x="376118" y="2088470"/>
                        <a:pt x="371220" y="2086408"/>
                        <a:pt x="369157" y="2076870"/>
                      </a:cubicBezTo>
                      <a:cubicBezTo>
                        <a:pt x="367095" y="2067074"/>
                        <a:pt x="367611" y="2057020"/>
                        <a:pt x="368642" y="2046966"/>
                      </a:cubicBezTo>
                      <a:cubicBezTo>
                        <a:pt x="372251" y="2014743"/>
                        <a:pt x="383336" y="1984582"/>
                        <a:pt x="396999" y="1955452"/>
                      </a:cubicBezTo>
                      <a:cubicBezTo>
                        <a:pt x="412981" y="1920908"/>
                        <a:pt x="433347" y="1889458"/>
                        <a:pt x="460930" y="1862906"/>
                      </a:cubicBezTo>
                      <a:cubicBezTo>
                        <a:pt x="469952" y="1854141"/>
                        <a:pt x="475366" y="1842541"/>
                        <a:pt x="478202" y="1830167"/>
                      </a:cubicBezTo>
                      <a:cubicBezTo>
                        <a:pt x="481295" y="1817793"/>
                        <a:pt x="475624" y="1808771"/>
                        <a:pt x="463508" y="1805162"/>
                      </a:cubicBezTo>
                      <a:cubicBezTo>
                        <a:pt x="423808" y="1794334"/>
                        <a:pt x="377922" y="1834549"/>
                        <a:pt x="385914" y="1874764"/>
                      </a:cubicBezTo>
                      <a:cubicBezTo>
                        <a:pt x="392358" y="1907503"/>
                        <a:pt x="385140" y="1935602"/>
                        <a:pt x="364775" y="1961381"/>
                      </a:cubicBezTo>
                      <a:cubicBezTo>
                        <a:pt x="355237" y="1973497"/>
                        <a:pt x="345441" y="1985871"/>
                        <a:pt x="336161" y="1998244"/>
                      </a:cubicBezTo>
                      <a:cubicBezTo>
                        <a:pt x="329974" y="2006236"/>
                        <a:pt x="325334" y="2015001"/>
                        <a:pt x="321725" y="2024281"/>
                      </a:cubicBezTo>
                      <a:cubicBezTo>
                        <a:pt x="317600" y="2035108"/>
                        <a:pt x="316827" y="2045677"/>
                        <a:pt x="319404" y="2057278"/>
                      </a:cubicBezTo>
                      <a:cubicBezTo>
                        <a:pt x="327138" y="2089501"/>
                        <a:pt x="329974" y="2122498"/>
                        <a:pt x="328427" y="2155495"/>
                      </a:cubicBezTo>
                      <a:cubicBezTo>
                        <a:pt x="328169" y="2162197"/>
                        <a:pt x="326623" y="2168384"/>
                        <a:pt x="324045" y="2174571"/>
                      </a:cubicBezTo>
                      <a:cubicBezTo>
                        <a:pt x="317342" y="2192101"/>
                        <a:pt x="303164" y="2194679"/>
                        <a:pt x="289759" y="2181016"/>
                      </a:cubicBezTo>
                      <a:cubicBezTo>
                        <a:pt x="291821" y="2192358"/>
                        <a:pt x="294141" y="2203186"/>
                        <a:pt x="294657" y="2214528"/>
                      </a:cubicBezTo>
                      <a:cubicBezTo>
                        <a:pt x="295172" y="2231027"/>
                        <a:pt x="291306" y="2238760"/>
                        <a:pt x="282283" y="2240565"/>
                      </a:cubicBezTo>
                      <a:cubicBezTo>
                        <a:pt x="264496" y="2244174"/>
                        <a:pt x="251091" y="2237987"/>
                        <a:pt x="245419" y="2223293"/>
                      </a:cubicBezTo>
                      <a:cubicBezTo>
                        <a:pt x="240264" y="2210404"/>
                        <a:pt x="239490" y="2196741"/>
                        <a:pt x="239232" y="2182820"/>
                      </a:cubicBezTo>
                      <a:cubicBezTo>
                        <a:pt x="239232" y="2172509"/>
                        <a:pt x="239490" y="2162455"/>
                        <a:pt x="235881" y="2150855"/>
                      </a:cubicBezTo>
                      <a:cubicBezTo>
                        <a:pt x="232272" y="2159104"/>
                        <a:pt x="231499" y="2166322"/>
                        <a:pt x="229952" y="2173540"/>
                      </a:cubicBezTo>
                      <a:cubicBezTo>
                        <a:pt x="223507" y="2204217"/>
                        <a:pt x="216805" y="2235151"/>
                        <a:pt x="209071" y="2265570"/>
                      </a:cubicBezTo>
                      <a:cubicBezTo>
                        <a:pt x="206493" y="2275882"/>
                        <a:pt x="203142" y="2277686"/>
                        <a:pt x="193088" y="2274335"/>
                      </a:cubicBezTo>
                      <a:cubicBezTo>
                        <a:pt x="177621" y="2269437"/>
                        <a:pt x="166279" y="2272531"/>
                        <a:pt x="155967" y="2285420"/>
                      </a:cubicBezTo>
                      <a:cubicBezTo>
                        <a:pt x="151327" y="2291349"/>
                        <a:pt x="147460" y="2297794"/>
                        <a:pt x="141789" y="2302692"/>
                      </a:cubicBezTo>
                      <a:cubicBezTo>
                        <a:pt x="128899" y="2314034"/>
                        <a:pt x="117814" y="2310167"/>
                        <a:pt x="114205" y="2293669"/>
                      </a:cubicBezTo>
                      <a:cubicBezTo>
                        <a:pt x="112659" y="2286451"/>
                        <a:pt x="112659" y="2279491"/>
                        <a:pt x="112401" y="2272273"/>
                      </a:cubicBezTo>
                      <a:cubicBezTo>
                        <a:pt x="111885" y="2263250"/>
                        <a:pt x="110596" y="2262477"/>
                        <a:pt x="101832" y="2264281"/>
                      </a:cubicBezTo>
                      <a:cubicBezTo>
                        <a:pt x="95129" y="2265570"/>
                        <a:pt x="88684" y="2265312"/>
                        <a:pt x="83529" y="2259899"/>
                      </a:cubicBezTo>
                      <a:cubicBezTo>
                        <a:pt x="78115" y="2254228"/>
                        <a:pt x="78631" y="2247525"/>
                        <a:pt x="81209" y="2240565"/>
                      </a:cubicBezTo>
                      <a:cubicBezTo>
                        <a:pt x="86880" y="2225098"/>
                        <a:pt x="97191" y="2212466"/>
                        <a:pt x="107245" y="2199834"/>
                      </a:cubicBezTo>
                      <a:cubicBezTo>
                        <a:pt x="122970" y="2179985"/>
                        <a:pt x="140758" y="2162197"/>
                        <a:pt x="155967" y="2141832"/>
                      </a:cubicBezTo>
                      <a:cubicBezTo>
                        <a:pt x="158029" y="2138997"/>
                        <a:pt x="160865" y="2136934"/>
                        <a:pt x="163958" y="2135387"/>
                      </a:cubicBezTo>
                      <a:cubicBezTo>
                        <a:pt x="181488" y="2125592"/>
                        <a:pt x="191284" y="2109609"/>
                        <a:pt x="198760" y="2091564"/>
                      </a:cubicBezTo>
                      <a:cubicBezTo>
                        <a:pt x="203916" y="2078932"/>
                        <a:pt x="208556" y="2065785"/>
                        <a:pt x="213969" y="2053411"/>
                      </a:cubicBezTo>
                      <a:cubicBezTo>
                        <a:pt x="218609" y="2043099"/>
                        <a:pt x="223250" y="2033046"/>
                        <a:pt x="231241" y="2024796"/>
                      </a:cubicBezTo>
                      <a:cubicBezTo>
                        <a:pt x="232788" y="2023250"/>
                        <a:pt x="234077" y="2021445"/>
                        <a:pt x="235108" y="2019641"/>
                      </a:cubicBezTo>
                      <a:cubicBezTo>
                        <a:pt x="237170" y="2015258"/>
                        <a:pt x="238459" y="2010618"/>
                        <a:pt x="235366" y="2006236"/>
                      </a:cubicBezTo>
                      <a:cubicBezTo>
                        <a:pt x="232272" y="2001853"/>
                        <a:pt x="227632" y="2001338"/>
                        <a:pt x="222734" y="2002111"/>
                      </a:cubicBezTo>
                      <a:cubicBezTo>
                        <a:pt x="213969" y="2003400"/>
                        <a:pt x="205978" y="2007267"/>
                        <a:pt x="198502" y="2011907"/>
                      </a:cubicBezTo>
                      <a:cubicBezTo>
                        <a:pt x="180457" y="2023250"/>
                        <a:pt x="167052" y="2037686"/>
                        <a:pt x="163958" y="2060371"/>
                      </a:cubicBezTo>
                      <a:cubicBezTo>
                        <a:pt x="160607" y="2084088"/>
                        <a:pt x="132766" y="2110124"/>
                        <a:pt x="109308" y="2113218"/>
                      </a:cubicBezTo>
                      <a:cubicBezTo>
                        <a:pt x="94356" y="2115280"/>
                        <a:pt x="86364" y="2107804"/>
                        <a:pt x="84302" y="2092595"/>
                      </a:cubicBezTo>
                      <a:cubicBezTo>
                        <a:pt x="82498" y="2078674"/>
                        <a:pt x="88942" y="2068878"/>
                        <a:pt x="97707" y="2059598"/>
                      </a:cubicBezTo>
                      <a:cubicBezTo>
                        <a:pt x="99254" y="2057793"/>
                        <a:pt x="102089" y="2055989"/>
                        <a:pt x="100543" y="2053411"/>
                      </a:cubicBezTo>
                      <a:cubicBezTo>
                        <a:pt x="98996" y="2051091"/>
                        <a:pt x="95903" y="2052122"/>
                        <a:pt x="93582" y="2052638"/>
                      </a:cubicBezTo>
                      <a:cubicBezTo>
                        <a:pt x="84560" y="2055473"/>
                        <a:pt x="75537" y="2057278"/>
                        <a:pt x="66257" y="2058824"/>
                      </a:cubicBezTo>
                      <a:cubicBezTo>
                        <a:pt x="59554" y="2059856"/>
                        <a:pt x="53110" y="2059082"/>
                        <a:pt x="47181" y="2055731"/>
                      </a:cubicBezTo>
                      <a:cubicBezTo>
                        <a:pt x="38416" y="2050833"/>
                        <a:pt x="36869" y="2041295"/>
                        <a:pt x="44603" y="2035108"/>
                      </a:cubicBezTo>
                      <a:cubicBezTo>
                        <a:pt x="52079" y="2028921"/>
                        <a:pt x="52336" y="2022734"/>
                        <a:pt x="48727" y="2014485"/>
                      </a:cubicBezTo>
                      <a:cubicBezTo>
                        <a:pt x="43056" y="2001596"/>
                        <a:pt x="45634" y="1995924"/>
                        <a:pt x="58523" y="1990253"/>
                      </a:cubicBezTo>
                      <a:cubicBezTo>
                        <a:pt x="76568" y="1982262"/>
                        <a:pt x="95903" y="1978653"/>
                        <a:pt x="115494" y="1975559"/>
                      </a:cubicBezTo>
                      <a:cubicBezTo>
                        <a:pt x="125033" y="1974012"/>
                        <a:pt x="134571" y="1972466"/>
                        <a:pt x="143593" y="1968857"/>
                      </a:cubicBezTo>
                      <a:cubicBezTo>
                        <a:pt x="154678" y="1964474"/>
                        <a:pt x="158287" y="1957514"/>
                        <a:pt x="155194" y="1945914"/>
                      </a:cubicBezTo>
                      <a:cubicBezTo>
                        <a:pt x="153389" y="1938953"/>
                        <a:pt x="149522" y="1931993"/>
                        <a:pt x="156740" y="1926064"/>
                      </a:cubicBezTo>
                      <a:cubicBezTo>
                        <a:pt x="164216" y="1919877"/>
                        <a:pt x="172723" y="1918588"/>
                        <a:pt x="182261" y="1921939"/>
                      </a:cubicBezTo>
                      <a:cubicBezTo>
                        <a:pt x="197471" y="1927095"/>
                        <a:pt x="206493" y="1937664"/>
                        <a:pt x="210360" y="1952874"/>
                      </a:cubicBezTo>
                      <a:cubicBezTo>
                        <a:pt x="213454" y="1965505"/>
                        <a:pt x="221703" y="1971435"/>
                        <a:pt x="234592" y="1969372"/>
                      </a:cubicBezTo>
                      <a:cubicBezTo>
                        <a:pt x="250060" y="1967052"/>
                        <a:pt x="260113" y="1956998"/>
                        <a:pt x="267589" y="1944367"/>
                      </a:cubicBezTo>
                      <a:cubicBezTo>
                        <a:pt x="273518" y="1934313"/>
                        <a:pt x="277901" y="1923744"/>
                        <a:pt x="284345" y="1912143"/>
                      </a:cubicBezTo>
                      <a:cubicBezTo>
                        <a:pt x="279963" y="1914979"/>
                        <a:pt x="277901" y="1917815"/>
                        <a:pt x="275323" y="1919877"/>
                      </a:cubicBezTo>
                      <a:cubicBezTo>
                        <a:pt x="264238" y="1929157"/>
                        <a:pt x="251349" y="1930189"/>
                        <a:pt x="238459" y="1926579"/>
                      </a:cubicBezTo>
                      <a:cubicBezTo>
                        <a:pt x="226859" y="1923486"/>
                        <a:pt x="222734" y="1909050"/>
                        <a:pt x="228405" y="1895903"/>
                      </a:cubicBezTo>
                      <a:cubicBezTo>
                        <a:pt x="235881" y="1878373"/>
                        <a:pt x="248255" y="1865226"/>
                        <a:pt x="265269" y="1856719"/>
                      </a:cubicBezTo>
                      <a:cubicBezTo>
                        <a:pt x="271456" y="1853626"/>
                        <a:pt x="275065" y="1850017"/>
                        <a:pt x="275065" y="1842541"/>
                      </a:cubicBezTo>
                      <a:cubicBezTo>
                        <a:pt x="275065" y="1836869"/>
                        <a:pt x="278932" y="1832229"/>
                        <a:pt x="280994" y="1827074"/>
                      </a:cubicBezTo>
                      <a:cubicBezTo>
                        <a:pt x="282283" y="1823722"/>
                        <a:pt x="285376" y="1819855"/>
                        <a:pt x="282541" y="1816762"/>
                      </a:cubicBezTo>
                      <a:cubicBezTo>
                        <a:pt x="279190" y="1812895"/>
                        <a:pt x="274807" y="1816504"/>
                        <a:pt x="271456" y="1817793"/>
                      </a:cubicBezTo>
                      <a:cubicBezTo>
                        <a:pt x="243873" y="1829394"/>
                        <a:pt x="219383" y="1845634"/>
                        <a:pt x="196182" y="1864195"/>
                      </a:cubicBezTo>
                      <a:cubicBezTo>
                        <a:pt x="185355" y="1872702"/>
                        <a:pt x="176332" y="1883013"/>
                        <a:pt x="165505" y="1891520"/>
                      </a:cubicBezTo>
                      <a:cubicBezTo>
                        <a:pt x="161896" y="1894356"/>
                        <a:pt x="158287" y="1896161"/>
                        <a:pt x="153905" y="1896418"/>
                      </a:cubicBezTo>
                      <a:cubicBezTo>
                        <a:pt x="134055" y="1897450"/>
                        <a:pt x="116783" y="1906472"/>
                        <a:pt x="105183" y="1921166"/>
                      </a:cubicBezTo>
                      <a:cubicBezTo>
                        <a:pt x="90747" y="1939211"/>
                        <a:pt x="71928" y="1946429"/>
                        <a:pt x="51563" y="1952616"/>
                      </a:cubicBezTo>
                      <a:cubicBezTo>
                        <a:pt x="36869" y="1956998"/>
                        <a:pt x="22691" y="1955452"/>
                        <a:pt x="9286" y="1947460"/>
                      </a:cubicBezTo>
                      <a:cubicBezTo>
                        <a:pt x="-1283" y="1941273"/>
                        <a:pt x="-2830" y="1934313"/>
                        <a:pt x="4646" y="1924517"/>
                      </a:cubicBezTo>
                      <a:cubicBezTo>
                        <a:pt x="12122" y="1914721"/>
                        <a:pt x="20886" y="1905699"/>
                        <a:pt x="27589" y="1895129"/>
                      </a:cubicBezTo>
                      <a:cubicBezTo>
                        <a:pt x="33002" y="1886622"/>
                        <a:pt x="32229" y="1884302"/>
                        <a:pt x="23722" y="1878889"/>
                      </a:cubicBezTo>
                      <a:cubicBezTo>
                        <a:pt x="16504" y="1874249"/>
                        <a:pt x="15473" y="1867804"/>
                        <a:pt x="21402" y="1860844"/>
                      </a:cubicBezTo>
                      <a:cubicBezTo>
                        <a:pt x="28362" y="1852594"/>
                        <a:pt x="38158" y="1847954"/>
                        <a:pt x="47181" y="1842541"/>
                      </a:cubicBezTo>
                      <a:cubicBezTo>
                        <a:pt x="51563" y="1839963"/>
                        <a:pt x="55945" y="1837900"/>
                        <a:pt x="59812" y="1834549"/>
                      </a:cubicBezTo>
                      <a:cubicBezTo>
                        <a:pt x="65484" y="1829909"/>
                        <a:pt x="64968" y="1826042"/>
                        <a:pt x="58781" y="1822175"/>
                      </a:cubicBezTo>
                      <a:cubicBezTo>
                        <a:pt x="56977" y="1820887"/>
                        <a:pt x="54657" y="1820371"/>
                        <a:pt x="52852" y="1819340"/>
                      </a:cubicBezTo>
                      <a:cubicBezTo>
                        <a:pt x="46923" y="1815989"/>
                        <a:pt x="45376" y="1810833"/>
                        <a:pt x="50016" y="1806451"/>
                      </a:cubicBezTo>
                      <a:cubicBezTo>
                        <a:pt x="64452" y="1792014"/>
                        <a:pt x="73991" y="1773711"/>
                        <a:pt x="88684" y="1759791"/>
                      </a:cubicBezTo>
                      <a:cubicBezTo>
                        <a:pt x="90489" y="1757986"/>
                        <a:pt x="92294" y="1756182"/>
                        <a:pt x="94098" y="1754635"/>
                      </a:cubicBezTo>
                      <a:cubicBezTo>
                        <a:pt x="96676" y="1752315"/>
                        <a:pt x="99512" y="1750253"/>
                        <a:pt x="103378" y="1751800"/>
                      </a:cubicBezTo>
                      <a:cubicBezTo>
                        <a:pt x="106730" y="1753346"/>
                        <a:pt x="107245" y="1756440"/>
                        <a:pt x="107503" y="1759533"/>
                      </a:cubicBezTo>
                      <a:cubicBezTo>
                        <a:pt x="108019" y="1763142"/>
                        <a:pt x="108019" y="1767009"/>
                        <a:pt x="109050" y="1770618"/>
                      </a:cubicBezTo>
                      <a:cubicBezTo>
                        <a:pt x="115494" y="1792788"/>
                        <a:pt x="132251" y="1802068"/>
                        <a:pt x="153389" y="1805162"/>
                      </a:cubicBezTo>
                      <a:cubicBezTo>
                        <a:pt x="167052" y="1807224"/>
                        <a:pt x="180715" y="1806193"/>
                        <a:pt x="194120" y="1801552"/>
                      </a:cubicBezTo>
                      <a:cubicBezTo>
                        <a:pt x="197471" y="1800521"/>
                        <a:pt x="202627" y="1800264"/>
                        <a:pt x="202369" y="1795366"/>
                      </a:cubicBezTo>
                      <a:cubicBezTo>
                        <a:pt x="202111" y="1791499"/>
                        <a:pt x="197471" y="1791241"/>
                        <a:pt x="194120" y="1790468"/>
                      </a:cubicBezTo>
                      <a:cubicBezTo>
                        <a:pt x="186128" y="1788148"/>
                        <a:pt x="177621" y="1787116"/>
                        <a:pt x="169372" y="1785054"/>
                      </a:cubicBezTo>
                      <a:cubicBezTo>
                        <a:pt x="159318" y="1782476"/>
                        <a:pt x="155194" y="1778094"/>
                        <a:pt x="155967" y="1771134"/>
                      </a:cubicBezTo>
                      <a:cubicBezTo>
                        <a:pt x="156740" y="1764689"/>
                        <a:pt x="162927" y="1759791"/>
                        <a:pt x="171434" y="1759275"/>
                      </a:cubicBezTo>
                      <a:cubicBezTo>
                        <a:pt x="173497" y="1759018"/>
                        <a:pt x="175817" y="1759275"/>
                        <a:pt x="177879" y="1758760"/>
                      </a:cubicBezTo>
                      <a:cubicBezTo>
                        <a:pt x="185355" y="1757471"/>
                        <a:pt x="187675" y="1753604"/>
                        <a:pt x="183550" y="1746901"/>
                      </a:cubicBezTo>
                      <a:cubicBezTo>
                        <a:pt x="179684" y="1740199"/>
                        <a:pt x="175301" y="1733754"/>
                        <a:pt x="172208" y="1726536"/>
                      </a:cubicBezTo>
                      <a:cubicBezTo>
                        <a:pt x="169888" y="1721381"/>
                        <a:pt x="168856" y="1716225"/>
                        <a:pt x="172465" y="1711585"/>
                      </a:cubicBezTo>
                      <a:cubicBezTo>
                        <a:pt x="176074" y="1706429"/>
                        <a:pt x="181488" y="1706944"/>
                        <a:pt x="186902" y="1708233"/>
                      </a:cubicBezTo>
                      <a:cubicBezTo>
                        <a:pt x="200822" y="1711069"/>
                        <a:pt x="201338" y="1710811"/>
                        <a:pt x="206493" y="1697149"/>
                      </a:cubicBezTo>
                      <a:cubicBezTo>
                        <a:pt x="209587" y="1688642"/>
                        <a:pt x="213196" y="1687610"/>
                        <a:pt x="219641" y="1694571"/>
                      </a:cubicBezTo>
                      <a:cubicBezTo>
                        <a:pt x="224281" y="1699469"/>
                        <a:pt x="228148" y="1698953"/>
                        <a:pt x="232272" y="1694571"/>
                      </a:cubicBezTo>
                      <a:cubicBezTo>
                        <a:pt x="234335" y="1692508"/>
                        <a:pt x="235881" y="1690188"/>
                        <a:pt x="237686" y="1688126"/>
                      </a:cubicBezTo>
                      <a:cubicBezTo>
                        <a:pt x="242068" y="1682455"/>
                        <a:pt x="247739" y="1679361"/>
                        <a:pt x="254700" y="1681939"/>
                      </a:cubicBezTo>
                      <a:cubicBezTo>
                        <a:pt x="261402" y="1684517"/>
                        <a:pt x="264496" y="1689673"/>
                        <a:pt x="264753" y="1697149"/>
                      </a:cubicBezTo>
                      <a:cubicBezTo>
                        <a:pt x="265011" y="1705913"/>
                        <a:pt x="263465" y="1714420"/>
                        <a:pt x="262176" y="1723185"/>
                      </a:cubicBezTo>
                      <a:cubicBezTo>
                        <a:pt x="260113" y="1737363"/>
                        <a:pt x="266558" y="1744581"/>
                        <a:pt x="280994" y="1743550"/>
                      </a:cubicBezTo>
                      <a:cubicBezTo>
                        <a:pt x="292595" y="1742519"/>
                        <a:pt x="303679" y="1740199"/>
                        <a:pt x="314249" y="1734785"/>
                      </a:cubicBezTo>
                      <a:cubicBezTo>
                        <a:pt x="351370" y="1715194"/>
                        <a:pt x="390296" y="1698695"/>
                        <a:pt x="425613" y="1675494"/>
                      </a:cubicBezTo>
                      <a:cubicBezTo>
                        <a:pt x="454743" y="1656418"/>
                        <a:pt x="480780" y="1633991"/>
                        <a:pt x="499856" y="1604345"/>
                      </a:cubicBezTo>
                      <a:cubicBezTo>
                        <a:pt x="504238" y="1597643"/>
                        <a:pt x="509394" y="1592229"/>
                        <a:pt x="516096" y="1588104"/>
                      </a:cubicBezTo>
                      <a:cubicBezTo>
                        <a:pt x="538524" y="1573668"/>
                        <a:pt x="557085" y="1554592"/>
                        <a:pt x="577966" y="1538351"/>
                      </a:cubicBezTo>
                      <a:cubicBezTo>
                        <a:pt x="592402" y="1527266"/>
                        <a:pt x="607353" y="1517213"/>
                        <a:pt x="624109" y="1510510"/>
                      </a:cubicBezTo>
                      <a:cubicBezTo>
                        <a:pt x="625656" y="1509995"/>
                        <a:pt x="626945" y="1509221"/>
                        <a:pt x="628234" y="1508448"/>
                      </a:cubicBezTo>
                      <a:cubicBezTo>
                        <a:pt x="630296" y="1507159"/>
                        <a:pt x="632874" y="1505870"/>
                        <a:pt x="632874" y="1503034"/>
                      </a:cubicBezTo>
                      <a:cubicBezTo>
                        <a:pt x="632874" y="1499683"/>
                        <a:pt x="630039" y="1498394"/>
                        <a:pt x="627203" y="1497621"/>
                      </a:cubicBezTo>
                      <a:cubicBezTo>
                        <a:pt x="612767" y="1492981"/>
                        <a:pt x="597815" y="1493239"/>
                        <a:pt x="582863" y="1494012"/>
                      </a:cubicBezTo>
                      <a:cubicBezTo>
                        <a:pt x="560178" y="1495043"/>
                        <a:pt x="546258" y="1508190"/>
                        <a:pt x="533884" y="1525462"/>
                      </a:cubicBezTo>
                      <a:cubicBezTo>
                        <a:pt x="513519" y="1553819"/>
                        <a:pt x="492380" y="1581660"/>
                        <a:pt x="468664" y="1607181"/>
                      </a:cubicBezTo>
                      <a:cubicBezTo>
                        <a:pt x="437471" y="1640693"/>
                        <a:pt x="401639" y="1666730"/>
                        <a:pt x="356010" y="1677041"/>
                      </a:cubicBezTo>
                      <a:cubicBezTo>
                        <a:pt x="347246" y="1679103"/>
                        <a:pt x="329716" y="1671112"/>
                        <a:pt x="325076" y="1663121"/>
                      </a:cubicBezTo>
                      <a:cubicBezTo>
                        <a:pt x="320951" y="1656160"/>
                        <a:pt x="323529" y="1645591"/>
                        <a:pt x="331778" y="1636826"/>
                      </a:cubicBezTo>
                      <a:cubicBezTo>
                        <a:pt x="339770" y="1628061"/>
                        <a:pt x="349823" y="1621617"/>
                        <a:pt x="359362" y="1614656"/>
                      </a:cubicBezTo>
                      <a:cubicBezTo>
                        <a:pt x="362455" y="1612336"/>
                        <a:pt x="366580" y="1610790"/>
                        <a:pt x="368900" y="1605892"/>
                      </a:cubicBezTo>
                      <a:cubicBezTo>
                        <a:pt x="355495" y="1605892"/>
                        <a:pt x="344410" y="1610016"/>
                        <a:pt x="334098" y="1617234"/>
                      </a:cubicBezTo>
                      <a:cubicBezTo>
                        <a:pt x="322498" y="1625226"/>
                        <a:pt x="312702" y="1635279"/>
                        <a:pt x="301617" y="1643786"/>
                      </a:cubicBezTo>
                      <a:cubicBezTo>
                        <a:pt x="290017" y="1652809"/>
                        <a:pt x="277127" y="1657449"/>
                        <a:pt x="262176" y="1658480"/>
                      </a:cubicBezTo>
                      <a:cubicBezTo>
                        <a:pt x="243099" y="1659769"/>
                        <a:pt x="224281" y="1661058"/>
                        <a:pt x="205462" y="1656160"/>
                      </a:cubicBezTo>
                      <a:cubicBezTo>
                        <a:pt x="200049" y="1654871"/>
                        <a:pt x="194635" y="1653325"/>
                        <a:pt x="189737" y="1650231"/>
                      </a:cubicBezTo>
                      <a:cubicBezTo>
                        <a:pt x="183035" y="1645591"/>
                        <a:pt x="182519" y="1638631"/>
                        <a:pt x="188191" y="1632959"/>
                      </a:cubicBezTo>
                      <a:cubicBezTo>
                        <a:pt x="188964" y="1632186"/>
                        <a:pt x="190253" y="1631670"/>
                        <a:pt x="191284" y="1630639"/>
                      </a:cubicBezTo>
                      <a:cubicBezTo>
                        <a:pt x="193862" y="1627804"/>
                        <a:pt x="200307" y="1627030"/>
                        <a:pt x="199018" y="1622390"/>
                      </a:cubicBezTo>
                      <a:cubicBezTo>
                        <a:pt x="197729" y="1616977"/>
                        <a:pt x="191800" y="1618781"/>
                        <a:pt x="187675" y="1618781"/>
                      </a:cubicBezTo>
                      <a:cubicBezTo>
                        <a:pt x="178395" y="1618781"/>
                        <a:pt x="168856" y="1618008"/>
                        <a:pt x="159576" y="1619555"/>
                      </a:cubicBezTo>
                      <a:cubicBezTo>
                        <a:pt x="155451" y="1620328"/>
                        <a:pt x="152100" y="1618523"/>
                        <a:pt x="150038" y="1615172"/>
                      </a:cubicBezTo>
                      <a:cubicBezTo>
                        <a:pt x="147718" y="1611305"/>
                        <a:pt x="148749" y="1607438"/>
                        <a:pt x="151585" y="1603829"/>
                      </a:cubicBezTo>
                      <a:cubicBezTo>
                        <a:pt x="159318" y="1594291"/>
                        <a:pt x="169630" y="1587589"/>
                        <a:pt x="179168" y="1580371"/>
                      </a:cubicBezTo>
                      <a:cubicBezTo>
                        <a:pt x="182261" y="1578051"/>
                        <a:pt x="187675" y="1575473"/>
                        <a:pt x="185097" y="1571348"/>
                      </a:cubicBezTo>
                      <a:cubicBezTo>
                        <a:pt x="183035" y="1567997"/>
                        <a:pt x="178395" y="1572379"/>
                        <a:pt x="175301" y="1574184"/>
                      </a:cubicBezTo>
                      <a:cubicBezTo>
                        <a:pt x="159061" y="1583980"/>
                        <a:pt x="141531" y="1588362"/>
                        <a:pt x="122712" y="1586815"/>
                      </a:cubicBezTo>
                      <a:cubicBezTo>
                        <a:pt x="107245" y="1585784"/>
                        <a:pt x="100285" y="1575215"/>
                        <a:pt x="106214" y="1561037"/>
                      </a:cubicBezTo>
                      <a:cubicBezTo>
                        <a:pt x="110339" y="1550983"/>
                        <a:pt x="116010" y="1541703"/>
                        <a:pt x="126579" y="1536289"/>
                      </a:cubicBezTo>
                      <a:cubicBezTo>
                        <a:pt x="129415" y="1535000"/>
                        <a:pt x="131735" y="1532938"/>
                        <a:pt x="134055" y="1530876"/>
                      </a:cubicBezTo>
                      <a:cubicBezTo>
                        <a:pt x="144109" y="1521853"/>
                        <a:pt x="143335" y="1515666"/>
                        <a:pt x="131219" y="1509995"/>
                      </a:cubicBezTo>
                      <a:cubicBezTo>
                        <a:pt x="124001" y="1506643"/>
                        <a:pt x="116268" y="1503550"/>
                        <a:pt x="108534" y="1500972"/>
                      </a:cubicBezTo>
                      <a:cubicBezTo>
                        <a:pt x="97449" y="1497621"/>
                        <a:pt x="86880" y="1492981"/>
                        <a:pt x="76053" y="1488856"/>
                      </a:cubicBezTo>
                      <a:cubicBezTo>
                        <a:pt x="70382" y="1486536"/>
                        <a:pt x="64968" y="1483443"/>
                        <a:pt x="59554" y="1480091"/>
                      </a:cubicBezTo>
                      <a:cubicBezTo>
                        <a:pt x="46407" y="1471584"/>
                        <a:pt x="44861" y="1464624"/>
                        <a:pt x="52336" y="1449157"/>
                      </a:cubicBezTo>
                      <a:cubicBezTo>
                        <a:pt x="58266" y="1436783"/>
                        <a:pt x="69350" y="1429307"/>
                        <a:pt x="81209" y="1423636"/>
                      </a:cubicBezTo>
                      <a:cubicBezTo>
                        <a:pt x="99254" y="1415387"/>
                        <a:pt x="118588" y="1409200"/>
                        <a:pt x="137664" y="1404302"/>
                      </a:cubicBezTo>
                      <a:cubicBezTo>
                        <a:pt x="164474" y="1397342"/>
                        <a:pt x="185870" y="1408426"/>
                        <a:pt x="201853" y="1434463"/>
                      </a:cubicBezTo>
                      <a:cubicBezTo>
                        <a:pt x="210618" y="1448899"/>
                        <a:pt x="217063" y="1464624"/>
                        <a:pt x="228405" y="1477256"/>
                      </a:cubicBezTo>
                      <a:cubicBezTo>
                        <a:pt x="247224" y="1498910"/>
                        <a:pt x="269909" y="1510768"/>
                        <a:pt x="299813" y="1501746"/>
                      </a:cubicBezTo>
                      <a:cubicBezTo>
                        <a:pt x="313218" y="1497621"/>
                        <a:pt x="314764" y="1495301"/>
                        <a:pt x="311155" y="1481896"/>
                      </a:cubicBezTo>
                      <a:cubicBezTo>
                        <a:pt x="304453" y="1457922"/>
                        <a:pt x="307804" y="1445806"/>
                        <a:pt x="326880" y="1433174"/>
                      </a:cubicBezTo>
                      <a:cubicBezTo>
                        <a:pt x="338739" y="1425440"/>
                        <a:pt x="353175" y="1423636"/>
                        <a:pt x="367353" y="1425440"/>
                      </a:cubicBezTo>
                      <a:cubicBezTo>
                        <a:pt x="373540" y="1426214"/>
                        <a:pt x="379727" y="1426987"/>
                        <a:pt x="385914" y="1428276"/>
                      </a:cubicBezTo>
                      <a:cubicBezTo>
                        <a:pt x="390038" y="1429049"/>
                        <a:pt x="394678" y="1428534"/>
                        <a:pt x="395452" y="1423378"/>
                      </a:cubicBezTo>
                      <a:cubicBezTo>
                        <a:pt x="396225" y="1418480"/>
                        <a:pt x="391843" y="1417191"/>
                        <a:pt x="388234" y="1416418"/>
                      </a:cubicBezTo>
                      <a:cubicBezTo>
                        <a:pt x="369415" y="1412035"/>
                        <a:pt x="350081" y="1411778"/>
                        <a:pt x="330747" y="1411004"/>
                      </a:cubicBezTo>
                      <a:cubicBezTo>
                        <a:pt x="313991" y="1410489"/>
                        <a:pt x="297235" y="1409715"/>
                        <a:pt x="280479" y="1406622"/>
                      </a:cubicBezTo>
                      <a:cubicBezTo>
                        <a:pt x="274549" y="1405591"/>
                        <a:pt x="269909" y="1402239"/>
                        <a:pt x="269651" y="1395537"/>
                      </a:cubicBezTo>
                      <a:cubicBezTo>
                        <a:pt x="269394" y="1389092"/>
                        <a:pt x="273518" y="1386257"/>
                        <a:pt x="279190" y="1384710"/>
                      </a:cubicBezTo>
                      <a:cubicBezTo>
                        <a:pt x="280994" y="1384194"/>
                        <a:pt x="282799" y="1383679"/>
                        <a:pt x="284603" y="1383163"/>
                      </a:cubicBezTo>
                      <a:cubicBezTo>
                        <a:pt x="285892" y="1382905"/>
                        <a:pt x="287181" y="1382648"/>
                        <a:pt x="288728" y="1381359"/>
                      </a:cubicBezTo>
                      <a:cubicBezTo>
                        <a:pt x="281767" y="1378781"/>
                        <a:pt x="274807" y="1377234"/>
                        <a:pt x="268620" y="1373883"/>
                      </a:cubicBezTo>
                      <a:cubicBezTo>
                        <a:pt x="253926" y="1365376"/>
                        <a:pt x="249802" y="1351713"/>
                        <a:pt x="258051" y="1337019"/>
                      </a:cubicBezTo>
                      <a:cubicBezTo>
                        <a:pt x="260629" y="1332379"/>
                        <a:pt x="260887" y="1327481"/>
                        <a:pt x="259855" y="1322583"/>
                      </a:cubicBezTo>
                      <a:cubicBezTo>
                        <a:pt x="258567" y="1315623"/>
                        <a:pt x="256246" y="1308663"/>
                        <a:pt x="253669" y="1301960"/>
                      </a:cubicBezTo>
                      <a:cubicBezTo>
                        <a:pt x="251606" y="1296031"/>
                        <a:pt x="251091" y="1289844"/>
                        <a:pt x="251349" y="1283657"/>
                      </a:cubicBezTo>
                      <a:cubicBezTo>
                        <a:pt x="252122" y="1271799"/>
                        <a:pt x="261918" y="1265096"/>
                        <a:pt x="273003" y="1269221"/>
                      </a:cubicBezTo>
                      <a:cubicBezTo>
                        <a:pt x="303422" y="1280564"/>
                        <a:pt x="333325" y="1292680"/>
                        <a:pt x="362713" y="1306343"/>
                      </a:cubicBezTo>
                      <a:cubicBezTo>
                        <a:pt x="385914" y="1317170"/>
                        <a:pt x="407826" y="1330317"/>
                        <a:pt x="430253" y="1342433"/>
                      </a:cubicBezTo>
                      <a:cubicBezTo>
                        <a:pt x="450618" y="1353518"/>
                        <a:pt x="473819" y="1356869"/>
                        <a:pt x="497278" y="1354033"/>
                      </a:cubicBezTo>
                      <a:cubicBezTo>
                        <a:pt x="507847" y="1352744"/>
                        <a:pt x="514034" y="1345526"/>
                        <a:pt x="517643" y="1335730"/>
                      </a:cubicBezTo>
                      <a:cubicBezTo>
                        <a:pt x="523314" y="1320005"/>
                        <a:pt x="534399" y="1317427"/>
                        <a:pt x="547547" y="1328512"/>
                      </a:cubicBezTo>
                      <a:cubicBezTo>
                        <a:pt x="556569" y="1335988"/>
                        <a:pt x="562240" y="1346042"/>
                        <a:pt x="568170" y="1355838"/>
                      </a:cubicBezTo>
                      <a:cubicBezTo>
                        <a:pt x="586472" y="1385741"/>
                        <a:pt x="592917" y="1385226"/>
                        <a:pt x="624367" y="1370274"/>
                      </a:cubicBezTo>
                      <a:cubicBezTo>
                        <a:pt x="646795" y="1359447"/>
                        <a:pt x="664582" y="1342175"/>
                        <a:pt x="684174" y="1327223"/>
                      </a:cubicBezTo>
                      <a:cubicBezTo>
                        <a:pt x="694743" y="1318974"/>
                        <a:pt x="705828" y="1311756"/>
                        <a:pt x="717429" y="1304796"/>
                      </a:cubicBezTo>
                      <a:cubicBezTo>
                        <a:pt x="733669" y="1295000"/>
                        <a:pt x="737020" y="1284173"/>
                        <a:pt x="729545" y="1266901"/>
                      </a:cubicBezTo>
                      <a:cubicBezTo>
                        <a:pt x="725420" y="1257878"/>
                        <a:pt x="721038" y="1249114"/>
                        <a:pt x="719491" y="1239060"/>
                      </a:cubicBezTo>
                      <a:cubicBezTo>
                        <a:pt x="717944" y="1229780"/>
                        <a:pt x="708406" y="1224366"/>
                        <a:pt x="697321" y="1224108"/>
                      </a:cubicBezTo>
                      <a:cubicBezTo>
                        <a:pt x="685463" y="1223850"/>
                        <a:pt x="676440" y="1230295"/>
                        <a:pt x="672058" y="1239833"/>
                      </a:cubicBezTo>
                      <a:cubicBezTo>
                        <a:pt x="664324" y="1257878"/>
                        <a:pt x="656075" y="1275408"/>
                        <a:pt x="649630" y="1293969"/>
                      </a:cubicBezTo>
                      <a:cubicBezTo>
                        <a:pt x="648342" y="1297578"/>
                        <a:pt x="646537" y="1300671"/>
                        <a:pt x="643959" y="1303507"/>
                      </a:cubicBezTo>
                      <a:cubicBezTo>
                        <a:pt x="635194" y="1313818"/>
                        <a:pt x="626687" y="1315365"/>
                        <a:pt x="615087" y="1308663"/>
                      </a:cubicBezTo>
                      <a:cubicBezTo>
                        <a:pt x="611736" y="1306858"/>
                        <a:pt x="608900" y="1304538"/>
                        <a:pt x="605807" y="1302218"/>
                      </a:cubicBezTo>
                      <a:cubicBezTo>
                        <a:pt x="585957" y="1286493"/>
                        <a:pt x="563014" y="1282884"/>
                        <a:pt x="538782" y="1286751"/>
                      </a:cubicBezTo>
                      <a:cubicBezTo>
                        <a:pt x="520221" y="1289586"/>
                        <a:pt x="502176" y="1294484"/>
                        <a:pt x="483873" y="1298093"/>
                      </a:cubicBezTo>
                      <a:cubicBezTo>
                        <a:pt x="465054" y="1301702"/>
                        <a:pt x="446236" y="1302218"/>
                        <a:pt x="427160" y="1298351"/>
                      </a:cubicBezTo>
                      <a:cubicBezTo>
                        <a:pt x="420715" y="1297062"/>
                        <a:pt x="414528" y="1294484"/>
                        <a:pt x="412724" y="1287008"/>
                      </a:cubicBezTo>
                      <a:cubicBezTo>
                        <a:pt x="410919" y="1279533"/>
                        <a:pt x="415559" y="1274635"/>
                        <a:pt x="420457" y="1269994"/>
                      </a:cubicBezTo>
                      <a:cubicBezTo>
                        <a:pt x="424066" y="1266385"/>
                        <a:pt x="428449" y="1264065"/>
                        <a:pt x="433089" y="1262261"/>
                      </a:cubicBezTo>
                      <a:cubicBezTo>
                        <a:pt x="437987" y="1260456"/>
                        <a:pt x="443143" y="1258652"/>
                        <a:pt x="448298" y="1257621"/>
                      </a:cubicBezTo>
                      <a:cubicBezTo>
                        <a:pt x="451392" y="1257105"/>
                        <a:pt x="455001" y="1256590"/>
                        <a:pt x="455774" y="1252981"/>
                      </a:cubicBezTo>
                      <a:cubicBezTo>
                        <a:pt x="456547" y="1248856"/>
                        <a:pt x="453196" y="1247051"/>
                        <a:pt x="450103" y="1245247"/>
                      </a:cubicBezTo>
                      <a:cubicBezTo>
                        <a:pt x="438760" y="1238287"/>
                        <a:pt x="425871" y="1237771"/>
                        <a:pt x="412981" y="1236998"/>
                      </a:cubicBezTo>
                      <a:cubicBezTo>
                        <a:pt x="395194" y="1235709"/>
                        <a:pt x="377664" y="1238544"/>
                        <a:pt x="360135" y="1242669"/>
                      </a:cubicBezTo>
                      <a:cubicBezTo>
                        <a:pt x="343121" y="1246536"/>
                        <a:pt x="326365" y="1250918"/>
                        <a:pt x="308577" y="1250145"/>
                      </a:cubicBezTo>
                      <a:cubicBezTo>
                        <a:pt x="296204" y="1249629"/>
                        <a:pt x="285119" y="1246794"/>
                        <a:pt x="275065" y="1240349"/>
                      </a:cubicBezTo>
                      <a:cubicBezTo>
                        <a:pt x="269136" y="1236482"/>
                        <a:pt x="262691" y="1234420"/>
                        <a:pt x="255989" y="1233389"/>
                      </a:cubicBezTo>
                      <a:cubicBezTo>
                        <a:pt x="231241" y="1230037"/>
                        <a:pt x="207267" y="1223593"/>
                        <a:pt x="183808" y="1214312"/>
                      </a:cubicBezTo>
                      <a:cubicBezTo>
                        <a:pt x="178137" y="1211992"/>
                        <a:pt x="172981" y="1209414"/>
                        <a:pt x="168341" y="1205805"/>
                      </a:cubicBezTo>
                      <a:cubicBezTo>
                        <a:pt x="160607" y="1199618"/>
                        <a:pt x="161638" y="1190080"/>
                        <a:pt x="170403" y="1185182"/>
                      </a:cubicBezTo>
                      <a:cubicBezTo>
                        <a:pt x="176848" y="1181831"/>
                        <a:pt x="184066" y="1180800"/>
                        <a:pt x="190768" y="1178738"/>
                      </a:cubicBezTo>
                      <a:cubicBezTo>
                        <a:pt x="192831" y="1178222"/>
                        <a:pt x="195666" y="1177707"/>
                        <a:pt x="195924" y="1175386"/>
                      </a:cubicBezTo>
                      <a:cubicBezTo>
                        <a:pt x="196182" y="1172035"/>
                        <a:pt x="192831" y="1172035"/>
                        <a:pt x="190511" y="1171520"/>
                      </a:cubicBezTo>
                      <a:cubicBezTo>
                        <a:pt x="176590" y="1168426"/>
                        <a:pt x="162412" y="1165848"/>
                        <a:pt x="149007" y="1160950"/>
                      </a:cubicBezTo>
                      <a:cubicBezTo>
                        <a:pt x="143335" y="1158888"/>
                        <a:pt x="137922" y="1156568"/>
                        <a:pt x="133024" y="1153217"/>
                      </a:cubicBezTo>
                      <a:cubicBezTo>
                        <a:pt x="121681" y="1145483"/>
                        <a:pt x="117041" y="1135687"/>
                        <a:pt x="119619" y="1124860"/>
                      </a:cubicBezTo>
                      <a:cubicBezTo>
                        <a:pt x="122197" y="1114291"/>
                        <a:pt x="132251" y="1106557"/>
                        <a:pt x="145140" y="1104753"/>
                      </a:cubicBezTo>
                      <a:cubicBezTo>
                        <a:pt x="159576" y="1102433"/>
                        <a:pt x="173754" y="1103464"/>
                        <a:pt x="187417" y="1108619"/>
                      </a:cubicBezTo>
                      <a:cubicBezTo>
                        <a:pt x="191284" y="1110166"/>
                        <a:pt x="195666" y="1111713"/>
                        <a:pt x="196955" y="1105526"/>
                      </a:cubicBezTo>
                      <a:cubicBezTo>
                        <a:pt x="202111" y="1080263"/>
                        <a:pt x="230983" y="1080778"/>
                        <a:pt x="244130" y="1095214"/>
                      </a:cubicBezTo>
                      <a:cubicBezTo>
                        <a:pt x="259855" y="1112228"/>
                        <a:pt x="281510" y="1119447"/>
                        <a:pt x="299297" y="1133109"/>
                      </a:cubicBezTo>
                      <a:cubicBezTo>
                        <a:pt x="300844" y="1134140"/>
                        <a:pt x="302648" y="1134914"/>
                        <a:pt x="304195" y="1135687"/>
                      </a:cubicBezTo>
                      <a:cubicBezTo>
                        <a:pt x="307031" y="1136976"/>
                        <a:pt x="310124" y="1138781"/>
                        <a:pt x="312960" y="1136460"/>
                      </a:cubicBezTo>
                      <a:cubicBezTo>
                        <a:pt x="315795" y="1134398"/>
                        <a:pt x="314249" y="1131305"/>
                        <a:pt x="313733" y="1128727"/>
                      </a:cubicBezTo>
                      <a:cubicBezTo>
                        <a:pt x="311155" y="1113517"/>
                        <a:pt x="315280" y="1108104"/>
                        <a:pt x="330747" y="1108619"/>
                      </a:cubicBezTo>
                      <a:cubicBezTo>
                        <a:pt x="360650" y="1109908"/>
                        <a:pt x="386687" y="1119962"/>
                        <a:pt x="405248" y="1144967"/>
                      </a:cubicBezTo>
                      <a:cubicBezTo>
                        <a:pt x="410661" y="1152186"/>
                        <a:pt x="415301" y="1160177"/>
                        <a:pt x="422520" y="1165848"/>
                      </a:cubicBezTo>
                      <a:cubicBezTo>
                        <a:pt x="433604" y="1174613"/>
                        <a:pt x="442627" y="1173582"/>
                        <a:pt x="450618" y="1161981"/>
                      </a:cubicBezTo>
                      <a:cubicBezTo>
                        <a:pt x="469952" y="1133367"/>
                        <a:pt x="498309" y="1122024"/>
                        <a:pt x="531048" y="1119962"/>
                      </a:cubicBezTo>
                      <a:cubicBezTo>
                        <a:pt x="557342" y="1118415"/>
                        <a:pt x="583379" y="1122024"/>
                        <a:pt x="608900" y="1128211"/>
                      </a:cubicBezTo>
                      <a:cubicBezTo>
                        <a:pt x="613282" y="1129242"/>
                        <a:pt x="617665" y="1130789"/>
                        <a:pt x="622563" y="1131047"/>
                      </a:cubicBezTo>
                      <a:cubicBezTo>
                        <a:pt x="601682" y="1122282"/>
                        <a:pt x="580801" y="1114033"/>
                        <a:pt x="560436" y="1104495"/>
                      </a:cubicBezTo>
                      <a:cubicBezTo>
                        <a:pt x="549093" y="1099081"/>
                        <a:pt x="538266" y="1098050"/>
                        <a:pt x="526150" y="1101144"/>
                      </a:cubicBezTo>
                      <a:cubicBezTo>
                        <a:pt x="506301" y="1106299"/>
                        <a:pt x="486709" y="1112486"/>
                        <a:pt x="466086" y="1114549"/>
                      </a:cubicBezTo>
                      <a:cubicBezTo>
                        <a:pt x="450361" y="1116095"/>
                        <a:pt x="435667" y="1113775"/>
                        <a:pt x="422520" y="1104495"/>
                      </a:cubicBezTo>
                      <a:cubicBezTo>
                        <a:pt x="414013" y="1098308"/>
                        <a:pt x="414270" y="1092379"/>
                        <a:pt x="422520" y="1085934"/>
                      </a:cubicBezTo>
                      <a:cubicBezTo>
                        <a:pt x="431027" y="1079232"/>
                        <a:pt x="430511" y="1075880"/>
                        <a:pt x="420715" y="1072014"/>
                      </a:cubicBezTo>
                      <a:cubicBezTo>
                        <a:pt x="403959" y="1065311"/>
                        <a:pt x="385656" y="1062991"/>
                        <a:pt x="368642" y="1057320"/>
                      </a:cubicBezTo>
                      <a:cubicBezTo>
                        <a:pt x="357041" y="1053711"/>
                        <a:pt x="345183" y="1050617"/>
                        <a:pt x="335387" y="1043141"/>
                      </a:cubicBezTo>
                      <a:cubicBezTo>
                        <a:pt x="323529" y="1034119"/>
                        <a:pt x="323271" y="1027159"/>
                        <a:pt x="334872" y="1017878"/>
                      </a:cubicBezTo>
                      <a:cubicBezTo>
                        <a:pt x="352143" y="1004215"/>
                        <a:pt x="372251" y="996482"/>
                        <a:pt x="394163" y="994677"/>
                      </a:cubicBezTo>
                      <a:cubicBezTo>
                        <a:pt x="413239" y="993131"/>
                        <a:pt x="432573" y="992615"/>
                        <a:pt x="451650" y="997513"/>
                      </a:cubicBezTo>
                      <a:cubicBezTo>
                        <a:pt x="465570" y="1001122"/>
                        <a:pt x="476913" y="1009629"/>
                        <a:pt x="489802" y="1014785"/>
                      </a:cubicBezTo>
                      <a:cubicBezTo>
                        <a:pt x="501918" y="1019683"/>
                        <a:pt x="514550" y="1022776"/>
                        <a:pt x="527697" y="1025096"/>
                      </a:cubicBezTo>
                      <a:cubicBezTo>
                        <a:pt x="530275" y="1025612"/>
                        <a:pt x="533368" y="1025870"/>
                        <a:pt x="535688" y="1024065"/>
                      </a:cubicBezTo>
                      <a:cubicBezTo>
                        <a:pt x="536204" y="1022776"/>
                        <a:pt x="535688" y="1022003"/>
                        <a:pt x="534915" y="1021745"/>
                      </a:cubicBezTo>
                      <a:cubicBezTo>
                        <a:pt x="506301" y="1011949"/>
                        <a:pt x="483100" y="993388"/>
                        <a:pt x="459641" y="975343"/>
                      </a:cubicBezTo>
                      <a:cubicBezTo>
                        <a:pt x="442885" y="962454"/>
                        <a:pt x="425871" y="949564"/>
                        <a:pt x="405506" y="942604"/>
                      </a:cubicBezTo>
                      <a:cubicBezTo>
                        <a:pt x="394421" y="938737"/>
                        <a:pt x="382820" y="939511"/>
                        <a:pt x="371478" y="936933"/>
                      </a:cubicBezTo>
                      <a:cubicBezTo>
                        <a:pt x="362455" y="934871"/>
                        <a:pt x="353175" y="932808"/>
                        <a:pt x="344925" y="928426"/>
                      </a:cubicBezTo>
                      <a:cubicBezTo>
                        <a:pt x="338996" y="925332"/>
                        <a:pt x="333067" y="921723"/>
                        <a:pt x="333583" y="913990"/>
                      </a:cubicBezTo>
                      <a:cubicBezTo>
                        <a:pt x="334098" y="906514"/>
                        <a:pt x="340027" y="903936"/>
                        <a:pt x="346214" y="901874"/>
                      </a:cubicBezTo>
                      <a:cubicBezTo>
                        <a:pt x="350597" y="900327"/>
                        <a:pt x="355237" y="899038"/>
                        <a:pt x="359619" y="897749"/>
                      </a:cubicBezTo>
                      <a:cubicBezTo>
                        <a:pt x="371220" y="894140"/>
                        <a:pt x="373798" y="886149"/>
                        <a:pt x="366064" y="876353"/>
                      </a:cubicBezTo>
                      <a:cubicBezTo>
                        <a:pt x="358330" y="866815"/>
                        <a:pt x="349050" y="859081"/>
                        <a:pt x="338481" y="852636"/>
                      </a:cubicBezTo>
                      <a:cubicBezTo>
                        <a:pt x="336418" y="851347"/>
                        <a:pt x="334098" y="850316"/>
                        <a:pt x="332036" y="848769"/>
                      </a:cubicBezTo>
                      <a:cubicBezTo>
                        <a:pt x="322756" y="841294"/>
                        <a:pt x="321467" y="833560"/>
                        <a:pt x="327911" y="823506"/>
                      </a:cubicBezTo>
                      <a:cubicBezTo>
                        <a:pt x="334614" y="812937"/>
                        <a:pt x="344152" y="806492"/>
                        <a:pt x="356268" y="803914"/>
                      </a:cubicBezTo>
                      <a:cubicBezTo>
                        <a:pt x="365291" y="801852"/>
                        <a:pt x="373540" y="806235"/>
                        <a:pt x="378953" y="814742"/>
                      </a:cubicBezTo>
                      <a:cubicBezTo>
                        <a:pt x="389265" y="830724"/>
                        <a:pt x="402670" y="844129"/>
                        <a:pt x="414528" y="859081"/>
                      </a:cubicBezTo>
                      <a:cubicBezTo>
                        <a:pt x="415301" y="860112"/>
                        <a:pt x="416333" y="860886"/>
                        <a:pt x="418395" y="860370"/>
                      </a:cubicBezTo>
                      <a:cubicBezTo>
                        <a:pt x="418910" y="855988"/>
                        <a:pt x="416590" y="852121"/>
                        <a:pt x="415559" y="848254"/>
                      </a:cubicBezTo>
                      <a:cubicBezTo>
                        <a:pt x="411435" y="835107"/>
                        <a:pt x="407826" y="821960"/>
                        <a:pt x="408857" y="808039"/>
                      </a:cubicBezTo>
                      <a:cubicBezTo>
                        <a:pt x="409115" y="803657"/>
                        <a:pt x="409630" y="799274"/>
                        <a:pt x="410661" y="795150"/>
                      </a:cubicBezTo>
                      <a:cubicBezTo>
                        <a:pt x="416075" y="775042"/>
                        <a:pt x="425355" y="770918"/>
                        <a:pt x="442369" y="782776"/>
                      </a:cubicBezTo>
                      <a:cubicBezTo>
                        <a:pt x="461961" y="796439"/>
                        <a:pt x="477171" y="814484"/>
                        <a:pt x="485678" y="836654"/>
                      </a:cubicBezTo>
                      <a:cubicBezTo>
                        <a:pt x="491864" y="852636"/>
                        <a:pt x="499856" y="863206"/>
                        <a:pt x="517385" y="868104"/>
                      </a:cubicBezTo>
                      <a:cubicBezTo>
                        <a:pt x="534657" y="873002"/>
                        <a:pt x="548578" y="884860"/>
                        <a:pt x="561209" y="897491"/>
                      </a:cubicBezTo>
                      <a:cubicBezTo>
                        <a:pt x="581059" y="917341"/>
                        <a:pt x="600651" y="937191"/>
                        <a:pt x="620758" y="956782"/>
                      </a:cubicBezTo>
                      <a:cubicBezTo>
                        <a:pt x="633132" y="968899"/>
                        <a:pt x="647310" y="978179"/>
                        <a:pt x="665098" y="985139"/>
                      </a:cubicBezTo>
                      <a:cubicBezTo>
                        <a:pt x="656591" y="969930"/>
                        <a:pt x="646279" y="958329"/>
                        <a:pt x="637257" y="945698"/>
                      </a:cubicBezTo>
                      <a:cubicBezTo>
                        <a:pt x="614571" y="914763"/>
                        <a:pt x="591886" y="884086"/>
                        <a:pt x="567654" y="854183"/>
                      </a:cubicBezTo>
                      <a:cubicBezTo>
                        <a:pt x="561725" y="846965"/>
                        <a:pt x="554249" y="842067"/>
                        <a:pt x="546515" y="837685"/>
                      </a:cubicBezTo>
                      <a:cubicBezTo>
                        <a:pt x="537235" y="832271"/>
                        <a:pt x="529501" y="825311"/>
                        <a:pt x="522799" y="816804"/>
                      </a:cubicBezTo>
                      <a:cubicBezTo>
                        <a:pt x="516612" y="809070"/>
                        <a:pt x="516096" y="800821"/>
                        <a:pt x="519705" y="792314"/>
                      </a:cubicBezTo>
                      <a:cubicBezTo>
                        <a:pt x="524088" y="782776"/>
                        <a:pt x="533110" y="777362"/>
                        <a:pt x="543164" y="778909"/>
                      </a:cubicBezTo>
                      <a:cubicBezTo>
                        <a:pt x="551929" y="780198"/>
                        <a:pt x="557600" y="777620"/>
                        <a:pt x="561983" y="770144"/>
                      </a:cubicBezTo>
                      <a:cubicBezTo>
                        <a:pt x="571779" y="753388"/>
                        <a:pt x="587246" y="755450"/>
                        <a:pt x="598846" y="762926"/>
                      </a:cubicBezTo>
                      <a:cubicBezTo>
                        <a:pt x="613798" y="772464"/>
                        <a:pt x="623078" y="786900"/>
                        <a:pt x="631070" y="802110"/>
                      </a:cubicBezTo>
                      <a:cubicBezTo>
                        <a:pt x="640608" y="820413"/>
                        <a:pt x="648857" y="839231"/>
                        <a:pt x="662262" y="855214"/>
                      </a:cubicBezTo>
                      <a:cubicBezTo>
                        <a:pt x="663551" y="856503"/>
                        <a:pt x="664324" y="858308"/>
                        <a:pt x="666644" y="859081"/>
                      </a:cubicBezTo>
                      <a:cubicBezTo>
                        <a:pt x="669738" y="857019"/>
                        <a:pt x="668707" y="853667"/>
                        <a:pt x="668191" y="850832"/>
                      </a:cubicBezTo>
                      <a:cubicBezTo>
                        <a:pt x="664840" y="830209"/>
                        <a:pt x="659426" y="810617"/>
                        <a:pt x="648599" y="791798"/>
                      </a:cubicBezTo>
                      <a:cubicBezTo>
                        <a:pt x="639577" y="776331"/>
                        <a:pt x="627461" y="763184"/>
                        <a:pt x="618438" y="747975"/>
                      </a:cubicBezTo>
                      <a:cubicBezTo>
                        <a:pt x="611993" y="737147"/>
                        <a:pt x="613282" y="727352"/>
                        <a:pt x="622305" y="719618"/>
                      </a:cubicBezTo>
                      <a:cubicBezTo>
                        <a:pt x="627461" y="715236"/>
                        <a:pt x="632874" y="713947"/>
                        <a:pt x="639577" y="715751"/>
                      </a:cubicBezTo>
                      <a:cubicBezTo>
                        <a:pt x="661746" y="721938"/>
                        <a:pt x="672058" y="712658"/>
                        <a:pt x="669480" y="689457"/>
                      </a:cubicBezTo>
                      <a:cubicBezTo>
                        <a:pt x="668707" y="682239"/>
                        <a:pt x="669996" y="675794"/>
                        <a:pt x="675409" y="670638"/>
                      </a:cubicBezTo>
                      <a:cubicBezTo>
                        <a:pt x="681081" y="665225"/>
                        <a:pt x="687010" y="664967"/>
                        <a:pt x="692939" y="670123"/>
                      </a:cubicBezTo>
                      <a:cubicBezTo>
                        <a:pt x="703508" y="679403"/>
                        <a:pt x="706086" y="692550"/>
                        <a:pt x="709179" y="705182"/>
                      </a:cubicBezTo>
                      <a:cubicBezTo>
                        <a:pt x="711757" y="716267"/>
                        <a:pt x="711499" y="727094"/>
                        <a:pt x="708664" y="738436"/>
                      </a:cubicBezTo>
                      <a:cubicBezTo>
                        <a:pt x="705828" y="749263"/>
                        <a:pt x="707117" y="760864"/>
                        <a:pt x="710984" y="771691"/>
                      </a:cubicBezTo>
                      <a:cubicBezTo>
                        <a:pt x="712015" y="774269"/>
                        <a:pt x="713046" y="777362"/>
                        <a:pt x="716655" y="776847"/>
                      </a:cubicBezTo>
                      <a:cubicBezTo>
                        <a:pt x="719491" y="776589"/>
                        <a:pt x="720522" y="774011"/>
                        <a:pt x="721295" y="771691"/>
                      </a:cubicBezTo>
                      <a:cubicBezTo>
                        <a:pt x="723358" y="765762"/>
                        <a:pt x="723873" y="759575"/>
                        <a:pt x="723358" y="753388"/>
                      </a:cubicBezTo>
                      <a:cubicBezTo>
                        <a:pt x="722584" y="741788"/>
                        <a:pt x="721811" y="730445"/>
                        <a:pt x="724904" y="719102"/>
                      </a:cubicBezTo>
                      <a:cubicBezTo>
                        <a:pt x="727740" y="709306"/>
                        <a:pt x="733411" y="702604"/>
                        <a:pt x="743465" y="700026"/>
                      </a:cubicBezTo>
                      <a:cubicBezTo>
                        <a:pt x="754808" y="696933"/>
                        <a:pt x="758159" y="697964"/>
                        <a:pt x="763830" y="708533"/>
                      </a:cubicBezTo>
                      <a:cubicBezTo>
                        <a:pt x="766924" y="714462"/>
                        <a:pt x="770791" y="714978"/>
                        <a:pt x="775946" y="711369"/>
                      </a:cubicBezTo>
                      <a:cubicBezTo>
                        <a:pt x="777235" y="710595"/>
                        <a:pt x="778524" y="709564"/>
                        <a:pt x="779813" y="708533"/>
                      </a:cubicBezTo>
                      <a:cubicBezTo>
                        <a:pt x="791929" y="700026"/>
                        <a:pt x="804303" y="705182"/>
                        <a:pt x="806365" y="720134"/>
                      </a:cubicBezTo>
                      <a:cubicBezTo>
                        <a:pt x="807397" y="727867"/>
                        <a:pt x="806365" y="734827"/>
                        <a:pt x="801210" y="741272"/>
                      </a:cubicBezTo>
                      <a:cubicBezTo>
                        <a:pt x="796312" y="746943"/>
                        <a:pt x="792187" y="753130"/>
                        <a:pt x="788320" y="759575"/>
                      </a:cubicBezTo>
                      <a:cubicBezTo>
                        <a:pt x="785485" y="763957"/>
                        <a:pt x="784196" y="768598"/>
                        <a:pt x="783680" y="773496"/>
                      </a:cubicBezTo>
                      <a:cubicBezTo>
                        <a:pt x="783422" y="775816"/>
                        <a:pt x="783165" y="778909"/>
                        <a:pt x="786258" y="779940"/>
                      </a:cubicBezTo>
                      <a:cubicBezTo>
                        <a:pt x="788836" y="780714"/>
                        <a:pt x="790383" y="778651"/>
                        <a:pt x="791671" y="777105"/>
                      </a:cubicBezTo>
                      <a:cubicBezTo>
                        <a:pt x="794765" y="772980"/>
                        <a:pt x="798116" y="769629"/>
                        <a:pt x="801467" y="766020"/>
                      </a:cubicBezTo>
                      <a:cubicBezTo>
                        <a:pt x="807654" y="759575"/>
                        <a:pt x="814357" y="753646"/>
                        <a:pt x="823379" y="757771"/>
                      </a:cubicBezTo>
                      <a:cubicBezTo>
                        <a:pt x="832402" y="761637"/>
                        <a:pt x="835495" y="770918"/>
                        <a:pt x="836784" y="779940"/>
                      </a:cubicBezTo>
                      <a:cubicBezTo>
                        <a:pt x="838073" y="789478"/>
                        <a:pt x="833949" y="797470"/>
                        <a:pt x="829051" y="805461"/>
                      </a:cubicBezTo>
                      <a:cubicBezTo>
                        <a:pt x="825184" y="811906"/>
                        <a:pt x="820028" y="817577"/>
                        <a:pt x="817708" y="824795"/>
                      </a:cubicBezTo>
                      <a:cubicBezTo>
                        <a:pt x="816935" y="827373"/>
                        <a:pt x="815388" y="830724"/>
                        <a:pt x="818481" y="832271"/>
                      </a:cubicBezTo>
                      <a:cubicBezTo>
                        <a:pt x="821059" y="833818"/>
                        <a:pt x="822864" y="830724"/>
                        <a:pt x="824668" y="829178"/>
                      </a:cubicBezTo>
                      <a:cubicBezTo>
                        <a:pt x="835495" y="819897"/>
                        <a:pt x="839878" y="819640"/>
                        <a:pt x="851736" y="828146"/>
                      </a:cubicBezTo>
                      <a:cubicBezTo>
                        <a:pt x="860501" y="834591"/>
                        <a:pt x="868750" y="841809"/>
                        <a:pt x="878030" y="847481"/>
                      </a:cubicBezTo>
                      <a:cubicBezTo>
                        <a:pt x="885764" y="852121"/>
                        <a:pt x="884475" y="863463"/>
                        <a:pt x="875452" y="870424"/>
                      </a:cubicBezTo>
                      <a:cubicBezTo>
                        <a:pt x="869266" y="875322"/>
                        <a:pt x="862563" y="879188"/>
                        <a:pt x="855603" y="882540"/>
                      </a:cubicBezTo>
                      <a:cubicBezTo>
                        <a:pt x="843745" y="888211"/>
                        <a:pt x="832144" y="893882"/>
                        <a:pt x="821317" y="901616"/>
                      </a:cubicBezTo>
                      <a:cubicBezTo>
                        <a:pt x="810748" y="909092"/>
                        <a:pt x="804819" y="918114"/>
                        <a:pt x="805334" y="932035"/>
                      </a:cubicBezTo>
                      <a:cubicBezTo>
                        <a:pt x="806108" y="952142"/>
                        <a:pt x="799921" y="971476"/>
                        <a:pt x="797343" y="991068"/>
                      </a:cubicBezTo>
                      <a:cubicBezTo>
                        <a:pt x="796827" y="994677"/>
                        <a:pt x="795796" y="998286"/>
                        <a:pt x="797343" y="1002927"/>
                      </a:cubicBezTo>
                      <a:cubicBezTo>
                        <a:pt x="803014" y="996482"/>
                        <a:pt x="806365" y="989779"/>
                        <a:pt x="810748" y="984108"/>
                      </a:cubicBezTo>
                      <a:cubicBezTo>
                        <a:pt x="813841" y="980241"/>
                        <a:pt x="816677" y="975343"/>
                        <a:pt x="822606" y="976374"/>
                      </a:cubicBezTo>
                      <a:cubicBezTo>
                        <a:pt x="829051" y="977405"/>
                        <a:pt x="829051" y="982819"/>
                        <a:pt x="829824" y="987975"/>
                      </a:cubicBezTo>
                      <a:cubicBezTo>
                        <a:pt x="831113" y="994935"/>
                        <a:pt x="833949" y="995966"/>
                        <a:pt x="839104" y="991842"/>
                      </a:cubicBezTo>
                      <a:cubicBezTo>
                        <a:pt x="849416" y="984108"/>
                        <a:pt x="852509" y="973023"/>
                        <a:pt x="846838" y="961423"/>
                      </a:cubicBezTo>
                      <a:cubicBezTo>
                        <a:pt x="843745" y="954978"/>
                        <a:pt x="845549" y="950596"/>
                        <a:pt x="851478" y="947502"/>
                      </a:cubicBezTo>
                      <a:cubicBezTo>
                        <a:pt x="858954" y="943635"/>
                        <a:pt x="866172" y="944924"/>
                        <a:pt x="872359" y="950596"/>
                      </a:cubicBezTo>
                      <a:cubicBezTo>
                        <a:pt x="877773" y="955236"/>
                        <a:pt x="882928" y="955751"/>
                        <a:pt x="888084" y="950596"/>
                      </a:cubicBezTo>
                      <a:cubicBezTo>
                        <a:pt x="894271" y="944667"/>
                        <a:pt x="900458" y="945955"/>
                        <a:pt x="906645" y="950080"/>
                      </a:cubicBezTo>
                      <a:cubicBezTo>
                        <a:pt x="913605" y="954720"/>
                        <a:pt x="916183" y="961423"/>
                        <a:pt x="913863" y="969414"/>
                      </a:cubicBezTo>
                      <a:cubicBezTo>
                        <a:pt x="912058" y="975859"/>
                        <a:pt x="908707" y="981272"/>
                        <a:pt x="905871" y="987201"/>
                      </a:cubicBezTo>
                      <a:cubicBezTo>
                        <a:pt x="902262" y="994677"/>
                        <a:pt x="902778" y="1001380"/>
                        <a:pt x="908965" y="1007567"/>
                      </a:cubicBezTo>
                      <a:cubicBezTo>
                        <a:pt x="915410" y="1014011"/>
                        <a:pt x="914636" y="1018909"/>
                        <a:pt x="907676" y="1024581"/>
                      </a:cubicBezTo>
                      <a:cubicBezTo>
                        <a:pt x="902520" y="1028705"/>
                        <a:pt x="896591" y="1031541"/>
                        <a:pt x="890920" y="1034634"/>
                      </a:cubicBezTo>
                      <a:cubicBezTo>
                        <a:pt x="875968" y="1042110"/>
                        <a:pt x="863594" y="1051391"/>
                        <a:pt x="857923" y="1068405"/>
                      </a:cubicBezTo>
                      <a:cubicBezTo>
                        <a:pt x="854314" y="1078716"/>
                        <a:pt x="845034" y="1083872"/>
                        <a:pt x="834464" y="1086192"/>
                      </a:cubicBezTo>
                      <a:cubicBezTo>
                        <a:pt x="825699" y="1087996"/>
                        <a:pt x="816419" y="1088254"/>
                        <a:pt x="807654" y="1090317"/>
                      </a:cubicBezTo>
                      <a:cubicBezTo>
                        <a:pt x="797085" y="1092637"/>
                        <a:pt x="793218" y="1097792"/>
                        <a:pt x="795796" y="1108362"/>
                      </a:cubicBezTo>
                      <a:cubicBezTo>
                        <a:pt x="800952" y="1129758"/>
                        <a:pt x="810748" y="1148577"/>
                        <a:pt x="826473" y="1164044"/>
                      </a:cubicBezTo>
                      <a:cubicBezTo>
                        <a:pt x="836527" y="1173840"/>
                        <a:pt x="841424" y="1173840"/>
                        <a:pt x="852252" y="1165075"/>
                      </a:cubicBezTo>
                      <a:cubicBezTo>
                        <a:pt x="879577" y="1142905"/>
                        <a:pt x="905098" y="1118415"/>
                        <a:pt x="933712" y="1098050"/>
                      </a:cubicBezTo>
                      <a:cubicBezTo>
                        <a:pt x="944540" y="1090317"/>
                        <a:pt x="953304" y="1079747"/>
                        <a:pt x="957429" y="1066342"/>
                      </a:cubicBezTo>
                      <a:cubicBezTo>
                        <a:pt x="961554" y="1061702"/>
                        <a:pt x="962069" y="1056289"/>
                        <a:pt x="960522" y="1050617"/>
                      </a:cubicBezTo>
                      <a:cubicBezTo>
                        <a:pt x="959233" y="1046235"/>
                        <a:pt x="958718" y="1041595"/>
                        <a:pt x="957429" y="1036954"/>
                      </a:cubicBezTo>
                      <a:cubicBezTo>
                        <a:pt x="956140" y="1031799"/>
                        <a:pt x="956656" y="1027416"/>
                        <a:pt x="961038" y="1023550"/>
                      </a:cubicBezTo>
                      <a:cubicBezTo>
                        <a:pt x="967483" y="1017620"/>
                        <a:pt x="968514" y="1010145"/>
                        <a:pt x="965420" y="1002153"/>
                      </a:cubicBezTo>
                      <a:cubicBezTo>
                        <a:pt x="963100" y="996224"/>
                        <a:pt x="960780" y="990553"/>
                        <a:pt x="958202" y="984881"/>
                      </a:cubicBezTo>
                      <a:cubicBezTo>
                        <a:pt x="954593" y="976374"/>
                        <a:pt x="950984" y="967352"/>
                        <a:pt x="955882" y="958845"/>
                      </a:cubicBezTo>
                      <a:cubicBezTo>
                        <a:pt x="963874" y="944151"/>
                        <a:pt x="962585" y="928941"/>
                        <a:pt x="960265" y="913216"/>
                      </a:cubicBezTo>
                      <a:cubicBezTo>
                        <a:pt x="959749" y="910381"/>
                        <a:pt x="959491" y="907545"/>
                        <a:pt x="958718" y="904967"/>
                      </a:cubicBezTo>
                      <a:cubicBezTo>
                        <a:pt x="954078" y="886406"/>
                        <a:pt x="953047" y="867588"/>
                        <a:pt x="953047" y="848512"/>
                      </a:cubicBezTo>
                      <a:cubicBezTo>
                        <a:pt x="953047" y="841036"/>
                        <a:pt x="951242" y="833560"/>
                        <a:pt x="949695" y="826342"/>
                      </a:cubicBezTo>
                      <a:cubicBezTo>
                        <a:pt x="947117" y="814226"/>
                        <a:pt x="946602" y="802368"/>
                        <a:pt x="949953" y="790252"/>
                      </a:cubicBezTo>
                      <a:cubicBezTo>
                        <a:pt x="953304" y="778136"/>
                        <a:pt x="950211" y="766020"/>
                        <a:pt x="948664" y="754161"/>
                      </a:cubicBezTo>
                      <a:cubicBezTo>
                        <a:pt x="947375" y="744366"/>
                        <a:pt x="948922" y="735601"/>
                        <a:pt x="954851" y="727609"/>
                      </a:cubicBezTo>
                      <a:cubicBezTo>
                        <a:pt x="959749" y="721422"/>
                        <a:pt x="960522" y="714978"/>
                        <a:pt x="958718" y="707502"/>
                      </a:cubicBezTo>
                      <a:cubicBezTo>
                        <a:pt x="956140" y="695901"/>
                        <a:pt x="952789" y="684559"/>
                        <a:pt x="953047" y="672443"/>
                      </a:cubicBezTo>
                      <a:cubicBezTo>
                        <a:pt x="953047" y="666771"/>
                        <a:pt x="953304" y="661100"/>
                        <a:pt x="955624" y="655944"/>
                      </a:cubicBezTo>
                      <a:cubicBezTo>
                        <a:pt x="959491" y="647695"/>
                        <a:pt x="957945" y="640735"/>
                        <a:pt x="954335" y="632744"/>
                      </a:cubicBezTo>
                      <a:cubicBezTo>
                        <a:pt x="946860" y="615730"/>
                        <a:pt x="950726" y="598458"/>
                        <a:pt x="954078" y="581444"/>
                      </a:cubicBezTo>
                      <a:cubicBezTo>
                        <a:pt x="956140" y="570874"/>
                        <a:pt x="957945" y="561594"/>
                        <a:pt x="949438" y="552829"/>
                      </a:cubicBezTo>
                      <a:cubicBezTo>
                        <a:pt x="945571" y="548705"/>
                        <a:pt x="945313" y="542776"/>
                        <a:pt x="946860" y="536847"/>
                      </a:cubicBezTo>
                      <a:cubicBezTo>
                        <a:pt x="949180" y="528340"/>
                        <a:pt x="952531" y="520348"/>
                        <a:pt x="956398" y="512614"/>
                      </a:cubicBezTo>
                      <a:cubicBezTo>
                        <a:pt x="961554" y="502303"/>
                        <a:pt x="961038" y="493280"/>
                        <a:pt x="953047" y="484258"/>
                      </a:cubicBezTo>
                      <a:cubicBezTo>
                        <a:pt x="943766" y="474204"/>
                        <a:pt x="941704" y="461315"/>
                        <a:pt x="944282" y="448425"/>
                      </a:cubicBezTo>
                      <a:cubicBezTo>
                        <a:pt x="949180" y="424451"/>
                        <a:pt x="950211" y="400477"/>
                        <a:pt x="945828" y="375987"/>
                      </a:cubicBezTo>
                      <a:cubicBezTo>
                        <a:pt x="943251" y="361035"/>
                        <a:pt x="945313" y="346084"/>
                        <a:pt x="953047" y="332421"/>
                      </a:cubicBezTo>
                      <a:cubicBezTo>
                        <a:pt x="956913" y="325461"/>
                        <a:pt x="955882" y="319532"/>
                        <a:pt x="951500" y="313345"/>
                      </a:cubicBezTo>
                      <a:cubicBezTo>
                        <a:pt x="945571" y="304838"/>
                        <a:pt x="938095" y="297877"/>
                        <a:pt x="930877" y="290402"/>
                      </a:cubicBezTo>
                      <a:cubicBezTo>
                        <a:pt x="921339" y="280863"/>
                        <a:pt x="914894" y="269779"/>
                        <a:pt x="912574" y="256374"/>
                      </a:cubicBezTo>
                      <a:cubicBezTo>
                        <a:pt x="905098" y="215643"/>
                        <a:pt x="895302" y="175428"/>
                        <a:pt x="888084" y="134440"/>
                      </a:cubicBezTo>
                      <a:cubicBezTo>
                        <a:pt x="883959" y="110981"/>
                        <a:pt x="881382" y="87523"/>
                        <a:pt x="880093" y="64064"/>
                      </a:cubicBezTo>
                      <a:cubicBezTo>
                        <a:pt x="879061" y="46792"/>
                        <a:pt x="881382" y="29778"/>
                        <a:pt x="885764" y="13280"/>
                      </a:cubicBezTo>
                      <a:cubicBezTo>
                        <a:pt x="888084" y="4515"/>
                        <a:pt x="894271" y="391"/>
                        <a:pt x="905871" y="133"/>
                      </a:cubicBezTo>
                      <a:cubicBezTo>
                        <a:pt x="923143" y="-383"/>
                        <a:pt x="940673" y="648"/>
                        <a:pt x="957945" y="2453"/>
                      </a:cubicBezTo>
                      <a:cubicBezTo>
                        <a:pt x="962842" y="2968"/>
                        <a:pt x="967998" y="2711"/>
                        <a:pt x="972896" y="3226"/>
                      </a:cubicBezTo>
                      <a:cubicBezTo>
                        <a:pt x="986301" y="4000"/>
                        <a:pt x="999191" y="6835"/>
                        <a:pt x="1011822" y="11991"/>
                      </a:cubicBezTo>
                      <a:cubicBezTo>
                        <a:pt x="1032961" y="20498"/>
                        <a:pt x="1054873" y="20240"/>
                        <a:pt x="1075496" y="10702"/>
                      </a:cubicBezTo>
                      <a:cubicBezTo>
                        <a:pt x="1091736" y="3226"/>
                        <a:pt x="1108493" y="3742"/>
                        <a:pt x="1125507" y="2195"/>
                      </a:cubicBezTo>
                      <a:cubicBezTo>
                        <a:pt x="1137365" y="5288"/>
                        <a:pt x="1148192" y="5546"/>
                        <a:pt x="1158761" y="34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55" name="Freeform: Shape 6">
                <a:extLst>
                  <a:ext uri="{FF2B5EF4-FFF2-40B4-BE49-F238E27FC236}">
                    <a16:creationId xmlns:a16="http://schemas.microsoft.com/office/drawing/2014/main" id="{B12D79A4-55E6-4BAA-9291-6C98FFDBFDBA}"/>
                  </a:ext>
                </a:extLst>
              </p:cNvPr>
              <p:cNvSpPr/>
              <p:nvPr/>
            </p:nvSpPr>
            <p:spPr>
              <a:xfrm>
                <a:off x="6698458" y="3055206"/>
                <a:ext cx="556908" cy="556756"/>
              </a:xfrm>
              <a:custGeom>
                <a:avLst/>
                <a:gdLst>
                  <a:gd name="connsiteX0" fmla="*/ 779400 w 1309323"/>
                  <a:gd name="connsiteY0" fmla="*/ 796483 h 1308967"/>
                  <a:gd name="connsiteX1" fmla="*/ 852713 w 1309323"/>
                  <a:gd name="connsiteY1" fmla="*/ 869797 h 1308967"/>
                  <a:gd name="connsiteX2" fmla="*/ 779400 w 1309323"/>
                  <a:gd name="connsiteY2" fmla="*/ 943110 h 1308967"/>
                  <a:gd name="connsiteX3" fmla="*/ 706086 w 1309323"/>
                  <a:gd name="connsiteY3" fmla="*/ 869797 h 1308967"/>
                  <a:gd name="connsiteX4" fmla="*/ 779400 w 1309323"/>
                  <a:gd name="connsiteY4" fmla="*/ 796483 h 1308967"/>
                  <a:gd name="connsiteX5" fmla="*/ 531700 w 1309323"/>
                  <a:gd name="connsiteY5" fmla="*/ 796483 h 1308967"/>
                  <a:gd name="connsiteX6" fmla="*/ 605013 w 1309323"/>
                  <a:gd name="connsiteY6" fmla="*/ 869797 h 1308967"/>
                  <a:gd name="connsiteX7" fmla="*/ 531700 w 1309323"/>
                  <a:gd name="connsiteY7" fmla="*/ 943110 h 1308967"/>
                  <a:gd name="connsiteX8" fmla="*/ 458386 w 1309323"/>
                  <a:gd name="connsiteY8" fmla="*/ 869797 h 1308967"/>
                  <a:gd name="connsiteX9" fmla="*/ 531700 w 1309323"/>
                  <a:gd name="connsiteY9" fmla="*/ 796483 h 1308967"/>
                  <a:gd name="connsiteX10" fmla="*/ 410341 w 1309323"/>
                  <a:gd name="connsiteY10" fmla="*/ 585795 h 1308967"/>
                  <a:gd name="connsiteX11" fmla="*/ 483654 w 1309323"/>
                  <a:gd name="connsiteY11" fmla="*/ 659109 h 1308967"/>
                  <a:gd name="connsiteX12" fmla="*/ 410341 w 1309323"/>
                  <a:gd name="connsiteY12" fmla="*/ 732422 h 1308967"/>
                  <a:gd name="connsiteX13" fmla="*/ 337027 w 1309323"/>
                  <a:gd name="connsiteY13" fmla="*/ 659109 h 1308967"/>
                  <a:gd name="connsiteX14" fmla="*/ 410341 w 1309323"/>
                  <a:gd name="connsiteY14" fmla="*/ 585795 h 1308967"/>
                  <a:gd name="connsiteX15" fmla="*/ 904318 w 1309323"/>
                  <a:gd name="connsiteY15" fmla="*/ 583304 h 1308967"/>
                  <a:gd name="connsiteX16" fmla="*/ 977631 w 1309323"/>
                  <a:gd name="connsiteY16" fmla="*/ 656618 h 1308967"/>
                  <a:gd name="connsiteX17" fmla="*/ 904318 w 1309323"/>
                  <a:gd name="connsiteY17" fmla="*/ 729931 h 1308967"/>
                  <a:gd name="connsiteX18" fmla="*/ 831004 w 1309323"/>
                  <a:gd name="connsiteY18" fmla="*/ 656618 h 1308967"/>
                  <a:gd name="connsiteX19" fmla="*/ 904318 w 1309323"/>
                  <a:gd name="connsiteY19" fmla="*/ 583304 h 1308967"/>
                  <a:gd name="connsiteX20" fmla="*/ 658397 w 1309323"/>
                  <a:gd name="connsiteY20" fmla="*/ 579033 h 1308967"/>
                  <a:gd name="connsiteX21" fmla="*/ 731710 w 1309323"/>
                  <a:gd name="connsiteY21" fmla="*/ 652347 h 1308967"/>
                  <a:gd name="connsiteX22" fmla="*/ 658397 w 1309323"/>
                  <a:gd name="connsiteY22" fmla="*/ 725660 h 1308967"/>
                  <a:gd name="connsiteX23" fmla="*/ 585083 w 1309323"/>
                  <a:gd name="connsiteY23" fmla="*/ 652347 h 1308967"/>
                  <a:gd name="connsiteX24" fmla="*/ 658397 w 1309323"/>
                  <a:gd name="connsiteY24" fmla="*/ 579033 h 1308967"/>
                  <a:gd name="connsiteX25" fmla="*/ 531700 w 1309323"/>
                  <a:gd name="connsiteY25" fmla="*/ 367990 h 1308967"/>
                  <a:gd name="connsiteX26" fmla="*/ 605013 w 1309323"/>
                  <a:gd name="connsiteY26" fmla="*/ 441304 h 1308967"/>
                  <a:gd name="connsiteX27" fmla="*/ 531700 w 1309323"/>
                  <a:gd name="connsiteY27" fmla="*/ 514617 h 1308967"/>
                  <a:gd name="connsiteX28" fmla="*/ 458386 w 1309323"/>
                  <a:gd name="connsiteY28" fmla="*/ 441304 h 1308967"/>
                  <a:gd name="connsiteX29" fmla="*/ 531700 w 1309323"/>
                  <a:gd name="connsiteY29" fmla="*/ 367990 h 1308967"/>
                  <a:gd name="connsiteX30" fmla="*/ 779400 w 1309323"/>
                  <a:gd name="connsiteY30" fmla="*/ 367634 h 1308967"/>
                  <a:gd name="connsiteX31" fmla="*/ 852713 w 1309323"/>
                  <a:gd name="connsiteY31" fmla="*/ 440948 h 1308967"/>
                  <a:gd name="connsiteX32" fmla="*/ 779400 w 1309323"/>
                  <a:gd name="connsiteY32" fmla="*/ 514261 h 1308967"/>
                  <a:gd name="connsiteX33" fmla="*/ 706086 w 1309323"/>
                  <a:gd name="connsiteY33" fmla="*/ 440948 h 1308967"/>
                  <a:gd name="connsiteX34" fmla="*/ 779400 w 1309323"/>
                  <a:gd name="connsiteY34" fmla="*/ 367634 h 1308967"/>
                  <a:gd name="connsiteX35" fmla="*/ 658398 w 1309323"/>
                  <a:gd name="connsiteY35" fmla="*/ 258732 h 1308967"/>
                  <a:gd name="connsiteX36" fmla="*/ 257665 w 1309323"/>
                  <a:gd name="connsiteY36" fmla="*/ 659465 h 1308967"/>
                  <a:gd name="connsiteX37" fmla="*/ 658398 w 1309323"/>
                  <a:gd name="connsiteY37" fmla="*/ 1060199 h 1308967"/>
                  <a:gd name="connsiteX38" fmla="*/ 1059132 w 1309323"/>
                  <a:gd name="connsiteY38" fmla="*/ 659465 h 1308967"/>
                  <a:gd name="connsiteX39" fmla="*/ 658398 w 1309323"/>
                  <a:gd name="connsiteY39" fmla="*/ 258732 h 1308967"/>
                  <a:gd name="connsiteX40" fmla="*/ 585085 w 1309323"/>
                  <a:gd name="connsiteY40" fmla="*/ 0 h 1308967"/>
                  <a:gd name="connsiteX41" fmla="*/ 723882 w 1309323"/>
                  <a:gd name="connsiteY41" fmla="*/ 0 h 1308967"/>
                  <a:gd name="connsiteX42" fmla="*/ 754133 w 1309323"/>
                  <a:gd name="connsiteY42" fmla="*/ 30251 h 1308967"/>
                  <a:gd name="connsiteX43" fmla="*/ 754133 w 1309323"/>
                  <a:gd name="connsiteY43" fmla="*/ 74737 h 1308967"/>
                  <a:gd name="connsiteX44" fmla="*/ 723882 w 1309323"/>
                  <a:gd name="connsiteY44" fmla="*/ 104988 h 1308967"/>
                  <a:gd name="connsiteX45" fmla="*/ 705376 w 1309323"/>
                  <a:gd name="connsiteY45" fmla="*/ 104988 h 1308967"/>
                  <a:gd name="connsiteX46" fmla="*/ 705376 w 1309323"/>
                  <a:gd name="connsiteY46" fmla="*/ 159302 h 1308967"/>
                  <a:gd name="connsiteX47" fmla="*/ 755046 w 1309323"/>
                  <a:gd name="connsiteY47" fmla="*/ 164309 h 1308967"/>
                  <a:gd name="connsiteX48" fmla="*/ 958051 w 1309323"/>
                  <a:gd name="connsiteY48" fmla="*/ 256662 h 1308967"/>
                  <a:gd name="connsiteX49" fmla="*/ 968407 w 1309323"/>
                  <a:gd name="connsiteY49" fmla="*/ 265823 h 1308967"/>
                  <a:gd name="connsiteX50" fmla="*/ 1004680 w 1309323"/>
                  <a:gd name="connsiteY50" fmla="*/ 229550 h 1308967"/>
                  <a:gd name="connsiteX51" fmla="*/ 991512 w 1309323"/>
                  <a:gd name="connsiteY51" fmla="*/ 216382 h 1308967"/>
                  <a:gd name="connsiteX52" fmla="*/ 991512 w 1309323"/>
                  <a:gd name="connsiteY52" fmla="*/ 173319 h 1308967"/>
                  <a:gd name="connsiteX53" fmla="*/ 1022830 w 1309323"/>
                  <a:gd name="connsiteY53" fmla="*/ 142000 h 1308967"/>
                  <a:gd name="connsiteX54" fmla="*/ 1065893 w 1309323"/>
                  <a:gd name="connsiteY54" fmla="*/ 142000 h 1308967"/>
                  <a:gd name="connsiteX55" fmla="*/ 1163763 w 1309323"/>
                  <a:gd name="connsiteY55" fmla="*/ 239870 h 1308967"/>
                  <a:gd name="connsiteX56" fmla="*/ 1163763 w 1309323"/>
                  <a:gd name="connsiteY56" fmla="*/ 282933 h 1308967"/>
                  <a:gd name="connsiteX57" fmla="*/ 1132444 w 1309323"/>
                  <a:gd name="connsiteY57" fmla="*/ 314252 h 1308967"/>
                  <a:gd name="connsiteX58" fmla="*/ 1089382 w 1309323"/>
                  <a:gd name="connsiteY58" fmla="*/ 314252 h 1308967"/>
                  <a:gd name="connsiteX59" fmla="*/ 1076570 w 1309323"/>
                  <a:gd name="connsiteY59" fmla="*/ 301084 h 1308967"/>
                  <a:gd name="connsiteX60" fmla="*/ 1040200 w 1309323"/>
                  <a:gd name="connsiteY60" fmla="*/ 337437 h 1308967"/>
                  <a:gd name="connsiteX61" fmla="*/ 1060934 w 1309323"/>
                  <a:gd name="connsiteY61" fmla="*/ 362035 h 1308967"/>
                  <a:gd name="connsiteX62" fmla="*/ 1148440 w 1309323"/>
                  <a:gd name="connsiteY62" fmla="*/ 567664 h 1308967"/>
                  <a:gd name="connsiteX63" fmla="*/ 1151610 w 1309323"/>
                  <a:gd name="connsiteY63" fmla="*/ 603591 h 1308967"/>
                  <a:gd name="connsiteX64" fmla="*/ 1204335 w 1309323"/>
                  <a:gd name="connsiteY64" fmla="*/ 603591 h 1308967"/>
                  <a:gd name="connsiteX65" fmla="*/ 1204335 w 1309323"/>
                  <a:gd name="connsiteY65" fmla="*/ 585085 h 1308967"/>
                  <a:gd name="connsiteX66" fmla="*/ 1234586 w 1309323"/>
                  <a:gd name="connsiteY66" fmla="*/ 554834 h 1308967"/>
                  <a:gd name="connsiteX67" fmla="*/ 1279072 w 1309323"/>
                  <a:gd name="connsiteY67" fmla="*/ 554834 h 1308967"/>
                  <a:gd name="connsiteX68" fmla="*/ 1309323 w 1309323"/>
                  <a:gd name="connsiteY68" fmla="*/ 585085 h 1308967"/>
                  <a:gd name="connsiteX69" fmla="*/ 1309323 w 1309323"/>
                  <a:gd name="connsiteY69" fmla="*/ 723882 h 1308967"/>
                  <a:gd name="connsiteX70" fmla="*/ 1279072 w 1309323"/>
                  <a:gd name="connsiteY70" fmla="*/ 754133 h 1308967"/>
                  <a:gd name="connsiteX71" fmla="*/ 1234586 w 1309323"/>
                  <a:gd name="connsiteY71" fmla="*/ 754133 h 1308967"/>
                  <a:gd name="connsiteX72" fmla="*/ 1204335 w 1309323"/>
                  <a:gd name="connsiteY72" fmla="*/ 723882 h 1308967"/>
                  <a:gd name="connsiteX73" fmla="*/ 1203979 w 1309323"/>
                  <a:gd name="connsiteY73" fmla="*/ 723882 h 1308967"/>
                  <a:gd name="connsiteX74" fmla="*/ 1203979 w 1309323"/>
                  <a:gd name="connsiteY74" fmla="*/ 705376 h 1308967"/>
                  <a:gd name="connsiteX75" fmla="*/ 1151987 w 1309323"/>
                  <a:gd name="connsiteY75" fmla="*/ 705376 h 1308967"/>
                  <a:gd name="connsiteX76" fmla="*/ 1148440 w 1309323"/>
                  <a:gd name="connsiteY76" fmla="*/ 745572 h 1308967"/>
                  <a:gd name="connsiteX77" fmla="*/ 1060934 w 1309323"/>
                  <a:gd name="connsiteY77" fmla="*/ 951201 h 1308967"/>
                  <a:gd name="connsiteX78" fmla="*/ 1042649 w 1309323"/>
                  <a:gd name="connsiteY78" fmla="*/ 972895 h 1308967"/>
                  <a:gd name="connsiteX79" fmla="*/ 1076214 w 1309323"/>
                  <a:gd name="connsiteY79" fmla="*/ 1006460 h 1308967"/>
                  <a:gd name="connsiteX80" fmla="*/ 1089382 w 1309323"/>
                  <a:gd name="connsiteY80" fmla="*/ 993292 h 1308967"/>
                  <a:gd name="connsiteX81" fmla="*/ 1132444 w 1309323"/>
                  <a:gd name="connsiteY81" fmla="*/ 993292 h 1308967"/>
                  <a:gd name="connsiteX82" fmla="*/ 1163763 w 1309323"/>
                  <a:gd name="connsiteY82" fmla="*/ 1024610 h 1308967"/>
                  <a:gd name="connsiteX83" fmla="*/ 1163763 w 1309323"/>
                  <a:gd name="connsiteY83" fmla="*/ 1067673 h 1308967"/>
                  <a:gd name="connsiteX84" fmla="*/ 1065893 w 1309323"/>
                  <a:gd name="connsiteY84" fmla="*/ 1165899 h 1308967"/>
                  <a:gd name="connsiteX85" fmla="*/ 1022830 w 1309323"/>
                  <a:gd name="connsiteY85" fmla="*/ 1165899 h 1308967"/>
                  <a:gd name="connsiteX86" fmla="*/ 991512 w 1309323"/>
                  <a:gd name="connsiteY86" fmla="*/ 1134580 h 1308967"/>
                  <a:gd name="connsiteX87" fmla="*/ 991512 w 1309323"/>
                  <a:gd name="connsiteY87" fmla="*/ 1091518 h 1308967"/>
                  <a:gd name="connsiteX88" fmla="*/ 1004680 w 1309323"/>
                  <a:gd name="connsiteY88" fmla="*/ 1078350 h 1308967"/>
                  <a:gd name="connsiteX89" fmla="*/ 971238 w 1309323"/>
                  <a:gd name="connsiteY89" fmla="*/ 1044909 h 1308967"/>
                  <a:gd name="connsiteX90" fmla="*/ 958051 w 1309323"/>
                  <a:gd name="connsiteY90" fmla="*/ 1056575 h 1308967"/>
                  <a:gd name="connsiteX91" fmla="*/ 755046 w 1309323"/>
                  <a:gd name="connsiteY91" fmla="*/ 1148927 h 1308967"/>
                  <a:gd name="connsiteX92" fmla="*/ 705376 w 1309323"/>
                  <a:gd name="connsiteY92" fmla="*/ 1153934 h 1308967"/>
                  <a:gd name="connsiteX93" fmla="*/ 705376 w 1309323"/>
                  <a:gd name="connsiteY93" fmla="*/ 1203979 h 1308967"/>
                  <a:gd name="connsiteX94" fmla="*/ 723882 w 1309323"/>
                  <a:gd name="connsiteY94" fmla="*/ 1203979 h 1308967"/>
                  <a:gd name="connsiteX95" fmla="*/ 754133 w 1309323"/>
                  <a:gd name="connsiteY95" fmla="*/ 1234230 h 1308967"/>
                  <a:gd name="connsiteX96" fmla="*/ 754133 w 1309323"/>
                  <a:gd name="connsiteY96" fmla="*/ 1278716 h 1308967"/>
                  <a:gd name="connsiteX97" fmla="*/ 723882 w 1309323"/>
                  <a:gd name="connsiteY97" fmla="*/ 1308967 h 1308967"/>
                  <a:gd name="connsiteX98" fmla="*/ 585085 w 1309323"/>
                  <a:gd name="connsiteY98" fmla="*/ 1308967 h 1308967"/>
                  <a:gd name="connsiteX99" fmla="*/ 554834 w 1309323"/>
                  <a:gd name="connsiteY99" fmla="*/ 1278716 h 1308967"/>
                  <a:gd name="connsiteX100" fmla="*/ 554834 w 1309323"/>
                  <a:gd name="connsiteY100" fmla="*/ 1234230 h 1308967"/>
                  <a:gd name="connsiteX101" fmla="*/ 585085 w 1309323"/>
                  <a:gd name="connsiteY101" fmla="*/ 1203979 h 1308967"/>
                  <a:gd name="connsiteX102" fmla="*/ 603591 w 1309323"/>
                  <a:gd name="connsiteY102" fmla="*/ 1203979 h 1308967"/>
                  <a:gd name="connsiteX103" fmla="*/ 603591 w 1309323"/>
                  <a:gd name="connsiteY103" fmla="*/ 1154077 h 1308967"/>
                  <a:gd name="connsiteX104" fmla="*/ 552496 w 1309323"/>
                  <a:gd name="connsiteY104" fmla="*/ 1148927 h 1308967"/>
                  <a:gd name="connsiteX105" fmla="*/ 349491 w 1309323"/>
                  <a:gd name="connsiteY105" fmla="*/ 1056575 h 1308967"/>
                  <a:gd name="connsiteX106" fmla="*/ 334235 w 1309323"/>
                  <a:gd name="connsiteY106" fmla="*/ 1043079 h 1308967"/>
                  <a:gd name="connsiteX107" fmla="*/ 298948 w 1309323"/>
                  <a:gd name="connsiteY107" fmla="*/ 1078350 h 1308967"/>
                  <a:gd name="connsiteX108" fmla="*/ 312116 w 1309323"/>
                  <a:gd name="connsiteY108" fmla="*/ 1091518 h 1308967"/>
                  <a:gd name="connsiteX109" fmla="*/ 312116 w 1309323"/>
                  <a:gd name="connsiteY109" fmla="*/ 1134580 h 1308967"/>
                  <a:gd name="connsiteX110" fmla="*/ 280797 w 1309323"/>
                  <a:gd name="connsiteY110" fmla="*/ 1165899 h 1308967"/>
                  <a:gd name="connsiteX111" fmla="*/ 237734 w 1309323"/>
                  <a:gd name="connsiteY111" fmla="*/ 1165899 h 1308967"/>
                  <a:gd name="connsiteX112" fmla="*/ 139864 w 1309323"/>
                  <a:gd name="connsiteY112" fmla="*/ 1068029 h 1308967"/>
                  <a:gd name="connsiteX113" fmla="*/ 139864 w 1309323"/>
                  <a:gd name="connsiteY113" fmla="*/ 1024966 h 1308967"/>
                  <a:gd name="connsiteX114" fmla="*/ 171183 w 1309323"/>
                  <a:gd name="connsiteY114" fmla="*/ 993648 h 1308967"/>
                  <a:gd name="connsiteX115" fmla="*/ 214246 w 1309323"/>
                  <a:gd name="connsiteY115" fmla="*/ 993648 h 1308967"/>
                  <a:gd name="connsiteX116" fmla="*/ 227414 w 1309323"/>
                  <a:gd name="connsiteY116" fmla="*/ 1006816 h 1308967"/>
                  <a:gd name="connsiteX117" fmla="*/ 263266 w 1309323"/>
                  <a:gd name="connsiteY117" fmla="*/ 970964 h 1308967"/>
                  <a:gd name="connsiteX118" fmla="*/ 246608 w 1309323"/>
                  <a:gd name="connsiteY118" fmla="*/ 951201 h 1308967"/>
                  <a:gd name="connsiteX119" fmla="*/ 159102 w 1309323"/>
                  <a:gd name="connsiteY119" fmla="*/ 745572 h 1308967"/>
                  <a:gd name="connsiteX120" fmla="*/ 155555 w 1309323"/>
                  <a:gd name="connsiteY120" fmla="*/ 705376 h 1308967"/>
                  <a:gd name="connsiteX121" fmla="*/ 104988 w 1309323"/>
                  <a:gd name="connsiteY121" fmla="*/ 705376 h 1308967"/>
                  <a:gd name="connsiteX122" fmla="*/ 104988 w 1309323"/>
                  <a:gd name="connsiteY122" fmla="*/ 723882 h 1308967"/>
                  <a:gd name="connsiteX123" fmla="*/ 74737 w 1309323"/>
                  <a:gd name="connsiteY123" fmla="*/ 754133 h 1308967"/>
                  <a:gd name="connsiteX124" fmla="*/ 30251 w 1309323"/>
                  <a:gd name="connsiteY124" fmla="*/ 754133 h 1308967"/>
                  <a:gd name="connsiteX125" fmla="*/ 0 w 1309323"/>
                  <a:gd name="connsiteY125" fmla="*/ 723882 h 1308967"/>
                  <a:gd name="connsiteX126" fmla="*/ 0 w 1309323"/>
                  <a:gd name="connsiteY126" fmla="*/ 585085 h 1308967"/>
                  <a:gd name="connsiteX127" fmla="*/ 30251 w 1309323"/>
                  <a:gd name="connsiteY127" fmla="*/ 554834 h 1308967"/>
                  <a:gd name="connsiteX128" fmla="*/ 74737 w 1309323"/>
                  <a:gd name="connsiteY128" fmla="*/ 554834 h 1308967"/>
                  <a:gd name="connsiteX129" fmla="*/ 104988 w 1309323"/>
                  <a:gd name="connsiteY129" fmla="*/ 585085 h 1308967"/>
                  <a:gd name="connsiteX130" fmla="*/ 104988 w 1309323"/>
                  <a:gd name="connsiteY130" fmla="*/ 603591 h 1308967"/>
                  <a:gd name="connsiteX131" fmla="*/ 155932 w 1309323"/>
                  <a:gd name="connsiteY131" fmla="*/ 603591 h 1308967"/>
                  <a:gd name="connsiteX132" fmla="*/ 159102 w 1309323"/>
                  <a:gd name="connsiteY132" fmla="*/ 567664 h 1308967"/>
                  <a:gd name="connsiteX133" fmla="*/ 246608 w 1309323"/>
                  <a:gd name="connsiteY133" fmla="*/ 362035 h 1308967"/>
                  <a:gd name="connsiteX134" fmla="*/ 265707 w 1309323"/>
                  <a:gd name="connsiteY134" fmla="*/ 339377 h 1308967"/>
                  <a:gd name="connsiteX135" fmla="*/ 227414 w 1309323"/>
                  <a:gd name="connsiteY135" fmla="*/ 301084 h 1308967"/>
                  <a:gd name="connsiteX136" fmla="*/ 214246 w 1309323"/>
                  <a:gd name="connsiteY136" fmla="*/ 314252 h 1308967"/>
                  <a:gd name="connsiteX137" fmla="*/ 171183 w 1309323"/>
                  <a:gd name="connsiteY137" fmla="*/ 314252 h 1308967"/>
                  <a:gd name="connsiteX138" fmla="*/ 139864 w 1309323"/>
                  <a:gd name="connsiteY138" fmla="*/ 282933 h 1308967"/>
                  <a:gd name="connsiteX139" fmla="*/ 139864 w 1309323"/>
                  <a:gd name="connsiteY139" fmla="*/ 239870 h 1308967"/>
                  <a:gd name="connsiteX140" fmla="*/ 238090 w 1309323"/>
                  <a:gd name="connsiteY140" fmla="*/ 142000 h 1308967"/>
                  <a:gd name="connsiteX141" fmla="*/ 281153 w 1309323"/>
                  <a:gd name="connsiteY141" fmla="*/ 142000 h 1308967"/>
                  <a:gd name="connsiteX142" fmla="*/ 312471 w 1309323"/>
                  <a:gd name="connsiteY142" fmla="*/ 173319 h 1308967"/>
                  <a:gd name="connsiteX143" fmla="*/ 312471 w 1309323"/>
                  <a:gd name="connsiteY143" fmla="*/ 216382 h 1308967"/>
                  <a:gd name="connsiteX144" fmla="*/ 299303 w 1309323"/>
                  <a:gd name="connsiteY144" fmla="*/ 229550 h 1308967"/>
                  <a:gd name="connsiteX145" fmla="*/ 337246 w 1309323"/>
                  <a:gd name="connsiteY145" fmla="*/ 267493 h 1308967"/>
                  <a:gd name="connsiteX146" fmla="*/ 349491 w 1309323"/>
                  <a:gd name="connsiteY146" fmla="*/ 256662 h 1308967"/>
                  <a:gd name="connsiteX147" fmla="*/ 552496 w 1309323"/>
                  <a:gd name="connsiteY147" fmla="*/ 164309 h 1308967"/>
                  <a:gd name="connsiteX148" fmla="*/ 603591 w 1309323"/>
                  <a:gd name="connsiteY148" fmla="*/ 159159 h 1308967"/>
                  <a:gd name="connsiteX149" fmla="*/ 603591 w 1309323"/>
                  <a:gd name="connsiteY149" fmla="*/ 104988 h 1308967"/>
                  <a:gd name="connsiteX150" fmla="*/ 585085 w 1309323"/>
                  <a:gd name="connsiteY150" fmla="*/ 104988 h 1308967"/>
                  <a:gd name="connsiteX151" fmla="*/ 554834 w 1309323"/>
                  <a:gd name="connsiteY151" fmla="*/ 74737 h 1308967"/>
                  <a:gd name="connsiteX152" fmla="*/ 554834 w 1309323"/>
                  <a:gd name="connsiteY152" fmla="*/ 30251 h 1308967"/>
                  <a:gd name="connsiteX153" fmla="*/ 585085 w 1309323"/>
                  <a:gd name="connsiteY153" fmla="*/ 0 h 130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09323" h="1308967">
                    <a:moveTo>
                      <a:pt x="779400" y="796483"/>
                    </a:moveTo>
                    <a:cubicBezTo>
                      <a:pt x="819889" y="796483"/>
                      <a:pt x="852713" y="829307"/>
                      <a:pt x="852713" y="869797"/>
                    </a:cubicBezTo>
                    <a:cubicBezTo>
                      <a:pt x="852713" y="910286"/>
                      <a:pt x="819890" y="943110"/>
                      <a:pt x="779400" y="943110"/>
                    </a:cubicBezTo>
                    <a:cubicBezTo>
                      <a:pt x="738910" y="943110"/>
                      <a:pt x="706086" y="910287"/>
                      <a:pt x="706086" y="869797"/>
                    </a:cubicBezTo>
                    <a:cubicBezTo>
                      <a:pt x="706086" y="829307"/>
                      <a:pt x="738910" y="796483"/>
                      <a:pt x="779400" y="796483"/>
                    </a:cubicBezTo>
                    <a:close/>
                    <a:moveTo>
                      <a:pt x="531700" y="796483"/>
                    </a:moveTo>
                    <a:cubicBezTo>
                      <a:pt x="572189" y="796483"/>
                      <a:pt x="605013" y="829307"/>
                      <a:pt x="605013" y="869797"/>
                    </a:cubicBezTo>
                    <a:cubicBezTo>
                      <a:pt x="605013" y="910286"/>
                      <a:pt x="572190" y="943110"/>
                      <a:pt x="531700" y="943110"/>
                    </a:cubicBezTo>
                    <a:cubicBezTo>
                      <a:pt x="491210" y="943110"/>
                      <a:pt x="458386" y="910287"/>
                      <a:pt x="458386" y="869797"/>
                    </a:cubicBezTo>
                    <a:cubicBezTo>
                      <a:pt x="458386" y="829307"/>
                      <a:pt x="491210" y="796483"/>
                      <a:pt x="531700" y="796483"/>
                    </a:cubicBezTo>
                    <a:close/>
                    <a:moveTo>
                      <a:pt x="410341" y="585795"/>
                    </a:moveTo>
                    <a:cubicBezTo>
                      <a:pt x="450831" y="585795"/>
                      <a:pt x="483654" y="618619"/>
                      <a:pt x="483654" y="659109"/>
                    </a:cubicBezTo>
                    <a:cubicBezTo>
                      <a:pt x="483654" y="699598"/>
                      <a:pt x="450831" y="732422"/>
                      <a:pt x="410341" y="732422"/>
                    </a:cubicBezTo>
                    <a:cubicBezTo>
                      <a:pt x="369851" y="732422"/>
                      <a:pt x="337027" y="699599"/>
                      <a:pt x="337027" y="659109"/>
                    </a:cubicBezTo>
                    <a:cubicBezTo>
                      <a:pt x="337027" y="618619"/>
                      <a:pt x="369851" y="585795"/>
                      <a:pt x="410341" y="585795"/>
                    </a:cubicBezTo>
                    <a:close/>
                    <a:moveTo>
                      <a:pt x="904318" y="583304"/>
                    </a:moveTo>
                    <a:cubicBezTo>
                      <a:pt x="944808" y="583304"/>
                      <a:pt x="977631" y="616128"/>
                      <a:pt x="977631" y="656618"/>
                    </a:cubicBezTo>
                    <a:cubicBezTo>
                      <a:pt x="977631" y="697107"/>
                      <a:pt x="944808" y="729931"/>
                      <a:pt x="904318" y="729931"/>
                    </a:cubicBezTo>
                    <a:cubicBezTo>
                      <a:pt x="863828" y="729931"/>
                      <a:pt x="831004" y="697108"/>
                      <a:pt x="831004" y="656618"/>
                    </a:cubicBezTo>
                    <a:cubicBezTo>
                      <a:pt x="831004" y="616128"/>
                      <a:pt x="863828" y="583304"/>
                      <a:pt x="904318" y="583304"/>
                    </a:cubicBezTo>
                    <a:close/>
                    <a:moveTo>
                      <a:pt x="658397" y="579033"/>
                    </a:moveTo>
                    <a:cubicBezTo>
                      <a:pt x="698886" y="579033"/>
                      <a:pt x="731710" y="611857"/>
                      <a:pt x="731710" y="652347"/>
                    </a:cubicBezTo>
                    <a:cubicBezTo>
                      <a:pt x="731710" y="692837"/>
                      <a:pt x="698887" y="725660"/>
                      <a:pt x="658397" y="725660"/>
                    </a:cubicBezTo>
                    <a:cubicBezTo>
                      <a:pt x="617907" y="725660"/>
                      <a:pt x="585083" y="692837"/>
                      <a:pt x="585083" y="652347"/>
                    </a:cubicBezTo>
                    <a:cubicBezTo>
                      <a:pt x="585083" y="611857"/>
                      <a:pt x="617907" y="579033"/>
                      <a:pt x="658397" y="579033"/>
                    </a:cubicBezTo>
                    <a:close/>
                    <a:moveTo>
                      <a:pt x="531700" y="367990"/>
                    </a:moveTo>
                    <a:cubicBezTo>
                      <a:pt x="572189" y="367990"/>
                      <a:pt x="605013" y="400814"/>
                      <a:pt x="605013" y="441304"/>
                    </a:cubicBezTo>
                    <a:cubicBezTo>
                      <a:pt x="605013" y="481793"/>
                      <a:pt x="572190" y="514617"/>
                      <a:pt x="531700" y="514617"/>
                    </a:cubicBezTo>
                    <a:cubicBezTo>
                      <a:pt x="491210" y="514617"/>
                      <a:pt x="458386" y="481794"/>
                      <a:pt x="458386" y="441304"/>
                    </a:cubicBezTo>
                    <a:cubicBezTo>
                      <a:pt x="458386" y="400814"/>
                      <a:pt x="491210" y="367990"/>
                      <a:pt x="531700" y="367990"/>
                    </a:cubicBezTo>
                    <a:close/>
                    <a:moveTo>
                      <a:pt x="779400" y="367634"/>
                    </a:moveTo>
                    <a:cubicBezTo>
                      <a:pt x="819889" y="367634"/>
                      <a:pt x="852713" y="400458"/>
                      <a:pt x="852713" y="440948"/>
                    </a:cubicBezTo>
                    <a:cubicBezTo>
                      <a:pt x="852713" y="481438"/>
                      <a:pt x="819890" y="514261"/>
                      <a:pt x="779400" y="514261"/>
                    </a:cubicBezTo>
                    <a:cubicBezTo>
                      <a:pt x="738910" y="514261"/>
                      <a:pt x="706086" y="481438"/>
                      <a:pt x="706086" y="440948"/>
                    </a:cubicBezTo>
                    <a:cubicBezTo>
                      <a:pt x="706086" y="400458"/>
                      <a:pt x="738910" y="367634"/>
                      <a:pt x="779400" y="367634"/>
                    </a:cubicBezTo>
                    <a:close/>
                    <a:moveTo>
                      <a:pt x="658398" y="258732"/>
                    </a:moveTo>
                    <a:cubicBezTo>
                      <a:pt x="437079" y="258732"/>
                      <a:pt x="257665" y="438146"/>
                      <a:pt x="257665" y="659465"/>
                    </a:cubicBezTo>
                    <a:cubicBezTo>
                      <a:pt x="257665" y="880784"/>
                      <a:pt x="437079" y="1060199"/>
                      <a:pt x="658398" y="1060199"/>
                    </a:cubicBezTo>
                    <a:cubicBezTo>
                      <a:pt x="879717" y="1060199"/>
                      <a:pt x="1059132" y="880784"/>
                      <a:pt x="1059132" y="659465"/>
                    </a:cubicBezTo>
                    <a:cubicBezTo>
                      <a:pt x="1059132" y="438146"/>
                      <a:pt x="879717" y="258732"/>
                      <a:pt x="658398" y="258732"/>
                    </a:cubicBezTo>
                    <a:close/>
                    <a:moveTo>
                      <a:pt x="585085" y="0"/>
                    </a:moveTo>
                    <a:lnTo>
                      <a:pt x="723882" y="0"/>
                    </a:lnTo>
                    <a:cubicBezTo>
                      <a:pt x="740609" y="0"/>
                      <a:pt x="754133" y="13524"/>
                      <a:pt x="754133" y="30251"/>
                    </a:cubicBezTo>
                    <a:lnTo>
                      <a:pt x="754133" y="74737"/>
                    </a:lnTo>
                    <a:cubicBezTo>
                      <a:pt x="754133" y="91464"/>
                      <a:pt x="740609" y="104988"/>
                      <a:pt x="723882" y="104988"/>
                    </a:cubicBezTo>
                    <a:lnTo>
                      <a:pt x="705376" y="104988"/>
                    </a:lnTo>
                    <a:lnTo>
                      <a:pt x="705376" y="159302"/>
                    </a:lnTo>
                    <a:lnTo>
                      <a:pt x="755046" y="164309"/>
                    </a:lnTo>
                    <a:cubicBezTo>
                      <a:pt x="830183" y="179685"/>
                      <a:pt x="899211" y="211829"/>
                      <a:pt x="958051" y="256662"/>
                    </a:cubicBezTo>
                    <a:lnTo>
                      <a:pt x="968407" y="265823"/>
                    </a:lnTo>
                    <a:lnTo>
                      <a:pt x="1004680" y="229550"/>
                    </a:lnTo>
                    <a:lnTo>
                      <a:pt x="991512" y="216382"/>
                    </a:lnTo>
                    <a:cubicBezTo>
                      <a:pt x="979767" y="204281"/>
                      <a:pt x="979767" y="185063"/>
                      <a:pt x="991512" y="173319"/>
                    </a:cubicBezTo>
                    <a:lnTo>
                      <a:pt x="1022830" y="142000"/>
                    </a:lnTo>
                    <a:cubicBezTo>
                      <a:pt x="1034930" y="130256"/>
                      <a:pt x="1054148" y="130256"/>
                      <a:pt x="1065893" y="142000"/>
                    </a:cubicBezTo>
                    <a:lnTo>
                      <a:pt x="1163763" y="239870"/>
                    </a:lnTo>
                    <a:cubicBezTo>
                      <a:pt x="1175507" y="251971"/>
                      <a:pt x="1175507" y="271189"/>
                      <a:pt x="1163763" y="282933"/>
                    </a:cubicBezTo>
                    <a:lnTo>
                      <a:pt x="1132444" y="314252"/>
                    </a:lnTo>
                    <a:cubicBezTo>
                      <a:pt x="1120344" y="325996"/>
                      <a:pt x="1101126" y="325996"/>
                      <a:pt x="1089382" y="314252"/>
                    </a:cubicBezTo>
                    <a:lnTo>
                      <a:pt x="1076570" y="301084"/>
                    </a:lnTo>
                    <a:lnTo>
                      <a:pt x="1040200" y="337437"/>
                    </a:lnTo>
                    <a:lnTo>
                      <a:pt x="1060934" y="362035"/>
                    </a:lnTo>
                    <a:cubicBezTo>
                      <a:pt x="1104373" y="421971"/>
                      <a:pt x="1134902" y="491874"/>
                      <a:pt x="1148440" y="567664"/>
                    </a:cubicBezTo>
                    <a:lnTo>
                      <a:pt x="1151610" y="603591"/>
                    </a:lnTo>
                    <a:lnTo>
                      <a:pt x="1204335" y="603591"/>
                    </a:lnTo>
                    <a:lnTo>
                      <a:pt x="1204335" y="585085"/>
                    </a:lnTo>
                    <a:cubicBezTo>
                      <a:pt x="1204335" y="568358"/>
                      <a:pt x="1217859" y="554834"/>
                      <a:pt x="1234586" y="554834"/>
                    </a:cubicBezTo>
                    <a:lnTo>
                      <a:pt x="1279072" y="554834"/>
                    </a:lnTo>
                    <a:cubicBezTo>
                      <a:pt x="1295799" y="554834"/>
                      <a:pt x="1309323" y="568358"/>
                      <a:pt x="1309323" y="585085"/>
                    </a:cubicBezTo>
                    <a:lnTo>
                      <a:pt x="1309323" y="723882"/>
                    </a:lnTo>
                    <a:cubicBezTo>
                      <a:pt x="1309323" y="740609"/>
                      <a:pt x="1295799" y="754133"/>
                      <a:pt x="1279072" y="754133"/>
                    </a:cubicBezTo>
                    <a:lnTo>
                      <a:pt x="1234586" y="754133"/>
                    </a:lnTo>
                    <a:cubicBezTo>
                      <a:pt x="1217859" y="754133"/>
                      <a:pt x="1204335" y="740609"/>
                      <a:pt x="1204335" y="723882"/>
                    </a:cubicBezTo>
                    <a:lnTo>
                      <a:pt x="1203979" y="723882"/>
                    </a:lnTo>
                    <a:lnTo>
                      <a:pt x="1203979" y="705376"/>
                    </a:lnTo>
                    <a:lnTo>
                      <a:pt x="1151987" y="705376"/>
                    </a:lnTo>
                    <a:lnTo>
                      <a:pt x="1148440" y="745572"/>
                    </a:lnTo>
                    <a:cubicBezTo>
                      <a:pt x="1134902" y="821362"/>
                      <a:pt x="1104373" y="891265"/>
                      <a:pt x="1060934" y="951201"/>
                    </a:cubicBezTo>
                    <a:lnTo>
                      <a:pt x="1042649" y="972895"/>
                    </a:lnTo>
                    <a:lnTo>
                      <a:pt x="1076214" y="1006460"/>
                    </a:lnTo>
                    <a:lnTo>
                      <a:pt x="1089382" y="993292"/>
                    </a:lnTo>
                    <a:cubicBezTo>
                      <a:pt x="1101482" y="981547"/>
                      <a:pt x="1120700" y="981547"/>
                      <a:pt x="1132444" y="993292"/>
                    </a:cubicBezTo>
                    <a:lnTo>
                      <a:pt x="1163763" y="1024610"/>
                    </a:lnTo>
                    <a:cubicBezTo>
                      <a:pt x="1175507" y="1036710"/>
                      <a:pt x="1175507" y="1055929"/>
                      <a:pt x="1163763" y="1067673"/>
                    </a:cubicBezTo>
                    <a:lnTo>
                      <a:pt x="1065893" y="1165899"/>
                    </a:lnTo>
                    <a:cubicBezTo>
                      <a:pt x="1053793" y="1177643"/>
                      <a:pt x="1034574" y="1177643"/>
                      <a:pt x="1022830" y="1165899"/>
                    </a:cubicBezTo>
                    <a:lnTo>
                      <a:pt x="991512" y="1134580"/>
                    </a:lnTo>
                    <a:cubicBezTo>
                      <a:pt x="979767" y="1122480"/>
                      <a:pt x="979767" y="1103262"/>
                      <a:pt x="991512" y="1091518"/>
                    </a:cubicBezTo>
                    <a:lnTo>
                      <a:pt x="1004680" y="1078350"/>
                    </a:lnTo>
                    <a:lnTo>
                      <a:pt x="971238" y="1044909"/>
                    </a:lnTo>
                    <a:lnTo>
                      <a:pt x="958051" y="1056575"/>
                    </a:lnTo>
                    <a:cubicBezTo>
                      <a:pt x="899211" y="1101407"/>
                      <a:pt x="830183" y="1133551"/>
                      <a:pt x="755046" y="1148927"/>
                    </a:cubicBezTo>
                    <a:lnTo>
                      <a:pt x="705376" y="1153934"/>
                    </a:lnTo>
                    <a:lnTo>
                      <a:pt x="705376" y="1203979"/>
                    </a:lnTo>
                    <a:lnTo>
                      <a:pt x="723882" y="1203979"/>
                    </a:lnTo>
                    <a:cubicBezTo>
                      <a:pt x="740609" y="1203979"/>
                      <a:pt x="754133" y="1217503"/>
                      <a:pt x="754133" y="1234230"/>
                    </a:cubicBezTo>
                    <a:lnTo>
                      <a:pt x="754133" y="1278716"/>
                    </a:lnTo>
                    <a:cubicBezTo>
                      <a:pt x="754133" y="1295443"/>
                      <a:pt x="740609" y="1308967"/>
                      <a:pt x="723882" y="1308967"/>
                    </a:cubicBezTo>
                    <a:lnTo>
                      <a:pt x="585085" y="1308967"/>
                    </a:lnTo>
                    <a:cubicBezTo>
                      <a:pt x="568358" y="1308967"/>
                      <a:pt x="554834" y="1295443"/>
                      <a:pt x="554834" y="1278716"/>
                    </a:cubicBezTo>
                    <a:lnTo>
                      <a:pt x="554834" y="1234230"/>
                    </a:lnTo>
                    <a:cubicBezTo>
                      <a:pt x="554834" y="1217503"/>
                      <a:pt x="568358" y="1203979"/>
                      <a:pt x="585085" y="1203979"/>
                    </a:cubicBezTo>
                    <a:lnTo>
                      <a:pt x="603591" y="1203979"/>
                    </a:lnTo>
                    <a:lnTo>
                      <a:pt x="603591" y="1154077"/>
                    </a:lnTo>
                    <a:lnTo>
                      <a:pt x="552496" y="1148927"/>
                    </a:lnTo>
                    <a:cubicBezTo>
                      <a:pt x="477359" y="1133551"/>
                      <a:pt x="408331" y="1101407"/>
                      <a:pt x="349491" y="1056575"/>
                    </a:cubicBezTo>
                    <a:lnTo>
                      <a:pt x="334235" y="1043079"/>
                    </a:lnTo>
                    <a:lnTo>
                      <a:pt x="298948" y="1078350"/>
                    </a:lnTo>
                    <a:lnTo>
                      <a:pt x="312116" y="1091518"/>
                    </a:lnTo>
                    <a:cubicBezTo>
                      <a:pt x="323860" y="1103618"/>
                      <a:pt x="323860" y="1122836"/>
                      <a:pt x="312116" y="1134580"/>
                    </a:cubicBezTo>
                    <a:lnTo>
                      <a:pt x="280797" y="1165899"/>
                    </a:lnTo>
                    <a:cubicBezTo>
                      <a:pt x="268697" y="1177643"/>
                      <a:pt x="249479" y="1177643"/>
                      <a:pt x="237734" y="1165899"/>
                    </a:cubicBezTo>
                    <a:lnTo>
                      <a:pt x="139864" y="1068029"/>
                    </a:lnTo>
                    <a:cubicBezTo>
                      <a:pt x="128120" y="1055929"/>
                      <a:pt x="128120" y="1036710"/>
                      <a:pt x="139864" y="1024966"/>
                    </a:cubicBezTo>
                    <a:lnTo>
                      <a:pt x="171183" y="993648"/>
                    </a:lnTo>
                    <a:cubicBezTo>
                      <a:pt x="183283" y="981903"/>
                      <a:pt x="202501" y="981903"/>
                      <a:pt x="214246" y="993648"/>
                    </a:cubicBezTo>
                    <a:lnTo>
                      <a:pt x="227414" y="1006816"/>
                    </a:lnTo>
                    <a:lnTo>
                      <a:pt x="263266" y="970964"/>
                    </a:lnTo>
                    <a:lnTo>
                      <a:pt x="246608" y="951201"/>
                    </a:lnTo>
                    <a:cubicBezTo>
                      <a:pt x="203169" y="891265"/>
                      <a:pt x="172640" y="821362"/>
                      <a:pt x="159102" y="745572"/>
                    </a:cubicBezTo>
                    <a:lnTo>
                      <a:pt x="155555" y="705376"/>
                    </a:lnTo>
                    <a:lnTo>
                      <a:pt x="104988" y="705376"/>
                    </a:lnTo>
                    <a:lnTo>
                      <a:pt x="104988" y="723882"/>
                    </a:lnTo>
                    <a:cubicBezTo>
                      <a:pt x="104988" y="740609"/>
                      <a:pt x="91464" y="754133"/>
                      <a:pt x="74737" y="754133"/>
                    </a:cubicBezTo>
                    <a:lnTo>
                      <a:pt x="30251" y="754133"/>
                    </a:lnTo>
                    <a:cubicBezTo>
                      <a:pt x="13524" y="754133"/>
                      <a:pt x="0" y="740609"/>
                      <a:pt x="0" y="723882"/>
                    </a:cubicBezTo>
                    <a:lnTo>
                      <a:pt x="0" y="585085"/>
                    </a:lnTo>
                    <a:cubicBezTo>
                      <a:pt x="0" y="568358"/>
                      <a:pt x="13524" y="554834"/>
                      <a:pt x="30251" y="554834"/>
                    </a:cubicBezTo>
                    <a:lnTo>
                      <a:pt x="74737" y="554834"/>
                    </a:lnTo>
                    <a:cubicBezTo>
                      <a:pt x="91464" y="554834"/>
                      <a:pt x="104988" y="568358"/>
                      <a:pt x="104988" y="585085"/>
                    </a:cubicBezTo>
                    <a:lnTo>
                      <a:pt x="104988" y="603591"/>
                    </a:lnTo>
                    <a:lnTo>
                      <a:pt x="155932" y="603591"/>
                    </a:lnTo>
                    <a:lnTo>
                      <a:pt x="159102" y="567664"/>
                    </a:lnTo>
                    <a:cubicBezTo>
                      <a:pt x="172640" y="491874"/>
                      <a:pt x="203169" y="421971"/>
                      <a:pt x="246608" y="362035"/>
                    </a:cubicBezTo>
                    <a:lnTo>
                      <a:pt x="265707" y="339377"/>
                    </a:lnTo>
                    <a:lnTo>
                      <a:pt x="227414" y="301084"/>
                    </a:lnTo>
                    <a:lnTo>
                      <a:pt x="214246" y="314252"/>
                    </a:lnTo>
                    <a:cubicBezTo>
                      <a:pt x="202145" y="325996"/>
                      <a:pt x="182927" y="325996"/>
                      <a:pt x="171183" y="314252"/>
                    </a:cubicBezTo>
                    <a:lnTo>
                      <a:pt x="139864" y="282933"/>
                    </a:lnTo>
                    <a:cubicBezTo>
                      <a:pt x="128120" y="270833"/>
                      <a:pt x="128120" y="251615"/>
                      <a:pt x="139864" y="239870"/>
                    </a:cubicBezTo>
                    <a:lnTo>
                      <a:pt x="238090" y="142000"/>
                    </a:lnTo>
                    <a:cubicBezTo>
                      <a:pt x="250191" y="130256"/>
                      <a:pt x="269409" y="130256"/>
                      <a:pt x="281153" y="142000"/>
                    </a:cubicBezTo>
                    <a:lnTo>
                      <a:pt x="312471" y="173319"/>
                    </a:lnTo>
                    <a:cubicBezTo>
                      <a:pt x="324216" y="185419"/>
                      <a:pt x="324216" y="204637"/>
                      <a:pt x="312471" y="216382"/>
                    </a:cubicBezTo>
                    <a:lnTo>
                      <a:pt x="299303" y="229550"/>
                    </a:lnTo>
                    <a:lnTo>
                      <a:pt x="337246" y="267493"/>
                    </a:lnTo>
                    <a:lnTo>
                      <a:pt x="349491" y="256662"/>
                    </a:lnTo>
                    <a:cubicBezTo>
                      <a:pt x="408331" y="211829"/>
                      <a:pt x="477359" y="179685"/>
                      <a:pt x="552496" y="164309"/>
                    </a:cubicBezTo>
                    <a:lnTo>
                      <a:pt x="603591" y="159159"/>
                    </a:lnTo>
                    <a:lnTo>
                      <a:pt x="603591" y="104988"/>
                    </a:lnTo>
                    <a:lnTo>
                      <a:pt x="585085" y="104988"/>
                    </a:lnTo>
                    <a:cubicBezTo>
                      <a:pt x="568358" y="104988"/>
                      <a:pt x="554834" y="91464"/>
                      <a:pt x="554834" y="74737"/>
                    </a:cubicBezTo>
                    <a:lnTo>
                      <a:pt x="554834" y="30251"/>
                    </a:lnTo>
                    <a:cubicBezTo>
                      <a:pt x="554834" y="13524"/>
                      <a:pt x="568358" y="0"/>
                      <a:pt x="5850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50" name="Group 17">
              <a:extLst>
                <a:ext uri="{FF2B5EF4-FFF2-40B4-BE49-F238E27FC236}">
                  <a16:creationId xmlns:a16="http://schemas.microsoft.com/office/drawing/2014/main" id="{265F0C6D-3048-46F5-8022-80299F8A90B4}"/>
                </a:ext>
              </a:extLst>
            </p:cNvPr>
            <p:cNvGrpSpPr/>
            <p:nvPr/>
          </p:nvGrpSpPr>
          <p:grpSpPr>
            <a:xfrm>
              <a:off x="1489007" y="1505747"/>
              <a:ext cx="2615306" cy="5339562"/>
              <a:chOff x="1424312" y="1878462"/>
              <a:chExt cx="2959964" cy="604323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1" name="Rectangle 18">
                <a:extLst>
                  <a:ext uri="{FF2B5EF4-FFF2-40B4-BE49-F238E27FC236}">
                    <a16:creationId xmlns:a16="http://schemas.microsoft.com/office/drawing/2014/main" id="{109B943B-FA5F-4F60-9FA0-EAE0C26CD267}"/>
                  </a:ext>
                </a:extLst>
              </p:cNvPr>
              <p:cNvSpPr/>
              <p:nvPr/>
            </p:nvSpPr>
            <p:spPr>
              <a:xfrm rot="5400000">
                <a:off x="1559728" y="6515956"/>
                <a:ext cx="2689124" cy="1223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2" name="Freeform 36">
                <a:extLst>
                  <a:ext uri="{FF2B5EF4-FFF2-40B4-BE49-F238E27FC236}">
                    <a16:creationId xmlns:a16="http://schemas.microsoft.com/office/drawing/2014/main" id="{86E11AF8-1B55-4E28-8576-4CE3E614F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872" y="3852191"/>
                <a:ext cx="2527532" cy="1488821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" name="Freeform 36">
                <a:extLst>
                  <a:ext uri="{FF2B5EF4-FFF2-40B4-BE49-F238E27FC236}">
                    <a16:creationId xmlns:a16="http://schemas.microsoft.com/office/drawing/2014/main" id="{2D7DE7E9-159A-4524-9856-A1BBBCCC2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312" y="1878462"/>
                <a:ext cx="2959964" cy="1980369"/>
              </a:xfrm>
              <a:custGeom>
                <a:avLst/>
                <a:gdLst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52463 w 1608138"/>
                  <a:gd name="connsiteY48" fmla="*/ 14288 h 1075928"/>
                  <a:gd name="connsiteX49" fmla="*/ 655638 w 1608138"/>
                  <a:gd name="connsiteY49" fmla="*/ 14288 h 1075928"/>
                  <a:gd name="connsiteX50" fmla="*/ 658813 w 1608138"/>
                  <a:gd name="connsiteY50" fmla="*/ 19050 h 1075928"/>
                  <a:gd name="connsiteX51" fmla="*/ 663575 w 1608138"/>
                  <a:gd name="connsiteY51" fmla="*/ 25400 h 1075928"/>
                  <a:gd name="connsiteX52" fmla="*/ 676275 w 1608138"/>
                  <a:gd name="connsiteY52" fmla="*/ 53975 h 1075928"/>
                  <a:gd name="connsiteX53" fmla="*/ 676275 w 1608138"/>
                  <a:gd name="connsiteY53" fmla="*/ 85725 h 1075928"/>
                  <a:gd name="connsiteX54" fmla="*/ 666750 w 1608138"/>
                  <a:gd name="connsiteY54" fmla="*/ 114300 h 1075928"/>
                  <a:gd name="connsiteX55" fmla="*/ 649288 w 1608138"/>
                  <a:gd name="connsiteY55" fmla="*/ 138113 h 1075928"/>
                  <a:gd name="connsiteX56" fmla="*/ 617538 w 1608138"/>
                  <a:gd name="connsiteY56" fmla="*/ 149225 h 1075928"/>
                  <a:gd name="connsiteX57" fmla="*/ 585788 w 1608138"/>
                  <a:gd name="connsiteY57" fmla="*/ 149225 h 1075928"/>
                  <a:gd name="connsiteX58" fmla="*/ 550863 w 1608138"/>
                  <a:gd name="connsiteY58" fmla="*/ 141288 h 1075928"/>
                  <a:gd name="connsiteX59" fmla="*/ 517525 w 1608138"/>
                  <a:gd name="connsiteY59" fmla="*/ 131763 h 1075928"/>
                  <a:gd name="connsiteX60" fmla="*/ 479425 w 1608138"/>
                  <a:gd name="connsiteY60" fmla="*/ 128588 h 1075928"/>
                  <a:gd name="connsiteX61" fmla="*/ 441325 w 1608138"/>
                  <a:gd name="connsiteY61" fmla="*/ 131763 h 1075928"/>
                  <a:gd name="connsiteX62" fmla="*/ 360363 w 1608138"/>
                  <a:gd name="connsiteY62" fmla="*/ 158750 h 1075928"/>
                  <a:gd name="connsiteX63" fmla="*/ 292100 w 1608138"/>
                  <a:gd name="connsiteY63" fmla="*/ 198438 h 1075928"/>
                  <a:gd name="connsiteX64" fmla="*/ 231775 w 1608138"/>
                  <a:gd name="connsiteY64" fmla="*/ 250825 h 1075928"/>
                  <a:gd name="connsiteX65" fmla="*/ 182563 w 1608138"/>
                  <a:gd name="connsiteY65" fmla="*/ 307975 h 1075928"/>
                  <a:gd name="connsiteX66" fmla="*/ 141288 w 1608138"/>
                  <a:gd name="connsiteY66" fmla="*/ 377825 h 1075928"/>
                  <a:gd name="connsiteX67" fmla="*/ 109538 w 1608138"/>
                  <a:gd name="connsiteY67" fmla="*/ 455613 h 1075928"/>
                  <a:gd name="connsiteX68" fmla="*/ 98425 w 1608138"/>
                  <a:gd name="connsiteY68" fmla="*/ 512763 h 1075928"/>
                  <a:gd name="connsiteX69" fmla="*/ 92075 w 1608138"/>
                  <a:gd name="connsiteY69" fmla="*/ 576263 h 1075928"/>
                  <a:gd name="connsiteX70" fmla="*/ 95250 w 1608138"/>
                  <a:gd name="connsiteY70" fmla="*/ 642938 h 1075928"/>
                  <a:gd name="connsiteX71" fmla="*/ 101600 w 1608138"/>
                  <a:gd name="connsiteY71" fmla="*/ 709613 h 1075928"/>
                  <a:gd name="connsiteX72" fmla="*/ 109538 w 1608138"/>
                  <a:gd name="connsiteY72" fmla="*/ 773113 h 1075928"/>
                  <a:gd name="connsiteX73" fmla="*/ 123825 w 1608138"/>
                  <a:gd name="connsiteY73" fmla="*/ 825500 h 1075928"/>
                  <a:gd name="connsiteX74" fmla="*/ 161925 w 1608138"/>
                  <a:gd name="connsiteY74" fmla="*/ 928688 h 1075928"/>
                  <a:gd name="connsiteX75" fmla="*/ 207963 w 1608138"/>
                  <a:gd name="connsiteY75" fmla="*/ 1030288 h 1075928"/>
                  <a:gd name="connsiteX76" fmla="*/ 230783 w 1608138"/>
                  <a:gd name="connsiteY76" fmla="*/ 1075928 h 1075928"/>
                  <a:gd name="connsiteX77" fmla="*/ 119823 w 1608138"/>
                  <a:gd name="connsiteY77" fmla="*/ 1075928 h 1075928"/>
                  <a:gd name="connsiteX78" fmla="*/ 101600 w 1608138"/>
                  <a:gd name="connsiteY78" fmla="*/ 1038225 h 1075928"/>
                  <a:gd name="connsiteX79" fmla="*/ 60325 w 1608138"/>
                  <a:gd name="connsiteY79" fmla="*/ 938213 h 1075928"/>
                  <a:gd name="connsiteX80" fmla="*/ 28575 w 1608138"/>
                  <a:gd name="connsiteY80" fmla="*/ 830263 h 1075928"/>
                  <a:gd name="connsiteX81" fmla="*/ 14288 w 1608138"/>
                  <a:gd name="connsiteY81" fmla="*/ 769938 h 1075928"/>
                  <a:gd name="connsiteX82" fmla="*/ 6350 w 1608138"/>
                  <a:gd name="connsiteY82" fmla="*/ 700088 h 1075928"/>
                  <a:gd name="connsiteX83" fmla="*/ 0 w 1608138"/>
                  <a:gd name="connsiteY83" fmla="*/ 628650 h 1075928"/>
                  <a:gd name="connsiteX84" fmla="*/ 0 w 1608138"/>
                  <a:gd name="connsiteY84" fmla="*/ 554038 h 1075928"/>
                  <a:gd name="connsiteX85" fmla="*/ 9525 w 1608138"/>
                  <a:gd name="connsiteY85" fmla="*/ 487363 h 1075928"/>
                  <a:gd name="connsiteX86" fmla="*/ 23813 w 1608138"/>
                  <a:gd name="connsiteY86" fmla="*/ 423863 h 1075928"/>
                  <a:gd name="connsiteX87" fmla="*/ 52388 w 1608138"/>
                  <a:gd name="connsiteY87" fmla="*/ 342900 h 1075928"/>
                  <a:gd name="connsiteX88" fmla="*/ 95250 w 1608138"/>
                  <a:gd name="connsiteY88" fmla="*/ 271463 h 1075928"/>
                  <a:gd name="connsiteX89" fmla="*/ 144463 w 1608138"/>
                  <a:gd name="connsiteY89" fmla="*/ 204788 h 1075928"/>
                  <a:gd name="connsiteX90" fmla="*/ 204788 w 1608138"/>
                  <a:gd name="connsiteY90" fmla="*/ 146050 h 1075928"/>
                  <a:gd name="connsiteX91" fmla="*/ 271463 w 1608138"/>
                  <a:gd name="connsiteY91" fmla="*/ 96838 h 1075928"/>
                  <a:gd name="connsiteX92" fmla="*/ 346075 w 1608138"/>
                  <a:gd name="connsiteY92" fmla="*/ 63500 h 1075928"/>
                  <a:gd name="connsiteX93" fmla="*/ 395288 w 1608138"/>
                  <a:gd name="connsiteY93" fmla="*/ 49213 h 1075928"/>
                  <a:gd name="connsiteX94" fmla="*/ 447675 w 1608138"/>
                  <a:gd name="connsiteY94" fmla="*/ 36513 h 1075928"/>
                  <a:gd name="connsiteX95" fmla="*/ 500063 w 1608138"/>
                  <a:gd name="connsiteY95" fmla="*/ 28575 h 1075928"/>
                  <a:gd name="connsiteX96" fmla="*/ 549275 w 1608138"/>
                  <a:gd name="connsiteY96" fmla="*/ 17463 h 1075928"/>
                  <a:gd name="connsiteX97" fmla="*/ 595313 w 1608138"/>
                  <a:gd name="connsiteY97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52463 w 1608138"/>
                  <a:gd name="connsiteY48" fmla="*/ 14288 h 1075928"/>
                  <a:gd name="connsiteX49" fmla="*/ 655638 w 1608138"/>
                  <a:gd name="connsiteY49" fmla="*/ 14288 h 1075928"/>
                  <a:gd name="connsiteX50" fmla="*/ 658813 w 1608138"/>
                  <a:gd name="connsiteY50" fmla="*/ 19050 h 1075928"/>
                  <a:gd name="connsiteX51" fmla="*/ 663575 w 1608138"/>
                  <a:gd name="connsiteY51" fmla="*/ 25400 h 1075928"/>
                  <a:gd name="connsiteX52" fmla="*/ 676275 w 1608138"/>
                  <a:gd name="connsiteY52" fmla="*/ 53975 h 1075928"/>
                  <a:gd name="connsiteX53" fmla="*/ 676275 w 1608138"/>
                  <a:gd name="connsiteY53" fmla="*/ 85725 h 1075928"/>
                  <a:gd name="connsiteX54" fmla="*/ 666750 w 1608138"/>
                  <a:gd name="connsiteY54" fmla="*/ 114300 h 1075928"/>
                  <a:gd name="connsiteX55" fmla="*/ 649288 w 1608138"/>
                  <a:gd name="connsiteY55" fmla="*/ 138113 h 1075928"/>
                  <a:gd name="connsiteX56" fmla="*/ 617538 w 1608138"/>
                  <a:gd name="connsiteY56" fmla="*/ 149225 h 1075928"/>
                  <a:gd name="connsiteX57" fmla="*/ 585788 w 1608138"/>
                  <a:gd name="connsiteY57" fmla="*/ 149225 h 1075928"/>
                  <a:gd name="connsiteX58" fmla="*/ 550863 w 1608138"/>
                  <a:gd name="connsiteY58" fmla="*/ 141288 h 1075928"/>
                  <a:gd name="connsiteX59" fmla="*/ 517525 w 1608138"/>
                  <a:gd name="connsiteY59" fmla="*/ 131763 h 1075928"/>
                  <a:gd name="connsiteX60" fmla="*/ 479425 w 1608138"/>
                  <a:gd name="connsiteY60" fmla="*/ 128588 h 1075928"/>
                  <a:gd name="connsiteX61" fmla="*/ 441325 w 1608138"/>
                  <a:gd name="connsiteY61" fmla="*/ 131763 h 1075928"/>
                  <a:gd name="connsiteX62" fmla="*/ 360363 w 1608138"/>
                  <a:gd name="connsiteY62" fmla="*/ 158750 h 1075928"/>
                  <a:gd name="connsiteX63" fmla="*/ 292100 w 1608138"/>
                  <a:gd name="connsiteY63" fmla="*/ 198438 h 1075928"/>
                  <a:gd name="connsiteX64" fmla="*/ 231775 w 1608138"/>
                  <a:gd name="connsiteY64" fmla="*/ 250825 h 1075928"/>
                  <a:gd name="connsiteX65" fmla="*/ 182563 w 1608138"/>
                  <a:gd name="connsiteY65" fmla="*/ 307975 h 1075928"/>
                  <a:gd name="connsiteX66" fmla="*/ 141288 w 1608138"/>
                  <a:gd name="connsiteY66" fmla="*/ 377825 h 1075928"/>
                  <a:gd name="connsiteX67" fmla="*/ 109538 w 1608138"/>
                  <a:gd name="connsiteY67" fmla="*/ 455613 h 1075928"/>
                  <a:gd name="connsiteX68" fmla="*/ 98425 w 1608138"/>
                  <a:gd name="connsiteY68" fmla="*/ 512763 h 1075928"/>
                  <a:gd name="connsiteX69" fmla="*/ 92075 w 1608138"/>
                  <a:gd name="connsiteY69" fmla="*/ 576263 h 1075928"/>
                  <a:gd name="connsiteX70" fmla="*/ 95250 w 1608138"/>
                  <a:gd name="connsiteY70" fmla="*/ 642938 h 1075928"/>
                  <a:gd name="connsiteX71" fmla="*/ 101600 w 1608138"/>
                  <a:gd name="connsiteY71" fmla="*/ 709613 h 1075928"/>
                  <a:gd name="connsiteX72" fmla="*/ 109538 w 1608138"/>
                  <a:gd name="connsiteY72" fmla="*/ 773113 h 1075928"/>
                  <a:gd name="connsiteX73" fmla="*/ 123825 w 1608138"/>
                  <a:gd name="connsiteY73" fmla="*/ 825500 h 1075928"/>
                  <a:gd name="connsiteX74" fmla="*/ 161925 w 1608138"/>
                  <a:gd name="connsiteY74" fmla="*/ 928688 h 1075928"/>
                  <a:gd name="connsiteX75" fmla="*/ 207963 w 1608138"/>
                  <a:gd name="connsiteY75" fmla="*/ 1030288 h 1075928"/>
                  <a:gd name="connsiteX76" fmla="*/ 230783 w 1608138"/>
                  <a:gd name="connsiteY76" fmla="*/ 1075928 h 1075928"/>
                  <a:gd name="connsiteX77" fmla="*/ 119823 w 1608138"/>
                  <a:gd name="connsiteY77" fmla="*/ 1075928 h 1075928"/>
                  <a:gd name="connsiteX78" fmla="*/ 101600 w 1608138"/>
                  <a:gd name="connsiteY78" fmla="*/ 1038225 h 1075928"/>
                  <a:gd name="connsiteX79" fmla="*/ 60325 w 1608138"/>
                  <a:gd name="connsiteY79" fmla="*/ 938213 h 1075928"/>
                  <a:gd name="connsiteX80" fmla="*/ 28575 w 1608138"/>
                  <a:gd name="connsiteY80" fmla="*/ 830263 h 1075928"/>
                  <a:gd name="connsiteX81" fmla="*/ 14288 w 1608138"/>
                  <a:gd name="connsiteY81" fmla="*/ 769938 h 1075928"/>
                  <a:gd name="connsiteX82" fmla="*/ 6350 w 1608138"/>
                  <a:gd name="connsiteY82" fmla="*/ 700088 h 1075928"/>
                  <a:gd name="connsiteX83" fmla="*/ 0 w 1608138"/>
                  <a:gd name="connsiteY83" fmla="*/ 628650 h 1075928"/>
                  <a:gd name="connsiteX84" fmla="*/ 0 w 1608138"/>
                  <a:gd name="connsiteY84" fmla="*/ 554038 h 1075928"/>
                  <a:gd name="connsiteX85" fmla="*/ 9525 w 1608138"/>
                  <a:gd name="connsiteY85" fmla="*/ 487363 h 1075928"/>
                  <a:gd name="connsiteX86" fmla="*/ 23813 w 1608138"/>
                  <a:gd name="connsiteY86" fmla="*/ 423863 h 1075928"/>
                  <a:gd name="connsiteX87" fmla="*/ 52388 w 1608138"/>
                  <a:gd name="connsiteY87" fmla="*/ 342900 h 1075928"/>
                  <a:gd name="connsiteX88" fmla="*/ 95250 w 1608138"/>
                  <a:gd name="connsiteY88" fmla="*/ 271463 h 1075928"/>
                  <a:gd name="connsiteX89" fmla="*/ 144463 w 1608138"/>
                  <a:gd name="connsiteY89" fmla="*/ 204788 h 1075928"/>
                  <a:gd name="connsiteX90" fmla="*/ 204788 w 1608138"/>
                  <a:gd name="connsiteY90" fmla="*/ 146050 h 1075928"/>
                  <a:gd name="connsiteX91" fmla="*/ 271463 w 1608138"/>
                  <a:gd name="connsiteY91" fmla="*/ 96838 h 1075928"/>
                  <a:gd name="connsiteX92" fmla="*/ 346075 w 1608138"/>
                  <a:gd name="connsiteY92" fmla="*/ 63500 h 1075928"/>
                  <a:gd name="connsiteX93" fmla="*/ 395288 w 1608138"/>
                  <a:gd name="connsiteY93" fmla="*/ 49213 h 1075928"/>
                  <a:gd name="connsiteX94" fmla="*/ 447675 w 1608138"/>
                  <a:gd name="connsiteY94" fmla="*/ 36513 h 1075928"/>
                  <a:gd name="connsiteX95" fmla="*/ 500063 w 1608138"/>
                  <a:gd name="connsiteY95" fmla="*/ 28575 h 1075928"/>
                  <a:gd name="connsiteX96" fmla="*/ 549275 w 1608138"/>
                  <a:gd name="connsiteY96" fmla="*/ 17463 h 1075928"/>
                  <a:gd name="connsiteX97" fmla="*/ 595313 w 1608138"/>
                  <a:gd name="connsiteY97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52463 w 1608138"/>
                  <a:gd name="connsiteY48" fmla="*/ 14288 h 1075928"/>
                  <a:gd name="connsiteX49" fmla="*/ 655638 w 1608138"/>
                  <a:gd name="connsiteY49" fmla="*/ 14288 h 1075928"/>
                  <a:gd name="connsiteX50" fmla="*/ 658813 w 1608138"/>
                  <a:gd name="connsiteY50" fmla="*/ 19050 h 1075928"/>
                  <a:gd name="connsiteX51" fmla="*/ 663575 w 1608138"/>
                  <a:gd name="connsiteY51" fmla="*/ 25400 h 1075928"/>
                  <a:gd name="connsiteX52" fmla="*/ 676275 w 1608138"/>
                  <a:gd name="connsiteY52" fmla="*/ 53975 h 1075928"/>
                  <a:gd name="connsiteX53" fmla="*/ 676275 w 1608138"/>
                  <a:gd name="connsiteY53" fmla="*/ 85725 h 1075928"/>
                  <a:gd name="connsiteX54" fmla="*/ 666750 w 1608138"/>
                  <a:gd name="connsiteY54" fmla="*/ 114300 h 1075928"/>
                  <a:gd name="connsiteX55" fmla="*/ 649288 w 1608138"/>
                  <a:gd name="connsiteY55" fmla="*/ 138113 h 1075928"/>
                  <a:gd name="connsiteX56" fmla="*/ 617538 w 1608138"/>
                  <a:gd name="connsiteY56" fmla="*/ 149225 h 1075928"/>
                  <a:gd name="connsiteX57" fmla="*/ 585788 w 1608138"/>
                  <a:gd name="connsiteY57" fmla="*/ 149225 h 1075928"/>
                  <a:gd name="connsiteX58" fmla="*/ 550863 w 1608138"/>
                  <a:gd name="connsiteY58" fmla="*/ 141288 h 1075928"/>
                  <a:gd name="connsiteX59" fmla="*/ 517525 w 1608138"/>
                  <a:gd name="connsiteY59" fmla="*/ 131763 h 1075928"/>
                  <a:gd name="connsiteX60" fmla="*/ 479425 w 1608138"/>
                  <a:gd name="connsiteY60" fmla="*/ 128588 h 1075928"/>
                  <a:gd name="connsiteX61" fmla="*/ 441325 w 1608138"/>
                  <a:gd name="connsiteY61" fmla="*/ 131763 h 1075928"/>
                  <a:gd name="connsiteX62" fmla="*/ 360363 w 1608138"/>
                  <a:gd name="connsiteY62" fmla="*/ 158750 h 1075928"/>
                  <a:gd name="connsiteX63" fmla="*/ 292100 w 1608138"/>
                  <a:gd name="connsiteY63" fmla="*/ 198438 h 1075928"/>
                  <a:gd name="connsiteX64" fmla="*/ 231775 w 1608138"/>
                  <a:gd name="connsiteY64" fmla="*/ 250825 h 1075928"/>
                  <a:gd name="connsiteX65" fmla="*/ 182563 w 1608138"/>
                  <a:gd name="connsiteY65" fmla="*/ 307975 h 1075928"/>
                  <a:gd name="connsiteX66" fmla="*/ 141288 w 1608138"/>
                  <a:gd name="connsiteY66" fmla="*/ 377825 h 1075928"/>
                  <a:gd name="connsiteX67" fmla="*/ 109538 w 1608138"/>
                  <a:gd name="connsiteY67" fmla="*/ 455613 h 1075928"/>
                  <a:gd name="connsiteX68" fmla="*/ 98425 w 1608138"/>
                  <a:gd name="connsiteY68" fmla="*/ 512763 h 1075928"/>
                  <a:gd name="connsiteX69" fmla="*/ 92075 w 1608138"/>
                  <a:gd name="connsiteY69" fmla="*/ 576263 h 1075928"/>
                  <a:gd name="connsiteX70" fmla="*/ 95250 w 1608138"/>
                  <a:gd name="connsiteY70" fmla="*/ 642938 h 1075928"/>
                  <a:gd name="connsiteX71" fmla="*/ 101600 w 1608138"/>
                  <a:gd name="connsiteY71" fmla="*/ 709613 h 1075928"/>
                  <a:gd name="connsiteX72" fmla="*/ 109538 w 1608138"/>
                  <a:gd name="connsiteY72" fmla="*/ 773113 h 1075928"/>
                  <a:gd name="connsiteX73" fmla="*/ 123825 w 1608138"/>
                  <a:gd name="connsiteY73" fmla="*/ 825500 h 1075928"/>
                  <a:gd name="connsiteX74" fmla="*/ 161925 w 1608138"/>
                  <a:gd name="connsiteY74" fmla="*/ 928688 h 1075928"/>
                  <a:gd name="connsiteX75" fmla="*/ 207963 w 1608138"/>
                  <a:gd name="connsiteY75" fmla="*/ 1030288 h 1075928"/>
                  <a:gd name="connsiteX76" fmla="*/ 230783 w 1608138"/>
                  <a:gd name="connsiteY76" fmla="*/ 1075928 h 1075928"/>
                  <a:gd name="connsiteX77" fmla="*/ 119823 w 1608138"/>
                  <a:gd name="connsiteY77" fmla="*/ 1075928 h 1075928"/>
                  <a:gd name="connsiteX78" fmla="*/ 101600 w 1608138"/>
                  <a:gd name="connsiteY78" fmla="*/ 1038225 h 1075928"/>
                  <a:gd name="connsiteX79" fmla="*/ 60325 w 1608138"/>
                  <a:gd name="connsiteY79" fmla="*/ 938213 h 1075928"/>
                  <a:gd name="connsiteX80" fmla="*/ 28575 w 1608138"/>
                  <a:gd name="connsiteY80" fmla="*/ 830263 h 1075928"/>
                  <a:gd name="connsiteX81" fmla="*/ 14288 w 1608138"/>
                  <a:gd name="connsiteY81" fmla="*/ 769938 h 1075928"/>
                  <a:gd name="connsiteX82" fmla="*/ 6350 w 1608138"/>
                  <a:gd name="connsiteY82" fmla="*/ 700088 h 1075928"/>
                  <a:gd name="connsiteX83" fmla="*/ 0 w 1608138"/>
                  <a:gd name="connsiteY83" fmla="*/ 628650 h 1075928"/>
                  <a:gd name="connsiteX84" fmla="*/ 0 w 1608138"/>
                  <a:gd name="connsiteY84" fmla="*/ 554038 h 1075928"/>
                  <a:gd name="connsiteX85" fmla="*/ 9525 w 1608138"/>
                  <a:gd name="connsiteY85" fmla="*/ 487363 h 1075928"/>
                  <a:gd name="connsiteX86" fmla="*/ 23813 w 1608138"/>
                  <a:gd name="connsiteY86" fmla="*/ 423863 h 1075928"/>
                  <a:gd name="connsiteX87" fmla="*/ 52388 w 1608138"/>
                  <a:gd name="connsiteY87" fmla="*/ 342900 h 1075928"/>
                  <a:gd name="connsiteX88" fmla="*/ 95250 w 1608138"/>
                  <a:gd name="connsiteY88" fmla="*/ 271463 h 1075928"/>
                  <a:gd name="connsiteX89" fmla="*/ 144463 w 1608138"/>
                  <a:gd name="connsiteY89" fmla="*/ 204788 h 1075928"/>
                  <a:gd name="connsiteX90" fmla="*/ 204788 w 1608138"/>
                  <a:gd name="connsiteY90" fmla="*/ 146050 h 1075928"/>
                  <a:gd name="connsiteX91" fmla="*/ 271463 w 1608138"/>
                  <a:gd name="connsiteY91" fmla="*/ 96838 h 1075928"/>
                  <a:gd name="connsiteX92" fmla="*/ 346075 w 1608138"/>
                  <a:gd name="connsiteY92" fmla="*/ 63500 h 1075928"/>
                  <a:gd name="connsiteX93" fmla="*/ 395288 w 1608138"/>
                  <a:gd name="connsiteY93" fmla="*/ 49213 h 1075928"/>
                  <a:gd name="connsiteX94" fmla="*/ 447675 w 1608138"/>
                  <a:gd name="connsiteY94" fmla="*/ 36513 h 1075928"/>
                  <a:gd name="connsiteX95" fmla="*/ 500063 w 1608138"/>
                  <a:gd name="connsiteY95" fmla="*/ 28575 h 1075928"/>
                  <a:gd name="connsiteX96" fmla="*/ 549275 w 1608138"/>
                  <a:gd name="connsiteY96" fmla="*/ 17463 h 1075928"/>
                  <a:gd name="connsiteX97" fmla="*/ 595313 w 1608138"/>
                  <a:gd name="connsiteY97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52463 w 1608138"/>
                  <a:gd name="connsiteY48" fmla="*/ 14288 h 1075928"/>
                  <a:gd name="connsiteX49" fmla="*/ 658813 w 1608138"/>
                  <a:gd name="connsiteY49" fmla="*/ 19050 h 1075928"/>
                  <a:gd name="connsiteX50" fmla="*/ 663575 w 1608138"/>
                  <a:gd name="connsiteY50" fmla="*/ 25400 h 1075928"/>
                  <a:gd name="connsiteX51" fmla="*/ 676275 w 1608138"/>
                  <a:gd name="connsiteY51" fmla="*/ 53975 h 1075928"/>
                  <a:gd name="connsiteX52" fmla="*/ 676275 w 1608138"/>
                  <a:gd name="connsiteY52" fmla="*/ 85725 h 1075928"/>
                  <a:gd name="connsiteX53" fmla="*/ 666750 w 1608138"/>
                  <a:gd name="connsiteY53" fmla="*/ 114300 h 1075928"/>
                  <a:gd name="connsiteX54" fmla="*/ 649288 w 1608138"/>
                  <a:gd name="connsiteY54" fmla="*/ 138113 h 1075928"/>
                  <a:gd name="connsiteX55" fmla="*/ 617538 w 1608138"/>
                  <a:gd name="connsiteY55" fmla="*/ 149225 h 1075928"/>
                  <a:gd name="connsiteX56" fmla="*/ 585788 w 1608138"/>
                  <a:gd name="connsiteY56" fmla="*/ 149225 h 1075928"/>
                  <a:gd name="connsiteX57" fmla="*/ 550863 w 1608138"/>
                  <a:gd name="connsiteY57" fmla="*/ 141288 h 1075928"/>
                  <a:gd name="connsiteX58" fmla="*/ 517525 w 1608138"/>
                  <a:gd name="connsiteY58" fmla="*/ 131763 h 1075928"/>
                  <a:gd name="connsiteX59" fmla="*/ 479425 w 1608138"/>
                  <a:gd name="connsiteY59" fmla="*/ 128588 h 1075928"/>
                  <a:gd name="connsiteX60" fmla="*/ 441325 w 1608138"/>
                  <a:gd name="connsiteY60" fmla="*/ 131763 h 1075928"/>
                  <a:gd name="connsiteX61" fmla="*/ 360363 w 1608138"/>
                  <a:gd name="connsiteY61" fmla="*/ 158750 h 1075928"/>
                  <a:gd name="connsiteX62" fmla="*/ 292100 w 1608138"/>
                  <a:gd name="connsiteY62" fmla="*/ 198438 h 1075928"/>
                  <a:gd name="connsiteX63" fmla="*/ 231775 w 1608138"/>
                  <a:gd name="connsiteY63" fmla="*/ 250825 h 1075928"/>
                  <a:gd name="connsiteX64" fmla="*/ 182563 w 1608138"/>
                  <a:gd name="connsiteY64" fmla="*/ 307975 h 1075928"/>
                  <a:gd name="connsiteX65" fmla="*/ 141288 w 1608138"/>
                  <a:gd name="connsiteY65" fmla="*/ 377825 h 1075928"/>
                  <a:gd name="connsiteX66" fmla="*/ 109538 w 1608138"/>
                  <a:gd name="connsiteY66" fmla="*/ 455613 h 1075928"/>
                  <a:gd name="connsiteX67" fmla="*/ 98425 w 1608138"/>
                  <a:gd name="connsiteY67" fmla="*/ 512763 h 1075928"/>
                  <a:gd name="connsiteX68" fmla="*/ 92075 w 1608138"/>
                  <a:gd name="connsiteY68" fmla="*/ 576263 h 1075928"/>
                  <a:gd name="connsiteX69" fmla="*/ 95250 w 1608138"/>
                  <a:gd name="connsiteY69" fmla="*/ 642938 h 1075928"/>
                  <a:gd name="connsiteX70" fmla="*/ 101600 w 1608138"/>
                  <a:gd name="connsiteY70" fmla="*/ 709613 h 1075928"/>
                  <a:gd name="connsiteX71" fmla="*/ 109538 w 1608138"/>
                  <a:gd name="connsiteY71" fmla="*/ 773113 h 1075928"/>
                  <a:gd name="connsiteX72" fmla="*/ 123825 w 1608138"/>
                  <a:gd name="connsiteY72" fmla="*/ 825500 h 1075928"/>
                  <a:gd name="connsiteX73" fmla="*/ 161925 w 1608138"/>
                  <a:gd name="connsiteY73" fmla="*/ 928688 h 1075928"/>
                  <a:gd name="connsiteX74" fmla="*/ 207963 w 1608138"/>
                  <a:gd name="connsiteY74" fmla="*/ 1030288 h 1075928"/>
                  <a:gd name="connsiteX75" fmla="*/ 230783 w 1608138"/>
                  <a:gd name="connsiteY75" fmla="*/ 1075928 h 1075928"/>
                  <a:gd name="connsiteX76" fmla="*/ 119823 w 1608138"/>
                  <a:gd name="connsiteY76" fmla="*/ 1075928 h 1075928"/>
                  <a:gd name="connsiteX77" fmla="*/ 101600 w 1608138"/>
                  <a:gd name="connsiteY77" fmla="*/ 1038225 h 1075928"/>
                  <a:gd name="connsiteX78" fmla="*/ 60325 w 1608138"/>
                  <a:gd name="connsiteY78" fmla="*/ 938213 h 1075928"/>
                  <a:gd name="connsiteX79" fmla="*/ 28575 w 1608138"/>
                  <a:gd name="connsiteY79" fmla="*/ 830263 h 1075928"/>
                  <a:gd name="connsiteX80" fmla="*/ 14288 w 1608138"/>
                  <a:gd name="connsiteY80" fmla="*/ 769938 h 1075928"/>
                  <a:gd name="connsiteX81" fmla="*/ 6350 w 1608138"/>
                  <a:gd name="connsiteY81" fmla="*/ 700088 h 1075928"/>
                  <a:gd name="connsiteX82" fmla="*/ 0 w 1608138"/>
                  <a:gd name="connsiteY82" fmla="*/ 628650 h 1075928"/>
                  <a:gd name="connsiteX83" fmla="*/ 0 w 1608138"/>
                  <a:gd name="connsiteY83" fmla="*/ 554038 h 1075928"/>
                  <a:gd name="connsiteX84" fmla="*/ 9525 w 1608138"/>
                  <a:gd name="connsiteY84" fmla="*/ 487363 h 1075928"/>
                  <a:gd name="connsiteX85" fmla="*/ 23813 w 1608138"/>
                  <a:gd name="connsiteY85" fmla="*/ 423863 h 1075928"/>
                  <a:gd name="connsiteX86" fmla="*/ 52388 w 1608138"/>
                  <a:gd name="connsiteY86" fmla="*/ 342900 h 1075928"/>
                  <a:gd name="connsiteX87" fmla="*/ 95250 w 1608138"/>
                  <a:gd name="connsiteY87" fmla="*/ 271463 h 1075928"/>
                  <a:gd name="connsiteX88" fmla="*/ 144463 w 1608138"/>
                  <a:gd name="connsiteY88" fmla="*/ 204788 h 1075928"/>
                  <a:gd name="connsiteX89" fmla="*/ 204788 w 1608138"/>
                  <a:gd name="connsiteY89" fmla="*/ 146050 h 1075928"/>
                  <a:gd name="connsiteX90" fmla="*/ 271463 w 1608138"/>
                  <a:gd name="connsiteY90" fmla="*/ 96838 h 1075928"/>
                  <a:gd name="connsiteX91" fmla="*/ 346075 w 1608138"/>
                  <a:gd name="connsiteY91" fmla="*/ 63500 h 1075928"/>
                  <a:gd name="connsiteX92" fmla="*/ 395288 w 1608138"/>
                  <a:gd name="connsiteY92" fmla="*/ 49213 h 1075928"/>
                  <a:gd name="connsiteX93" fmla="*/ 447675 w 1608138"/>
                  <a:gd name="connsiteY93" fmla="*/ 36513 h 1075928"/>
                  <a:gd name="connsiteX94" fmla="*/ 500063 w 1608138"/>
                  <a:gd name="connsiteY94" fmla="*/ 28575 h 1075928"/>
                  <a:gd name="connsiteX95" fmla="*/ 549275 w 1608138"/>
                  <a:gd name="connsiteY95" fmla="*/ 17463 h 1075928"/>
                  <a:gd name="connsiteX96" fmla="*/ 595313 w 1608138"/>
                  <a:gd name="connsiteY96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58813 w 1608138"/>
                  <a:gd name="connsiteY48" fmla="*/ 19050 h 1075928"/>
                  <a:gd name="connsiteX49" fmla="*/ 663575 w 1608138"/>
                  <a:gd name="connsiteY49" fmla="*/ 25400 h 1075928"/>
                  <a:gd name="connsiteX50" fmla="*/ 676275 w 1608138"/>
                  <a:gd name="connsiteY50" fmla="*/ 53975 h 1075928"/>
                  <a:gd name="connsiteX51" fmla="*/ 676275 w 1608138"/>
                  <a:gd name="connsiteY51" fmla="*/ 85725 h 1075928"/>
                  <a:gd name="connsiteX52" fmla="*/ 666750 w 1608138"/>
                  <a:gd name="connsiteY52" fmla="*/ 114300 h 1075928"/>
                  <a:gd name="connsiteX53" fmla="*/ 649288 w 1608138"/>
                  <a:gd name="connsiteY53" fmla="*/ 138113 h 1075928"/>
                  <a:gd name="connsiteX54" fmla="*/ 617538 w 1608138"/>
                  <a:gd name="connsiteY54" fmla="*/ 149225 h 1075928"/>
                  <a:gd name="connsiteX55" fmla="*/ 585788 w 1608138"/>
                  <a:gd name="connsiteY55" fmla="*/ 149225 h 1075928"/>
                  <a:gd name="connsiteX56" fmla="*/ 550863 w 1608138"/>
                  <a:gd name="connsiteY56" fmla="*/ 141288 h 1075928"/>
                  <a:gd name="connsiteX57" fmla="*/ 517525 w 1608138"/>
                  <a:gd name="connsiteY57" fmla="*/ 131763 h 1075928"/>
                  <a:gd name="connsiteX58" fmla="*/ 479425 w 1608138"/>
                  <a:gd name="connsiteY58" fmla="*/ 128588 h 1075928"/>
                  <a:gd name="connsiteX59" fmla="*/ 441325 w 1608138"/>
                  <a:gd name="connsiteY59" fmla="*/ 131763 h 1075928"/>
                  <a:gd name="connsiteX60" fmla="*/ 360363 w 1608138"/>
                  <a:gd name="connsiteY60" fmla="*/ 158750 h 1075928"/>
                  <a:gd name="connsiteX61" fmla="*/ 292100 w 1608138"/>
                  <a:gd name="connsiteY61" fmla="*/ 198438 h 1075928"/>
                  <a:gd name="connsiteX62" fmla="*/ 231775 w 1608138"/>
                  <a:gd name="connsiteY62" fmla="*/ 250825 h 1075928"/>
                  <a:gd name="connsiteX63" fmla="*/ 182563 w 1608138"/>
                  <a:gd name="connsiteY63" fmla="*/ 307975 h 1075928"/>
                  <a:gd name="connsiteX64" fmla="*/ 141288 w 1608138"/>
                  <a:gd name="connsiteY64" fmla="*/ 377825 h 1075928"/>
                  <a:gd name="connsiteX65" fmla="*/ 109538 w 1608138"/>
                  <a:gd name="connsiteY65" fmla="*/ 455613 h 1075928"/>
                  <a:gd name="connsiteX66" fmla="*/ 98425 w 1608138"/>
                  <a:gd name="connsiteY66" fmla="*/ 512763 h 1075928"/>
                  <a:gd name="connsiteX67" fmla="*/ 92075 w 1608138"/>
                  <a:gd name="connsiteY67" fmla="*/ 576263 h 1075928"/>
                  <a:gd name="connsiteX68" fmla="*/ 95250 w 1608138"/>
                  <a:gd name="connsiteY68" fmla="*/ 642938 h 1075928"/>
                  <a:gd name="connsiteX69" fmla="*/ 101600 w 1608138"/>
                  <a:gd name="connsiteY69" fmla="*/ 709613 h 1075928"/>
                  <a:gd name="connsiteX70" fmla="*/ 109538 w 1608138"/>
                  <a:gd name="connsiteY70" fmla="*/ 773113 h 1075928"/>
                  <a:gd name="connsiteX71" fmla="*/ 123825 w 1608138"/>
                  <a:gd name="connsiteY71" fmla="*/ 825500 h 1075928"/>
                  <a:gd name="connsiteX72" fmla="*/ 161925 w 1608138"/>
                  <a:gd name="connsiteY72" fmla="*/ 928688 h 1075928"/>
                  <a:gd name="connsiteX73" fmla="*/ 207963 w 1608138"/>
                  <a:gd name="connsiteY73" fmla="*/ 1030288 h 1075928"/>
                  <a:gd name="connsiteX74" fmla="*/ 230783 w 1608138"/>
                  <a:gd name="connsiteY74" fmla="*/ 1075928 h 1075928"/>
                  <a:gd name="connsiteX75" fmla="*/ 119823 w 1608138"/>
                  <a:gd name="connsiteY75" fmla="*/ 1075928 h 1075928"/>
                  <a:gd name="connsiteX76" fmla="*/ 101600 w 1608138"/>
                  <a:gd name="connsiteY76" fmla="*/ 1038225 h 1075928"/>
                  <a:gd name="connsiteX77" fmla="*/ 60325 w 1608138"/>
                  <a:gd name="connsiteY77" fmla="*/ 938213 h 1075928"/>
                  <a:gd name="connsiteX78" fmla="*/ 28575 w 1608138"/>
                  <a:gd name="connsiteY78" fmla="*/ 830263 h 1075928"/>
                  <a:gd name="connsiteX79" fmla="*/ 14288 w 1608138"/>
                  <a:gd name="connsiteY79" fmla="*/ 769938 h 1075928"/>
                  <a:gd name="connsiteX80" fmla="*/ 6350 w 1608138"/>
                  <a:gd name="connsiteY80" fmla="*/ 700088 h 1075928"/>
                  <a:gd name="connsiteX81" fmla="*/ 0 w 1608138"/>
                  <a:gd name="connsiteY81" fmla="*/ 628650 h 1075928"/>
                  <a:gd name="connsiteX82" fmla="*/ 0 w 1608138"/>
                  <a:gd name="connsiteY82" fmla="*/ 554038 h 1075928"/>
                  <a:gd name="connsiteX83" fmla="*/ 9525 w 1608138"/>
                  <a:gd name="connsiteY83" fmla="*/ 487363 h 1075928"/>
                  <a:gd name="connsiteX84" fmla="*/ 23813 w 1608138"/>
                  <a:gd name="connsiteY84" fmla="*/ 423863 h 1075928"/>
                  <a:gd name="connsiteX85" fmla="*/ 52388 w 1608138"/>
                  <a:gd name="connsiteY85" fmla="*/ 342900 h 1075928"/>
                  <a:gd name="connsiteX86" fmla="*/ 95250 w 1608138"/>
                  <a:gd name="connsiteY86" fmla="*/ 271463 h 1075928"/>
                  <a:gd name="connsiteX87" fmla="*/ 144463 w 1608138"/>
                  <a:gd name="connsiteY87" fmla="*/ 204788 h 1075928"/>
                  <a:gd name="connsiteX88" fmla="*/ 204788 w 1608138"/>
                  <a:gd name="connsiteY88" fmla="*/ 146050 h 1075928"/>
                  <a:gd name="connsiteX89" fmla="*/ 271463 w 1608138"/>
                  <a:gd name="connsiteY89" fmla="*/ 96838 h 1075928"/>
                  <a:gd name="connsiteX90" fmla="*/ 346075 w 1608138"/>
                  <a:gd name="connsiteY90" fmla="*/ 63500 h 1075928"/>
                  <a:gd name="connsiteX91" fmla="*/ 395288 w 1608138"/>
                  <a:gd name="connsiteY91" fmla="*/ 49213 h 1075928"/>
                  <a:gd name="connsiteX92" fmla="*/ 447675 w 1608138"/>
                  <a:gd name="connsiteY92" fmla="*/ 36513 h 1075928"/>
                  <a:gd name="connsiteX93" fmla="*/ 500063 w 1608138"/>
                  <a:gd name="connsiteY93" fmla="*/ 28575 h 1075928"/>
                  <a:gd name="connsiteX94" fmla="*/ 549275 w 1608138"/>
                  <a:gd name="connsiteY94" fmla="*/ 17463 h 1075928"/>
                  <a:gd name="connsiteX95" fmla="*/ 595313 w 1608138"/>
                  <a:gd name="connsiteY95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49288 w 1608138"/>
                  <a:gd name="connsiteY47" fmla="*/ 11113 h 1075928"/>
                  <a:gd name="connsiteX48" fmla="*/ 663575 w 1608138"/>
                  <a:gd name="connsiteY48" fmla="*/ 25400 h 1075928"/>
                  <a:gd name="connsiteX49" fmla="*/ 676275 w 1608138"/>
                  <a:gd name="connsiteY49" fmla="*/ 53975 h 1075928"/>
                  <a:gd name="connsiteX50" fmla="*/ 676275 w 1608138"/>
                  <a:gd name="connsiteY50" fmla="*/ 85725 h 1075928"/>
                  <a:gd name="connsiteX51" fmla="*/ 666750 w 1608138"/>
                  <a:gd name="connsiteY51" fmla="*/ 114300 h 1075928"/>
                  <a:gd name="connsiteX52" fmla="*/ 649288 w 1608138"/>
                  <a:gd name="connsiteY52" fmla="*/ 138113 h 1075928"/>
                  <a:gd name="connsiteX53" fmla="*/ 617538 w 1608138"/>
                  <a:gd name="connsiteY53" fmla="*/ 149225 h 1075928"/>
                  <a:gd name="connsiteX54" fmla="*/ 585788 w 1608138"/>
                  <a:gd name="connsiteY54" fmla="*/ 149225 h 1075928"/>
                  <a:gd name="connsiteX55" fmla="*/ 550863 w 1608138"/>
                  <a:gd name="connsiteY55" fmla="*/ 141288 h 1075928"/>
                  <a:gd name="connsiteX56" fmla="*/ 517525 w 1608138"/>
                  <a:gd name="connsiteY56" fmla="*/ 131763 h 1075928"/>
                  <a:gd name="connsiteX57" fmla="*/ 479425 w 1608138"/>
                  <a:gd name="connsiteY57" fmla="*/ 128588 h 1075928"/>
                  <a:gd name="connsiteX58" fmla="*/ 441325 w 1608138"/>
                  <a:gd name="connsiteY58" fmla="*/ 131763 h 1075928"/>
                  <a:gd name="connsiteX59" fmla="*/ 360363 w 1608138"/>
                  <a:gd name="connsiteY59" fmla="*/ 158750 h 1075928"/>
                  <a:gd name="connsiteX60" fmla="*/ 292100 w 1608138"/>
                  <a:gd name="connsiteY60" fmla="*/ 198438 h 1075928"/>
                  <a:gd name="connsiteX61" fmla="*/ 231775 w 1608138"/>
                  <a:gd name="connsiteY61" fmla="*/ 250825 h 1075928"/>
                  <a:gd name="connsiteX62" fmla="*/ 182563 w 1608138"/>
                  <a:gd name="connsiteY62" fmla="*/ 307975 h 1075928"/>
                  <a:gd name="connsiteX63" fmla="*/ 141288 w 1608138"/>
                  <a:gd name="connsiteY63" fmla="*/ 377825 h 1075928"/>
                  <a:gd name="connsiteX64" fmla="*/ 109538 w 1608138"/>
                  <a:gd name="connsiteY64" fmla="*/ 455613 h 1075928"/>
                  <a:gd name="connsiteX65" fmla="*/ 98425 w 1608138"/>
                  <a:gd name="connsiteY65" fmla="*/ 512763 h 1075928"/>
                  <a:gd name="connsiteX66" fmla="*/ 92075 w 1608138"/>
                  <a:gd name="connsiteY66" fmla="*/ 576263 h 1075928"/>
                  <a:gd name="connsiteX67" fmla="*/ 95250 w 1608138"/>
                  <a:gd name="connsiteY67" fmla="*/ 642938 h 1075928"/>
                  <a:gd name="connsiteX68" fmla="*/ 101600 w 1608138"/>
                  <a:gd name="connsiteY68" fmla="*/ 709613 h 1075928"/>
                  <a:gd name="connsiteX69" fmla="*/ 109538 w 1608138"/>
                  <a:gd name="connsiteY69" fmla="*/ 773113 h 1075928"/>
                  <a:gd name="connsiteX70" fmla="*/ 123825 w 1608138"/>
                  <a:gd name="connsiteY70" fmla="*/ 825500 h 1075928"/>
                  <a:gd name="connsiteX71" fmla="*/ 161925 w 1608138"/>
                  <a:gd name="connsiteY71" fmla="*/ 928688 h 1075928"/>
                  <a:gd name="connsiteX72" fmla="*/ 207963 w 1608138"/>
                  <a:gd name="connsiteY72" fmla="*/ 1030288 h 1075928"/>
                  <a:gd name="connsiteX73" fmla="*/ 230783 w 1608138"/>
                  <a:gd name="connsiteY73" fmla="*/ 1075928 h 1075928"/>
                  <a:gd name="connsiteX74" fmla="*/ 119823 w 1608138"/>
                  <a:gd name="connsiteY74" fmla="*/ 1075928 h 1075928"/>
                  <a:gd name="connsiteX75" fmla="*/ 101600 w 1608138"/>
                  <a:gd name="connsiteY75" fmla="*/ 1038225 h 1075928"/>
                  <a:gd name="connsiteX76" fmla="*/ 60325 w 1608138"/>
                  <a:gd name="connsiteY76" fmla="*/ 938213 h 1075928"/>
                  <a:gd name="connsiteX77" fmla="*/ 28575 w 1608138"/>
                  <a:gd name="connsiteY77" fmla="*/ 830263 h 1075928"/>
                  <a:gd name="connsiteX78" fmla="*/ 14288 w 1608138"/>
                  <a:gd name="connsiteY78" fmla="*/ 769938 h 1075928"/>
                  <a:gd name="connsiteX79" fmla="*/ 6350 w 1608138"/>
                  <a:gd name="connsiteY79" fmla="*/ 700088 h 1075928"/>
                  <a:gd name="connsiteX80" fmla="*/ 0 w 1608138"/>
                  <a:gd name="connsiteY80" fmla="*/ 628650 h 1075928"/>
                  <a:gd name="connsiteX81" fmla="*/ 0 w 1608138"/>
                  <a:gd name="connsiteY81" fmla="*/ 554038 h 1075928"/>
                  <a:gd name="connsiteX82" fmla="*/ 9525 w 1608138"/>
                  <a:gd name="connsiteY82" fmla="*/ 487363 h 1075928"/>
                  <a:gd name="connsiteX83" fmla="*/ 23813 w 1608138"/>
                  <a:gd name="connsiteY83" fmla="*/ 423863 h 1075928"/>
                  <a:gd name="connsiteX84" fmla="*/ 52388 w 1608138"/>
                  <a:gd name="connsiteY84" fmla="*/ 342900 h 1075928"/>
                  <a:gd name="connsiteX85" fmla="*/ 95250 w 1608138"/>
                  <a:gd name="connsiteY85" fmla="*/ 271463 h 1075928"/>
                  <a:gd name="connsiteX86" fmla="*/ 144463 w 1608138"/>
                  <a:gd name="connsiteY86" fmla="*/ 204788 h 1075928"/>
                  <a:gd name="connsiteX87" fmla="*/ 204788 w 1608138"/>
                  <a:gd name="connsiteY87" fmla="*/ 146050 h 1075928"/>
                  <a:gd name="connsiteX88" fmla="*/ 271463 w 1608138"/>
                  <a:gd name="connsiteY88" fmla="*/ 96838 h 1075928"/>
                  <a:gd name="connsiteX89" fmla="*/ 346075 w 1608138"/>
                  <a:gd name="connsiteY89" fmla="*/ 63500 h 1075928"/>
                  <a:gd name="connsiteX90" fmla="*/ 395288 w 1608138"/>
                  <a:gd name="connsiteY90" fmla="*/ 49213 h 1075928"/>
                  <a:gd name="connsiteX91" fmla="*/ 447675 w 1608138"/>
                  <a:gd name="connsiteY91" fmla="*/ 36513 h 1075928"/>
                  <a:gd name="connsiteX92" fmla="*/ 500063 w 1608138"/>
                  <a:gd name="connsiteY92" fmla="*/ 28575 h 1075928"/>
                  <a:gd name="connsiteX93" fmla="*/ 549275 w 1608138"/>
                  <a:gd name="connsiteY93" fmla="*/ 17463 h 1075928"/>
                  <a:gd name="connsiteX94" fmla="*/ 595313 w 1608138"/>
                  <a:gd name="connsiteY94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5 w 1608138"/>
                  <a:gd name="connsiteY45" fmla="*/ 4763 h 1075928"/>
                  <a:gd name="connsiteX46" fmla="*/ 644525 w 1608138"/>
                  <a:gd name="connsiteY46" fmla="*/ 7938 h 1075928"/>
                  <a:gd name="connsiteX47" fmla="*/ 663575 w 1608138"/>
                  <a:gd name="connsiteY47" fmla="*/ 25400 h 1075928"/>
                  <a:gd name="connsiteX48" fmla="*/ 676275 w 1608138"/>
                  <a:gd name="connsiteY48" fmla="*/ 53975 h 1075928"/>
                  <a:gd name="connsiteX49" fmla="*/ 676275 w 1608138"/>
                  <a:gd name="connsiteY49" fmla="*/ 85725 h 1075928"/>
                  <a:gd name="connsiteX50" fmla="*/ 666750 w 1608138"/>
                  <a:gd name="connsiteY50" fmla="*/ 114300 h 1075928"/>
                  <a:gd name="connsiteX51" fmla="*/ 649288 w 1608138"/>
                  <a:gd name="connsiteY51" fmla="*/ 138113 h 1075928"/>
                  <a:gd name="connsiteX52" fmla="*/ 617538 w 1608138"/>
                  <a:gd name="connsiteY52" fmla="*/ 149225 h 1075928"/>
                  <a:gd name="connsiteX53" fmla="*/ 585788 w 1608138"/>
                  <a:gd name="connsiteY53" fmla="*/ 149225 h 1075928"/>
                  <a:gd name="connsiteX54" fmla="*/ 550863 w 1608138"/>
                  <a:gd name="connsiteY54" fmla="*/ 141288 h 1075928"/>
                  <a:gd name="connsiteX55" fmla="*/ 517525 w 1608138"/>
                  <a:gd name="connsiteY55" fmla="*/ 131763 h 1075928"/>
                  <a:gd name="connsiteX56" fmla="*/ 479425 w 1608138"/>
                  <a:gd name="connsiteY56" fmla="*/ 128588 h 1075928"/>
                  <a:gd name="connsiteX57" fmla="*/ 441325 w 1608138"/>
                  <a:gd name="connsiteY57" fmla="*/ 131763 h 1075928"/>
                  <a:gd name="connsiteX58" fmla="*/ 360363 w 1608138"/>
                  <a:gd name="connsiteY58" fmla="*/ 158750 h 1075928"/>
                  <a:gd name="connsiteX59" fmla="*/ 292100 w 1608138"/>
                  <a:gd name="connsiteY59" fmla="*/ 198438 h 1075928"/>
                  <a:gd name="connsiteX60" fmla="*/ 231775 w 1608138"/>
                  <a:gd name="connsiteY60" fmla="*/ 250825 h 1075928"/>
                  <a:gd name="connsiteX61" fmla="*/ 182563 w 1608138"/>
                  <a:gd name="connsiteY61" fmla="*/ 307975 h 1075928"/>
                  <a:gd name="connsiteX62" fmla="*/ 141288 w 1608138"/>
                  <a:gd name="connsiteY62" fmla="*/ 377825 h 1075928"/>
                  <a:gd name="connsiteX63" fmla="*/ 109538 w 1608138"/>
                  <a:gd name="connsiteY63" fmla="*/ 455613 h 1075928"/>
                  <a:gd name="connsiteX64" fmla="*/ 98425 w 1608138"/>
                  <a:gd name="connsiteY64" fmla="*/ 512763 h 1075928"/>
                  <a:gd name="connsiteX65" fmla="*/ 92075 w 1608138"/>
                  <a:gd name="connsiteY65" fmla="*/ 576263 h 1075928"/>
                  <a:gd name="connsiteX66" fmla="*/ 95250 w 1608138"/>
                  <a:gd name="connsiteY66" fmla="*/ 642938 h 1075928"/>
                  <a:gd name="connsiteX67" fmla="*/ 101600 w 1608138"/>
                  <a:gd name="connsiteY67" fmla="*/ 709613 h 1075928"/>
                  <a:gd name="connsiteX68" fmla="*/ 109538 w 1608138"/>
                  <a:gd name="connsiteY68" fmla="*/ 773113 h 1075928"/>
                  <a:gd name="connsiteX69" fmla="*/ 123825 w 1608138"/>
                  <a:gd name="connsiteY69" fmla="*/ 825500 h 1075928"/>
                  <a:gd name="connsiteX70" fmla="*/ 161925 w 1608138"/>
                  <a:gd name="connsiteY70" fmla="*/ 928688 h 1075928"/>
                  <a:gd name="connsiteX71" fmla="*/ 207963 w 1608138"/>
                  <a:gd name="connsiteY71" fmla="*/ 1030288 h 1075928"/>
                  <a:gd name="connsiteX72" fmla="*/ 230783 w 1608138"/>
                  <a:gd name="connsiteY72" fmla="*/ 1075928 h 1075928"/>
                  <a:gd name="connsiteX73" fmla="*/ 119823 w 1608138"/>
                  <a:gd name="connsiteY73" fmla="*/ 1075928 h 1075928"/>
                  <a:gd name="connsiteX74" fmla="*/ 101600 w 1608138"/>
                  <a:gd name="connsiteY74" fmla="*/ 1038225 h 1075928"/>
                  <a:gd name="connsiteX75" fmla="*/ 60325 w 1608138"/>
                  <a:gd name="connsiteY75" fmla="*/ 938213 h 1075928"/>
                  <a:gd name="connsiteX76" fmla="*/ 28575 w 1608138"/>
                  <a:gd name="connsiteY76" fmla="*/ 830263 h 1075928"/>
                  <a:gd name="connsiteX77" fmla="*/ 14288 w 1608138"/>
                  <a:gd name="connsiteY77" fmla="*/ 769938 h 1075928"/>
                  <a:gd name="connsiteX78" fmla="*/ 6350 w 1608138"/>
                  <a:gd name="connsiteY78" fmla="*/ 700088 h 1075928"/>
                  <a:gd name="connsiteX79" fmla="*/ 0 w 1608138"/>
                  <a:gd name="connsiteY79" fmla="*/ 628650 h 1075928"/>
                  <a:gd name="connsiteX80" fmla="*/ 0 w 1608138"/>
                  <a:gd name="connsiteY80" fmla="*/ 554038 h 1075928"/>
                  <a:gd name="connsiteX81" fmla="*/ 9525 w 1608138"/>
                  <a:gd name="connsiteY81" fmla="*/ 487363 h 1075928"/>
                  <a:gd name="connsiteX82" fmla="*/ 23813 w 1608138"/>
                  <a:gd name="connsiteY82" fmla="*/ 423863 h 1075928"/>
                  <a:gd name="connsiteX83" fmla="*/ 52388 w 1608138"/>
                  <a:gd name="connsiteY83" fmla="*/ 342900 h 1075928"/>
                  <a:gd name="connsiteX84" fmla="*/ 95250 w 1608138"/>
                  <a:gd name="connsiteY84" fmla="*/ 271463 h 1075928"/>
                  <a:gd name="connsiteX85" fmla="*/ 144463 w 1608138"/>
                  <a:gd name="connsiteY85" fmla="*/ 204788 h 1075928"/>
                  <a:gd name="connsiteX86" fmla="*/ 204788 w 1608138"/>
                  <a:gd name="connsiteY86" fmla="*/ 146050 h 1075928"/>
                  <a:gd name="connsiteX87" fmla="*/ 271463 w 1608138"/>
                  <a:gd name="connsiteY87" fmla="*/ 96838 h 1075928"/>
                  <a:gd name="connsiteX88" fmla="*/ 346075 w 1608138"/>
                  <a:gd name="connsiteY88" fmla="*/ 63500 h 1075928"/>
                  <a:gd name="connsiteX89" fmla="*/ 395288 w 1608138"/>
                  <a:gd name="connsiteY89" fmla="*/ 49213 h 1075928"/>
                  <a:gd name="connsiteX90" fmla="*/ 447675 w 1608138"/>
                  <a:gd name="connsiteY90" fmla="*/ 36513 h 1075928"/>
                  <a:gd name="connsiteX91" fmla="*/ 500063 w 1608138"/>
                  <a:gd name="connsiteY91" fmla="*/ 28575 h 1075928"/>
                  <a:gd name="connsiteX92" fmla="*/ 549275 w 1608138"/>
                  <a:gd name="connsiteY92" fmla="*/ 17463 h 1075928"/>
                  <a:gd name="connsiteX93" fmla="*/ 595313 w 1608138"/>
                  <a:gd name="connsiteY93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44525 w 1608138"/>
                  <a:gd name="connsiteY46" fmla="*/ 7938 h 1075928"/>
                  <a:gd name="connsiteX47" fmla="*/ 663575 w 1608138"/>
                  <a:gd name="connsiteY47" fmla="*/ 25400 h 1075928"/>
                  <a:gd name="connsiteX48" fmla="*/ 676275 w 1608138"/>
                  <a:gd name="connsiteY48" fmla="*/ 53975 h 1075928"/>
                  <a:gd name="connsiteX49" fmla="*/ 676275 w 1608138"/>
                  <a:gd name="connsiteY49" fmla="*/ 85725 h 1075928"/>
                  <a:gd name="connsiteX50" fmla="*/ 666750 w 1608138"/>
                  <a:gd name="connsiteY50" fmla="*/ 114300 h 1075928"/>
                  <a:gd name="connsiteX51" fmla="*/ 649288 w 1608138"/>
                  <a:gd name="connsiteY51" fmla="*/ 138113 h 1075928"/>
                  <a:gd name="connsiteX52" fmla="*/ 617538 w 1608138"/>
                  <a:gd name="connsiteY52" fmla="*/ 149225 h 1075928"/>
                  <a:gd name="connsiteX53" fmla="*/ 585788 w 1608138"/>
                  <a:gd name="connsiteY53" fmla="*/ 149225 h 1075928"/>
                  <a:gd name="connsiteX54" fmla="*/ 550863 w 1608138"/>
                  <a:gd name="connsiteY54" fmla="*/ 141288 h 1075928"/>
                  <a:gd name="connsiteX55" fmla="*/ 517525 w 1608138"/>
                  <a:gd name="connsiteY55" fmla="*/ 131763 h 1075928"/>
                  <a:gd name="connsiteX56" fmla="*/ 479425 w 1608138"/>
                  <a:gd name="connsiteY56" fmla="*/ 128588 h 1075928"/>
                  <a:gd name="connsiteX57" fmla="*/ 441325 w 1608138"/>
                  <a:gd name="connsiteY57" fmla="*/ 131763 h 1075928"/>
                  <a:gd name="connsiteX58" fmla="*/ 360363 w 1608138"/>
                  <a:gd name="connsiteY58" fmla="*/ 158750 h 1075928"/>
                  <a:gd name="connsiteX59" fmla="*/ 292100 w 1608138"/>
                  <a:gd name="connsiteY59" fmla="*/ 198438 h 1075928"/>
                  <a:gd name="connsiteX60" fmla="*/ 231775 w 1608138"/>
                  <a:gd name="connsiteY60" fmla="*/ 250825 h 1075928"/>
                  <a:gd name="connsiteX61" fmla="*/ 182563 w 1608138"/>
                  <a:gd name="connsiteY61" fmla="*/ 307975 h 1075928"/>
                  <a:gd name="connsiteX62" fmla="*/ 141288 w 1608138"/>
                  <a:gd name="connsiteY62" fmla="*/ 377825 h 1075928"/>
                  <a:gd name="connsiteX63" fmla="*/ 109538 w 1608138"/>
                  <a:gd name="connsiteY63" fmla="*/ 455613 h 1075928"/>
                  <a:gd name="connsiteX64" fmla="*/ 98425 w 1608138"/>
                  <a:gd name="connsiteY64" fmla="*/ 512763 h 1075928"/>
                  <a:gd name="connsiteX65" fmla="*/ 92075 w 1608138"/>
                  <a:gd name="connsiteY65" fmla="*/ 576263 h 1075928"/>
                  <a:gd name="connsiteX66" fmla="*/ 95250 w 1608138"/>
                  <a:gd name="connsiteY66" fmla="*/ 642938 h 1075928"/>
                  <a:gd name="connsiteX67" fmla="*/ 101600 w 1608138"/>
                  <a:gd name="connsiteY67" fmla="*/ 709613 h 1075928"/>
                  <a:gd name="connsiteX68" fmla="*/ 109538 w 1608138"/>
                  <a:gd name="connsiteY68" fmla="*/ 773113 h 1075928"/>
                  <a:gd name="connsiteX69" fmla="*/ 123825 w 1608138"/>
                  <a:gd name="connsiteY69" fmla="*/ 825500 h 1075928"/>
                  <a:gd name="connsiteX70" fmla="*/ 161925 w 1608138"/>
                  <a:gd name="connsiteY70" fmla="*/ 928688 h 1075928"/>
                  <a:gd name="connsiteX71" fmla="*/ 207963 w 1608138"/>
                  <a:gd name="connsiteY71" fmla="*/ 1030288 h 1075928"/>
                  <a:gd name="connsiteX72" fmla="*/ 230783 w 1608138"/>
                  <a:gd name="connsiteY72" fmla="*/ 1075928 h 1075928"/>
                  <a:gd name="connsiteX73" fmla="*/ 119823 w 1608138"/>
                  <a:gd name="connsiteY73" fmla="*/ 1075928 h 1075928"/>
                  <a:gd name="connsiteX74" fmla="*/ 101600 w 1608138"/>
                  <a:gd name="connsiteY74" fmla="*/ 1038225 h 1075928"/>
                  <a:gd name="connsiteX75" fmla="*/ 60325 w 1608138"/>
                  <a:gd name="connsiteY75" fmla="*/ 938213 h 1075928"/>
                  <a:gd name="connsiteX76" fmla="*/ 28575 w 1608138"/>
                  <a:gd name="connsiteY76" fmla="*/ 830263 h 1075928"/>
                  <a:gd name="connsiteX77" fmla="*/ 14288 w 1608138"/>
                  <a:gd name="connsiteY77" fmla="*/ 769938 h 1075928"/>
                  <a:gd name="connsiteX78" fmla="*/ 6350 w 1608138"/>
                  <a:gd name="connsiteY78" fmla="*/ 700088 h 1075928"/>
                  <a:gd name="connsiteX79" fmla="*/ 0 w 1608138"/>
                  <a:gd name="connsiteY79" fmla="*/ 628650 h 1075928"/>
                  <a:gd name="connsiteX80" fmla="*/ 0 w 1608138"/>
                  <a:gd name="connsiteY80" fmla="*/ 554038 h 1075928"/>
                  <a:gd name="connsiteX81" fmla="*/ 9525 w 1608138"/>
                  <a:gd name="connsiteY81" fmla="*/ 487363 h 1075928"/>
                  <a:gd name="connsiteX82" fmla="*/ 23813 w 1608138"/>
                  <a:gd name="connsiteY82" fmla="*/ 423863 h 1075928"/>
                  <a:gd name="connsiteX83" fmla="*/ 52388 w 1608138"/>
                  <a:gd name="connsiteY83" fmla="*/ 342900 h 1075928"/>
                  <a:gd name="connsiteX84" fmla="*/ 95250 w 1608138"/>
                  <a:gd name="connsiteY84" fmla="*/ 271463 h 1075928"/>
                  <a:gd name="connsiteX85" fmla="*/ 144463 w 1608138"/>
                  <a:gd name="connsiteY85" fmla="*/ 204788 h 1075928"/>
                  <a:gd name="connsiteX86" fmla="*/ 204788 w 1608138"/>
                  <a:gd name="connsiteY86" fmla="*/ 146050 h 1075928"/>
                  <a:gd name="connsiteX87" fmla="*/ 271463 w 1608138"/>
                  <a:gd name="connsiteY87" fmla="*/ 96838 h 1075928"/>
                  <a:gd name="connsiteX88" fmla="*/ 346075 w 1608138"/>
                  <a:gd name="connsiteY88" fmla="*/ 63500 h 1075928"/>
                  <a:gd name="connsiteX89" fmla="*/ 395288 w 1608138"/>
                  <a:gd name="connsiteY89" fmla="*/ 49213 h 1075928"/>
                  <a:gd name="connsiteX90" fmla="*/ 447675 w 1608138"/>
                  <a:gd name="connsiteY90" fmla="*/ 36513 h 1075928"/>
                  <a:gd name="connsiteX91" fmla="*/ 500063 w 1608138"/>
                  <a:gd name="connsiteY91" fmla="*/ 28575 h 1075928"/>
                  <a:gd name="connsiteX92" fmla="*/ 549275 w 1608138"/>
                  <a:gd name="connsiteY92" fmla="*/ 17463 h 1075928"/>
                  <a:gd name="connsiteX93" fmla="*/ 595313 w 1608138"/>
                  <a:gd name="connsiteY93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63575 w 1608138"/>
                  <a:gd name="connsiteY46" fmla="*/ 25400 h 1075928"/>
                  <a:gd name="connsiteX47" fmla="*/ 676275 w 1608138"/>
                  <a:gd name="connsiteY47" fmla="*/ 53975 h 1075928"/>
                  <a:gd name="connsiteX48" fmla="*/ 676275 w 1608138"/>
                  <a:gd name="connsiteY48" fmla="*/ 85725 h 1075928"/>
                  <a:gd name="connsiteX49" fmla="*/ 666750 w 1608138"/>
                  <a:gd name="connsiteY49" fmla="*/ 114300 h 1075928"/>
                  <a:gd name="connsiteX50" fmla="*/ 649288 w 1608138"/>
                  <a:gd name="connsiteY50" fmla="*/ 138113 h 1075928"/>
                  <a:gd name="connsiteX51" fmla="*/ 617538 w 1608138"/>
                  <a:gd name="connsiteY51" fmla="*/ 149225 h 1075928"/>
                  <a:gd name="connsiteX52" fmla="*/ 585788 w 1608138"/>
                  <a:gd name="connsiteY52" fmla="*/ 149225 h 1075928"/>
                  <a:gd name="connsiteX53" fmla="*/ 550863 w 1608138"/>
                  <a:gd name="connsiteY53" fmla="*/ 141288 h 1075928"/>
                  <a:gd name="connsiteX54" fmla="*/ 517525 w 1608138"/>
                  <a:gd name="connsiteY54" fmla="*/ 131763 h 1075928"/>
                  <a:gd name="connsiteX55" fmla="*/ 479425 w 1608138"/>
                  <a:gd name="connsiteY55" fmla="*/ 128588 h 1075928"/>
                  <a:gd name="connsiteX56" fmla="*/ 441325 w 1608138"/>
                  <a:gd name="connsiteY56" fmla="*/ 131763 h 1075928"/>
                  <a:gd name="connsiteX57" fmla="*/ 360363 w 1608138"/>
                  <a:gd name="connsiteY57" fmla="*/ 158750 h 1075928"/>
                  <a:gd name="connsiteX58" fmla="*/ 292100 w 1608138"/>
                  <a:gd name="connsiteY58" fmla="*/ 198438 h 1075928"/>
                  <a:gd name="connsiteX59" fmla="*/ 231775 w 1608138"/>
                  <a:gd name="connsiteY59" fmla="*/ 250825 h 1075928"/>
                  <a:gd name="connsiteX60" fmla="*/ 182563 w 1608138"/>
                  <a:gd name="connsiteY60" fmla="*/ 307975 h 1075928"/>
                  <a:gd name="connsiteX61" fmla="*/ 141288 w 1608138"/>
                  <a:gd name="connsiteY61" fmla="*/ 377825 h 1075928"/>
                  <a:gd name="connsiteX62" fmla="*/ 109538 w 1608138"/>
                  <a:gd name="connsiteY62" fmla="*/ 455613 h 1075928"/>
                  <a:gd name="connsiteX63" fmla="*/ 98425 w 1608138"/>
                  <a:gd name="connsiteY63" fmla="*/ 512763 h 1075928"/>
                  <a:gd name="connsiteX64" fmla="*/ 92075 w 1608138"/>
                  <a:gd name="connsiteY64" fmla="*/ 576263 h 1075928"/>
                  <a:gd name="connsiteX65" fmla="*/ 95250 w 1608138"/>
                  <a:gd name="connsiteY65" fmla="*/ 642938 h 1075928"/>
                  <a:gd name="connsiteX66" fmla="*/ 101600 w 1608138"/>
                  <a:gd name="connsiteY66" fmla="*/ 709613 h 1075928"/>
                  <a:gd name="connsiteX67" fmla="*/ 109538 w 1608138"/>
                  <a:gd name="connsiteY67" fmla="*/ 773113 h 1075928"/>
                  <a:gd name="connsiteX68" fmla="*/ 123825 w 1608138"/>
                  <a:gd name="connsiteY68" fmla="*/ 825500 h 1075928"/>
                  <a:gd name="connsiteX69" fmla="*/ 161925 w 1608138"/>
                  <a:gd name="connsiteY69" fmla="*/ 928688 h 1075928"/>
                  <a:gd name="connsiteX70" fmla="*/ 207963 w 1608138"/>
                  <a:gd name="connsiteY70" fmla="*/ 1030288 h 1075928"/>
                  <a:gd name="connsiteX71" fmla="*/ 230783 w 1608138"/>
                  <a:gd name="connsiteY71" fmla="*/ 1075928 h 1075928"/>
                  <a:gd name="connsiteX72" fmla="*/ 119823 w 1608138"/>
                  <a:gd name="connsiteY72" fmla="*/ 1075928 h 1075928"/>
                  <a:gd name="connsiteX73" fmla="*/ 101600 w 1608138"/>
                  <a:gd name="connsiteY73" fmla="*/ 1038225 h 1075928"/>
                  <a:gd name="connsiteX74" fmla="*/ 60325 w 1608138"/>
                  <a:gd name="connsiteY74" fmla="*/ 938213 h 1075928"/>
                  <a:gd name="connsiteX75" fmla="*/ 28575 w 1608138"/>
                  <a:gd name="connsiteY75" fmla="*/ 830263 h 1075928"/>
                  <a:gd name="connsiteX76" fmla="*/ 14288 w 1608138"/>
                  <a:gd name="connsiteY76" fmla="*/ 769938 h 1075928"/>
                  <a:gd name="connsiteX77" fmla="*/ 6350 w 1608138"/>
                  <a:gd name="connsiteY77" fmla="*/ 700088 h 1075928"/>
                  <a:gd name="connsiteX78" fmla="*/ 0 w 1608138"/>
                  <a:gd name="connsiteY78" fmla="*/ 628650 h 1075928"/>
                  <a:gd name="connsiteX79" fmla="*/ 0 w 1608138"/>
                  <a:gd name="connsiteY79" fmla="*/ 554038 h 1075928"/>
                  <a:gd name="connsiteX80" fmla="*/ 9525 w 1608138"/>
                  <a:gd name="connsiteY80" fmla="*/ 487363 h 1075928"/>
                  <a:gd name="connsiteX81" fmla="*/ 23813 w 1608138"/>
                  <a:gd name="connsiteY81" fmla="*/ 423863 h 1075928"/>
                  <a:gd name="connsiteX82" fmla="*/ 52388 w 1608138"/>
                  <a:gd name="connsiteY82" fmla="*/ 342900 h 1075928"/>
                  <a:gd name="connsiteX83" fmla="*/ 95250 w 1608138"/>
                  <a:gd name="connsiteY83" fmla="*/ 271463 h 1075928"/>
                  <a:gd name="connsiteX84" fmla="*/ 144463 w 1608138"/>
                  <a:gd name="connsiteY84" fmla="*/ 204788 h 1075928"/>
                  <a:gd name="connsiteX85" fmla="*/ 204788 w 1608138"/>
                  <a:gd name="connsiteY85" fmla="*/ 146050 h 1075928"/>
                  <a:gd name="connsiteX86" fmla="*/ 271463 w 1608138"/>
                  <a:gd name="connsiteY86" fmla="*/ 96838 h 1075928"/>
                  <a:gd name="connsiteX87" fmla="*/ 346075 w 1608138"/>
                  <a:gd name="connsiteY87" fmla="*/ 63500 h 1075928"/>
                  <a:gd name="connsiteX88" fmla="*/ 395288 w 1608138"/>
                  <a:gd name="connsiteY88" fmla="*/ 49213 h 1075928"/>
                  <a:gd name="connsiteX89" fmla="*/ 447675 w 1608138"/>
                  <a:gd name="connsiteY89" fmla="*/ 36513 h 1075928"/>
                  <a:gd name="connsiteX90" fmla="*/ 500063 w 1608138"/>
                  <a:gd name="connsiteY90" fmla="*/ 28575 h 1075928"/>
                  <a:gd name="connsiteX91" fmla="*/ 549275 w 1608138"/>
                  <a:gd name="connsiteY91" fmla="*/ 17463 h 1075928"/>
                  <a:gd name="connsiteX92" fmla="*/ 595313 w 1608138"/>
                  <a:gd name="connsiteY92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63575 w 1608138"/>
                  <a:gd name="connsiteY46" fmla="*/ 25400 h 1075928"/>
                  <a:gd name="connsiteX47" fmla="*/ 676275 w 1608138"/>
                  <a:gd name="connsiteY47" fmla="*/ 53975 h 1075928"/>
                  <a:gd name="connsiteX48" fmla="*/ 666750 w 1608138"/>
                  <a:gd name="connsiteY48" fmla="*/ 114300 h 1075928"/>
                  <a:gd name="connsiteX49" fmla="*/ 649288 w 1608138"/>
                  <a:gd name="connsiteY49" fmla="*/ 138113 h 1075928"/>
                  <a:gd name="connsiteX50" fmla="*/ 617538 w 1608138"/>
                  <a:gd name="connsiteY50" fmla="*/ 149225 h 1075928"/>
                  <a:gd name="connsiteX51" fmla="*/ 585788 w 1608138"/>
                  <a:gd name="connsiteY51" fmla="*/ 149225 h 1075928"/>
                  <a:gd name="connsiteX52" fmla="*/ 550863 w 1608138"/>
                  <a:gd name="connsiteY52" fmla="*/ 141288 h 1075928"/>
                  <a:gd name="connsiteX53" fmla="*/ 517525 w 1608138"/>
                  <a:gd name="connsiteY53" fmla="*/ 131763 h 1075928"/>
                  <a:gd name="connsiteX54" fmla="*/ 479425 w 1608138"/>
                  <a:gd name="connsiteY54" fmla="*/ 128588 h 1075928"/>
                  <a:gd name="connsiteX55" fmla="*/ 441325 w 1608138"/>
                  <a:gd name="connsiteY55" fmla="*/ 131763 h 1075928"/>
                  <a:gd name="connsiteX56" fmla="*/ 360363 w 1608138"/>
                  <a:gd name="connsiteY56" fmla="*/ 158750 h 1075928"/>
                  <a:gd name="connsiteX57" fmla="*/ 292100 w 1608138"/>
                  <a:gd name="connsiteY57" fmla="*/ 198438 h 1075928"/>
                  <a:gd name="connsiteX58" fmla="*/ 231775 w 1608138"/>
                  <a:gd name="connsiteY58" fmla="*/ 250825 h 1075928"/>
                  <a:gd name="connsiteX59" fmla="*/ 182563 w 1608138"/>
                  <a:gd name="connsiteY59" fmla="*/ 307975 h 1075928"/>
                  <a:gd name="connsiteX60" fmla="*/ 141288 w 1608138"/>
                  <a:gd name="connsiteY60" fmla="*/ 377825 h 1075928"/>
                  <a:gd name="connsiteX61" fmla="*/ 109538 w 1608138"/>
                  <a:gd name="connsiteY61" fmla="*/ 455613 h 1075928"/>
                  <a:gd name="connsiteX62" fmla="*/ 98425 w 1608138"/>
                  <a:gd name="connsiteY62" fmla="*/ 512763 h 1075928"/>
                  <a:gd name="connsiteX63" fmla="*/ 92075 w 1608138"/>
                  <a:gd name="connsiteY63" fmla="*/ 576263 h 1075928"/>
                  <a:gd name="connsiteX64" fmla="*/ 95250 w 1608138"/>
                  <a:gd name="connsiteY64" fmla="*/ 642938 h 1075928"/>
                  <a:gd name="connsiteX65" fmla="*/ 101600 w 1608138"/>
                  <a:gd name="connsiteY65" fmla="*/ 709613 h 1075928"/>
                  <a:gd name="connsiteX66" fmla="*/ 109538 w 1608138"/>
                  <a:gd name="connsiteY66" fmla="*/ 773113 h 1075928"/>
                  <a:gd name="connsiteX67" fmla="*/ 123825 w 1608138"/>
                  <a:gd name="connsiteY67" fmla="*/ 825500 h 1075928"/>
                  <a:gd name="connsiteX68" fmla="*/ 161925 w 1608138"/>
                  <a:gd name="connsiteY68" fmla="*/ 928688 h 1075928"/>
                  <a:gd name="connsiteX69" fmla="*/ 207963 w 1608138"/>
                  <a:gd name="connsiteY69" fmla="*/ 1030288 h 1075928"/>
                  <a:gd name="connsiteX70" fmla="*/ 230783 w 1608138"/>
                  <a:gd name="connsiteY70" fmla="*/ 1075928 h 1075928"/>
                  <a:gd name="connsiteX71" fmla="*/ 119823 w 1608138"/>
                  <a:gd name="connsiteY71" fmla="*/ 1075928 h 1075928"/>
                  <a:gd name="connsiteX72" fmla="*/ 101600 w 1608138"/>
                  <a:gd name="connsiteY72" fmla="*/ 1038225 h 1075928"/>
                  <a:gd name="connsiteX73" fmla="*/ 60325 w 1608138"/>
                  <a:gd name="connsiteY73" fmla="*/ 938213 h 1075928"/>
                  <a:gd name="connsiteX74" fmla="*/ 28575 w 1608138"/>
                  <a:gd name="connsiteY74" fmla="*/ 830263 h 1075928"/>
                  <a:gd name="connsiteX75" fmla="*/ 14288 w 1608138"/>
                  <a:gd name="connsiteY75" fmla="*/ 769938 h 1075928"/>
                  <a:gd name="connsiteX76" fmla="*/ 6350 w 1608138"/>
                  <a:gd name="connsiteY76" fmla="*/ 700088 h 1075928"/>
                  <a:gd name="connsiteX77" fmla="*/ 0 w 1608138"/>
                  <a:gd name="connsiteY77" fmla="*/ 628650 h 1075928"/>
                  <a:gd name="connsiteX78" fmla="*/ 0 w 1608138"/>
                  <a:gd name="connsiteY78" fmla="*/ 554038 h 1075928"/>
                  <a:gd name="connsiteX79" fmla="*/ 9525 w 1608138"/>
                  <a:gd name="connsiteY79" fmla="*/ 487363 h 1075928"/>
                  <a:gd name="connsiteX80" fmla="*/ 23813 w 1608138"/>
                  <a:gd name="connsiteY80" fmla="*/ 423863 h 1075928"/>
                  <a:gd name="connsiteX81" fmla="*/ 52388 w 1608138"/>
                  <a:gd name="connsiteY81" fmla="*/ 342900 h 1075928"/>
                  <a:gd name="connsiteX82" fmla="*/ 95250 w 1608138"/>
                  <a:gd name="connsiteY82" fmla="*/ 271463 h 1075928"/>
                  <a:gd name="connsiteX83" fmla="*/ 144463 w 1608138"/>
                  <a:gd name="connsiteY83" fmla="*/ 204788 h 1075928"/>
                  <a:gd name="connsiteX84" fmla="*/ 204788 w 1608138"/>
                  <a:gd name="connsiteY84" fmla="*/ 146050 h 1075928"/>
                  <a:gd name="connsiteX85" fmla="*/ 271463 w 1608138"/>
                  <a:gd name="connsiteY85" fmla="*/ 96838 h 1075928"/>
                  <a:gd name="connsiteX86" fmla="*/ 346075 w 1608138"/>
                  <a:gd name="connsiteY86" fmla="*/ 63500 h 1075928"/>
                  <a:gd name="connsiteX87" fmla="*/ 395288 w 1608138"/>
                  <a:gd name="connsiteY87" fmla="*/ 49213 h 1075928"/>
                  <a:gd name="connsiteX88" fmla="*/ 447675 w 1608138"/>
                  <a:gd name="connsiteY88" fmla="*/ 36513 h 1075928"/>
                  <a:gd name="connsiteX89" fmla="*/ 500063 w 1608138"/>
                  <a:gd name="connsiteY89" fmla="*/ 28575 h 1075928"/>
                  <a:gd name="connsiteX90" fmla="*/ 549275 w 1608138"/>
                  <a:gd name="connsiteY90" fmla="*/ 17463 h 1075928"/>
                  <a:gd name="connsiteX91" fmla="*/ 595313 w 1608138"/>
                  <a:gd name="connsiteY91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66750 w 1608138"/>
                  <a:gd name="connsiteY47" fmla="*/ 114300 h 1075928"/>
                  <a:gd name="connsiteX48" fmla="*/ 649288 w 1608138"/>
                  <a:gd name="connsiteY48" fmla="*/ 138113 h 1075928"/>
                  <a:gd name="connsiteX49" fmla="*/ 617538 w 1608138"/>
                  <a:gd name="connsiteY49" fmla="*/ 149225 h 1075928"/>
                  <a:gd name="connsiteX50" fmla="*/ 585788 w 1608138"/>
                  <a:gd name="connsiteY50" fmla="*/ 149225 h 1075928"/>
                  <a:gd name="connsiteX51" fmla="*/ 550863 w 1608138"/>
                  <a:gd name="connsiteY51" fmla="*/ 141288 h 1075928"/>
                  <a:gd name="connsiteX52" fmla="*/ 517525 w 1608138"/>
                  <a:gd name="connsiteY52" fmla="*/ 131763 h 1075928"/>
                  <a:gd name="connsiteX53" fmla="*/ 479425 w 1608138"/>
                  <a:gd name="connsiteY53" fmla="*/ 128588 h 1075928"/>
                  <a:gd name="connsiteX54" fmla="*/ 441325 w 1608138"/>
                  <a:gd name="connsiteY54" fmla="*/ 131763 h 1075928"/>
                  <a:gd name="connsiteX55" fmla="*/ 360363 w 1608138"/>
                  <a:gd name="connsiteY55" fmla="*/ 158750 h 1075928"/>
                  <a:gd name="connsiteX56" fmla="*/ 292100 w 1608138"/>
                  <a:gd name="connsiteY56" fmla="*/ 198438 h 1075928"/>
                  <a:gd name="connsiteX57" fmla="*/ 231775 w 1608138"/>
                  <a:gd name="connsiteY57" fmla="*/ 250825 h 1075928"/>
                  <a:gd name="connsiteX58" fmla="*/ 182563 w 1608138"/>
                  <a:gd name="connsiteY58" fmla="*/ 307975 h 1075928"/>
                  <a:gd name="connsiteX59" fmla="*/ 141288 w 1608138"/>
                  <a:gd name="connsiteY59" fmla="*/ 377825 h 1075928"/>
                  <a:gd name="connsiteX60" fmla="*/ 109538 w 1608138"/>
                  <a:gd name="connsiteY60" fmla="*/ 455613 h 1075928"/>
                  <a:gd name="connsiteX61" fmla="*/ 98425 w 1608138"/>
                  <a:gd name="connsiteY61" fmla="*/ 512763 h 1075928"/>
                  <a:gd name="connsiteX62" fmla="*/ 92075 w 1608138"/>
                  <a:gd name="connsiteY62" fmla="*/ 576263 h 1075928"/>
                  <a:gd name="connsiteX63" fmla="*/ 95250 w 1608138"/>
                  <a:gd name="connsiteY63" fmla="*/ 642938 h 1075928"/>
                  <a:gd name="connsiteX64" fmla="*/ 101600 w 1608138"/>
                  <a:gd name="connsiteY64" fmla="*/ 709613 h 1075928"/>
                  <a:gd name="connsiteX65" fmla="*/ 109538 w 1608138"/>
                  <a:gd name="connsiteY65" fmla="*/ 773113 h 1075928"/>
                  <a:gd name="connsiteX66" fmla="*/ 123825 w 1608138"/>
                  <a:gd name="connsiteY66" fmla="*/ 825500 h 1075928"/>
                  <a:gd name="connsiteX67" fmla="*/ 161925 w 1608138"/>
                  <a:gd name="connsiteY67" fmla="*/ 928688 h 1075928"/>
                  <a:gd name="connsiteX68" fmla="*/ 207963 w 1608138"/>
                  <a:gd name="connsiteY68" fmla="*/ 1030288 h 1075928"/>
                  <a:gd name="connsiteX69" fmla="*/ 230783 w 1608138"/>
                  <a:gd name="connsiteY69" fmla="*/ 1075928 h 1075928"/>
                  <a:gd name="connsiteX70" fmla="*/ 119823 w 1608138"/>
                  <a:gd name="connsiteY70" fmla="*/ 1075928 h 1075928"/>
                  <a:gd name="connsiteX71" fmla="*/ 101600 w 1608138"/>
                  <a:gd name="connsiteY71" fmla="*/ 1038225 h 1075928"/>
                  <a:gd name="connsiteX72" fmla="*/ 60325 w 1608138"/>
                  <a:gd name="connsiteY72" fmla="*/ 938213 h 1075928"/>
                  <a:gd name="connsiteX73" fmla="*/ 28575 w 1608138"/>
                  <a:gd name="connsiteY73" fmla="*/ 830263 h 1075928"/>
                  <a:gd name="connsiteX74" fmla="*/ 14288 w 1608138"/>
                  <a:gd name="connsiteY74" fmla="*/ 769938 h 1075928"/>
                  <a:gd name="connsiteX75" fmla="*/ 6350 w 1608138"/>
                  <a:gd name="connsiteY75" fmla="*/ 700088 h 1075928"/>
                  <a:gd name="connsiteX76" fmla="*/ 0 w 1608138"/>
                  <a:gd name="connsiteY76" fmla="*/ 628650 h 1075928"/>
                  <a:gd name="connsiteX77" fmla="*/ 0 w 1608138"/>
                  <a:gd name="connsiteY77" fmla="*/ 554038 h 1075928"/>
                  <a:gd name="connsiteX78" fmla="*/ 9525 w 1608138"/>
                  <a:gd name="connsiteY78" fmla="*/ 487363 h 1075928"/>
                  <a:gd name="connsiteX79" fmla="*/ 23813 w 1608138"/>
                  <a:gd name="connsiteY79" fmla="*/ 423863 h 1075928"/>
                  <a:gd name="connsiteX80" fmla="*/ 52388 w 1608138"/>
                  <a:gd name="connsiteY80" fmla="*/ 342900 h 1075928"/>
                  <a:gd name="connsiteX81" fmla="*/ 95250 w 1608138"/>
                  <a:gd name="connsiteY81" fmla="*/ 271463 h 1075928"/>
                  <a:gd name="connsiteX82" fmla="*/ 144463 w 1608138"/>
                  <a:gd name="connsiteY82" fmla="*/ 204788 h 1075928"/>
                  <a:gd name="connsiteX83" fmla="*/ 204788 w 1608138"/>
                  <a:gd name="connsiteY83" fmla="*/ 146050 h 1075928"/>
                  <a:gd name="connsiteX84" fmla="*/ 271463 w 1608138"/>
                  <a:gd name="connsiteY84" fmla="*/ 96838 h 1075928"/>
                  <a:gd name="connsiteX85" fmla="*/ 346075 w 1608138"/>
                  <a:gd name="connsiteY85" fmla="*/ 63500 h 1075928"/>
                  <a:gd name="connsiteX86" fmla="*/ 395288 w 1608138"/>
                  <a:gd name="connsiteY86" fmla="*/ 49213 h 1075928"/>
                  <a:gd name="connsiteX87" fmla="*/ 447675 w 1608138"/>
                  <a:gd name="connsiteY87" fmla="*/ 36513 h 1075928"/>
                  <a:gd name="connsiteX88" fmla="*/ 500063 w 1608138"/>
                  <a:gd name="connsiteY88" fmla="*/ 28575 h 1075928"/>
                  <a:gd name="connsiteX89" fmla="*/ 549275 w 1608138"/>
                  <a:gd name="connsiteY89" fmla="*/ 17463 h 1075928"/>
                  <a:gd name="connsiteX90" fmla="*/ 595313 w 1608138"/>
                  <a:gd name="connsiteY90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66750 w 1608138"/>
                  <a:gd name="connsiteY47" fmla="*/ 114300 h 1075928"/>
                  <a:gd name="connsiteX48" fmla="*/ 649288 w 1608138"/>
                  <a:gd name="connsiteY48" fmla="*/ 138113 h 1075928"/>
                  <a:gd name="connsiteX49" fmla="*/ 617538 w 1608138"/>
                  <a:gd name="connsiteY49" fmla="*/ 149225 h 1075928"/>
                  <a:gd name="connsiteX50" fmla="*/ 585788 w 1608138"/>
                  <a:gd name="connsiteY50" fmla="*/ 149225 h 1075928"/>
                  <a:gd name="connsiteX51" fmla="*/ 550863 w 1608138"/>
                  <a:gd name="connsiteY51" fmla="*/ 141288 h 1075928"/>
                  <a:gd name="connsiteX52" fmla="*/ 517525 w 1608138"/>
                  <a:gd name="connsiteY52" fmla="*/ 131763 h 1075928"/>
                  <a:gd name="connsiteX53" fmla="*/ 479425 w 1608138"/>
                  <a:gd name="connsiteY53" fmla="*/ 128588 h 1075928"/>
                  <a:gd name="connsiteX54" fmla="*/ 441325 w 1608138"/>
                  <a:gd name="connsiteY54" fmla="*/ 131763 h 1075928"/>
                  <a:gd name="connsiteX55" fmla="*/ 360363 w 1608138"/>
                  <a:gd name="connsiteY55" fmla="*/ 158750 h 1075928"/>
                  <a:gd name="connsiteX56" fmla="*/ 292100 w 1608138"/>
                  <a:gd name="connsiteY56" fmla="*/ 198438 h 1075928"/>
                  <a:gd name="connsiteX57" fmla="*/ 231775 w 1608138"/>
                  <a:gd name="connsiteY57" fmla="*/ 250825 h 1075928"/>
                  <a:gd name="connsiteX58" fmla="*/ 182563 w 1608138"/>
                  <a:gd name="connsiteY58" fmla="*/ 307975 h 1075928"/>
                  <a:gd name="connsiteX59" fmla="*/ 141288 w 1608138"/>
                  <a:gd name="connsiteY59" fmla="*/ 377825 h 1075928"/>
                  <a:gd name="connsiteX60" fmla="*/ 109538 w 1608138"/>
                  <a:gd name="connsiteY60" fmla="*/ 455613 h 1075928"/>
                  <a:gd name="connsiteX61" fmla="*/ 98425 w 1608138"/>
                  <a:gd name="connsiteY61" fmla="*/ 512763 h 1075928"/>
                  <a:gd name="connsiteX62" fmla="*/ 92075 w 1608138"/>
                  <a:gd name="connsiteY62" fmla="*/ 576263 h 1075928"/>
                  <a:gd name="connsiteX63" fmla="*/ 95250 w 1608138"/>
                  <a:gd name="connsiteY63" fmla="*/ 642938 h 1075928"/>
                  <a:gd name="connsiteX64" fmla="*/ 101600 w 1608138"/>
                  <a:gd name="connsiteY64" fmla="*/ 709613 h 1075928"/>
                  <a:gd name="connsiteX65" fmla="*/ 109538 w 1608138"/>
                  <a:gd name="connsiteY65" fmla="*/ 773113 h 1075928"/>
                  <a:gd name="connsiteX66" fmla="*/ 123825 w 1608138"/>
                  <a:gd name="connsiteY66" fmla="*/ 825500 h 1075928"/>
                  <a:gd name="connsiteX67" fmla="*/ 161925 w 1608138"/>
                  <a:gd name="connsiteY67" fmla="*/ 928688 h 1075928"/>
                  <a:gd name="connsiteX68" fmla="*/ 207963 w 1608138"/>
                  <a:gd name="connsiteY68" fmla="*/ 1030288 h 1075928"/>
                  <a:gd name="connsiteX69" fmla="*/ 230783 w 1608138"/>
                  <a:gd name="connsiteY69" fmla="*/ 1075928 h 1075928"/>
                  <a:gd name="connsiteX70" fmla="*/ 119823 w 1608138"/>
                  <a:gd name="connsiteY70" fmla="*/ 1075928 h 1075928"/>
                  <a:gd name="connsiteX71" fmla="*/ 101600 w 1608138"/>
                  <a:gd name="connsiteY71" fmla="*/ 1038225 h 1075928"/>
                  <a:gd name="connsiteX72" fmla="*/ 60325 w 1608138"/>
                  <a:gd name="connsiteY72" fmla="*/ 938213 h 1075928"/>
                  <a:gd name="connsiteX73" fmla="*/ 28575 w 1608138"/>
                  <a:gd name="connsiteY73" fmla="*/ 830263 h 1075928"/>
                  <a:gd name="connsiteX74" fmla="*/ 14288 w 1608138"/>
                  <a:gd name="connsiteY74" fmla="*/ 769938 h 1075928"/>
                  <a:gd name="connsiteX75" fmla="*/ 6350 w 1608138"/>
                  <a:gd name="connsiteY75" fmla="*/ 700088 h 1075928"/>
                  <a:gd name="connsiteX76" fmla="*/ 0 w 1608138"/>
                  <a:gd name="connsiteY76" fmla="*/ 628650 h 1075928"/>
                  <a:gd name="connsiteX77" fmla="*/ 0 w 1608138"/>
                  <a:gd name="connsiteY77" fmla="*/ 554038 h 1075928"/>
                  <a:gd name="connsiteX78" fmla="*/ 9525 w 1608138"/>
                  <a:gd name="connsiteY78" fmla="*/ 487363 h 1075928"/>
                  <a:gd name="connsiteX79" fmla="*/ 23813 w 1608138"/>
                  <a:gd name="connsiteY79" fmla="*/ 423863 h 1075928"/>
                  <a:gd name="connsiteX80" fmla="*/ 52388 w 1608138"/>
                  <a:gd name="connsiteY80" fmla="*/ 342900 h 1075928"/>
                  <a:gd name="connsiteX81" fmla="*/ 95250 w 1608138"/>
                  <a:gd name="connsiteY81" fmla="*/ 271463 h 1075928"/>
                  <a:gd name="connsiteX82" fmla="*/ 144463 w 1608138"/>
                  <a:gd name="connsiteY82" fmla="*/ 204788 h 1075928"/>
                  <a:gd name="connsiteX83" fmla="*/ 204788 w 1608138"/>
                  <a:gd name="connsiteY83" fmla="*/ 146050 h 1075928"/>
                  <a:gd name="connsiteX84" fmla="*/ 271463 w 1608138"/>
                  <a:gd name="connsiteY84" fmla="*/ 96838 h 1075928"/>
                  <a:gd name="connsiteX85" fmla="*/ 346075 w 1608138"/>
                  <a:gd name="connsiteY85" fmla="*/ 63500 h 1075928"/>
                  <a:gd name="connsiteX86" fmla="*/ 395288 w 1608138"/>
                  <a:gd name="connsiteY86" fmla="*/ 49213 h 1075928"/>
                  <a:gd name="connsiteX87" fmla="*/ 447675 w 1608138"/>
                  <a:gd name="connsiteY87" fmla="*/ 36513 h 1075928"/>
                  <a:gd name="connsiteX88" fmla="*/ 500063 w 1608138"/>
                  <a:gd name="connsiteY88" fmla="*/ 28575 h 1075928"/>
                  <a:gd name="connsiteX89" fmla="*/ 549275 w 1608138"/>
                  <a:gd name="connsiteY89" fmla="*/ 17463 h 1075928"/>
                  <a:gd name="connsiteX90" fmla="*/ 595313 w 1608138"/>
                  <a:gd name="connsiteY90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66750 w 1608138"/>
                  <a:gd name="connsiteY47" fmla="*/ 114300 h 1075928"/>
                  <a:gd name="connsiteX48" fmla="*/ 649288 w 1608138"/>
                  <a:gd name="connsiteY48" fmla="*/ 138113 h 1075928"/>
                  <a:gd name="connsiteX49" fmla="*/ 617538 w 1608138"/>
                  <a:gd name="connsiteY49" fmla="*/ 149225 h 1075928"/>
                  <a:gd name="connsiteX50" fmla="*/ 585788 w 1608138"/>
                  <a:gd name="connsiteY50" fmla="*/ 149225 h 1075928"/>
                  <a:gd name="connsiteX51" fmla="*/ 550863 w 1608138"/>
                  <a:gd name="connsiteY51" fmla="*/ 141288 h 1075928"/>
                  <a:gd name="connsiteX52" fmla="*/ 517525 w 1608138"/>
                  <a:gd name="connsiteY52" fmla="*/ 131763 h 1075928"/>
                  <a:gd name="connsiteX53" fmla="*/ 479425 w 1608138"/>
                  <a:gd name="connsiteY53" fmla="*/ 128588 h 1075928"/>
                  <a:gd name="connsiteX54" fmla="*/ 441325 w 1608138"/>
                  <a:gd name="connsiteY54" fmla="*/ 131763 h 1075928"/>
                  <a:gd name="connsiteX55" fmla="*/ 360363 w 1608138"/>
                  <a:gd name="connsiteY55" fmla="*/ 158750 h 1075928"/>
                  <a:gd name="connsiteX56" fmla="*/ 292100 w 1608138"/>
                  <a:gd name="connsiteY56" fmla="*/ 198438 h 1075928"/>
                  <a:gd name="connsiteX57" fmla="*/ 231775 w 1608138"/>
                  <a:gd name="connsiteY57" fmla="*/ 250825 h 1075928"/>
                  <a:gd name="connsiteX58" fmla="*/ 182563 w 1608138"/>
                  <a:gd name="connsiteY58" fmla="*/ 307975 h 1075928"/>
                  <a:gd name="connsiteX59" fmla="*/ 141288 w 1608138"/>
                  <a:gd name="connsiteY59" fmla="*/ 377825 h 1075928"/>
                  <a:gd name="connsiteX60" fmla="*/ 109538 w 1608138"/>
                  <a:gd name="connsiteY60" fmla="*/ 455613 h 1075928"/>
                  <a:gd name="connsiteX61" fmla="*/ 98425 w 1608138"/>
                  <a:gd name="connsiteY61" fmla="*/ 512763 h 1075928"/>
                  <a:gd name="connsiteX62" fmla="*/ 92075 w 1608138"/>
                  <a:gd name="connsiteY62" fmla="*/ 576263 h 1075928"/>
                  <a:gd name="connsiteX63" fmla="*/ 95250 w 1608138"/>
                  <a:gd name="connsiteY63" fmla="*/ 642938 h 1075928"/>
                  <a:gd name="connsiteX64" fmla="*/ 101600 w 1608138"/>
                  <a:gd name="connsiteY64" fmla="*/ 709613 h 1075928"/>
                  <a:gd name="connsiteX65" fmla="*/ 109538 w 1608138"/>
                  <a:gd name="connsiteY65" fmla="*/ 773113 h 1075928"/>
                  <a:gd name="connsiteX66" fmla="*/ 123825 w 1608138"/>
                  <a:gd name="connsiteY66" fmla="*/ 825500 h 1075928"/>
                  <a:gd name="connsiteX67" fmla="*/ 161925 w 1608138"/>
                  <a:gd name="connsiteY67" fmla="*/ 928688 h 1075928"/>
                  <a:gd name="connsiteX68" fmla="*/ 207963 w 1608138"/>
                  <a:gd name="connsiteY68" fmla="*/ 1030288 h 1075928"/>
                  <a:gd name="connsiteX69" fmla="*/ 230783 w 1608138"/>
                  <a:gd name="connsiteY69" fmla="*/ 1075928 h 1075928"/>
                  <a:gd name="connsiteX70" fmla="*/ 119823 w 1608138"/>
                  <a:gd name="connsiteY70" fmla="*/ 1075928 h 1075928"/>
                  <a:gd name="connsiteX71" fmla="*/ 101600 w 1608138"/>
                  <a:gd name="connsiteY71" fmla="*/ 1038225 h 1075928"/>
                  <a:gd name="connsiteX72" fmla="*/ 60325 w 1608138"/>
                  <a:gd name="connsiteY72" fmla="*/ 938213 h 1075928"/>
                  <a:gd name="connsiteX73" fmla="*/ 28575 w 1608138"/>
                  <a:gd name="connsiteY73" fmla="*/ 830263 h 1075928"/>
                  <a:gd name="connsiteX74" fmla="*/ 14288 w 1608138"/>
                  <a:gd name="connsiteY74" fmla="*/ 769938 h 1075928"/>
                  <a:gd name="connsiteX75" fmla="*/ 6350 w 1608138"/>
                  <a:gd name="connsiteY75" fmla="*/ 700088 h 1075928"/>
                  <a:gd name="connsiteX76" fmla="*/ 0 w 1608138"/>
                  <a:gd name="connsiteY76" fmla="*/ 628650 h 1075928"/>
                  <a:gd name="connsiteX77" fmla="*/ 0 w 1608138"/>
                  <a:gd name="connsiteY77" fmla="*/ 554038 h 1075928"/>
                  <a:gd name="connsiteX78" fmla="*/ 9525 w 1608138"/>
                  <a:gd name="connsiteY78" fmla="*/ 487363 h 1075928"/>
                  <a:gd name="connsiteX79" fmla="*/ 23813 w 1608138"/>
                  <a:gd name="connsiteY79" fmla="*/ 423863 h 1075928"/>
                  <a:gd name="connsiteX80" fmla="*/ 52388 w 1608138"/>
                  <a:gd name="connsiteY80" fmla="*/ 342900 h 1075928"/>
                  <a:gd name="connsiteX81" fmla="*/ 95250 w 1608138"/>
                  <a:gd name="connsiteY81" fmla="*/ 271463 h 1075928"/>
                  <a:gd name="connsiteX82" fmla="*/ 144463 w 1608138"/>
                  <a:gd name="connsiteY82" fmla="*/ 204788 h 1075928"/>
                  <a:gd name="connsiteX83" fmla="*/ 204788 w 1608138"/>
                  <a:gd name="connsiteY83" fmla="*/ 146050 h 1075928"/>
                  <a:gd name="connsiteX84" fmla="*/ 271463 w 1608138"/>
                  <a:gd name="connsiteY84" fmla="*/ 96838 h 1075928"/>
                  <a:gd name="connsiteX85" fmla="*/ 346075 w 1608138"/>
                  <a:gd name="connsiteY85" fmla="*/ 63500 h 1075928"/>
                  <a:gd name="connsiteX86" fmla="*/ 395288 w 1608138"/>
                  <a:gd name="connsiteY86" fmla="*/ 49213 h 1075928"/>
                  <a:gd name="connsiteX87" fmla="*/ 447675 w 1608138"/>
                  <a:gd name="connsiteY87" fmla="*/ 36513 h 1075928"/>
                  <a:gd name="connsiteX88" fmla="*/ 500063 w 1608138"/>
                  <a:gd name="connsiteY88" fmla="*/ 28575 h 1075928"/>
                  <a:gd name="connsiteX89" fmla="*/ 549275 w 1608138"/>
                  <a:gd name="connsiteY89" fmla="*/ 17463 h 1075928"/>
                  <a:gd name="connsiteX90" fmla="*/ 595313 w 1608138"/>
                  <a:gd name="connsiteY90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49288 w 1608138"/>
                  <a:gd name="connsiteY47" fmla="*/ 138113 h 1075928"/>
                  <a:gd name="connsiteX48" fmla="*/ 617538 w 1608138"/>
                  <a:gd name="connsiteY48" fmla="*/ 149225 h 1075928"/>
                  <a:gd name="connsiteX49" fmla="*/ 585788 w 1608138"/>
                  <a:gd name="connsiteY49" fmla="*/ 149225 h 1075928"/>
                  <a:gd name="connsiteX50" fmla="*/ 550863 w 1608138"/>
                  <a:gd name="connsiteY50" fmla="*/ 141288 h 1075928"/>
                  <a:gd name="connsiteX51" fmla="*/ 517525 w 1608138"/>
                  <a:gd name="connsiteY51" fmla="*/ 131763 h 1075928"/>
                  <a:gd name="connsiteX52" fmla="*/ 479425 w 1608138"/>
                  <a:gd name="connsiteY52" fmla="*/ 128588 h 1075928"/>
                  <a:gd name="connsiteX53" fmla="*/ 441325 w 1608138"/>
                  <a:gd name="connsiteY53" fmla="*/ 131763 h 1075928"/>
                  <a:gd name="connsiteX54" fmla="*/ 360363 w 1608138"/>
                  <a:gd name="connsiteY54" fmla="*/ 158750 h 1075928"/>
                  <a:gd name="connsiteX55" fmla="*/ 292100 w 1608138"/>
                  <a:gd name="connsiteY55" fmla="*/ 198438 h 1075928"/>
                  <a:gd name="connsiteX56" fmla="*/ 231775 w 1608138"/>
                  <a:gd name="connsiteY56" fmla="*/ 250825 h 1075928"/>
                  <a:gd name="connsiteX57" fmla="*/ 182563 w 1608138"/>
                  <a:gd name="connsiteY57" fmla="*/ 307975 h 1075928"/>
                  <a:gd name="connsiteX58" fmla="*/ 141288 w 1608138"/>
                  <a:gd name="connsiteY58" fmla="*/ 377825 h 1075928"/>
                  <a:gd name="connsiteX59" fmla="*/ 109538 w 1608138"/>
                  <a:gd name="connsiteY59" fmla="*/ 455613 h 1075928"/>
                  <a:gd name="connsiteX60" fmla="*/ 98425 w 1608138"/>
                  <a:gd name="connsiteY60" fmla="*/ 512763 h 1075928"/>
                  <a:gd name="connsiteX61" fmla="*/ 92075 w 1608138"/>
                  <a:gd name="connsiteY61" fmla="*/ 576263 h 1075928"/>
                  <a:gd name="connsiteX62" fmla="*/ 95250 w 1608138"/>
                  <a:gd name="connsiteY62" fmla="*/ 642938 h 1075928"/>
                  <a:gd name="connsiteX63" fmla="*/ 101600 w 1608138"/>
                  <a:gd name="connsiteY63" fmla="*/ 709613 h 1075928"/>
                  <a:gd name="connsiteX64" fmla="*/ 109538 w 1608138"/>
                  <a:gd name="connsiteY64" fmla="*/ 773113 h 1075928"/>
                  <a:gd name="connsiteX65" fmla="*/ 123825 w 1608138"/>
                  <a:gd name="connsiteY65" fmla="*/ 825500 h 1075928"/>
                  <a:gd name="connsiteX66" fmla="*/ 161925 w 1608138"/>
                  <a:gd name="connsiteY66" fmla="*/ 928688 h 1075928"/>
                  <a:gd name="connsiteX67" fmla="*/ 207963 w 1608138"/>
                  <a:gd name="connsiteY67" fmla="*/ 1030288 h 1075928"/>
                  <a:gd name="connsiteX68" fmla="*/ 230783 w 1608138"/>
                  <a:gd name="connsiteY68" fmla="*/ 1075928 h 1075928"/>
                  <a:gd name="connsiteX69" fmla="*/ 119823 w 1608138"/>
                  <a:gd name="connsiteY69" fmla="*/ 1075928 h 1075928"/>
                  <a:gd name="connsiteX70" fmla="*/ 101600 w 1608138"/>
                  <a:gd name="connsiteY70" fmla="*/ 1038225 h 1075928"/>
                  <a:gd name="connsiteX71" fmla="*/ 60325 w 1608138"/>
                  <a:gd name="connsiteY71" fmla="*/ 938213 h 1075928"/>
                  <a:gd name="connsiteX72" fmla="*/ 28575 w 1608138"/>
                  <a:gd name="connsiteY72" fmla="*/ 830263 h 1075928"/>
                  <a:gd name="connsiteX73" fmla="*/ 14288 w 1608138"/>
                  <a:gd name="connsiteY73" fmla="*/ 769938 h 1075928"/>
                  <a:gd name="connsiteX74" fmla="*/ 6350 w 1608138"/>
                  <a:gd name="connsiteY74" fmla="*/ 700088 h 1075928"/>
                  <a:gd name="connsiteX75" fmla="*/ 0 w 1608138"/>
                  <a:gd name="connsiteY75" fmla="*/ 628650 h 1075928"/>
                  <a:gd name="connsiteX76" fmla="*/ 0 w 1608138"/>
                  <a:gd name="connsiteY76" fmla="*/ 554038 h 1075928"/>
                  <a:gd name="connsiteX77" fmla="*/ 9525 w 1608138"/>
                  <a:gd name="connsiteY77" fmla="*/ 487363 h 1075928"/>
                  <a:gd name="connsiteX78" fmla="*/ 23813 w 1608138"/>
                  <a:gd name="connsiteY78" fmla="*/ 423863 h 1075928"/>
                  <a:gd name="connsiteX79" fmla="*/ 52388 w 1608138"/>
                  <a:gd name="connsiteY79" fmla="*/ 342900 h 1075928"/>
                  <a:gd name="connsiteX80" fmla="*/ 95250 w 1608138"/>
                  <a:gd name="connsiteY80" fmla="*/ 271463 h 1075928"/>
                  <a:gd name="connsiteX81" fmla="*/ 144463 w 1608138"/>
                  <a:gd name="connsiteY81" fmla="*/ 204788 h 1075928"/>
                  <a:gd name="connsiteX82" fmla="*/ 204788 w 1608138"/>
                  <a:gd name="connsiteY82" fmla="*/ 146050 h 1075928"/>
                  <a:gd name="connsiteX83" fmla="*/ 271463 w 1608138"/>
                  <a:gd name="connsiteY83" fmla="*/ 96838 h 1075928"/>
                  <a:gd name="connsiteX84" fmla="*/ 346075 w 1608138"/>
                  <a:gd name="connsiteY84" fmla="*/ 63500 h 1075928"/>
                  <a:gd name="connsiteX85" fmla="*/ 395288 w 1608138"/>
                  <a:gd name="connsiteY85" fmla="*/ 49213 h 1075928"/>
                  <a:gd name="connsiteX86" fmla="*/ 447675 w 1608138"/>
                  <a:gd name="connsiteY86" fmla="*/ 36513 h 1075928"/>
                  <a:gd name="connsiteX87" fmla="*/ 500063 w 1608138"/>
                  <a:gd name="connsiteY87" fmla="*/ 28575 h 1075928"/>
                  <a:gd name="connsiteX88" fmla="*/ 549275 w 1608138"/>
                  <a:gd name="connsiteY88" fmla="*/ 17463 h 1075928"/>
                  <a:gd name="connsiteX89" fmla="*/ 595313 w 1608138"/>
                  <a:gd name="connsiteY89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49288 w 1608138"/>
                  <a:gd name="connsiteY47" fmla="*/ 138113 h 1075928"/>
                  <a:gd name="connsiteX48" fmla="*/ 617538 w 1608138"/>
                  <a:gd name="connsiteY48" fmla="*/ 149225 h 1075928"/>
                  <a:gd name="connsiteX49" fmla="*/ 585788 w 1608138"/>
                  <a:gd name="connsiteY49" fmla="*/ 149225 h 1075928"/>
                  <a:gd name="connsiteX50" fmla="*/ 550863 w 1608138"/>
                  <a:gd name="connsiteY50" fmla="*/ 141288 h 1075928"/>
                  <a:gd name="connsiteX51" fmla="*/ 517525 w 1608138"/>
                  <a:gd name="connsiteY51" fmla="*/ 131763 h 1075928"/>
                  <a:gd name="connsiteX52" fmla="*/ 479425 w 1608138"/>
                  <a:gd name="connsiteY52" fmla="*/ 128588 h 1075928"/>
                  <a:gd name="connsiteX53" fmla="*/ 441325 w 1608138"/>
                  <a:gd name="connsiteY53" fmla="*/ 131763 h 1075928"/>
                  <a:gd name="connsiteX54" fmla="*/ 360363 w 1608138"/>
                  <a:gd name="connsiteY54" fmla="*/ 158750 h 1075928"/>
                  <a:gd name="connsiteX55" fmla="*/ 292100 w 1608138"/>
                  <a:gd name="connsiteY55" fmla="*/ 198438 h 1075928"/>
                  <a:gd name="connsiteX56" fmla="*/ 231775 w 1608138"/>
                  <a:gd name="connsiteY56" fmla="*/ 250825 h 1075928"/>
                  <a:gd name="connsiteX57" fmla="*/ 182563 w 1608138"/>
                  <a:gd name="connsiteY57" fmla="*/ 307975 h 1075928"/>
                  <a:gd name="connsiteX58" fmla="*/ 141288 w 1608138"/>
                  <a:gd name="connsiteY58" fmla="*/ 377825 h 1075928"/>
                  <a:gd name="connsiteX59" fmla="*/ 109538 w 1608138"/>
                  <a:gd name="connsiteY59" fmla="*/ 455613 h 1075928"/>
                  <a:gd name="connsiteX60" fmla="*/ 98425 w 1608138"/>
                  <a:gd name="connsiteY60" fmla="*/ 512763 h 1075928"/>
                  <a:gd name="connsiteX61" fmla="*/ 92075 w 1608138"/>
                  <a:gd name="connsiteY61" fmla="*/ 576263 h 1075928"/>
                  <a:gd name="connsiteX62" fmla="*/ 95250 w 1608138"/>
                  <a:gd name="connsiteY62" fmla="*/ 642938 h 1075928"/>
                  <a:gd name="connsiteX63" fmla="*/ 101600 w 1608138"/>
                  <a:gd name="connsiteY63" fmla="*/ 709613 h 1075928"/>
                  <a:gd name="connsiteX64" fmla="*/ 109538 w 1608138"/>
                  <a:gd name="connsiteY64" fmla="*/ 773113 h 1075928"/>
                  <a:gd name="connsiteX65" fmla="*/ 123825 w 1608138"/>
                  <a:gd name="connsiteY65" fmla="*/ 825500 h 1075928"/>
                  <a:gd name="connsiteX66" fmla="*/ 161925 w 1608138"/>
                  <a:gd name="connsiteY66" fmla="*/ 928688 h 1075928"/>
                  <a:gd name="connsiteX67" fmla="*/ 207963 w 1608138"/>
                  <a:gd name="connsiteY67" fmla="*/ 1030288 h 1075928"/>
                  <a:gd name="connsiteX68" fmla="*/ 230783 w 1608138"/>
                  <a:gd name="connsiteY68" fmla="*/ 1075928 h 1075928"/>
                  <a:gd name="connsiteX69" fmla="*/ 119823 w 1608138"/>
                  <a:gd name="connsiteY69" fmla="*/ 1075928 h 1075928"/>
                  <a:gd name="connsiteX70" fmla="*/ 101600 w 1608138"/>
                  <a:gd name="connsiteY70" fmla="*/ 1038225 h 1075928"/>
                  <a:gd name="connsiteX71" fmla="*/ 60325 w 1608138"/>
                  <a:gd name="connsiteY71" fmla="*/ 938213 h 1075928"/>
                  <a:gd name="connsiteX72" fmla="*/ 28575 w 1608138"/>
                  <a:gd name="connsiteY72" fmla="*/ 830263 h 1075928"/>
                  <a:gd name="connsiteX73" fmla="*/ 14288 w 1608138"/>
                  <a:gd name="connsiteY73" fmla="*/ 769938 h 1075928"/>
                  <a:gd name="connsiteX74" fmla="*/ 6350 w 1608138"/>
                  <a:gd name="connsiteY74" fmla="*/ 700088 h 1075928"/>
                  <a:gd name="connsiteX75" fmla="*/ 0 w 1608138"/>
                  <a:gd name="connsiteY75" fmla="*/ 628650 h 1075928"/>
                  <a:gd name="connsiteX76" fmla="*/ 0 w 1608138"/>
                  <a:gd name="connsiteY76" fmla="*/ 554038 h 1075928"/>
                  <a:gd name="connsiteX77" fmla="*/ 9525 w 1608138"/>
                  <a:gd name="connsiteY77" fmla="*/ 487363 h 1075928"/>
                  <a:gd name="connsiteX78" fmla="*/ 23813 w 1608138"/>
                  <a:gd name="connsiteY78" fmla="*/ 423863 h 1075928"/>
                  <a:gd name="connsiteX79" fmla="*/ 52388 w 1608138"/>
                  <a:gd name="connsiteY79" fmla="*/ 342900 h 1075928"/>
                  <a:gd name="connsiteX80" fmla="*/ 95250 w 1608138"/>
                  <a:gd name="connsiteY80" fmla="*/ 271463 h 1075928"/>
                  <a:gd name="connsiteX81" fmla="*/ 144463 w 1608138"/>
                  <a:gd name="connsiteY81" fmla="*/ 204788 h 1075928"/>
                  <a:gd name="connsiteX82" fmla="*/ 204788 w 1608138"/>
                  <a:gd name="connsiteY82" fmla="*/ 146050 h 1075928"/>
                  <a:gd name="connsiteX83" fmla="*/ 271463 w 1608138"/>
                  <a:gd name="connsiteY83" fmla="*/ 96838 h 1075928"/>
                  <a:gd name="connsiteX84" fmla="*/ 346075 w 1608138"/>
                  <a:gd name="connsiteY84" fmla="*/ 63500 h 1075928"/>
                  <a:gd name="connsiteX85" fmla="*/ 395288 w 1608138"/>
                  <a:gd name="connsiteY85" fmla="*/ 49213 h 1075928"/>
                  <a:gd name="connsiteX86" fmla="*/ 447675 w 1608138"/>
                  <a:gd name="connsiteY86" fmla="*/ 36513 h 1075928"/>
                  <a:gd name="connsiteX87" fmla="*/ 500063 w 1608138"/>
                  <a:gd name="connsiteY87" fmla="*/ 28575 h 1075928"/>
                  <a:gd name="connsiteX88" fmla="*/ 549275 w 1608138"/>
                  <a:gd name="connsiteY88" fmla="*/ 17463 h 1075928"/>
                  <a:gd name="connsiteX89" fmla="*/ 595313 w 1608138"/>
                  <a:gd name="connsiteY89" fmla="*/ 0 h 1075928"/>
                  <a:gd name="connsiteX0" fmla="*/ 1012825 w 1608138"/>
                  <a:gd name="connsiteY0" fmla="*/ 4763 h 1075928"/>
                  <a:gd name="connsiteX1" fmla="*/ 1062038 w 1608138"/>
                  <a:gd name="connsiteY1" fmla="*/ 4763 h 1075928"/>
                  <a:gd name="connsiteX2" fmla="*/ 1108075 w 1608138"/>
                  <a:gd name="connsiteY2" fmla="*/ 17463 h 1075928"/>
                  <a:gd name="connsiteX3" fmla="*/ 1157288 w 1608138"/>
                  <a:gd name="connsiteY3" fmla="*/ 36513 h 1075928"/>
                  <a:gd name="connsiteX4" fmla="*/ 1201738 w 1608138"/>
                  <a:gd name="connsiteY4" fmla="*/ 57150 h 1075928"/>
                  <a:gd name="connsiteX5" fmla="*/ 1241425 w 1608138"/>
                  <a:gd name="connsiteY5" fmla="*/ 74613 h 1075928"/>
                  <a:gd name="connsiteX6" fmla="*/ 1301750 w 1608138"/>
                  <a:gd name="connsiteY6" fmla="*/ 106363 h 1075928"/>
                  <a:gd name="connsiteX7" fmla="*/ 1365250 w 1608138"/>
                  <a:gd name="connsiteY7" fmla="*/ 149225 h 1075928"/>
                  <a:gd name="connsiteX8" fmla="*/ 1423988 w 1608138"/>
                  <a:gd name="connsiteY8" fmla="*/ 198438 h 1075928"/>
                  <a:gd name="connsiteX9" fmla="*/ 1474788 w 1608138"/>
                  <a:gd name="connsiteY9" fmla="*/ 258763 h 1075928"/>
                  <a:gd name="connsiteX10" fmla="*/ 1520826 w 1608138"/>
                  <a:gd name="connsiteY10" fmla="*/ 328613 h 1075928"/>
                  <a:gd name="connsiteX11" fmla="*/ 1558926 w 1608138"/>
                  <a:gd name="connsiteY11" fmla="*/ 406400 h 1075928"/>
                  <a:gd name="connsiteX12" fmla="*/ 1587501 w 1608138"/>
                  <a:gd name="connsiteY12" fmla="*/ 490538 h 1075928"/>
                  <a:gd name="connsiteX13" fmla="*/ 1604963 w 1608138"/>
                  <a:gd name="connsiteY13" fmla="*/ 579438 h 1075928"/>
                  <a:gd name="connsiteX14" fmla="*/ 1608138 w 1608138"/>
                  <a:gd name="connsiteY14" fmla="*/ 677863 h 1075928"/>
                  <a:gd name="connsiteX15" fmla="*/ 1597026 w 1608138"/>
                  <a:gd name="connsiteY15" fmla="*/ 779463 h 1075928"/>
                  <a:gd name="connsiteX16" fmla="*/ 1576388 w 1608138"/>
                  <a:gd name="connsiteY16" fmla="*/ 865188 h 1075928"/>
                  <a:gd name="connsiteX17" fmla="*/ 1547813 w 1608138"/>
                  <a:gd name="connsiteY17" fmla="*/ 942975 h 1075928"/>
                  <a:gd name="connsiteX18" fmla="*/ 1516063 w 1608138"/>
                  <a:gd name="connsiteY18" fmla="*/ 1017588 h 1075928"/>
                  <a:gd name="connsiteX19" fmla="*/ 1486893 w 1608138"/>
                  <a:gd name="connsiteY19" fmla="*/ 1075928 h 1075928"/>
                  <a:gd name="connsiteX20" fmla="*/ 1381632 w 1608138"/>
                  <a:gd name="connsiteY20" fmla="*/ 1075928 h 1075928"/>
                  <a:gd name="connsiteX21" fmla="*/ 1495426 w 1608138"/>
                  <a:gd name="connsiteY21" fmla="*/ 830263 h 1075928"/>
                  <a:gd name="connsiteX22" fmla="*/ 1506538 w 1608138"/>
                  <a:gd name="connsiteY22" fmla="*/ 762000 h 1075928"/>
                  <a:gd name="connsiteX23" fmla="*/ 1509713 w 1608138"/>
                  <a:gd name="connsiteY23" fmla="*/ 685800 h 1075928"/>
                  <a:gd name="connsiteX24" fmla="*/ 1506538 w 1608138"/>
                  <a:gd name="connsiteY24" fmla="*/ 608013 h 1075928"/>
                  <a:gd name="connsiteX25" fmla="*/ 1495426 w 1608138"/>
                  <a:gd name="connsiteY25" fmla="*/ 536575 h 1075928"/>
                  <a:gd name="connsiteX26" fmla="*/ 1477963 w 1608138"/>
                  <a:gd name="connsiteY26" fmla="*/ 466725 h 1075928"/>
                  <a:gd name="connsiteX27" fmla="*/ 1457326 w 1608138"/>
                  <a:gd name="connsiteY27" fmla="*/ 403225 h 1075928"/>
                  <a:gd name="connsiteX28" fmla="*/ 1431926 w 1608138"/>
                  <a:gd name="connsiteY28" fmla="*/ 354013 h 1075928"/>
                  <a:gd name="connsiteX29" fmla="*/ 1389063 w 1608138"/>
                  <a:gd name="connsiteY29" fmla="*/ 296863 h 1075928"/>
                  <a:gd name="connsiteX30" fmla="*/ 1336675 w 1608138"/>
                  <a:gd name="connsiteY30" fmla="*/ 239713 h 1075928"/>
                  <a:gd name="connsiteX31" fmla="*/ 1273175 w 1608138"/>
                  <a:gd name="connsiteY31" fmla="*/ 190500 h 1075928"/>
                  <a:gd name="connsiteX32" fmla="*/ 1201738 w 1608138"/>
                  <a:gd name="connsiteY32" fmla="*/ 149225 h 1075928"/>
                  <a:gd name="connsiteX33" fmla="*/ 1125538 w 1608138"/>
                  <a:gd name="connsiteY33" fmla="*/ 127000 h 1075928"/>
                  <a:gd name="connsiteX34" fmla="*/ 1096963 w 1608138"/>
                  <a:gd name="connsiteY34" fmla="*/ 123825 h 1075928"/>
                  <a:gd name="connsiteX35" fmla="*/ 1071563 w 1608138"/>
                  <a:gd name="connsiteY35" fmla="*/ 131763 h 1075928"/>
                  <a:gd name="connsiteX36" fmla="*/ 1042988 w 1608138"/>
                  <a:gd name="connsiteY36" fmla="*/ 138113 h 1075928"/>
                  <a:gd name="connsiteX37" fmla="*/ 1012825 w 1608138"/>
                  <a:gd name="connsiteY37" fmla="*/ 146050 h 1075928"/>
                  <a:gd name="connsiteX38" fmla="*/ 981075 w 1608138"/>
                  <a:gd name="connsiteY38" fmla="*/ 144463 h 1075928"/>
                  <a:gd name="connsiteX39" fmla="*/ 966788 w 1608138"/>
                  <a:gd name="connsiteY39" fmla="*/ 127000 h 1075928"/>
                  <a:gd name="connsiteX40" fmla="*/ 958850 w 1608138"/>
                  <a:gd name="connsiteY40" fmla="*/ 100013 h 1075928"/>
                  <a:gd name="connsiteX41" fmla="*/ 955675 w 1608138"/>
                  <a:gd name="connsiteY41" fmla="*/ 71438 h 1075928"/>
                  <a:gd name="connsiteX42" fmla="*/ 962025 w 1608138"/>
                  <a:gd name="connsiteY42" fmla="*/ 42863 h 1075928"/>
                  <a:gd name="connsiteX43" fmla="*/ 1012825 w 1608138"/>
                  <a:gd name="connsiteY43" fmla="*/ 4763 h 1075928"/>
                  <a:gd name="connsiteX44" fmla="*/ 595313 w 1608138"/>
                  <a:gd name="connsiteY44" fmla="*/ 0 h 1075928"/>
                  <a:gd name="connsiteX45" fmla="*/ 638177 w 1608138"/>
                  <a:gd name="connsiteY45" fmla="*/ 4762 h 1075928"/>
                  <a:gd name="connsiteX46" fmla="*/ 676275 w 1608138"/>
                  <a:gd name="connsiteY46" fmla="*/ 53975 h 1075928"/>
                  <a:gd name="connsiteX47" fmla="*/ 649288 w 1608138"/>
                  <a:gd name="connsiteY47" fmla="*/ 138113 h 1075928"/>
                  <a:gd name="connsiteX48" fmla="*/ 617538 w 1608138"/>
                  <a:gd name="connsiteY48" fmla="*/ 149225 h 1075928"/>
                  <a:gd name="connsiteX49" fmla="*/ 585788 w 1608138"/>
                  <a:gd name="connsiteY49" fmla="*/ 149225 h 1075928"/>
                  <a:gd name="connsiteX50" fmla="*/ 550863 w 1608138"/>
                  <a:gd name="connsiteY50" fmla="*/ 141288 h 1075928"/>
                  <a:gd name="connsiteX51" fmla="*/ 517525 w 1608138"/>
                  <a:gd name="connsiteY51" fmla="*/ 131763 h 1075928"/>
                  <a:gd name="connsiteX52" fmla="*/ 479425 w 1608138"/>
                  <a:gd name="connsiteY52" fmla="*/ 128588 h 1075928"/>
                  <a:gd name="connsiteX53" fmla="*/ 441325 w 1608138"/>
                  <a:gd name="connsiteY53" fmla="*/ 131763 h 1075928"/>
                  <a:gd name="connsiteX54" fmla="*/ 360363 w 1608138"/>
                  <a:gd name="connsiteY54" fmla="*/ 158750 h 1075928"/>
                  <a:gd name="connsiteX55" fmla="*/ 292100 w 1608138"/>
                  <a:gd name="connsiteY55" fmla="*/ 198438 h 1075928"/>
                  <a:gd name="connsiteX56" fmla="*/ 231775 w 1608138"/>
                  <a:gd name="connsiteY56" fmla="*/ 250825 h 1075928"/>
                  <a:gd name="connsiteX57" fmla="*/ 182563 w 1608138"/>
                  <a:gd name="connsiteY57" fmla="*/ 307975 h 1075928"/>
                  <a:gd name="connsiteX58" fmla="*/ 141288 w 1608138"/>
                  <a:gd name="connsiteY58" fmla="*/ 377825 h 1075928"/>
                  <a:gd name="connsiteX59" fmla="*/ 109538 w 1608138"/>
                  <a:gd name="connsiteY59" fmla="*/ 455613 h 1075928"/>
                  <a:gd name="connsiteX60" fmla="*/ 98425 w 1608138"/>
                  <a:gd name="connsiteY60" fmla="*/ 512763 h 1075928"/>
                  <a:gd name="connsiteX61" fmla="*/ 92075 w 1608138"/>
                  <a:gd name="connsiteY61" fmla="*/ 576263 h 1075928"/>
                  <a:gd name="connsiteX62" fmla="*/ 95250 w 1608138"/>
                  <a:gd name="connsiteY62" fmla="*/ 642938 h 1075928"/>
                  <a:gd name="connsiteX63" fmla="*/ 101600 w 1608138"/>
                  <a:gd name="connsiteY63" fmla="*/ 709613 h 1075928"/>
                  <a:gd name="connsiteX64" fmla="*/ 109538 w 1608138"/>
                  <a:gd name="connsiteY64" fmla="*/ 773113 h 1075928"/>
                  <a:gd name="connsiteX65" fmla="*/ 123825 w 1608138"/>
                  <a:gd name="connsiteY65" fmla="*/ 825500 h 1075928"/>
                  <a:gd name="connsiteX66" fmla="*/ 161925 w 1608138"/>
                  <a:gd name="connsiteY66" fmla="*/ 928688 h 1075928"/>
                  <a:gd name="connsiteX67" fmla="*/ 207963 w 1608138"/>
                  <a:gd name="connsiteY67" fmla="*/ 1030288 h 1075928"/>
                  <a:gd name="connsiteX68" fmla="*/ 230783 w 1608138"/>
                  <a:gd name="connsiteY68" fmla="*/ 1075928 h 1075928"/>
                  <a:gd name="connsiteX69" fmla="*/ 119823 w 1608138"/>
                  <a:gd name="connsiteY69" fmla="*/ 1075928 h 1075928"/>
                  <a:gd name="connsiteX70" fmla="*/ 101600 w 1608138"/>
                  <a:gd name="connsiteY70" fmla="*/ 1038225 h 1075928"/>
                  <a:gd name="connsiteX71" fmla="*/ 60325 w 1608138"/>
                  <a:gd name="connsiteY71" fmla="*/ 938213 h 1075928"/>
                  <a:gd name="connsiteX72" fmla="*/ 28575 w 1608138"/>
                  <a:gd name="connsiteY72" fmla="*/ 830263 h 1075928"/>
                  <a:gd name="connsiteX73" fmla="*/ 14288 w 1608138"/>
                  <a:gd name="connsiteY73" fmla="*/ 769938 h 1075928"/>
                  <a:gd name="connsiteX74" fmla="*/ 6350 w 1608138"/>
                  <a:gd name="connsiteY74" fmla="*/ 700088 h 1075928"/>
                  <a:gd name="connsiteX75" fmla="*/ 0 w 1608138"/>
                  <a:gd name="connsiteY75" fmla="*/ 628650 h 1075928"/>
                  <a:gd name="connsiteX76" fmla="*/ 0 w 1608138"/>
                  <a:gd name="connsiteY76" fmla="*/ 554038 h 1075928"/>
                  <a:gd name="connsiteX77" fmla="*/ 9525 w 1608138"/>
                  <a:gd name="connsiteY77" fmla="*/ 487363 h 1075928"/>
                  <a:gd name="connsiteX78" fmla="*/ 23813 w 1608138"/>
                  <a:gd name="connsiteY78" fmla="*/ 423863 h 1075928"/>
                  <a:gd name="connsiteX79" fmla="*/ 52388 w 1608138"/>
                  <a:gd name="connsiteY79" fmla="*/ 342900 h 1075928"/>
                  <a:gd name="connsiteX80" fmla="*/ 95250 w 1608138"/>
                  <a:gd name="connsiteY80" fmla="*/ 271463 h 1075928"/>
                  <a:gd name="connsiteX81" fmla="*/ 144463 w 1608138"/>
                  <a:gd name="connsiteY81" fmla="*/ 204788 h 1075928"/>
                  <a:gd name="connsiteX82" fmla="*/ 204788 w 1608138"/>
                  <a:gd name="connsiteY82" fmla="*/ 146050 h 1075928"/>
                  <a:gd name="connsiteX83" fmla="*/ 271463 w 1608138"/>
                  <a:gd name="connsiteY83" fmla="*/ 96838 h 1075928"/>
                  <a:gd name="connsiteX84" fmla="*/ 346075 w 1608138"/>
                  <a:gd name="connsiteY84" fmla="*/ 63500 h 1075928"/>
                  <a:gd name="connsiteX85" fmla="*/ 395288 w 1608138"/>
                  <a:gd name="connsiteY85" fmla="*/ 49213 h 1075928"/>
                  <a:gd name="connsiteX86" fmla="*/ 447675 w 1608138"/>
                  <a:gd name="connsiteY86" fmla="*/ 36513 h 1075928"/>
                  <a:gd name="connsiteX87" fmla="*/ 500063 w 1608138"/>
                  <a:gd name="connsiteY87" fmla="*/ 28575 h 1075928"/>
                  <a:gd name="connsiteX88" fmla="*/ 549275 w 1608138"/>
                  <a:gd name="connsiteY88" fmla="*/ 17463 h 1075928"/>
                  <a:gd name="connsiteX89" fmla="*/ 595313 w 1608138"/>
                  <a:gd name="connsiteY89" fmla="*/ 0 h 107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cubicBezTo>
                      <a:pt x="968676" y="19878"/>
                      <a:pt x="973268" y="9235"/>
                      <a:pt x="1012825" y="4763"/>
                    </a:cubicBezTo>
                    <a:close/>
                    <a:moveTo>
                      <a:pt x="595313" y="0"/>
                    </a:moveTo>
                    <a:lnTo>
                      <a:pt x="638177" y="4762"/>
                    </a:lnTo>
                    <a:cubicBezTo>
                      <a:pt x="650876" y="21166"/>
                      <a:pt x="663578" y="17002"/>
                      <a:pt x="676275" y="53975"/>
                    </a:cubicBezTo>
                    <a:cubicBezTo>
                      <a:pt x="678127" y="76200"/>
                      <a:pt x="679649" y="118123"/>
                      <a:pt x="649288" y="138113"/>
                    </a:cubicBez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lnTo>
                      <a:pt x="59531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59" name="Graphic 166">
            <a:extLst>
              <a:ext uri="{FF2B5EF4-FFF2-40B4-BE49-F238E27FC236}">
                <a16:creationId xmlns:a16="http://schemas.microsoft.com/office/drawing/2014/main" id="{55A00495-2DDD-49D6-BBE7-AAA24DC69E66}"/>
              </a:ext>
            </a:extLst>
          </p:cNvPr>
          <p:cNvGrpSpPr/>
          <p:nvPr/>
        </p:nvGrpSpPr>
        <p:grpSpPr>
          <a:xfrm>
            <a:off x="10748261" y="2317513"/>
            <a:ext cx="861848" cy="959351"/>
            <a:chOff x="227903" y="4409780"/>
            <a:chExt cx="2199395" cy="2448219"/>
          </a:xfrm>
          <a:solidFill>
            <a:schemeClr val="accent2"/>
          </a:solidFill>
        </p:grpSpPr>
        <p:grpSp>
          <p:nvGrpSpPr>
            <p:cNvPr id="360" name="Graphic 166">
              <a:extLst>
                <a:ext uri="{FF2B5EF4-FFF2-40B4-BE49-F238E27FC236}">
                  <a16:creationId xmlns:a16="http://schemas.microsoft.com/office/drawing/2014/main" id="{102171A8-D797-4AFD-B6C7-43AAD1686DA2}"/>
                </a:ext>
              </a:extLst>
            </p:cNvPr>
            <p:cNvGrpSpPr/>
            <p:nvPr/>
          </p:nvGrpSpPr>
          <p:grpSpPr>
            <a:xfrm>
              <a:off x="227903" y="4409780"/>
              <a:ext cx="2199395" cy="2448219"/>
              <a:chOff x="227903" y="4409780"/>
              <a:chExt cx="2199395" cy="2448219"/>
            </a:xfrm>
            <a:grpFill/>
          </p:grpSpPr>
          <p:sp>
            <p:nvSpPr>
              <p:cNvPr id="367" name="Freeform: Shape 274">
                <a:extLst>
                  <a:ext uri="{FF2B5EF4-FFF2-40B4-BE49-F238E27FC236}">
                    <a16:creationId xmlns:a16="http://schemas.microsoft.com/office/drawing/2014/main" id="{CEC60109-D642-47F1-8349-40B95747E018}"/>
                  </a:ext>
                </a:extLst>
              </p:cNvPr>
              <p:cNvSpPr/>
              <p:nvPr/>
            </p:nvSpPr>
            <p:spPr>
              <a:xfrm>
                <a:off x="227903" y="4409780"/>
                <a:ext cx="2199395" cy="2448219"/>
              </a:xfrm>
              <a:custGeom>
                <a:avLst/>
                <a:gdLst>
                  <a:gd name="connsiteX0" fmla="*/ 2157819 w 2199394"/>
                  <a:gd name="connsiteY0" fmla="*/ 406296 h 2448219"/>
                  <a:gd name="connsiteX1" fmla="*/ 2053070 w 2199394"/>
                  <a:gd name="connsiteY1" fmla="*/ 226378 h 2448219"/>
                  <a:gd name="connsiteX2" fmla="*/ 2049590 w 2199394"/>
                  <a:gd name="connsiteY2" fmla="*/ 221506 h 2448219"/>
                  <a:gd name="connsiteX3" fmla="*/ 2028013 w 2199394"/>
                  <a:gd name="connsiteY3" fmla="*/ 198189 h 2448219"/>
                  <a:gd name="connsiteX4" fmla="*/ 1863755 w 2199394"/>
                  <a:gd name="connsiteY4" fmla="*/ 78823 h 2448219"/>
                  <a:gd name="connsiteX5" fmla="*/ 1770315 w 2199394"/>
                  <a:gd name="connsiteY5" fmla="*/ 44719 h 2448219"/>
                  <a:gd name="connsiteX6" fmla="*/ 1726466 w 2199394"/>
                  <a:gd name="connsiteY6" fmla="*/ 35323 h 2448219"/>
                  <a:gd name="connsiteX7" fmla="*/ 1691318 w 2199394"/>
                  <a:gd name="connsiteY7" fmla="*/ 20184 h 2448219"/>
                  <a:gd name="connsiteX8" fmla="*/ 1661737 w 2199394"/>
                  <a:gd name="connsiteY8" fmla="*/ 0 h 2448219"/>
                  <a:gd name="connsiteX9" fmla="*/ 1425790 w 2199394"/>
                  <a:gd name="connsiteY9" fmla="*/ 2262 h 2448219"/>
                  <a:gd name="connsiteX10" fmla="*/ 1395861 w 2199394"/>
                  <a:gd name="connsiteY10" fmla="*/ 36193 h 2448219"/>
                  <a:gd name="connsiteX11" fmla="*/ 1392903 w 2199394"/>
                  <a:gd name="connsiteY11" fmla="*/ 53071 h 2448219"/>
                  <a:gd name="connsiteX12" fmla="*/ 1392555 w 2199394"/>
                  <a:gd name="connsiteY12" fmla="*/ 147554 h 2448219"/>
                  <a:gd name="connsiteX13" fmla="*/ 1414306 w 2199394"/>
                  <a:gd name="connsiteY13" fmla="*/ 205845 h 2448219"/>
                  <a:gd name="connsiteX14" fmla="*/ 1438840 w 2199394"/>
                  <a:gd name="connsiteY14" fmla="*/ 217851 h 2448219"/>
                  <a:gd name="connsiteX15" fmla="*/ 1456240 w 2199394"/>
                  <a:gd name="connsiteY15" fmla="*/ 217503 h 2448219"/>
                  <a:gd name="connsiteX16" fmla="*/ 1653559 w 2199394"/>
                  <a:gd name="connsiteY16" fmla="*/ 217155 h 2448219"/>
                  <a:gd name="connsiteX17" fmla="*/ 1679486 w 2199394"/>
                  <a:gd name="connsiteY17" fmla="*/ 204105 h 2448219"/>
                  <a:gd name="connsiteX18" fmla="*/ 1714112 w 2199394"/>
                  <a:gd name="connsiteY18" fmla="*/ 192273 h 2448219"/>
                  <a:gd name="connsiteX19" fmla="*/ 1767531 w 2199394"/>
                  <a:gd name="connsiteY19" fmla="*/ 207063 h 2448219"/>
                  <a:gd name="connsiteX20" fmla="*/ 1872281 w 2199394"/>
                  <a:gd name="connsiteY20" fmla="*/ 264658 h 2448219"/>
                  <a:gd name="connsiteX21" fmla="*/ 1948668 w 2199394"/>
                  <a:gd name="connsiteY21" fmla="*/ 340871 h 2448219"/>
                  <a:gd name="connsiteX22" fmla="*/ 1991821 w 2199394"/>
                  <a:gd name="connsiteY22" fmla="*/ 404730 h 2448219"/>
                  <a:gd name="connsiteX23" fmla="*/ 2051504 w 2199394"/>
                  <a:gd name="connsiteY23" fmla="*/ 630760 h 2448219"/>
                  <a:gd name="connsiteX24" fmla="*/ 2046806 w 2199394"/>
                  <a:gd name="connsiteY24" fmla="*/ 779706 h 2448219"/>
                  <a:gd name="connsiteX25" fmla="*/ 2036017 w 2199394"/>
                  <a:gd name="connsiteY25" fmla="*/ 891242 h 2448219"/>
                  <a:gd name="connsiteX26" fmla="*/ 2006785 w 2199394"/>
                  <a:gd name="connsiteY26" fmla="*/ 1037231 h 2448219"/>
                  <a:gd name="connsiteX27" fmla="*/ 1969896 w 2199394"/>
                  <a:gd name="connsiteY27" fmla="*/ 1146678 h 2448219"/>
                  <a:gd name="connsiteX28" fmla="*/ 1901687 w 2199394"/>
                  <a:gd name="connsiteY28" fmla="*/ 1276136 h 2448219"/>
                  <a:gd name="connsiteX29" fmla="*/ 1843222 w 2199394"/>
                  <a:gd name="connsiteY29" fmla="*/ 1345563 h 2448219"/>
                  <a:gd name="connsiteX30" fmla="*/ 1818688 w 2199394"/>
                  <a:gd name="connsiteY30" fmla="*/ 1368010 h 2448219"/>
                  <a:gd name="connsiteX31" fmla="*/ 1793283 w 2199394"/>
                  <a:gd name="connsiteY31" fmla="*/ 1392544 h 2448219"/>
                  <a:gd name="connsiteX32" fmla="*/ 1741083 w 2199394"/>
                  <a:gd name="connsiteY32" fmla="*/ 1431869 h 2448219"/>
                  <a:gd name="connsiteX33" fmla="*/ 1526363 w 2199394"/>
                  <a:gd name="connsiteY33" fmla="*/ 1532442 h 2448219"/>
                  <a:gd name="connsiteX34" fmla="*/ 1269709 w 2199394"/>
                  <a:gd name="connsiteY34" fmla="*/ 1651460 h 2448219"/>
                  <a:gd name="connsiteX35" fmla="*/ 1153823 w 2199394"/>
                  <a:gd name="connsiteY35" fmla="*/ 1751686 h 2448219"/>
                  <a:gd name="connsiteX36" fmla="*/ 1107017 w 2199394"/>
                  <a:gd name="connsiteY36" fmla="*/ 1832597 h 2448219"/>
                  <a:gd name="connsiteX37" fmla="*/ 1099361 w 2199394"/>
                  <a:gd name="connsiteY37" fmla="*/ 1852956 h 2448219"/>
                  <a:gd name="connsiteX38" fmla="*/ 1009227 w 2199394"/>
                  <a:gd name="connsiteY38" fmla="*/ 1712535 h 2448219"/>
                  <a:gd name="connsiteX39" fmla="*/ 789810 w 2199394"/>
                  <a:gd name="connsiteY39" fmla="*/ 1578205 h 2448219"/>
                  <a:gd name="connsiteX40" fmla="*/ 648345 w 2199394"/>
                  <a:gd name="connsiteY40" fmla="*/ 1519044 h 2448219"/>
                  <a:gd name="connsiteX41" fmla="*/ 465120 w 2199394"/>
                  <a:gd name="connsiteY41" fmla="*/ 1431521 h 2448219"/>
                  <a:gd name="connsiteX42" fmla="*/ 344362 w 2199394"/>
                  <a:gd name="connsiteY42" fmla="*/ 1327641 h 2448219"/>
                  <a:gd name="connsiteX43" fmla="*/ 287986 w 2199394"/>
                  <a:gd name="connsiteY43" fmla="*/ 1255256 h 2448219"/>
                  <a:gd name="connsiteX44" fmla="*/ 198548 w 2199394"/>
                  <a:gd name="connsiteY44" fmla="*/ 1048889 h 2448219"/>
                  <a:gd name="connsiteX45" fmla="*/ 169316 w 2199394"/>
                  <a:gd name="connsiteY45" fmla="*/ 911601 h 2448219"/>
                  <a:gd name="connsiteX46" fmla="*/ 150871 w 2199394"/>
                  <a:gd name="connsiteY46" fmla="*/ 662951 h 2448219"/>
                  <a:gd name="connsiteX47" fmla="*/ 197678 w 2199394"/>
                  <a:gd name="connsiteY47" fmla="*/ 430309 h 2448219"/>
                  <a:gd name="connsiteX48" fmla="*/ 405263 w 2199394"/>
                  <a:gd name="connsiteY48" fmla="*/ 219766 h 2448219"/>
                  <a:gd name="connsiteX49" fmla="*/ 493135 w 2199394"/>
                  <a:gd name="connsiteY49" fmla="*/ 193143 h 2448219"/>
                  <a:gd name="connsiteX50" fmla="*/ 505315 w 2199394"/>
                  <a:gd name="connsiteY50" fmla="*/ 197319 h 2448219"/>
                  <a:gd name="connsiteX51" fmla="*/ 527239 w 2199394"/>
                  <a:gd name="connsiteY51" fmla="*/ 215067 h 2448219"/>
                  <a:gd name="connsiteX52" fmla="*/ 547424 w 2199394"/>
                  <a:gd name="connsiteY52" fmla="*/ 218896 h 2448219"/>
                  <a:gd name="connsiteX53" fmla="*/ 743177 w 2199394"/>
                  <a:gd name="connsiteY53" fmla="*/ 218547 h 2448219"/>
                  <a:gd name="connsiteX54" fmla="*/ 806340 w 2199394"/>
                  <a:gd name="connsiteY54" fmla="*/ 170697 h 2448219"/>
                  <a:gd name="connsiteX55" fmla="*/ 806166 w 2199394"/>
                  <a:gd name="connsiteY55" fmla="*/ 61075 h 2448219"/>
                  <a:gd name="connsiteX56" fmla="*/ 800772 w 2199394"/>
                  <a:gd name="connsiteY56" fmla="*/ 42457 h 2448219"/>
                  <a:gd name="connsiteX57" fmla="*/ 772757 w 2199394"/>
                  <a:gd name="connsiteY57" fmla="*/ 13920 h 2448219"/>
                  <a:gd name="connsiteX58" fmla="*/ 744221 w 2199394"/>
                  <a:gd name="connsiteY58" fmla="*/ 2088 h 2448219"/>
                  <a:gd name="connsiteX59" fmla="*/ 552122 w 2199394"/>
                  <a:gd name="connsiteY59" fmla="*/ 2784 h 2448219"/>
                  <a:gd name="connsiteX60" fmla="*/ 499573 w 2199394"/>
                  <a:gd name="connsiteY60" fmla="*/ 24882 h 2448219"/>
                  <a:gd name="connsiteX61" fmla="*/ 474343 w 2199394"/>
                  <a:gd name="connsiteY61" fmla="*/ 37585 h 2448219"/>
                  <a:gd name="connsiteX62" fmla="*/ 448764 w 2199394"/>
                  <a:gd name="connsiteY62" fmla="*/ 41935 h 2448219"/>
                  <a:gd name="connsiteX63" fmla="*/ 311650 w 2199394"/>
                  <a:gd name="connsiteY63" fmla="*/ 98312 h 2448219"/>
                  <a:gd name="connsiteX64" fmla="*/ 127033 w 2199394"/>
                  <a:gd name="connsiteY64" fmla="*/ 261004 h 2448219"/>
                  <a:gd name="connsiteX65" fmla="*/ 34985 w 2199394"/>
                  <a:gd name="connsiteY65" fmla="*/ 428569 h 2448219"/>
                  <a:gd name="connsiteX66" fmla="*/ 5057 w 2199394"/>
                  <a:gd name="connsiteY66" fmla="*/ 561855 h 2448219"/>
                  <a:gd name="connsiteX67" fmla="*/ 11 w 2199394"/>
                  <a:gd name="connsiteY67" fmla="*/ 650770 h 2448219"/>
                  <a:gd name="connsiteX68" fmla="*/ 10625 w 2199394"/>
                  <a:gd name="connsiteY68" fmla="*/ 851918 h 2448219"/>
                  <a:gd name="connsiteX69" fmla="*/ 39336 w 2199394"/>
                  <a:gd name="connsiteY69" fmla="*/ 1034620 h 2448219"/>
                  <a:gd name="connsiteX70" fmla="*/ 92754 w 2199394"/>
                  <a:gd name="connsiteY70" fmla="*/ 1203751 h 2448219"/>
                  <a:gd name="connsiteX71" fmla="*/ 352889 w 2199394"/>
                  <a:gd name="connsiteY71" fmla="*/ 1537489 h 2448219"/>
                  <a:gd name="connsiteX72" fmla="*/ 509317 w 2199394"/>
                  <a:gd name="connsiteY72" fmla="*/ 1623098 h 2448219"/>
                  <a:gd name="connsiteX73" fmla="*/ 721600 w 2199394"/>
                  <a:gd name="connsiteY73" fmla="*/ 1713405 h 2448219"/>
                  <a:gd name="connsiteX74" fmla="*/ 863935 w 2199394"/>
                  <a:gd name="connsiteY74" fmla="*/ 1786486 h 2448219"/>
                  <a:gd name="connsiteX75" fmla="*/ 939626 w 2199394"/>
                  <a:gd name="connsiteY75" fmla="*/ 1854522 h 2448219"/>
                  <a:gd name="connsiteX76" fmla="*/ 978254 w 2199394"/>
                  <a:gd name="connsiteY76" fmla="*/ 1921687 h 2448219"/>
                  <a:gd name="connsiteX77" fmla="*/ 1000875 w 2199394"/>
                  <a:gd name="connsiteY77" fmla="*/ 2044533 h 2448219"/>
                  <a:gd name="connsiteX78" fmla="*/ 984867 w 2199394"/>
                  <a:gd name="connsiteY78" fmla="*/ 2198699 h 2448219"/>
                  <a:gd name="connsiteX79" fmla="*/ 945368 w 2199394"/>
                  <a:gd name="connsiteY79" fmla="*/ 2318065 h 2448219"/>
                  <a:gd name="connsiteX80" fmla="*/ 910741 w 2199394"/>
                  <a:gd name="connsiteY80" fmla="*/ 2419683 h 2448219"/>
                  <a:gd name="connsiteX81" fmla="*/ 931100 w 2199394"/>
                  <a:gd name="connsiteY81" fmla="*/ 2446131 h 2448219"/>
                  <a:gd name="connsiteX82" fmla="*/ 1252831 w 2199394"/>
                  <a:gd name="connsiteY82" fmla="*/ 2448219 h 2448219"/>
                  <a:gd name="connsiteX83" fmla="*/ 1278235 w 2199394"/>
                  <a:gd name="connsiteY83" fmla="*/ 2424729 h 2448219"/>
                  <a:gd name="connsiteX84" fmla="*/ 1205850 w 2199394"/>
                  <a:gd name="connsiteY84" fmla="*/ 2176079 h 2448219"/>
                  <a:gd name="connsiteX85" fmla="*/ 1192104 w 2199394"/>
                  <a:gd name="connsiteY85" fmla="*/ 2068023 h 2448219"/>
                  <a:gd name="connsiteX86" fmla="*/ 1202196 w 2199394"/>
                  <a:gd name="connsiteY86" fmla="*/ 1955095 h 2448219"/>
                  <a:gd name="connsiteX87" fmla="*/ 1249699 w 2199394"/>
                  <a:gd name="connsiteY87" fmla="*/ 1859046 h 2448219"/>
                  <a:gd name="connsiteX88" fmla="*/ 1355667 w 2199394"/>
                  <a:gd name="connsiteY88" fmla="*/ 1769608 h 2448219"/>
                  <a:gd name="connsiteX89" fmla="*/ 1525493 w 2199394"/>
                  <a:gd name="connsiteY89" fmla="*/ 1692873 h 2448219"/>
                  <a:gd name="connsiteX90" fmla="*/ 1759179 w 2199394"/>
                  <a:gd name="connsiteY90" fmla="*/ 1592821 h 2448219"/>
                  <a:gd name="connsiteX91" fmla="*/ 2013223 w 2199394"/>
                  <a:gd name="connsiteY91" fmla="*/ 1377232 h 2448219"/>
                  <a:gd name="connsiteX92" fmla="*/ 2129283 w 2199394"/>
                  <a:gd name="connsiteY92" fmla="*/ 1145112 h 2448219"/>
                  <a:gd name="connsiteX93" fmla="*/ 2159385 w 2199394"/>
                  <a:gd name="connsiteY93" fmla="*/ 1041059 h 2448219"/>
                  <a:gd name="connsiteX94" fmla="*/ 2181832 w 2199394"/>
                  <a:gd name="connsiteY94" fmla="*/ 916473 h 2448219"/>
                  <a:gd name="connsiteX95" fmla="*/ 2200624 w 2199394"/>
                  <a:gd name="connsiteY95" fmla="*/ 655120 h 2448219"/>
                  <a:gd name="connsiteX96" fmla="*/ 2157819 w 2199394"/>
                  <a:gd name="connsiteY96" fmla="*/ 406296 h 2448219"/>
                  <a:gd name="connsiteX97" fmla="*/ 423186 w 2199394"/>
                  <a:gd name="connsiteY97" fmla="*/ 1439873 h 2448219"/>
                  <a:gd name="connsiteX98" fmla="*/ 423186 w 2199394"/>
                  <a:gd name="connsiteY98" fmla="*/ 1439873 h 2448219"/>
                  <a:gd name="connsiteX99" fmla="*/ 422316 w 2199394"/>
                  <a:gd name="connsiteY99" fmla="*/ 1440917 h 2448219"/>
                  <a:gd name="connsiteX100" fmla="*/ 423186 w 2199394"/>
                  <a:gd name="connsiteY100" fmla="*/ 1439873 h 2448219"/>
                  <a:gd name="connsiteX101" fmla="*/ 902215 w 2199394"/>
                  <a:gd name="connsiteY101" fmla="*/ 1670253 h 2448219"/>
                  <a:gd name="connsiteX102" fmla="*/ 902737 w 2199394"/>
                  <a:gd name="connsiteY102" fmla="*/ 1669557 h 2448219"/>
                  <a:gd name="connsiteX103" fmla="*/ 902215 w 2199394"/>
                  <a:gd name="connsiteY103" fmla="*/ 1670253 h 2448219"/>
                  <a:gd name="connsiteX104" fmla="*/ 903085 w 2199394"/>
                  <a:gd name="connsiteY104" fmla="*/ 1670949 h 2448219"/>
                  <a:gd name="connsiteX105" fmla="*/ 902215 w 2199394"/>
                  <a:gd name="connsiteY105" fmla="*/ 1670253 h 244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199394" h="2448219">
                    <a:moveTo>
                      <a:pt x="2157819" y="406296"/>
                    </a:moveTo>
                    <a:cubicBezTo>
                      <a:pt x="2133285" y="340349"/>
                      <a:pt x="2098658" y="280144"/>
                      <a:pt x="2053070" y="226378"/>
                    </a:cubicBezTo>
                    <a:cubicBezTo>
                      <a:pt x="2051852" y="224812"/>
                      <a:pt x="2050808" y="223072"/>
                      <a:pt x="2049590" y="221506"/>
                    </a:cubicBezTo>
                    <a:cubicBezTo>
                      <a:pt x="2042456" y="213675"/>
                      <a:pt x="2035321" y="205845"/>
                      <a:pt x="2028013" y="198189"/>
                    </a:cubicBezTo>
                    <a:cubicBezTo>
                      <a:pt x="1980685" y="148250"/>
                      <a:pt x="1925352" y="109100"/>
                      <a:pt x="1863755" y="78823"/>
                    </a:cubicBezTo>
                    <a:cubicBezTo>
                      <a:pt x="1833826" y="64207"/>
                      <a:pt x="1802680" y="52897"/>
                      <a:pt x="1770315" y="44719"/>
                    </a:cubicBezTo>
                    <a:cubicBezTo>
                      <a:pt x="1755873" y="41065"/>
                      <a:pt x="1741257" y="37063"/>
                      <a:pt x="1726466" y="35323"/>
                    </a:cubicBezTo>
                    <a:cubicBezTo>
                      <a:pt x="1712894" y="33757"/>
                      <a:pt x="1699670" y="33409"/>
                      <a:pt x="1691318" y="20184"/>
                    </a:cubicBezTo>
                    <a:cubicBezTo>
                      <a:pt x="1688708" y="16008"/>
                      <a:pt x="1669742" y="0"/>
                      <a:pt x="1661737" y="0"/>
                    </a:cubicBezTo>
                    <a:cubicBezTo>
                      <a:pt x="1651123" y="174"/>
                      <a:pt x="1426660" y="1566"/>
                      <a:pt x="1425790" y="2262"/>
                    </a:cubicBezTo>
                    <a:cubicBezTo>
                      <a:pt x="1413957" y="12006"/>
                      <a:pt x="1404213" y="23316"/>
                      <a:pt x="1395861" y="36193"/>
                    </a:cubicBezTo>
                    <a:cubicBezTo>
                      <a:pt x="1393251" y="41587"/>
                      <a:pt x="1392903" y="47329"/>
                      <a:pt x="1392903" y="53071"/>
                    </a:cubicBezTo>
                    <a:cubicBezTo>
                      <a:pt x="1392729" y="84565"/>
                      <a:pt x="1392381" y="116060"/>
                      <a:pt x="1392555" y="147554"/>
                    </a:cubicBezTo>
                    <a:cubicBezTo>
                      <a:pt x="1392729" y="188271"/>
                      <a:pt x="1389249" y="176265"/>
                      <a:pt x="1414306" y="205845"/>
                    </a:cubicBezTo>
                    <a:cubicBezTo>
                      <a:pt x="1420918" y="213675"/>
                      <a:pt x="1428574" y="218373"/>
                      <a:pt x="1438840" y="217851"/>
                    </a:cubicBezTo>
                    <a:cubicBezTo>
                      <a:pt x="1444582" y="217677"/>
                      <a:pt x="1450324" y="217503"/>
                      <a:pt x="1456240" y="217503"/>
                    </a:cubicBezTo>
                    <a:cubicBezTo>
                      <a:pt x="1522013" y="217329"/>
                      <a:pt x="1587786" y="216981"/>
                      <a:pt x="1653559" y="217155"/>
                    </a:cubicBezTo>
                    <a:cubicBezTo>
                      <a:pt x="1664870" y="217155"/>
                      <a:pt x="1673396" y="212805"/>
                      <a:pt x="1679486" y="204105"/>
                    </a:cubicBezTo>
                    <a:cubicBezTo>
                      <a:pt x="1688360" y="191229"/>
                      <a:pt x="1698800" y="187923"/>
                      <a:pt x="1714112" y="192273"/>
                    </a:cubicBezTo>
                    <a:cubicBezTo>
                      <a:pt x="1731861" y="197319"/>
                      <a:pt x="1750131" y="200799"/>
                      <a:pt x="1767531" y="207063"/>
                    </a:cubicBezTo>
                    <a:cubicBezTo>
                      <a:pt x="1800070" y="218896"/>
                      <a:pt x="1869845" y="262744"/>
                      <a:pt x="1872281" y="264658"/>
                    </a:cubicBezTo>
                    <a:cubicBezTo>
                      <a:pt x="1901165" y="286583"/>
                      <a:pt x="1926048" y="312683"/>
                      <a:pt x="1948668" y="340871"/>
                    </a:cubicBezTo>
                    <a:cubicBezTo>
                      <a:pt x="1964850" y="361056"/>
                      <a:pt x="1979118" y="382284"/>
                      <a:pt x="1991821" y="404730"/>
                    </a:cubicBezTo>
                    <a:cubicBezTo>
                      <a:pt x="2031493" y="474854"/>
                      <a:pt x="2049937" y="550719"/>
                      <a:pt x="2051504" y="630760"/>
                    </a:cubicBezTo>
                    <a:cubicBezTo>
                      <a:pt x="2052548" y="680525"/>
                      <a:pt x="2049937" y="730116"/>
                      <a:pt x="2046806" y="779706"/>
                    </a:cubicBezTo>
                    <a:cubicBezTo>
                      <a:pt x="2044369" y="816943"/>
                      <a:pt x="2040889" y="854180"/>
                      <a:pt x="2036017" y="891242"/>
                    </a:cubicBezTo>
                    <a:cubicBezTo>
                      <a:pt x="2029753" y="940659"/>
                      <a:pt x="2020357" y="989380"/>
                      <a:pt x="2006785" y="1037231"/>
                    </a:cubicBezTo>
                    <a:cubicBezTo>
                      <a:pt x="1996345" y="1074293"/>
                      <a:pt x="1984339" y="1111008"/>
                      <a:pt x="1969896" y="1146678"/>
                    </a:cubicBezTo>
                    <a:cubicBezTo>
                      <a:pt x="1951452" y="1192093"/>
                      <a:pt x="1929354" y="1235768"/>
                      <a:pt x="1901687" y="1276136"/>
                    </a:cubicBezTo>
                    <a:cubicBezTo>
                      <a:pt x="1884635" y="1301193"/>
                      <a:pt x="1864625" y="1324161"/>
                      <a:pt x="1843222" y="1345563"/>
                    </a:cubicBezTo>
                    <a:cubicBezTo>
                      <a:pt x="1835392" y="1353394"/>
                      <a:pt x="1828780" y="1362790"/>
                      <a:pt x="1818688" y="1368010"/>
                    </a:cubicBezTo>
                    <a:cubicBezTo>
                      <a:pt x="1811728" y="1377754"/>
                      <a:pt x="1803028" y="1385758"/>
                      <a:pt x="1793283" y="1392544"/>
                    </a:cubicBezTo>
                    <a:cubicBezTo>
                      <a:pt x="1776927" y="1406986"/>
                      <a:pt x="1759527" y="1420211"/>
                      <a:pt x="1741083" y="1431869"/>
                    </a:cubicBezTo>
                    <a:cubicBezTo>
                      <a:pt x="1673570" y="1474152"/>
                      <a:pt x="1600488" y="1504602"/>
                      <a:pt x="1526363" y="1532442"/>
                    </a:cubicBezTo>
                    <a:cubicBezTo>
                      <a:pt x="1437796" y="1565677"/>
                      <a:pt x="1350795" y="1602218"/>
                      <a:pt x="1269709" y="1651460"/>
                    </a:cubicBezTo>
                    <a:cubicBezTo>
                      <a:pt x="1225338" y="1678257"/>
                      <a:pt x="1184622" y="1709229"/>
                      <a:pt x="1153823" y="1751686"/>
                    </a:cubicBezTo>
                    <a:cubicBezTo>
                      <a:pt x="1135379" y="1777090"/>
                      <a:pt x="1120589" y="1804409"/>
                      <a:pt x="1107017" y="1832597"/>
                    </a:cubicBezTo>
                    <a:cubicBezTo>
                      <a:pt x="1104581" y="1839209"/>
                      <a:pt x="1101971" y="1845996"/>
                      <a:pt x="1099361" y="1852956"/>
                    </a:cubicBezTo>
                    <a:cubicBezTo>
                      <a:pt x="1075696" y="1788575"/>
                      <a:pt x="1014273" y="1717581"/>
                      <a:pt x="1009227" y="1712535"/>
                    </a:cubicBezTo>
                    <a:cubicBezTo>
                      <a:pt x="976341" y="1679475"/>
                      <a:pt x="825480" y="1595779"/>
                      <a:pt x="789810" y="1578205"/>
                    </a:cubicBezTo>
                    <a:cubicBezTo>
                      <a:pt x="743873" y="1555759"/>
                      <a:pt x="695500" y="1538533"/>
                      <a:pt x="648345" y="1519044"/>
                    </a:cubicBezTo>
                    <a:cubicBezTo>
                      <a:pt x="585704" y="1493118"/>
                      <a:pt x="523237" y="1466843"/>
                      <a:pt x="465120" y="1431521"/>
                    </a:cubicBezTo>
                    <a:cubicBezTo>
                      <a:pt x="419184" y="1403506"/>
                      <a:pt x="379859" y="1367836"/>
                      <a:pt x="344362" y="1327641"/>
                    </a:cubicBezTo>
                    <a:cubicBezTo>
                      <a:pt x="322786" y="1305717"/>
                      <a:pt x="304516" y="1281182"/>
                      <a:pt x="287986" y="1255256"/>
                    </a:cubicBezTo>
                    <a:cubicBezTo>
                      <a:pt x="247095" y="1191223"/>
                      <a:pt x="219950" y="1121100"/>
                      <a:pt x="198548" y="1048889"/>
                    </a:cubicBezTo>
                    <a:cubicBezTo>
                      <a:pt x="185150" y="1003996"/>
                      <a:pt x="176102" y="958059"/>
                      <a:pt x="169316" y="911601"/>
                    </a:cubicBezTo>
                    <a:cubicBezTo>
                      <a:pt x="157309" y="829123"/>
                      <a:pt x="152611" y="746298"/>
                      <a:pt x="150871" y="662951"/>
                    </a:cubicBezTo>
                    <a:cubicBezTo>
                      <a:pt x="149131" y="581691"/>
                      <a:pt x="161312" y="503564"/>
                      <a:pt x="197678" y="430309"/>
                    </a:cubicBezTo>
                    <a:cubicBezTo>
                      <a:pt x="243789" y="337565"/>
                      <a:pt x="309736" y="263962"/>
                      <a:pt x="405263" y="219766"/>
                    </a:cubicBezTo>
                    <a:cubicBezTo>
                      <a:pt x="433278" y="206889"/>
                      <a:pt x="462858" y="198711"/>
                      <a:pt x="493135" y="193143"/>
                    </a:cubicBezTo>
                    <a:cubicBezTo>
                      <a:pt x="498181" y="192273"/>
                      <a:pt x="502183" y="193143"/>
                      <a:pt x="505315" y="197319"/>
                    </a:cubicBezTo>
                    <a:cubicBezTo>
                      <a:pt x="510883" y="205323"/>
                      <a:pt x="519757" y="209673"/>
                      <a:pt x="527239" y="215067"/>
                    </a:cubicBezTo>
                    <a:cubicBezTo>
                      <a:pt x="532981" y="219244"/>
                      <a:pt x="540116" y="218896"/>
                      <a:pt x="547424" y="218896"/>
                    </a:cubicBezTo>
                    <a:cubicBezTo>
                      <a:pt x="606933" y="218547"/>
                      <a:pt x="737609" y="217329"/>
                      <a:pt x="743177" y="218547"/>
                    </a:cubicBezTo>
                    <a:cubicBezTo>
                      <a:pt x="772061" y="224290"/>
                      <a:pt x="806340" y="176265"/>
                      <a:pt x="806340" y="170697"/>
                    </a:cubicBezTo>
                    <a:cubicBezTo>
                      <a:pt x="806166" y="134156"/>
                      <a:pt x="806166" y="97616"/>
                      <a:pt x="806166" y="61075"/>
                    </a:cubicBezTo>
                    <a:cubicBezTo>
                      <a:pt x="806166" y="54115"/>
                      <a:pt x="803382" y="48373"/>
                      <a:pt x="800772" y="42457"/>
                    </a:cubicBezTo>
                    <a:cubicBezTo>
                      <a:pt x="791376" y="33061"/>
                      <a:pt x="781805" y="23838"/>
                      <a:pt x="772757" y="13920"/>
                    </a:cubicBezTo>
                    <a:cubicBezTo>
                      <a:pt x="764927" y="5220"/>
                      <a:pt x="755879" y="2088"/>
                      <a:pt x="744221" y="2088"/>
                    </a:cubicBezTo>
                    <a:cubicBezTo>
                      <a:pt x="680188" y="2610"/>
                      <a:pt x="616155" y="2610"/>
                      <a:pt x="552122" y="2784"/>
                    </a:cubicBezTo>
                    <a:cubicBezTo>
                      <a:pt x="521323" y="2784"/>
                      <a:pt x="520975" y="2610"/>
                      <a:pt x="499573" y="24882"/>
                    </a:cubicBezTo>
                    <a:cubicBezTo>
                      <a:pt x="492439" y="32191"/>
                      <a:pt x="485131" y="37237"/>
                      <a:pt x="474343" y="37585"/>
                    </a:cubicBezTo>
                    <a:cubicBezTo>
                      <a:pt x="465816" y="37933"/>
                      <a:pt x="457290" y="40195"/>
                      <a:pt x="448764" y="41935"/>
                    </a:cubicBezTo>
                    <a:cubicBezTo>
                      <a:pt x="402479" y="50983"/>
                      <a:pt x="315652" y="96224"/>
                      <a:pt x="311650" y="98312"/>
                    </a:cubicBezTo>
                    <a:cubicBezTo>
                      <a:pt x="238395" y="139376"/>
                      <a:pt x="177668" y="194535"/>
                      <a:pt x="127033" y="261004"/>
                    </a:cubicBezTo>
                    <a:cubicBezTo>
                      <a:pt x="105631" y="289019"/>
                      <a:pt x="41250" y="408733"/>
                      <a:pt x="34985" y="428569"/>
                    </a:cubicBezTo>
                    <a:cubicBezTo>
                      <a:pt x="21065" y="472070"/>
                      <a:pt x="10277" y="516092"/>
                      <a:pt x="5057" y="561855"/>
                    </a:cubicBezTo>
                    <a:cubicBezTo>
                      <a:pt x="1751" y="591609"/>
                      <a:pt x="-163" y="621190"/>
                      <a:pt x="11" y="650770"/>
                    </a:cubicBezTo>
                    <a:cubicBezTo>
                      <a:pt x="185" y="717935"/>
                      <a:pt x="3665" y="784927"/>
                      <a:pt x="10625" y="851918"/>
                    </a:cubicBezTo>
                    <a:cubicBezTo>
                      <a:pt x="16889" y="913341"/>
                      <a:pt x="25415" y="974590"/>
                      <a:pt x="39336" y="1034620"/>
                    </a:cubicBezTo>
                    <a:cubicBezTo>
                      <a:pt x="52734" y="1092215"/>
                      <a:pt x="71178" y="1148592"/>
                      <a:pt x="92754" y="1203751"/>
                    </a:cubicBezTo>
                    <a:cubicBezTo>
                      <a:pt x="146521" y="1340691"/>
                      <a:pt x="234393" y="1451009"/>
                      <a:pt x="352889" y="1537489"/>
                    </a:cubicBezTo>
                    <a:cubicBezTo>
                      <a:pt x="383339" y="1559761"/>
                      <a:pt x="489481" y="1613876"/>
                      <a:pt x="509317" y="1623098"/>
                    </a:cubicBezTo>
                    <a:cubicBezTo>
                      <a:pt x="579092" y="1655810"/>
                      <a:pt x="651477" y="1682085"/>
                      <a:pt x="721600" y="1713405"/>
                    </a:cubicBezTo>
                    <a:cubicBezTo>
                      <a:pt x="767015" y="1733590"/>
                      <a:pt x="861847" y="1783181"/>
                      <a:pt x="863935" y="1786486"/>
                    </a:cubicBezTo>
                    <a:cubicBezTo>
                      <a:pt x="892297" y="1805801"/>
                      <a:pt x="918572" y="1826855"/>
                      <a:pt x="939626" y="1854522"/>
                    </a:cubicBezTo>
                    <a:cubicBezTo>
                      <a:pt x="955460" y="1875402"/>
                      <a:pt x="968162" y="1897674"/>
                      <a:pt x="978254" y="1921687"/>
                    </a:cubicBezTo>
                    <a:cubicBezTo>
                      <a:pt x="994611" y="1961011"/>
                      <a:pt x="999309" y="2002772"/>
                      <a:pt x="1000875" y="2044533"/>
                    </a:cubicBezTo>
                    <a:cubicBezTo>
                      <a:pt x="1002963" y="2096560"/>
                      <a:pt x="998787" y="2148238"/>
                      <a:pt x="984867" y="2198699"/>
                    </a:cubicBezTo>
                    <a:cubicBezTo>
                      <a:pt x="973730" y="2239068"/>
                      <a:pt x="959114" y="2278392"/>
                      <a:pt x="945368" y="2318065"/>
                    </a:cubicBezTo>
                    <a:cubicBezTo>
                      <a:pt x="933710" y="2351822"/>
                      <a:pt x="918224" y="2384360"/>
                      <a:pt x="910741" y="2419683"/>
                    </a:cubicBezTo>
                    <a:cubicBezTo>
                      <a:pt x="907609" y="2434473"/>
                      <a:pt x="915962" y="2445435"/>
                      <a:pt x="931100" y="2446131"/>
                    </a:cubicBezTo>
                    <a:cubicBezTo>
                      <a:pt x="936320" y="2446305"/>
                      <a:pt x="1195932" y="2448045"/>
                      <a:pt x="1252831" y="2448219"/>
                    </a:cubicBezTo>
                    <a:cubicBezTo>
                      <a:pt x="1270405" y="2448219"/>
                      <a:pt x="1275799" y="2441955"/>
                      <a:pt x="1278235" y="2424729"/>
                    </a:cubicBezTo>
                    <a:cubicBezTo>
                      <a:pt x="1281019" y="2404718"/>
                      <a:pt x="1222554" y="2241852"/>
                      <a:pt x="1205850" y="2176079"/>
                    </a:cubicBezTo>
                    <a:cubicBezTo>
                      <a:pt x="1196802" y="2140582"/>
                      <a:pt x="1193844" y="2104390"/>
                      <a:pt x="1192104" y="2068023"/>
                    </a:cubicBezTo>
                    <a:cubicBezTo>
                      <a:pt x="1190190" y="2029916"/>
                      <a:pt x="1191930" y="1992158"/>
                      <a:pt x="1202196" y="1955095"/>
                    </a:cubicBezTo>
                    <a:cubicBezTo>
                      <a:pt x="1211940" y="1920121"/>
                      <a:pt x="1228123" y="1888278"/>
                      <a:pt x="1249699" y="1859046"/>
                    </a:cubicBezTo>
                    <a:cubicBezTo>
                      <a:pt x="1277887" y="1820765"/>
                      <a:pt x="1315472" y="1793273"/>
                      <a:pt x="1355667" y="1769608"/>
                    </a:cubicBezTo>
                    <a:cubicBezTo>
                      <a:pt x="1409433" y="1737940"/>
                      <a:pt x="1467376" y="1715145"/>
                      <a:pt x="1525493" y="1692873"/>
                    </a:cubicBezTo>
                    <a:cubicBezTo>
                      <a:pt x="1604664" y="1662423"/>
                      <a:pt x="1683140" y="1630580"/>
                      <a:pt x="1759179" y="1592821"/>
                    </a:cubicBezTo>
                    <a:cubicBezTo>
                      <a:pt x="1861841" y="1541839"/>
                      <a:pt x="1944840" y="1467887"/>
                      <a:pt x="2013223" y="1377232"/>
                    </a:cubicBezTo>
                    <a:cubicBezTo>
                      <a:pt x="2066120" y="1307283"/>
                      <a:pt x="2101268" y="1227764"/>
                      <a:pt x="2129283" y="1145112"/>
                    </a:cubicBezTo>
                    <a:cubicBezTo>
                      <a:pt x="2140941" y="1110834"/>
                      <a:pt x="2151555" y="1076381"/>
                      <a:pt x="2159385" y="1041059"/>
                    </a:cubicBezTo>
                    <a:cubicBezTo>
                      <a:pt x="2168434" y="999820"/>
                      <a:pt x="2175568" y="958233"/>
                      <a:pt x="2181832" y="916473"/>
                    </a:cubicBezTo>
                    <a:cubicBezTo>
                      <a:pt x="2194882" y="829819"/>
                      <a:pt x="2199058" y="742644"/>
                      <a:pt x="2200624" y="655120"/>
                    </a:cubicBezTo>
                    <a:cubicBezTo>
                      <a:pt x="2201668" y="569685"/>
                      <a:pt x="2187748" y="486686"/>
                      <a:pt x="2157819" y="406296"/>
                    </a:cubicBezTo>
                    <a:close/>
                    <a:moveTo>
                      <a:pt x="423186" y="1439873"/>
                    </a:moveTo>
                    <a:cubicBezTo>
                      <a:pt x="423186" y="1439873"/>
                      <a:pt x="423186" y="1439873"/>
                      <a:pt x="423186" y="1439873"/>
                    </a:cubicBezTo>
                    <a:cubicBezTo>
                      <a:pt x="422838" y="1440221"/>
                      <a:pt x="422664" y="1440569"/>
                      <a:pt x="422316" y="1440917"/>
                    </a:cubicBezTo>
                    <a:cubicBezTo>
                      <a:pt x="422490" y="1440569"/>
                      <a:pt x="422838" y="1440395"/>
                      <a:pt x="423186" y="1439873"/>
                    </a:cubicBezTo>
                    <a:close/>
                    <a:moveTo>
                      <a:pt x="902215" y="1670253"/>
                    </a:moveTo>
                    <a:cubicBezTo>
                      <a:pt x="902389" y="1670079"/>
                      <a:pt x="902563" y="1669731"/>
                      <a:pt x="902737" y="1669557"/>
                    </a:cubicBezTo>
                    <a:cubicBezTo>
                      <a:pt x="902563" y="1669905"/>
                      <a:pt x="902389" y="1670079"/>
                      <a:pt x="902215" y="1670253"/>
                    </a:cubicBezTo>
                    <a:cubicBezTo>
                      <a:pt x="902563" y="1670427"/>
                      <a:pt x="902737" y="1670775"/>
                      <a:pt x="903085" y="1670949"/>
                    </a:cubicBezTo>
                    <a:cubicBezTo>
                      <a:pt x="902737" y="1670775"/>
                      <a:pt x="902389" y="1670601"/>
                      <a:pt x="902215" y="1670253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275">
                <a:extLst>
                  <a:ext uri="{FF2B5EF4-FFF2-40B4-BE49-F238E27FC236}">
                    <a16:creationId xmlns:a16="http://schemas.microsoft.com/office/drawing/2014/main" id="{DCE280AA-69D6-41FE-AF3B-02BB1C161408}"/>
                  </a:ext>
                </a:extLst>
              </p:cNvPr>
              <p:cNvSpPr/>
              <p:nvPr/>
            </p:nvSpPr>
            <p:spPr>
              <a:xfrm>
                <a:off x="535377" y="4508788"/>
                <a:ext cx="1740" cy="1740"/>
              </a:xfrm>
              <a:custGeom>
                <a:avLst/>
                <a:gdLst>
                  <a:gd name="connsiteX0" fmla="*/ 1218 w 1740"/>
                  <a:gd name="connsiteY0" fmla="*/ 2436 h 1740"/>
                  <a:gd name="connsiteX1" fmla="*/ 1914 w 1740"/>
                  <a:gd name="connsiteY1" fmla="*/ 0 h 1740"/>
                  <a:gd name="connsiteX2" fmla="*/ 0 w 1740"/>
                  <a:gd name="connsiteY2" fmla="*/ 522 h 1740"/>
                  <a:gd name="connsiteX3" fmla="*/ 1218 w 1740"/>
                  <a:gd name="connsiteY3" fmla="*/ 2436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" h="1740">
                    <a:moveTo>
                      <a:pt x="1218" y="2436"/>
                    </a:moveTo>
                    <a:cubicBezTo>
                      <a:pt x="2784" y="2088"/>
                      <a:pt x="2610" y="1044"/>
                      <a:pt x="1914" y="0"/>
                    </a:cubicBezTo>
                    <a:cubicBezTo>
                      <a:pt x="1218" y="174"/>
                      <a:pt x="696" y="348"/>
                      <a:pt x="0" y="522"/>
                    </a:cubicBezTo>
                    <a:cubicBezTo>
                      <a:pt x="348" y="1218"/>
                      <a:pt x="870" y="2436"/>
                      <a:pt x="1218" y="2436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276">
                <a:extLst>
                  <a:ext uri="{FF2B5EF4-FFF2-40B4-BE49-F238E27FC236}">
                    <a16:creationId xmlns:a16="http://schemas.microsoft.com/office/drawing/2014/main" id="{6B4B1DBD-E803-4153-BC22-DC06C336EDC1}"/>
                  </a:ext>
                </a:extLst>
              </p:cNvPr>
              <p:cNvSpPr/>
              <p:nvPr/>
            </p:nvSpPr>
            <p:spPr>
              <a:xfrm>
                <a:off x="649871" y="5777790"/>
                <a:ext cx="1740" cy="1740"/>
              </a:xfrm>
              <a:custGeom>
                <a:avLst/>
                <a:gdLst>
                  <a:gd name="connsiteX0" fmla="*/ 2262 w 1740"/>
                  <a:gd name="connsiteY0" fmla="*/ 174 h 0"/>
                  <a:gd name="connsiteX1" fmla="*/ 0 w 1740"/>
                  <a:gd name="connsiteY1" fmla="*/ 0 h 0"/>
                  <a:gd name="connsiteX2" fmla="*/ 2262 w 1740"/>
                  <a:gd name="connsiteY2" fmla="*/ 17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0">
                    <a:moveTo>
                      <a:pt x="2262" y="174"/>
                    </a:moveTo>
                    <a:cubicBezTo>
                      <a:pt x="1566" y="174"/>
                      <a:pt x="870" y="0"/>
                      <a:pt x="0" y="0"/>
                    </a:cubicBezTo>
                    <a:cubicBezTo>
                      <a:pt x="870" y="696"/>
                      <a:pt x="1392" y="1392"/>
                      <a:pt x="2262" y="174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277">
                <a:extLst>
                  <a:ext uri="{FF2B5EF4-FFF2-40B4-BE49-F238E27FC236}">
                    <a16:creationId xmlns:a16="http://schemas.microsoft.com/office/drawing/2014/main" id="{A2CAFD80-E608-48F3-BDA2-B7F2167E5DD2}"/>
                  </a:ext>
                </a:extLst>
              </p:cNvPr>
              <p:cNvSpPr/>
              <p:nvPr/>
            </p:nvSpPr>
            <p:spPr>
              <a:xfrm>
                <a:off x="616462" y="5787534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696 w 0"/>
                  <a:gd name="connsiteY1" fmla="*/ 522 h 0"/>
                  <a:gd name="connsiteX2" fmla="*/ 870 w 0"/>
                  <a:gd name="connsiteY2" fmla="*/ 348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174" y="174"/>
                      <a:pt x="522" y="348"/>
                      <a:pt x="696" y="522"/>
                    </a:cubicBezTo>
                    <a:lnTo>
                      <a:pt x="870" y="348"/>
                    </a:lnTo>
                    <a:cubicBezTo>
                      <a:pt x="522" y="174"/>
                      <a:pt x="174" y="174"/>
                      <a:pt x="0" y="0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278">
                <a:extLst>
                  <a:ext uri="{FF2B5EF4-FFF2-40B4-BE49-F238E27FC236}">
                    <a16:creationId xmlns:a16="http://schemas.microsoft.com/office/drawing/2014/main" id="{B536D819-3669-43C0-959C-79AA82FD63F0}"/>
                  </a:ext>
                </a:extLst>
              </p:cNvPr>
              <p:cNvSpPr/>
              <p:nvPr/>
            </p:nvSpPr>
            <p:spPr>
              <a:xfrm>
                <a:off x="2089048" y="4677048"/>
                <a:ext cx="1740" cy="1740"/>
              </a:xfrm>
              <a:custGeom>
                <a:avLst/>
                <a:gdLst>
                  <a:gd name="connsiteX0" fmla="*/ 0 w 0"/>
                  <a:gd name="connsiteY0" fmla="*/ 1392 h 0"/>
                  <a:gd name="connsiteX1" fmla="*/ 174 w 0"/>
                  <a:gd name="connsiteY1" fmla="*/ 0 h 0"/>
                  <a:gd name="connsiteX2" fmla="*/ 174 w 0"/>
                  <a:gd name="connsiteY2" fmla="*/ 0 h 0"/>
                  <a:gd name="connsiteX3" fmla="*/ 0 w 0"/>
                  <a:gd name="connsiteY3" fmla="*/ 13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392"/>
                    </a:moveTo>
                    <a:cubicBezTo>
                      <a:pt x="0" y="870"/>
                      <a:pt x="0" y="348"/>
                      <a:pt x="174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4" y="348"/>
                      <a:pt x="0" y="870"/>
                      <a:pt x="0" y="1392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279">
                <a:extLst>
                  <a:ext uri="{FF2B5EF4-FFF2-40B4-BE49-F238E27FC236}">
                    <a16:creationId xmlns:a16="http://schemas.microsoft.com/office/drawing/2014/main" id="{338E1E58-4972-4A33-852F-E75F1A97F171}"/>
                  </a:ext>
                </a:extLst>
              </p:cNvPr>
              <p:cNvSpPr/>
              <p:nvPr/>
            </p:nvSpPr>
            <p:spPr>
              <a:xfrm>
                <a:off x="617158" y="5787882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280">
                <a:extLst>
                  <a:ext uri="{FF2B5EF4-FFF2-40B4-BE49-F238E27FC236}">
                    <a16:creationId xmlns:a16="http://schemas.microsoft.com/office/drawing/2014/main" id="{B62D2F02-2870-471A-A1F9-2E52C102E225}"/>
                  </a:ext>
                </a:extLst>
              </p:cNvPr>
              <p:cNvSpPr/>
              <p:nvPr/>
            </p:nvSpPr>
            <p:spPr>
              <a:xfrm>
                <a:off x="617332" y="5788056"/>
                <a:ext cx="1740" cy="1740"/>
              </a:xfrm>
              <a:custGeom>
                <a:avLst/>
                <a:gdLst>
                  <a:gd name="connsiteX0" fmla="*/ 522 w 0"/>
                  <a:gd name="connsiteY0" fmla="*/ 522 h 0"/>
                  <a:gd name="connsiteX1" fmla="*/ 0 w 0"/>
                  <a:gd name="connsiteY1" fmla="*/ 0 h 0"/>
                  <a:gd name="connsiteX2" fmla="*/ 174 w 0"/>
                  <a:gd name="connsiteY2" fmla="*/ 348 h 0"/>
                  <a:gd name="connsiteX3" fmla="*/ 522 w 0"/>
                  <a:gd name="connsiteY3" fmla="*/ 52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22" y="522"/>
                    </a:moveTo>
                    <a:cubicBezTo>
                      <a:pt x="348" y="348"/>
                      <a:pt x="174" y="174"/>
                      <a:pt x="0" y="0"/>
                    </a:cubicBezTo>
                    <a:cubicBezTo>
                      <a:pt x="0" y="174"/>
                      <a:pt x="0" y="174"/>
                      <a:pt x="174" y="348"/>
                    </a:cubicBezTo>
                    <a:cubicBezTo>
                      <a:pt x="174" y="522"/>
                      <a:pt x="348" y="522"/>
                      <a:pt x="522" y="522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1" name="Graphic 166">
              <a:extLst>
                <a:ext uri="{FF2B5EF4-FFF2-40B4-BE49-F238E27FC236}">
                  <a16:creationId xmlns:a16="http://schemas.microsoft.com/office/drawing/2014/main" id="{1808D070-C4A3-4FA5-BE6F-4194060D2B74}"/>
                </a:ext>
              </a:extLst>
            </p:cNvPr>
            <p:cNvGrpSpPr/>
            <p:nvPr/>
          </p:nvGrpSpPr>
          <p:grpSpPr>
            <a:xfrm>
              <a:off x="627547" y="4678133"/>
              <a:ext cx="1393762" cy="1103178"/>
              <a:chOff x="627547" y="4678133"/>
              <a:chExt cx="1393762" cy="1103178"/>
            </a:xfrm>
            <a:grpFill/>
          </p:grpSpPr>
          <p:sp>
            <p:nvSpPr>
              <p:cNvPr id="362" name="Freeform: Shape 269">
                <a:extLst>
                  <a:ext uri="{FF2B5EF4-FFF2-40B4-BE49-F238E27FC236}">
                    <a16:creationId xmlns:a16="http://schemas.microsoft.com/office/drawing/2014/main" id="{BE912A0C-570F-4C6D-B850-4710FEAEB358}"/>
                  </a:ext>
                </a:extLst>
              </p:cNvPr>
              <p:cNvSpPr/>
              <p:nvPr/>
            </p:nvSpPr>
            <p:spPr>
              <a:xfrm>
                <a:off x="627547" y="4678133"/>
                <a:ext cx="1393762" cy="1103178"/>
              </a:xfrm>
              <a:custGeom>
                <a:avLst/>
                <a:gdLst>
                  <a:gd name="connsiteX0" fmla="*/ 1394161 w 1393762"/>
                  <a:gd name="connsiteY0" fmla="*/ 439838 h 1103177"/>
                  <a:gd name="connsiteX1" fmla="*/ 1367539 w 1393762"/>
                  <a:gd name="connsiteY1" fmla="*/ 344833 h 1103177"/>
                  <a:gd name="connsiteX2" fmla="*/ 1344918 w 1393762"/>
                  <a:gd name="connsiteY2" fmla="*/ 319951 h 1103177"/>
                  <a:gd name="connsiteX3" fmla="*/ 1260005 w 1393762"/>
                  <a:gd name="connsiteY3" fmla="*/ 279060 h 1103177"/>
                  <a:gd name="connsiteX4" fmla="*/ 1066862 w 1393762"/>
                  <a:gd name="connsiteY4" fmla="*/ 265836 h 1103177"/>
                  <a:gd name="connsiteX5" fmla="*/ 1066862 w 1393762"/>
                  <a:gd name="connsiteY5" fmla="*/ 265836 h 1103177"/>
                  <a:gd name="connsiteX6" fmla="*/ 1066862 w 1393762"/>
                  <a:gd name="connsiteY6" fmla="*/ 265836 h 1103177"/>
                  <a:gd name="connsiteX7" fmla="*/ 1066862 w 1393762"/>
                  <a:gd name="connsiteY7" fmla="*/ 265836 h 1103177"/>
                  <a:gd name="connsiteX8" fmla="*/ 1066862 w 1393762"/>
                  <a:gd name="connsiteY8" fmla="*/ 265836 h 1103177"/>
                  <a:gd name="connsiteX9" fmla="*/ 1046330 w 1393762"/>
                  <a:gd name="connsiteY9" fmla="*/ 267054 h 1103177"/>
                  <a:gd name="connsiteX10" fmla="*/ 1041979 w 1393762"/>
                  <a:gd name="connsiteY10" fmla="*/ 264096 h 1103177"/>
                  <a:gd name="connsiteX11" fmla="*/ 1040762 w 1393762"/>
                  <a:gd name="connsiteY11" fmla="*/ 231209 h 1103177"/>
                  <a:gd name="connsiteX12" fmla="*/ 1021447 w 1393762"/>
                  <a:gd name="connsiteY12" fmla="*/ 90267 h 1103177"/>
                  <a:gd name="connsiteX13" fmla="*/ 1011007 w 1393762"/>
                  <a:gd name="connsiteY13" fmla="*/ 61904 h 1103177"/>
                  <a:gd name="connsiteX14" fmla="*/ 912695 w 1393762"/>
                  <a:gd name="connsiteY14" fmla="*/ 1351 h 1103177"/>
                  <a:gd name="connsiteX15" fmla="*/ 800638 w 1393762"/>
                  <a:gd name="connsiteY15" fmla="*/ 655 h 1103177"/>
                  <a:gd name="connsiteX16" fmla="*/ 501527 w 1393762"/>
                  <a:gd name="connsiteY16" fmla="*/ 1177 h 1103177"/>
                  <a:gd name="connsiteX17" fmla="*/ 424792 w 1393762"/>
                  <a:gd name="connsiteY17" fmla="*/ 19100 h 1103177"/>
                  <a:gd name="connsiteX18" fmla="*/ 388773 w 1393762"/>
                  <a:gd name="connsiteY18" fmla="*/ 53552 h 1103177"/>
                  <a:gd name="connsiteX19" fmla="*/ 365283 w 1393762"/>
                  <a:gd name="connsiteY19" fmla="*/ 121065 h 1103177"/>
                  <a:gd name="connsiteX20" fmla="*/ 353103 w 1393762"/>
                  <a:gd name="connsiteY20" fmla="*/ 260094 h 1103177"/>
                  <a:gd name="connsiteX21" fmla="*/ 344750 w 1393762"/>
                  <a:gd name="connsiteY21" fmla="*/ 269142 h 1103177"/>
                  <a:gd name="connsiteX22" fmla="*/ 229213 w 1393762"/>
                  <a:gd name="connsiteY22" fmla="*/ 267402 h 1103177"/>
                  <a:gd name="connsiteX23" fmla="*/ 99928 w 1393762"/>
                  <a:gd name="connsiteY23" fmla="*/ 290544 h 1103177"/>
                  <a:gd name="connsiteX24" fmla="*/ 31023 w 1393762"/>
                  <a:gd name="connsiteY24" fmla="*/ 339961 h 1103177"/>
                  <a:gd name="connsiteX25" fmla="*/ 51 w 1393762"/>
                  <a:gd name="connsiteY25" fmla="*/ 447495 h 1103177"/>
                  <a:gd name="connsiteX26" fmla="*/ 3705 w 1393762"/>
                  <a:gd name="connsiteY26" fmla="*/ 1078081 h 1103177"/>
                  <a:gd name="connsiteX27" fmla="*/ 22497 w 1393762"/>
                  <a:gd name="connsiteY27" fmla="*/ 1099831 h 1103177"/>
                  <a:gd name="connsiteX28" fmla="*/ 1366843 w 1393762"/>
                  <a:gd name="connsiteY28" fmla="*/ 1103659 h 1103177"/>
                  <a:gd name="connsiteX29" fmla="*/ 1390855 w 1393762"/>
                  <a:gd name="connsiteY29" fmla="*/ 1079995 h 1103177"/>
                  <a:gd name="connsiteX30" fmla="*/ 1394161 w 1393762"/>
                  <a:gd name="connsiteY30" fmla="*/ 439838 h 1103177"/>
                  <a:gd name="connsiteX31" fmla="*/ 482561 w 1393762"/>
                  <a:gd name="connsiteY31" fmla="*/ 164740 h 1103177"/>
                  <a:gd name="connsiteX32" fmla="*/ 509531 w 1393762"/>
                  <a:gd name="connsiteY32" fmla="*/ 138118 h 1103177"/>
                  <a:gd name="connsiteX33" fmla="*/ 897383 w 1393762"/>
                  <a:gd name="connsiteY33" fmla="*/ 137596 h 1103177"/>
                  <a:gd name="connsiteX34" fmla="*/ 917915 w 1393762"/>
                  <a:gd name="connsiteY34" fmla="*/ 158476 h 1103177"/>
                  <a:gd name="connsiteX35" fmla="*/ 918090 w 1393762"/>
                  <a:gd name="connsiteY35" fmla="*/ 266358 h 1103177"/>
                  <a:gd name="connsiteX36" fmla="*/ 916872 w 1393762"/>
                  <a:gd name="connsiteY36" fmla="*/ 268446 h 1103177"/>
                  <a:gd name="connsiteX37" fmla="*/ 901907 w 1393762"/>
                  <a:gd name="connsiteY37" fmla="*/ 269490 h 1103177"/>
                  <a:gd name="connsiteX38" fmla="*/ 507791 w 1393762"/>
                  <a:gd name="connsiteY38" fmla="*/ 269664 h 1103177"/>
                  <a:gd name="connsiteX39" fmla="*/ 482387 w 1393762"/>
                  <a:gd name="connsiteY39" fmla="*/ 245651 h 1103177"/>
                  <a:gd name="connsiteX40" fmla="*/ 482561 w 1393762"/>
                  <a:gd name="connsiteY40" fmla="*/ 164740 h 1103177"/>
                  <a:gd name="connsiteX41" fmla="*/ 865367 w 1393762"/>
                  <a:gd name="connsiteY41" fmla="*/ 958715 h 1103177"/>
                  <a:gd name="connsiteX42" fmla="*/ 866237 w 1393762"/>
                  <a:gd name="connsiteY42" fmla="*/ 958715 h 1103177"/>
                  <a:gd name="connsiteX43" fmla="*/ 865367 w 1393762"/>
                  <a:gd name="connsiteY43" fmla="*/ 958715 h 1103177"/>
                  <a:gd name="connsiteX44" fmla="*/ 1261223 w 1393762"/>
                  <a:gd name="connsiteY44" fmla="*/ 951929 h 1103177"/>
                  <a:gd name="connsiteX45" fmla="*/ 1254263 w 1393762"/>
                  <a:gd name="connsiteY45" fmla="*/ 958889 h 1103177"/>
                  <a:gd name="connsiteX46" fmla="*/ 148823 w 1393762"/>
                  <a:gd name="connsiteY46" fmla="*/ 956975 h 1103177"/>
                  <a:gd name="connsiteX47" fmla="*/ 139253 w 1393762"/>
                  <a:gd name="connsiteY47" fmla="*/ 947230 h 1103177"/>
                  <a:gd name="connsiteX48" fmla="*/ 137513 w 1393762"/>
                  <a:gd name="connsiteY48" fmla="*/ 449931 h 1103177"/>
                  <a:gd name="connsiteX49" fmla="*/ 182232 w 1393762"/>
                  <a:gd name="connsiteY49" fmla="*/ 408518 h 1103177"/>
                  <a:gd name="connsiteX50" fmla="*/ 1209370 w 1393762"/>
                  <a:gd name="connsiteY50" fmla="*/ 410084 h 1103177"/>
                  <a:gd name="connsiteX51" fmla="*/ 1249565 w 1393762"/>
                  <a:gd name="connsiteY51" fmla="*/ 421568 h 1103177"/>
                  <a:gd name="connsiteX52" fmla="*/ 1263311 w 1393762"/>
                  <a:gd name="connsiteY52" fmla="*/ 456543 h 1103177"/>
                  <a:gd name="connsiteX53" fmla="*/ 1261223 w 1393762"/>
                  <a:gd name="connsiteY53" fmla="*/ 951929 h 110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393762" h="1103177">
                    <a:moveTo>
                      <a:pt x="1394161" y="439838"/>
                    </a:moveTo>
                    <a:cubicBezTo>
                      <a:pt x="1393639" y="405908"/>
                      <a:pt x="1384939" y="374065"/>
                      <a:pt x="1367539" y="344833"/>
                    </a:cubicBezTo>
                    <a:cubicBezTo>
                      <a:pt x="1360927" y="335785"/>
                      <a:pt x="1353444" y="327259"/>
                      <a:pt x="1344918" y="319951"/>
                    </a:cubicBezTo>
                    <a:cubicBezTo>
                      <a:pt x="1320210" y="298722"/>
                      <a:pt x="1290629" y="286890"/>
                      <a:pt x="1260005" y="279060"/>
                    </a:cubicBezTo>
                    <a:cubicBezTo>
                      <a:pt x="1222420" y="269490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lnTo>
                      <a:pt x="1066862" y="265836"/>
                    </a:ln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0076" y="266184"/>
                      <a:pt x="1053116" y="266706"/>
                      <a:pt x="1046330" y="267054"/>
                    </a:cubicBezTo>
                    <a:cubicBezTo>
                      <a:pt x="1041632" y="270882"/>
                      <a:pt x="1042154" y="266706"/>
                      <a:pt x="1041979" y="264096"/>
                    </a:cubicBezTo>
                    <a:cubicBezTo>
                      <a:pt x="1041457" y="253133"/>
                      <a:pt x="1041109" y="242171"/>
                      <a:pt x="1040762" y="231209"/>
                    </a:cubicBezTo>
                    <a:cubicBezTo>
                      <a:pt x="1038847" y="183532"/>
                      <a:pt x="1035193" y="136204"/>
                      <a:pt x="1021447" y="90267"/>
                    </a:cubicBezTo>
                    <a:cubicBezTo>
                      <a:pt x="1018489" y="80697"/>
                      <a:pt x="1014487" y="71301"/>
                      <a:pt x="1011007" y="61904"/>
                    </a:cubicBezTo>
                    <a:cubicBezTo>
                      <a:pt x="989257" y="23798"/>
                      <a:pt x="955848" y="4309"/>
                      <a:pt x="912695" y="1351"/>
                    </a:cubicBezTo>
                    <a:cubicBezTo>
                      <a:pt x="875459" y="-1085"/>
                      <a:pt x="838048" y="481"/>
                      <a:pt x="800638" y="655"/>
                    </a:cubicBezTo>
                    <a:cubicBezTo>
                      <a:pt x="700934" y="1177"/>
                      <a:pt x="601230" y="1177"/>
                      <a:pt x="501527" y="1177"/>
                    </a:cubicBezTo>
                    <a:cubicBezTo>
                      <a:pt x="474382" y="1177"/>
                      <a:pt x="448630" y="5876"/>
                      <a:pt x="424792" y="19100"/>
                    </a:cubicBezTo>
                    <a:cubicBezTo>
                      <a:pt x="409479" y="27104"/>
                      <a:pt x="397473" y="38588"/>
                      <a:pt x="388773" y="53552"/>
                    </a:cubicBezTo>
                    <a:cubicBezTo>
                      <a:pt x="376419" y="74433"/>
                      <a:pt x="369981" y="97575"/>
                      <a:pt x="365283" y="121065"/>
                    </a:cubicBezTo>
                    <a:cubicBezTo>
                      <a:pt x="356235" y="167002"/>
                      <a:pt x="352929" y="213461"/>
                      <a:pt x="353103" y="260094"/>
                    </a:cubicBezTo>
                    <a:cubicBezTo>
                      <a:pt x="353103" y="266358"/>
                      <a:pt x="352059" y="269838"/>
                      <a:pt x="344750" y="269142"/>
                    </a:cubicBezTo>
                    <a:cubicBezTo>
                      <a:pt x="306296" y="264966"/>
                      <a:pt x="267667" y="266532"/>
                      <a:pt x="229213" y="267402"/>
                    </a:cubicBezTo>
                    <a:cubicBezTo>
                      <a:pt x="185016" y="268272"/>
                      <a:pt x="141515" y="274188"/>
                      <a:pt x="99928" y="290544"/>
                    </a:cubicBezTo>
                    <a:cubicBezTo>
                      <a:pt x="72784" y="301158"/>
                      <a:pt x="48598" y="316122"/>
                      <a:pt x="31023" y="339961"/>
                    </a:cubicBezTo>
                    <a:cubicBezTo>
                      <a:pt x="7533" y="371977"/>
                      <a:pt x="399" y="409040"/>
                      <a:pt x="51" y="447495"/>
                    </a:cubicBezTo>
                    <a:cubicBezTo>
                      <a:pt x="-471" y="498825"/>
                      <a:pt x="3183" y="1026402"/>
                      <a:pt x="3705" y="1078081"/>
                    </a:cubicBezTo>
                    <a:cubicBezTo>
                      <a:pt x="3879" y="1090957"/>
                      <a:pt x="9969" y="1097743"/>
                      <a:pt x="22497" y="1099831"/>
                    </a:cubicBezTo>
                    <a:cubicBezTo>
                      <a:pt x="23193" y="1099831"/>
                      <a:pt x="1321950" y="1103659"/>
                      <a:pt x="1366843" y="1103659"/>
                    </a:cubicBezTo>
                    <a:cubicBezTo>
                      <a:pt x="1383373" y="1103659"/>
                      <a:pt x="1390681" y="1096525"/>
                      <a:pt x="1390855" y="1079995"/>
                    </a:cubicBezTo>
                    <a:cubicBezTo>
                      <a:pt x="1391377" y="982031"/>
                      <a:pt x="1394509" y="465069"/>
                      <a:pt x="1394161" y="439838"/>
                    </a:cubicBezTo>
                    <a:close/>
                    <a:moveTo>
                      <a:pt x="482561" y="164740"/>
                    </a:moveTo>
                    <a:cubicBezTo>
                      <a:pt x="482561" y="143686"/>
                      <a:pt x="488303" y="138118"/>
                      <a:pt x="509531" y="138118"/>
                    </a:cubicBezTo>
                    <a:cubicBezTo>
                      <a:pt x="629245" y="137944"/>
                      <a:pt x="887813" y="137074"/>
                      <a:pt x="897383" y="137596"/>
                    </a:cubicBezTo>
                    <a:cubicBezTo>
                      <a:pt x="910955" y="138466"/>
                      <a:pt x="917742" y="144904"/>
                      <a:pt x="917915" y="158476"/>
                    </a:cubicBezTo>
                    <a:cubicBezTo>
                      <a:pt x="918437" y="194495"/>
                      <a:pt x="918264" y="230339"/>
                      <a:pt x="918090" y="266358"/>
                    </a:cubicBezTo>
                    <a:cubicBezTo>
                      <a:pt x="918090" y="267054"/>
                      <a:pt x="917394" y="267750"/>
                      <a:pt x="916872" y="268446"/>
                    </a:cubicBezTo>
                    <a:cubicBezTo>
                      <a:pt x="911999" y="271230"/>
                      <a:pt x="906953" y="269490"/>
                      <a:pt x="901907" y="269490"/>
                    </a:cubicBezTo>
                    <a:cubicBezTo>
                      <a:pt x="778887" y="269490"/>
                      <a:pt x="508313" y="269664"/>
                      <a:pt x="507791" y="269664"/>
                    </a:cubicBezTo>
                    <a:cubicBezTo>
                      <a:pt x="482213" y="270882"/>
                      <a:pt x="482213" y="270882"/>
                      <a:pt x="482387" y="245651"/>
                    </a:cubicBezTo>
                    <a:cubicBezTo>
                      <a:pt x="482561" y="218681"/>
                      <a:pt x="482561" y="191710"/>
                      <a:pt x="482561" y="164740"/>
                    </a:cubicBezTo>
                    <a:close/>
                    <a:moveTo>
                      <a:pt x="865367" y="958715"/>
                    </a:moveTo>
                    <a:cubicBezTo>
                      <a:pt x="865715" y="958715"/>
                      <a:pt x="865889" y="958715"/>
                      <a:pt x="866237" y="958715"/>
                    </a:cubicBezTo>
                    <a:cubicBezTo>
                      <a:pt x="865889" y="958715"/>
                      <a:pt x="865541" y="958715"/>
                      <a:pt x="865367" y="958715"/>
                    </a:cubicBezTo>
                    <a:close/>
                    <a:moveTo>
                      <a:pt x="1261223" y="951929"/>
                    </a:moveTo>
                    <a:cubicBezTo>
                      <a:pt x="1261223" y="957149"/>
                      <a:pt x="1259831" y="958889"/>
                      <a:pt x="1254263" y="958889"/>
                    </a:cubicBezTo>
                    <a:cubicBezTo>
                      <a:pt x="1174918" y="958715"/>
                      <a:pt x="208332" y="956975"/>
                      <a:pt x="148823" y="956975"/>
                    </a:cubicBezTo>
                    <a:cubicBezTo>
                      <a:pt x="141167" y="956975"/>
                      <a:pt x="139253" y="954887"/>
                      <a:pt x="139253" y="947230"/>
                    </a:cubicBezTo>
                    <a:cubicBezTo>
                      <a:pt x="139253" y="881109"/>
                      <a:pt x="136643" y="464547"/>
                      <a:pt x="137513" y="449931"/>
                    </a:cubicBezTo>
                    <a:cubicBezTo>
                      <a:pt x="139253" y="424700"/>
                      <a:pt x="157175" y="408518"/>
                      <a:pt x="182232" y="408518"/>
                    </a:cubicBezTo>
                    <a:cubicBezTo>
                      <a:pt x="247135" y="408518"/>
                      <a:pt x="937578" y="410084"/>
                      <a:pt x="1209370" y="410084"/>
                    </a:cubicBezTo>
                    <a:cubicBezTo>
                      <a:pt x="1212676" y="410084"/>
                      <a:pt x="1241735" y="411998"/>
                      <a:pt x="1249565" y="421568"/>
                    </a:cubicBezTo>
                    <a:cubicBezTo>
                      <a:pt x="1260353" y="430790"/>
                      <a:pt x="1263311" y="443493"/>
                      <a:pt x="1263311" y="456543"/>
                    </a:cubicBezTo>
                    <a:cubicBezTo>
                      <a:pt x="1263137" y="565642"/>
                      <a:pt x="1261397" y="896074"/>
                      <a:pt x="1261223" y="951929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270">
                <a:extLst>
                  <a:ext uri="{FF2B5EF4-FFF2-40B4-BE49-F238E27FC236}">
                    <a16:creationId xmlns:a16="http://schemas.microsoft.com/office/drawing/2014/main" id="{FBDE4BE4-1B9B-4E84-8371-11D700D762B9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271">
                <a:extLst>
                  <a:ext uri="{FF2B5EF4-FFF2-40B4-BE49-F238E27FC236}">
                    <a16:creationId xmlns:a16="http://schemas.microsoft.com/office/drawing/2014/main" id="{15253206-5871-4E53-84FB-3CA27BC71D12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272">
                <a:extLst>
                  <a:ext uri="{FF2B5EF4-FFF2-40B4-BE49-F238E27FC236}">
                    <a16:creationId xmlns:a16="http://schemas.microsoft.com/office/drawing/2014/main" id="{B69348EF-1EEB-4B4C-88AC-E0DC6D3F9EE2}"/>
                  </a:ext>
                </a:extLst>
              </p:cNvPr>
              <p:cNvSpPr/>
              <p:nvPr/>
            </p:nvSpPr>
            <p:spPr>
              <a:xfrm>
                <a:off x="1126986" y="5156252"/>
                <a:ext cx="393246" cy="426307"/>
              </a:xfrm>
              <a:custGeom>
                <a:avLst/>
                <a:gdLst>
                  <a:gd name="connsiteX0" fmla="*/ 369408 w 393246"/>
                  <a:gd name="connsiteY0" fmla="*/ 113798 h 426306"/>
                  <a:gd name="connsiteX1" fmla="*/ 292325 w 393246"/>
                  <a:gd name="connsiteY1" fmla="*/ 112928 h 426306"/>
                  <a:gd name="connsiteX2" fmla="*/ 290759 w 393246"/>
                  <a:gd name="connsiteY2" fmla="*/ 105098 h 426306"/>
                  <a:gd name="connsiteX3" fmla="*/ 290585 w 393246"/>
                  <a:gd name="connsiteY3" fmla="*/ 21750 h 426306"/>
                  <a:gd name="connsiteX4" fmla="*/ 269878 w 393246"/>
                  <a:gd name="connsiteY4" fmla="*/ 0 h 426306"/>
                  <a:gd name="connsiteX5" fmla="*/ 123368 w 393246"/>
                  <a:gd name="connsiteY5" fmla="*/ 174 h 426306"/>
                  <a:gd name="connsiteX6" fmla="*/ 104750 w 393246"/>
                  <a:gd name="connsiteY6" fmla="*/ 13920 h 426306"/>
                  <a:gd name="connsiteX7" fmla="*/ 106838 w 393246"/>
                  <a:gd name="connsiteY7" fmla="*/ 13746 h 426306"/>
                  <a:gd name="connsiteX8" fmla="*/ 104750 w 393246"/>
                  <a:gd name="connsiteY8" fmla="*/ 13920 h 426306"/>
                  <a:gd name="connsiteX9" fmla="*/ 104402 w 393246"/>
                  <a:gd name="connsiteY9" fmla="*/ 102488 h 426306"/>
                  <a:gd name="connsiteX10" fmla="*/ 93613 w 393246"/>
                  <a:gd name="connsiteY10" fmla="*/ 113624 h 426306"/>
                  <a:gd name="connsiteX11" fmla="*/ 35497 w 393246"/>
                  <a:gd name="connsiteY11" fmla="*/ 113276 h 426306"/>
                  <a:gd name="connsiteX12" fmla="*/ 10440 w 393246"/>
                  <a:gd name="connsiteY12" fmla="*/ 118496 h 426306"/>
                  <a:gd name="connsiteX13" fmla="*/ 0 w 393246"/>
                  <a:gd name="connsiteY13" fmla="*/ 138158 h 426306"/>
                  <a:gd name="connsiteX14" fmla="*/ 522 w 393246"/>
                  <a:gd name="connsiteY14" fmla="*/ 289193 h 426306"/>
                  <a:gd name="connsiteX15" fmla="*/ 21402 w 393246"/>
                  <a:gd name="connsiteY15" fmla="*/ 310769 h 426306"/>
                  <a:gd name="connsiteX16" fmla="*/ 99530 w 393246"/>
                  <a:gd name="connsiteY16" fmla="*/ 310595 h 426306"/>
                  <a:gd name="connsiteX17" fmla="*/ 104228 w 393246"/>
                  <a:gd name="connsiteY17" fmla="*/ 315989 h 426306"/>
                  <a:gd name="connsiteX18" fmla="*/ 104228 w 393246"/>
                  <a:gd name="connsiteY18" fmla="*/ 405600 h 426306"/>
                  <a:gd name="connsiteX19" fmla="*/ 117800 w 393246"/>
                  <a:gd name="connsiteY19" fmla="*/ 424741 h 426306"/>
                  <a:gd name="connsiteX20" fmla="*/ 271270 w 393246"/>
                  <a:gd name="connsiteY20" fmla="*/ 426481 h 426306"/>
                  <a:gd name="connsiteX21" fmla="*/ 290063 w 393246"/>
                  <a:gd name="connsiteY21" fmla="*/ 394464 h 426306"/>
                  <a:gd name="connsiteX22" fmla="*/ 290237 w 393246"/>
                  <a:gd name="connsiteY22" fmla="*/ 318947 h 426306"/>
                  <a:gd name="connsiteX23" fmla="*/ 297719 w 393246"/>
                  <a:gd name="connsiteY23" fmla="*/ 311117 h 426306"/>
                  <a:gd name="connsiteX24" fmla="*/ 366276 w 393246"/>
                  <a:gd name="connsiteY24" fmla="*/ 311291 h 426306"/>
                  <a:gd name="connsiteX25" fmla="*/ 393246 w 393246"/>
                  <a:gd name="connsiteY25" fmla="*/ 285017 h 426306"/>
                  <a:gd name="connsiteX26" fmla="*/ 393594 w 393246"/>
                  <a:gd name="connsiteY26" fmla="*/ 137288 h 426306"/>
                  <a:gd name="connsiteX27" fmla="*/ 369408 w 393246"/>
                  <a:gd name="connsiteY27" fmla="*/ 113798 h 426306"/>
                  <a:gd name="connsiteX28" fmla="*/ 115190 w 393246"/>
                  <a:gd name="connsiteY28" fmla="*/ 4350 h 426306"/>
                  <a:gd name="connsiteX29" fmla="*/ 115190 w 393246"/>
                  <a:gd name="connsiteY29" fmla="*/ 4350 h 426306"/>
                  <a:gd name="connsiteX30" fmla="*/ 115190 w 393246"/>
                  <a:gd name="connsiteY30" fmla="*/ 4350 h 426306"/>
                  <a:gd name="connsiteX31" fmla="*/ 115190 w 393246"/>
                  <a:gd name="connsiteY31" fmla="*/ 4350 h 42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3246" h="426306">
                    <a:moveTo>
                      <a:pt x="369408" y="113798"/>
                    </a:moveTo>
                    <a:cubicBezTo>
                      <a:pt x="350616" y="113450"/>
                      <a:pt x="299285" y="113624"/>
                      <a:pt x="292325" y="112928"/>
                    </a:cubicBezTo>
                    <a:cubicBezTo>
                      <a:pt x="289019" y="111014"/>
                      <a:pt x="290759" y="107708"/>
                      <a:pt x="290759" y="105098"/>
                    </a:cubicBezTo>
                    <a:cubicBezTo>
                      <a:pt x="290585" y="77257"/>
                      <a:pt x="290759" y="49591"/>
                      <a:pt x="290585" y="21750"/>
                    </a:cubicBezTo>
                    <a:cubicBezTo>
                      <a:pt x="290585" y="8700"/>
                      <a:pt x="282406" y="0"/>
                      <a:pt x="269878" y="0"/>
                    </a:cubicBezTo>
                    <a:cubicBezTo>
                      <a:pt x="220984" y="0"/>
                      <a:pt x="172089" y="174"/>
                      <a:pt x="123368" y="174"/>
                    </a:cubicBezTo>
                    <a:cubicBezTo>
                      <a:pt x="112928" y="0"/>
                      <a:pt x="108578" y="3306"/>
                      <a:pt x="104750" y="13920"/>
                    </a:cubicBezTo>
                    <a:cubicBezTo>
                      <a:pt x="105446" y="13920"/>
                      <a:pt x="106142" y="13746"/>
                      <a:pt x="106838" y="13746"/>
                    </a:cubicBezTo>
                    <a:cubicBezTo>
                      <a:pt x="106142" y="13746"/>
                      <a:pt x="105446" y="13920"/>
                      <a:pt x="104750" y="13920"/>
                    </a:cubicBezTo>
                    <a:cubicBezTo>
                      <a:pt x="104576" y="43501"/>
                      <a:pt x="104054" y="72907"/>
                      <a:pt x="104402" y="102488"/>
                    </a:cubicBezTo>
                    <a:cubicBezTo>
                      <a:pt x="104576" y="111014"/>
                      <a:pt x="102836" y="113972"/>
                      <a:pt x="93613" y="113624"/>
                    </a:cubicBezTo>
                    <a:cubicBezTo>
                      <a:pt x="74299" y="112928"/>
                      <a:pt x="54811" y="113624"/>
                      <a:pt x="35497" y="113276"/>
                    </a:cubicBezTo>
                    <a:cubicBezTo>
                      <a:pt x="26622" y="113102"/>
                      <a:pt x="18270" y="114494"/>
                      <a:pt x="10440" y="118496"/>
                    </a:cubicBezTo>
                    <a:cubicBezTo>
                      <a:pt x="6438" y="118844"/>
                      <a:pt x="0" y="133286"/>
                      <a:pt x="0" y="138158"/>
                    </a:cubicBezTo>
                    <a:cubicBezTo>
                      <a:pt x="174" y="188445"/>
                      <a:pt x="174" y="238732"/>
                      <a:pt x="522" y="289193"/>
                    </a:cubicBezTo>
                    <a:cubicBezTo>
                      <a:pt x="522" y="302417"/>
                      <a:pt x="8352" y="310073"/>
                      <a:pt x="21402" y="310769"/>
                    </a:cubicBezTo>
                    <a:cubicBezTo>
                      <a:pt x="24534" y="310943"/>
                      <a:pt x="76735" y="310943"/>
                      <a:pt x="99530" y="310595"/>
                    </a:cubicBezTo>
                    <a:cubicBezTo>
                      <a:pt x="103532" y="310595"/>
                      <a:pt x="104228" y="312509"/>
                      <a:pt x="104228" y="315989"/>
                    </a:cubicBezTo>
                    <a:cubicBezTo>
                      <a:pt x="104228" y="345918"/>
                      <a:pt x="104228" y="375672"/>
                      <a:pt x="104228" y="405600"/>
                    </a:cubicBezTo>
                    <a:cubicBezTo>
                      <a:pt x="104576" y="414997"/>
                      <a:pt x="109448" y="421609"/>
                      <a:pt x="117800" y="424741"/>
                    </a:cubicBezTo>
                    <a:cubicBezTo>
                      <a:pt x="122846" y="426481"/>
                      <a:pt x="254044" y="426655"/>
                      <a:pt x="271270" y="426481"/>
                    </a:cubicBezTo>
                    <a:cubicBezTo>
                      <a:pt x="285191" y="420391"/>
                      <a:pt x="290237" y="409080"/>
                      <a:pt x="290063" y="394464"/>
                    </a:cubicBezTo>
                    <a:cubicBezTo>
                      <a:pt x="290063" y="369234"/>
                      <a:pt x="290411" y="344004"/>
                      <a:pt x="290237" y="318947"/>
                    </a:cubicBezTo>
                    <a:cubicBezTo>
                      <a:pt x="290237" y="313031"/>
                      <a:pt x="291455" y="311117"/>
                      <a:pt x="297719" y="311117"/>
                    </a:cubicBezTo>
                    <a:cubicBezTo>
                      <a:pt x="320513" y="311465"/>
                      <a:pt x="343482" y="311291"/>
                      <a:pt x="366276" y="311291"/>
                    </a:cubicBezTo>
                    <a:cubicBezTo>
                      <a:pt x="384546" y="311291"/>
                      <a:pt x="392724" y="303635"/>
                      <a:pt x="393246" y="285017"/>
                    </a:cubicBezTo>
                    <a:cubicBezTo>
                      <a:pt x="393594" y="271966"/>
                      <a:pt x="393420" y="173481"/>
                      <a:pt x="393594" y="137288"/>
                    </a:cubicBezTo>
                    <a:cubicBezTo>
                      <a:pt x="392898" y="120410"/>
                      <a:pt x="386112" y="113972"/>
                      <a:pt x="369408" y="113798"/>
                    </a:cubicBezTo>
                    <a:close/>
                    <a:moveTo>
                      <a:pt x="115190" y="4350"/>
                    </a:moveTo>
                    <a:cubicBezTo>
                      <a:pt x="115190" y="4350"/>
                      <a:pt x="115190" y="4524"/>
                      <a:pt x="115190" y="4350"/>
                    </a:cubicBezTo>
                    <a:cubicBezTo>
                      <a:pt x="115190" y="4524"/>
                      <a:pt x="115190" y="4350"/>
                      <a:pt x="115190" y="4350"/>
                    </a:cubicBezTo>
                    <a:lnTo>
                      <a:pt x="115190" y="4350"/>
                    </a:ln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273">
                <a:extLst>
                  <a:ext uri="{FF2B5EF4-FFF2-40B4-BE49-F238E27FC236}">
                    <a16:creationId xmlns:a16="http://schemas.microsoft.com/office/drawing/2014/main" id="{B6612B56-D9DD-4DE8-B1E1-297D78453F9F}"/>
                  </a:ext>
                </a:extLst>
              </p:cNvPr>
              <p:cNvSpPr/>
              <p:nvPr/>
            </p:nvSpPr>
            <p:spPr>
              <a:xfrm>
                <a:off x="1346578" y="5582559"/>
                <a:ext cx="50461" cy="1740"/>
              </a:xfrm>
              <a:custGeom>
                <a:avLst/>
                <a:gdLst>
                  <a:gd name="connsiteX0" fmla="*/ 29754 w 50460"/>
                  <a:gd name="connsiteY0" fmla="*/ 1392 h 1740"/>
                  <a:gd name="connsiteX1" fmla="*/ 51679 w 50460"/>
                  <a:gd name="connsiteY1" fmla="*/ 0 h 1740"/>
                  <a:gd name="connsiteX2" fmla="*/ 0 w 50460"/>
                  <a:gd name="connsiteY2" fmla="*/ 348 h 1740"/>
                  <a:gd name="connsiteX3" fmla="*/ 29754 w 50460"/>
                  <a:gd name="connsiteY3" fmla="*/ 1392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60" h="1740">
                    <a:moveTo>
                      <a:pt x="29754" y="1392"/>
                    </a:moveTo>
                    <a:cubicBezTo>
                      <a:pt x="37063" y="1392"/>
                      <a:pt x="44545" y="3132"/>
                      <a:pt x="51679" y="0"/>
                    </a:cubicBezTo>
                    <a:cubicBezTo>
                      <a:pt x="34453" y="174"/>
                      <a:pt x="17226" y="174"/>
                      <a:pt x="0" y="348"/>
                    </a:cubicBezTo>
                    <a:cubicBezTo>
                      <a:pt x="9744" y="2958"/>
                      <a:pt x="19836" y="1218"/>
                      <a:pt x="29754" y="1392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74" name="Freeform: Shape 284">
            <a:extLst>
              <a:ext uri="{FF2B5EF4-FFF2-40B4-BE49-F238E27FC236}">
                <a16:creationId xmlns:a16="http://schemas.microsoft.com/office/drawing/2014/main" id="{FB9142D8-DC4C-4C91-9F61-BCB15DD31D89}"/>
              </a:ext>
            </a:extLst>
          </p:cNvPr>
          <p:cNvSpPr/>
          <p:nvPr/>
        </p:nvSpPr>
        <p:spPr>
          <a:xfrm>
            <a:off x="4268325" y="1392108"/>
            <a:ext cx="925076" cy="924984"/>
          </a:xfrm>
          <a:custGeom>
            <a:avLst/>
            <a:gdLst>
              <a:gd name="connsiteX0" fmla="*/ 1488683 w 3140536"/>
              <a:gd name="connsiteY0" fmla="*/ 956410 h 3140220"/>
              <a:gd name="connsiteX1" fmla="*/ 1149168 w 3140536"/>
              <a:gd name="connsiteY1" fmla="*/ 1565006 h 3140220"/>
              <a:gd name="connsiteX2" fmla="*/ 716116 w 3140536"/>
              <a:gd name="connsiteY2" fmla="*/ 1564361 h 3140220"/>
              <a:gd name="connsiteX3" fmla="*/ 678403 w 3140536"/>
              <a:gd name="connsiteY3" fmla="*/ 1585837 h 3140220"/>
              <a:gd name="connsiteX4" fmla="*/ 647760 w 3140536"/>
              <a:gd name="connsiteY4" fmla="*/ 1634027 h 3140220"/>
              <a:gd name="connsiteX5" fmla="*/ 631260 w 3140536"/>
              <a:gd name="connsiteY5" fmla="*/ 1485529 h 3140220"/>
              <a:gd name="connsiteX6" fmla="*/ 585428 w 3140536"/>
              <a:gd name="connsiteY6" fmla="*/ 1064129 h 3140220"/>
              <a:gd name="connsiteX7" fmla="*/ 561071 w 3140536"/>
              <a:gd name="connsiteY7" fmla="*/ 1046843 h 3140220"/>
              <a:gd name="connsiteX8" fmla="*/ 548500 w 3140536"/>
              <a:gd name="connsiteY8" fmla="*/ 1068581 h 3140220"/>
              <a:gd name="connsiteX9" fmla="*/ 515762 w 3140536"/>
              <a:gd name="connsiteY9" fmla="*/ 1419268 h 3140220"/>
              <a:gd name="connsiteX10" fmla="*/ 475167 w 3140536"/>
              <a:gd name="connsiteY10" fmla="*/ 1847738 h 3140220"/>
              <a:gd name="connsiteX11" fmla="*/ 467310 w 3140536"/>
              <a:gd name="connsiteY11" fmla="*/ 1929713 h 3140220"/>
              <a:gd name="connsiteX12" fmla="*/ 464691 w 3140536"/>
              <a:gd name="connsiteY12" fmla="*/ 1926832 h 3140220"/>
              <a:gd name="connsiteX13" fmla="*/ 418859 w 3140536"/>
              <a:gd name="connsiteY13" fmla="*/ 1670955 h 3140220"/>
              <a:gd name="connsiteX14" fmla="*/ 375121 w 3140536"/>
              <a:gd name="connsiteY14" fmla="*/ 1429220 h 3140220"/>
              <a:gd name="connsiteX15" fmla="*/ 358359 w 3140536"/>
              <a:gd name="connsiteY15" fmla="*/ 1412195 h 3140220"/>
              <a:gd name="connsiteX16" fmla="*/ 338455 w 3140536"/>
              <a:gd name="connsiteY16" fmla="*/ 1427387 h 3140220"/>
              <a:gd name="connsiteX17" fmla="*/ 301527 w 3140536"/>
              <a:gd name="connsiteY17" fmla="*/ 1546028 h 3140220"/>
              <a:gd name="connsiteX18" fmla="*/ 268789 w 3140536"/>
              <a:gd name="connsiteY18" fmla="*/ 1562790 h 3140220"/>
              <a:gd name="connsiteX19" fmla="*/ 256742 w 3140536"/>
              <a:gd name="connsiteY19" fmla="*/ 1561742 h 3140220"/>
              <a:gd name="connsiteX20" fmla="*/ 72101 w 3140536"/>
              <a:gd name="connsiteY20" fmla="*/ 1561742 h 3140220"/>
              <a:gd name="connsiteX21" fmla="*/ 60578 w 3140536"/>
              <a:gd name="connsiteY21" fmla="*/ 1562790 h 3140220"/>
              <a:gd name="connsiteX22" fmla="*/ 16054 w 3140536"/>
              <a:gd name="connsiteY22" fmla="*/ 1563314 h 3140220"/>
              <a:gd name="connsiteX23" fmla="*/ 6364 w 3140536"/>
              <a:gd name="connsiteY23" fmla="*/ 1565147 h 3140220"/>
              <a:gd name="connsiteX24" fmla="*/ 5316 w 3140536"/>
              <a:gd name="connsiteY24" fmla="*/ 1590813 h 3140220"/>
              <a:gd name="connsiteX25" fmla="*/ 17626 w 3140536"/>
              <a:gd name="connsiteY25" fmla="*/ 1594480 h 3140220"/>
              <a:gd name="connsiteX26" fmla="*/ 303098 w 3140536"/>
              <a:gd name="connsiteY26" fmla="*/ 1594480 h 3140220"/>
              <a:gd name="connsiteX27" fmla="*/ 330074 w 3140536"/>
              <a:gd name="connsiteY27" fmla="*/ 1573528 h 3140220"/>
              <a:gd name="connsiteX28" fmla="*/ 352336 w 3140536"/>
              <a:gd name="connsiteY28" fmla="*/ 1502029 h 3140220"/>
              <a:gd name="connsiteX29" fmla="*/ 354693 w 3140536"/>
              <a:gd name="connsiteY29" fmla="*/ 1513814 h 3140220"/>
              <a:gd name="connsiteX30" fmla="*/ 424358 w 3140536"/>
              <a:gd name="connsiteY30" fmla="*/ 1899333 h 3140220"/>
              <a:gd name="connsiteX31" fmla="*/ 453430 w 3140536"/>
              <a:gd name="connsiteY31" fmla="*/ 2061188 h 3140220"/>
              <a:gd name="connsiteX32" fmla="*/ 478834 w 3140536"/>
              <a:gd name="connsiteY32" fmla="*/ 2079259 h 3140220"/>
              <a:gd name="connsiteX33" fmla="*/ 491143 w 3140536"/>
              <a:gd name="connsiteY33" fmla="*/ 2054116 h 3140220"/>
              <a:gd name="connsiteX34" fmla="*/ 518905 w 3140536"/>
              <a:gd name="connsiteY34" fmla="*/ 1757906 h 3140220"/>
              <a:gd name="connsiteX35" fmla="*/ 559500 w 3140536"/>
              <a:gd name="connsiteY35" fmla="*/ 1332054 h 3140220"/>
              <a:gd name="connsiteX36" fmla="*/ 567618 w 3140536"/>
              <a:gd name="connsiteY36" fmla="*/ 1244055 h 3140220"/>
              <a:gd name="connsiteX37" fmla="*/ 570761 w 3140536"/>
              <a:gd name="connsiteY37" fmla="*/ 1249817 h 3140220"/>
              <a:gd name="connsiteX38" fmla="*/ 597475 w 3140536"/>
              <a:gd name="connsiteY38" fmla="*/ 1497576 h 3140220"/>
              <a:gd name="connsiteX39" fmla="*/ 617118 w 3140536"/>
              <a:gd name="connsiteY39" fmla="*/ 1677764 h 3140220"/>
              <a:gd name="connsiteX40" fmla="*/ 627594 w 3140536"/>
              <a:gd name="connsiteY40" fmla="*/ 1694526 h 3140220"/>
              <a:gd name="connsiteX41" fmla="*/ 648284 w 3140536"/>
              <a:gd name="connsiteY41" fmla="*/ 1691121 h 3140220"/>
              <a:gd name="connsiteX42" fmla="*/ 664522 w 3140536"/>
              <a:gd name="connsiteY42" fmla="*/ 1672526 h 3140220"/>
              <a:gd name="connsiteX43" fmla="*/ 706164 w 3140536"/>
              <a:gd name="connsiteY43" fmla="*/ 1606003 h 3140220"/>
              <a:gd name="connsiteX44" fmla="*/ 727902 w 3140536"/>
              <a:gd name="connsiteY44" fmla="*/ 1593956 h 3140220"/>
              <a:gd name="connsiteX45" fmla="*/ 1132906 w 3140536"/>
              <a:gd name="connsiteY45" fmla="*/ 1594155 h 3140220"/>
              <a:gd name="connsiteX46" fmla="*/ 1124560 w 3140536"/>
              <a:gd name="connsiteY46" fmla="*/ 1609116 h 3140220"/>
              <a:gd name="connsiteX47" fmla="*/ 1127321 w 3140536"/>
              <a:gd name="connsiteY47" fmla="*/ 1609116 h 3140220"/>
              <a:gd name="connsiteX48" fmla="*/ 1088373 w 3140536"/>
              <a:gd name="connsiteY48" fmla="*/ 1781043 h 3140220"/>
              <a:gd name="connsiteX49" fmla="*/ 1491166 w 3140536"/>
              <a:gd name="connsiteY49" fmla="*/ 2183834 h 3140220"/>
              <a:gd name="connsiteX50" fmla="*/ 1893958 w 3140536"/>
              <a:gd name="connsiteY50" fmla="*/ 1781043 h 3140220"/>
              <a:gd name="connsiteX51" fmla="*/ 1850579 w 3140536"/>
              <a:gd name="connsiteY51" fmla="*/ 1599793 h 3140220"/>
              <a:gd name="connsiteX52" fmla="*/ 1847185 w 3140536"/>
              <a:gd name="connsiteY52" fmla="*/ 1594278 h 3140220"/>
              <a:gd name="connsiteX53" fmla="*/ 1899403 w 3140536"/>
              <a:gd name="connsiteY53" fmla="*/ 1594298 h 3140220"/>
              <a:gd name="connsiteX54" fmla="*/ 1922783 w 3140536"/>
              <a:gd name="connsiteY54" fmla="*/ 1634580 h 3140220"/>
              <a:gd name="connsiteX55" fmla="*/ 1948185 w 3140536"/>
              <a:gd name="connsiteY55" fmla="*/ 1712301 h 3140220"/>
              <a:gd name="connsiteX56" fmla="*/ 1957613 w 3140536"/>
              <a:gd name="connsiteY56" fmla="*/ 1712777 h 3140220"/>
              <a:gd name="connsiteX57" fmla="*/ 2161174 w 3140536"/>
              <a:gd name="connsiteY57" fmla="*/ 1604545 h 3140220"/>
              <a:gd name="connsiteX58" fmla="*/ 2166680 w 3140536"/>
              <a:gd name="connsiteY58" fmla="*/ 1594400 h 3140220"/>
              <a:gd name="connsiteX59" fmla="*/ 2374738 w 3140536"/>
              <a:gd name="connsiteY59" fmla="*/ 1594480 h 3140220"/>
              <a:gd name="connsiteX60" fmla="*/ 2404595 w 3140536"/>
              <a:gd name="connsiteY60" fmla="*/ 1572218 h 3140220"/>
              <a:gd name="connsiteX61" fmla="*/ 2426856 w 3140536"/>
              <a:gd name="connsiteY61" fmla="*/ 1502290 h 3140220"/>
              <a:gd name="connsiteX62" fmla="*/ 2429214 w 3140536"/>
              <a:gd name="connsiteY62" fmla="*/ 1513552 h 3140220"/>
              <a:gd name="connsiteX63" fmla="*/ 2499141 w 3140536"/>
              <a:gd name="connsiteY63" fmla="*/ 1900380 h 3140220"/>
              <a:gd name="connsiteX64" fmla="*/ 2528474 w 3140536"/>
              <a:gd name="connsiteY64" fmla="*/ 2062235 h 3140220"/>
              <a:gd name="connsiteX65" fmla="*/ 2552045 w 3140536"/>
              <a:gd name="connsiteY65" fmla="*/ 2079521 h 3140220"/>
              <a:gd name="connsiteX66" fmla="*/ 2565402 w 3140536"/>
              <a:gd name="connsiteY66" fmla="*/ 2056474 h 3140220"/>
              <a:gd name="connsiteX67" fmla="*/ 2583997 w 3140536"/>
              <a:gd name="connsiteY67" fmla="*/ 1859000 h 3140220"/>
              <a:gd name="connsiteX68" fmla="*/ 2609926 w 3140536"/>
              <a:gd name="connsiteY68" fmla="*/ 1586361 h 3140220"/>
              <a:gd name="connsiteX69" fmla="*/ 2632449 w 3140536"/>
              <a:gd name="connsiteY69" fmla="*/ 1343315 h 3140220"/>
              <a:gd name="connsiteX70" fmla="*/ 2642139 w 3140536"/>
              <a:gd name="connsiteY70" fmla="*/ 1243793 h 3140220"/>
              <a:gd name="connsiteX71" fmla="*/ 2645020 w 3140536"/>
              <a:gd name="connsiteY71" fmla="*/ 1249555 h 3140220"/>
              <a:gd name="connsiteX72" fmla="*/ 2671734 w 3140536"/>
              <a:gd name="connsiteY72" fmla="*/ 1497314 h 3140220"/>
              <a:gd name="connsiteX73" fmla="*/ 2691377 w 3140536"/>
              <a:gd name="connsiteY73" fmla="*/ 1677502 h 3140220"/>
              <a:gd name="connsiteX74" fmla="*/ 2722543 w 3140536"/>
              <a:gd name="connsiteY74" fmla="*/ 1690859 h 3140220"/>
              <a:gd name="connsiteX75" fmla="*/ 2739567 w 3140536"/>
              <a:gd name="connsiteY75" fmla="*/ 1671217 h 3140220"/>
              <a:gd name="connsiteX76" fmla="*/ 2781471 w 3140536"/>
              <a:gd name="connsiteY76" fmla="*/ 1604694 h 3140220"/>
              <a:gd name="connsiteX77" fmla="*/ 2801113 w 3140536"/>
              <a:gd name="connsiteY77" fmla="*/ 1593694 h 3140220"/>
              <a:gd name="connsiteX78" fmla="*/ 3056467 w 3140536"/>
              <a:gd name="connsiteY78" fmla="*/ 1593956 h 3140220"/>
              <a:gd name="connsiteX79" fmla="*/ 3127180 w 3140536"/>
              <a:gd name="connsiteY79" fmla="*/ 1593956 h 3140220"/>
              <a:gd name="connsiteX80" fmla="*/ 3137395 w 3140536"/>
              <a:gd name="connsiteY80" fmla="*/ 1590813 h 3140220"/>
              <a:gd name="connsiteX81" fmla="*/ 3136871 w 3140536"/>
              <a:gd name="connsiteY81" fmla="*/ 1567504 h 3140220"/>
              <a:gd name="connsiteX82" fmla="*/ 3122466 w 3140536"/>
              <a:gd name="connsiteY82" fmla="*/ 1565147 h 3140220"/>
              <a:gd name="connsiteX83" fmla="*/ 2785923 w 3140536"/>
              <a:gd name="connsiteY83" fmla="*/ 1564623 h 3140220"/>
              <a:gd name="connsiteX84" fmla="*/ 2756328 w 3140536"/>
              <a:gd name="connsiteY84" fmla="*/ 1581123 h 3140220"/>
              <a:gd name="connsiteX85" fmla="*/ 2722805 w 3140536"/>
              <a:gd name="connsiteY85" fmla="*/ 1634027 h 3140220"/>
              <a:gd name="connsiteX86" fmla="*/ 2721757 w 3140536"/>
              <a:gd name="connsiteY86" fmla="*/ 1626170 h 3140220"/>
              <a:gd name="connsiteX87" fmla="*/ 2700020 w 3140536"/>
              <a:gd name="connsiteY87" fmla="*/ 1428958 h 3140220"/>
              <a:gd name="connsiteX88" fmla="*/ 2676972 w 3140536"/>
              <a:gd name="connsiteY88" fmla="*/ 1216293 h 3140220"/>
              <a:gd name="connsiteX89" fmla="*/ 2660211 w 3140536"/>
              <a:gd name="connsiteY89" fmla="*/ 1063343 h 3140220"/>
              <a:gd name="connsiteX90" fmla="*/ 2640306 w 3140536"/>
              <a:gd name="connsiteY90" fmla="*/ 1046319 h 3140220"/>
              <a:gd name="connsiteX91" fmla="*/ 2623544 w 3140536"/>
              <a:gd name="connsiteY91" fmla="*/ 1066748 h 3140220"/>
              <a:gd name="connsiteX92" fmla="*/ 2610187 w 3140536"/>
              <a:gd name="connsiteY92" fmla="*/ 1208436 h 3140220"/>
              <a:gd name="connsiteX93" fmla="*/ 2582688 w 3140536"/>
              <a:gd name="connsiteY93" fmla="*/ 1503338 h 3140220"/>
              <a:gd name="connsiteX94" fmla="*/ 2552569 w 3140536"/>
              <a:gd name="connsiteY94" fmla="*/ 1816310 h 3140220"/>
              <a:gd name="connsiteX95" fmla="*/ 2542093 w 3140536"/>
              <a:gd name="connsiteY95" fmla="*/ 1928666 h 3140220"/>
              <a:gd name="connsiteX96" fmla="*/ 2538688 w 3140536"/>
              <a:gd name="connsiteY96" fmla="*/ 1924737 h 3140220"/>
              <a:gd name="connsiteX97" fmla="*/ 2508832 w 3140536"/>
              <a:gd name="connsiteY97" fmla="*/ 1756335 h 3140220"/>
              <a:gd name="connsiteX98" fmla="*/ 2450951 w 3140536"/>
              <a:gd name="connsiteY98" fmla="*/ 1434982 h 3140220"/>
              <a:gd name="connsiteX99" fmla="*/ 2432095 w 3140536"/>
              <a:gd name="connsiteY99" fmla="*/ 1412457 h 3140220"/>
              <a:gd name="connsiteX100" fmla="*/ 2411404 w 3140536"/>
              <a:gd name="connsiteY100" fmla="*/ 1433410 h 3140220"/>
              <a:gd name="connsiteX101" fmla="*/ 2375262 w 3140536"/>
              <a:gd name="connsiteY101" fmla="*/ 1550742 h 3140220"/>
              <a:gd name="connsiteX102" fmla="*/ 2355357 w 3140536"/>
              <a:gd name="connsiteY102" fmla="*/ 1565147 h 3140220"/>
              <a:gd name="connsiteX103" fmla="*/ 2182667 w 3140536"/>
              <a:gd name="connsiteY103" fmla="*/ 1564947 h 3140220"/>
              <a:gd name="connsiteX104" fmla="*/ 2183807 w 3140536"/>
              <a:gd name="connsiteY104" fmla="*/ 1562846 h 3140220"/>
              <a:gd name="connsiteX105" fmla="*/ 2203099 w 3140536"/>
              <a:gd name="connsiteY105" fmla="*/ 1467292 h 3140220"/>
              <a:gd name="connsiteX106" fmla="*/ 2157255 w 3140536"/>
              <a:gd name="connsiteY106" fmla="*/ 1325289 h 3140220"/>
              <a:gd name="connsiteX107" fmla="*/ 1956101 w 3140536"/>
              <a:gd name="connsiteY107" fmla="*/ 964711 h 3140220"/>
              <a:gd name="connsiteX108" fmla="*/ 1751809 w 3140536"/>
              <a:gd name="connsiteY108" fmla="*/ 1330913 h 3140220"/>
              <a:gd name="connsiteX109" fmla="*/ 1882175 w 3140536"/>
              <a:gd name="connsiteY109" fmla="*/ 1564600 h 3140220"/>
              <a:gd name="connsiteX110" fmla="*/ 1828886 w 3140536"/>
              <a:gd name="connsiteY110" fmla="*/ 1564538 h 3140220"/>
              <a:gd name="connsiteX111" fmla="*/ 1818738 w 3140536"/>
              <a:gd name="connsiteY111" fmla="*/ 1548046 h 3140220"/>
              <a:gd name="connsiteX112" fmla="*/ 1546697 w 3140536"/>
              <a:gd name="connsiteY112" fmla="*/ 1060401 h 3140220"/>
              <a:gd name="connsiteX113" fmla="*/ 1543431 w 3140536"/>
              <a:gd name="connsiteY113" fmla="*/ 1051034 h 3140220"/>
              <a:gd name="connsiteX114" fmla="*/ 1540967 w 3140536"/>
              <a:gd name="connsiteY114" fmla="*/ 1050131 h 3140220"/>
              <a:gd name="connsiteX115" fmla="*/ 1041397 w 3140536"/>
              <a:gd name="connsiteY115" fmla="*/ 24 h 3140220"/>
              <a:gd name="connsiteX116" fmla="*/ 2092931 w 3140536"/>
              <a:gd name="connsiteY116" fmla="*/ 24 h 3140220"/>
              <a:gd name="connsiteX117" fmla="*/ 2113097 w 3140536"/>
              <a:gd name="connsiteY117" fmla="*/ 20714 h 3140220"/>
              <a:gd name="connsiteX118" fmla="*/ 2113097 w 3140536"/>
              <a:gd name="connsiteY118" fmla="*/ 1009391 h 3140220"/>
              <a:gd name="connsiteX119" fmla="*/ 2131169 w 3140536"/>
              <a:gd name="connsiteY119" fmla="*/ 1027725 h 3140220"/>
              <a:gd name="connsiteX120" fmla="*/ 3121155 w 3140536"/>
              <a:gd name="connsiteY120" fmla="*/ 1027725 h 3140220"/>
              <a:gd name="connsiteX121" fmla="*/ 3140536 w 3140536"/>
              <a:gd name="connsiteY121" fmla="*/ 1046581 h 3140220"/>
              <a:gd name="connsiteX122" fmla="*/ 3140536 w 3140536"/>
              <a:gd name="connsiteY122" fmla="*/ 2096805 h 3140220"/>
              <a:gd name="connsiteX123" fmla="*/ 3122989 w 3140536"/>
              <a:gd name="connsiteY123" fmla="*/ 2114615 h 3140220"/>
              <a:gd name="connsiteX124" fmla="*/ 2139549 w 3140536"/>
              <a:gd name="connsiteY124" fmla="*/ 2114615 h 3140220"/>
              <a:gd name="connsiteX125" fmla="*/ 2121216 w 3140536"/>
              <a:gd name="connsiteY125" fmla="*/ 2132948 h 3140220"/>
              <a:gd name="connsiteX126" fmla="*/ 2121216 w 3140536"/>
              <a:gd name="connsiteY126" fmla="*/ 3121625 h 3140220"/>
              <a:gd name="connsiteX127" fmla="*/ 2102883 w 3140536"/>
              <a:gd name="connsiteY127" fmla="*/ 3140220 h 3140220"/>
              <a:gd name="connsiteX128" fmla="*/ 1574105 w 3140536"/>
              <a:gd name="connsiteY128" fmla="*/ 3139958 h 3140220"/>
              <a:gd name="connsiteX129" fmla="*/ 1042445 w 3140536"/>
              <a:gd name="connsiteY129" fmla="*/ 3140220 h 3140220"/>
              <a:gd name="connsiteX130" fmla="*/ 1026469 w 3140536"/>
              <a:gd name="connsiteY130" fmla="*/ 3124506 h 3140220"/>
              <a:gd name="connsiteX131" fmla="*/ 1026731 w 3140536"/>
              <a:gd name="connsiteY131" fmla="*/ 2134519 h 3140220"/>
              <a:gd name="connsiteX132" fmla="*/ 1006303 w 3140536"/>
              <a:gd name="connsiteY132" fmla="*/ 2114615 h 3140220"/>
              <a:gd name="connsiteX133" fmla="*/ 18935 w 3140536"/>
              <a:gd name="connsiteY133" fmla="*/ 2114615 h 3140220"/>
              <a:gd name="connsiteX134" fmla="*/ 78 w 3140536"/>
              <a:gd name="connsiteY134" fmla="*/ 2095496 h 3140220"/>
              <a:gd name="connsiteX135" fmla="*/ 78 w 3140536"/>
              <a:gd name="connsiteY135" fmla="*/ 1046581 h 3140220"/>
              <a:gd name="connsiteX136" fmla="*/ 18935 w 3140536"/>
              <a:gd name="connsiteY136" fmla="*/ 1027725 h 3140220"/>
              <a:gd name="connsiteX137" fmla="*/ 1003684 w 3140536"/>
              <a:gd name="connsiteY137" fmla="*/ 1027725 h 3140220"/>
              <a:gd name="connsiteX138" fmla="*/ 1022802 w 3140536"/>
              <a:gd name="connsiteY138" fmla="*/ 1009130 h 3140220"/>
              <a:gd name="connsiteX139" fmla="*/ 1022802 w 3140536"/>
              <a:gd name="connsiteY139" fmla="*/ 19143 h 3140220"/>
              <a:gd name="connsiteX140" fmla="*/ 1041397 w 3140536"/>
              <a:gd name="connsiteY140" fmla="*/ 24 h 314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140536" h="3140220">
                <a:moveTo>
                  <a:pt x="1488683" y="956410"/>
                </a:moveTo>
                <a:lnTo>
                  <a:pt x="1149168" y="1565006"/>
                </a:lnTo>
                <a:lnTo>
                  <a:pt x="716116" y="1564361"/>
                </a:lnTo>
                <a:cubicBezTo>
                  <a:pt x="697783" y="1564361"/>
                  <a:pt x="686784" y="1570385"/>
                  <a:pt x="678403" y="1585837"/>
                </a:cubicBezTo>
                <a:cubicBezTo>
                  <a:pt x="669760" y="1601551"/>
                  <a:pt x="659022" y="1616217"/>
                  <a:pt x="647760" y="1634027"/>
                </a:cubicBezTo>
                <a:cubicBezTo>
                  <a:pt x="641998" y="1582170"/>
                  <a:pt x="636499" y="1533981"/>
                  <a:pt x="631260" y="1485529"/>
                </a:cubicBezTo>
                <a:cubicBezTo>
                  <a:pt x="616070" y="1345149"/>
                  <a:pt x="600618" y="1204508"/>
                  <a:pt x="585428" y="1064129"/>
                </a:cubicBezTo>
                <a:cubicBezTo>
                  <a:pt x="583594" y="1049462"/>
                  <a:pt x="574952" y="1043177"/>
                  <a:pt x="561071" y="1046843"/>
                </a:cubicBezTo>
                <a:cubicBezTo>
                  <a:pt x="549547" y="1049724"/>
                  <a:pt x="549285" y="1059414"/>
                  <a:pt x="548500" y="1068581"/>
                </a:cubicBezTo>
                <a:cubicBezTo>
                  <a:pt x="537500" y="1185389"/>
                  <a:pt x="526762" y="1302459"/>
                  <a:pt x="515762" y="1419268"/>
                </a:cubicBezTo>
                <a:cubicBezTo>
                  <a:pt x="502405" y="1562004"/>
                  <a:pt x="488786" y="1705002"/>
                  <a:pt x="475167" y="1847738"/>
                </a:cubicBezTo>
                <a:cubicBezTo>
                  <a:pt x="472548" y="1874714"/>
                  <a:pt x="469929" y="1901690"/>
                  <a:pt x="467310" y="1929713"/>
                </a:cubicBezTo>
                <a:cubicBezTo>
                  <a:pt x="465739" y="1928142"/>
                  <a:pt x="464691" y="1927618"/>
                  <a:pt x="464691" y="1926832"/>
                </a:cubicBezTo>
                <a:cubicBezTo>
                  <a:pt x="449239" y="1841453"/>
                  <a:pt x="434049" y="1756335"/>
                  <a:pt x="418859" y="1670955"/>
                </a:cubicBezTo>
                <a:cubicBezTo>
                  <a:pt x="404192" y="1590289"/>
                  <a:pt x="389526" y="1509886"/>
                  <a:pt x="375121" y="1429220"/>
                </a:cubicBezTo>
                <a:cubicBezTo>
                  <a:pt x="373288" y="1419268"/>
                  <a:pt x="368573" y="1412981"/>
                  <a:pt x="358359" y="1412195"/>
                </a:cubicBezTo>
                <a:cubicBezTo>
                  <a:pt x="347883" y="1411410"/>
                  <a:pt x="341598" y="1417696"/>
                  <a:pt x="338455" y="1427387"/>
                </a:cubicBezTo>
                <a:cubicBezTo>
                  <a:pt x="326146" y="1466934"/>
                  <a:pt x="313574" y="1506481"/>
                  <a:pt x="301527" y="1546028"/>
                </a:cubicBezTo>
                <a:cubicBezTo>
                  <a:pt x="294979" y="1566980"/>
                  <a:pt x="291575" y="1568813"/>
                  <a:pt x="268789" y="1562790"/>
                </a:cubicBezTo>
                <a:cubicBezTo>
                  <a:pt x="265122" y="1559123"/>
                  <a:pt x="260670" y="1560956"/>
                  <a:pt x="256742" y="1561742"/>
                </a:cubicBezTo>
                <a:cubicBezTo>
                  <a:pt x="195195" y="1561742"/>
                  <a:pt x="133648" y="1561742"/>
                  <a:pt x="72101" y="1561742"/>
                </a:cubicBezTo>
                <a:cubicBezTo>
                  <a:pt x="68435" y="1561742"/>
                  <a:pt x="64244" y="1561218"/>
                  <a:pt x="60578" y="1562790"/>
                </a:cubicBezTo>
                <a:cubicBezTo>
                  <a:pt x="45649" y="1563052"/>
                  <a:pt x="30983" y="1563052"/>
                  <a:pt x="16054" y="1563314"/>
                </a:cubicBezTo>
                <a:cubicBezTo>
                  <a:pt x="12650" y="1563314"/>
                  <a:pt x="7935" y="1562004"/>
                  <a:pt x="6364" y="1565147"/>
                </a:cubicBezTo>
                <a:cubicBezTo>
                  <a:pt x="2697" y="1573266"/>
                  <a:pt x="3745" y="1582432"/>
                  <a:pt x="5316" y="1590813"/>
                </a:cubicBezTo>
                <a:cubicBezTo>
                  <a:pt x="6626" y="1597099"/>
                  <a:pt x="13435" y="1594480"/>
                  <a:pt x="17626" y="1594480"/>
                </a:cubicBezTo>
                <a:cubicBezTo>
                  <a:pt x="112696" y="1594480"/>
                  <a:pt x="208028" y="1594480"/>
                  <a:pt x="303098" y="1594480"/>
                </a:cubicBezTo>
                <a:cubicBezTo>
                  <a:pt x="322217" y="1594480"/>
                  <a:pt x="324312" y="1592646"/>
                  <a:pt x="330074" y="1573528"/>
                </a:cubicBezTo>
                <a:cubicBezTo>
                  <a:pt x="336883" y="1550742"/>
                  <a:pt x="344217" y="1528219"/>
                  <a:pt x="352336" y="1502029"/>
                </a:cubicBezTo>
                <a:cubicBezTo>
                  <a:pt x="353645" y="1508838"/>
                  <a:pt x="354169" y="1511195"/>
                  <a:pt x="354693" y="1513814"/>
                </a:cubicBezTo>
                <a:cubicBezTo>
                  <a:pt x="378002" y="1642408"/>
                  <a:pt x="401049" y="1770739"/>
                  <a:pt x="424358" y="1899333"/>
                </a:cubicBezTo>
                <a:cubicBezTo>
                  <a:pt x="434049" y="1953284"/>
                  <a:pt x="443739" y="2007236"/>
                  <a:pt x="453430" y="2061188"/>
                </a:cubicBezTo>
                <a:cubicBezTo>
                  <a:pt x="456310" y="2076640"/>
                  <a:pt x="466263" y="2083973"/>
                  <a:pt x="478834" y="2079259"/>
                </a:cubicBezTo>
                <a:cubicBezTo>
                  <a:pt x="490881" y="2074807"/>
                  <a:pt x="490096" y="2063807"/>
                  <a:pt x="491143" y="2054116"/>
                </a:cubicBezTo>
                <a:cubicBezTo>
                  <a:pt x="500572" y="1955380"/>
                  <a:pt x="509476" y="1856643"/>
                  <a:pt x="518905" y="1757906"/>
                </a:cubicBezTo>
                <a:cubicBezTo>
                  <a:pt x="532262" y="1615956"/>
                  <a:pt x="545881" y="1474005"/>
                  <a:pt x="559500" y="1332054"/>
                </a:cubicBezTo>
                <a:cubicBezTo>
                  <a:pt x="562119" y="1302721"/>
                  <a:pt x="564999" y="1273650"/>
                  <a:pt x="567618" y="1244055"/>
                </a:cubicBezTo>
                <a:cubicBezTo>
                  <a:pt x="571285" y="1245364"/>
                  <a:pt x="570499" y="1247983"/>
                  <a:pt x="570761" y="1249817"/>
                </a:cubicBezTo>
                <a:cubicBezTo>
                  <a:pt x="579666" y="1332316"/>
                  <a:pt x="588571" y="1415076"/>
                  <a:pt x="597475" y="1497576"/>
                </a:cubicBezTo>
                <a:cubicBezTo>
                  <a:pt x="604023" y="1557552"/>
                  <a:pt x="610570" y="1617789"/>
                  <a:pt x="617118" y="1677764"/>
                </a:cubicBezTo>
                <a:cubicBezTo>
                  <a:pt x="617903" y="1685359"/>
                  <a:pt x="620261" y="1691383"/>
                  <a:pt x="627594" y="1694526"/>
                </a:cubicBezTo>
                <a:cubicBezTo>
                  <a:pt x="635189" y="1697931"/>
                  <a:pt x="641998" y="1696097"/>
                  <a:pt x="648284" y="1691121"/>
                </a:cubicBezTo>
                <a:cubicBezTo>
                  <a:pt x="654832" y="1685883"/>
                  <a:pt x="660070" y="1679598"/>
                  <a:pt x="664522" y="1672526"/>
                </a:cubicBezTo>
                <a:cubicBezTo>
                  <a:pt x="678403" y="1650265"/>
                  <a:pt x="692807" y="1628527"/>
                  <a:pt x="706164" y="1606003"/>
                </a:cubicBezTo>
                <a:cubicBezTo>
                  <a:pt x="711402" y="1597099"/>
                  <a:pt x="717426" y="1593956"/>
                  <a:pt x="727902" y="1593956"/>
                </a:cubicBezTo>
                <a:lnTo>
                  <a:pt x="1132906" y="1594155"/>
                </a:lnTo>
                <a:lnTo>
                  <a:pt x="1124560" y="1609116"/>
                </a:lnTo>
                <a:lnTo>
                  <a:pt x="1127321" y="1609116"/>
                </a:lnTo>
                <a:cubicBezTo>
                  <a:pt x="1102193" y="1661110"/>
                  <a:pt x="1088373" y="1719463"/>
                  <a:pt x="1088373" y="1781043"/>
                </a:cubicBezTo>
                <a:cubicBezTo>
                  <a:pt x="1088373" y="2003498"/>
                  <a:pt x="1268710" y="2183834"/>
                  <a:pt x="1491166" y="2183834"/>
                </a:cubicBezTo>
                <a:cubicBezTo>
                  <a:pt x="1713622" y="2183834"/>
                  <a:pt x="1893958" y="2003498"/>
                  <a:pt x="1893958" y="1781043"/>
                </a:cubicBezTo>
                <a:cubicBezTo>
                  <a:pt x="1893958" y="1715767"/>
                  <a:pt x="1878430" y="1654118"/>
                  <a:pt x="1850579" y="1599793"/>
                </a:cubicBezTo>
                <a:lnTo>
                  <a:pt x="1847185" y="1594278"/>
                </a:lnTo>
                <a:lnTo>
                  <a:pt x="1899403" y="1594298"/>
                </a:lnTo>
                <a:lnTo>
                  <a:pt x="1922783" y="1634580"/>
                </a:lnTo>
                <a:cubicBezTo>
                  <a:pt x="1933851" y="1659235"/>
                  <a:pt x="1942421" y="1685246"/>
                  <a:pt x="1948185" y="1712301"/>
                </a:cubicBezTo>
                <a:lnTo>
                  <a:pt x="1957613" y="1712777"/>
                </a:lnTo>
                <a:cubicBezTo>
                  <a:pt x="2042349" y="1712777"/>
                  <a:pt x="2117058" y="1669844"/>
                  <a:pt x="2161174" y="1604545"/>
                </a:cubicBezTo>
                <a:lnTo>
                  <a:pt x="2166680" y="1594400"/>
                </a:lnTo>
                <a:lnTo>
                  <a:pt x="2374738" y="1594480"/>
                </a:lnTo>
                <a:cubicBezTo>
                  <a:pt x="2397524" y="1594480"/>
                  <a:pt x="2398047" y="1593694"/>
                  <a:pt x="2404595" y="1572218"/>
                </a:cubicBezTo>
                <a:cubicBezTo>
                  <a:pt x="2411404" y="1549956"/>
                  <a:pt x="2418738" y="1527957"/>
                  <a:pt x="2426856" y="1502290"/>
                </a:cubicBezTo>
                <a:cubicBezTo>
                  <a:pt x="2428166" y="1508576"/>
                  <a:pt x="2428690" y="1510933"/>
                  <a:pt x="2429214" y="1513552"/>
                </a:cubicBezTo>
                <a:cubicBezTo>
                  <a:pt x="2452523" y="1642408"/>
                  <a:pt x="2475832" y="1771525"/>
                  <a:pt x="2499141" y="1900380"/>
                </a:cubicBezTo>
                <a:cubicBezTo>
                  <a:pt x="2508832" y="1954332"/>
                  <a:pt x="2518522" y="2008284"/>
                  <a:pt x="2528474" y="2062235"/>
                </a:cubicBezTo>
                <a:cubicBezTo>
                  <a:pt x="2530831" y="2076378"/>
                  <a:pt x="2539998" y="2082664"/>
                  <a:pt x="2552045" y="2079521"/>
                </a:cubicBezTo>
                <a:cubicBezTo>
                  <a:pt x="2564093" y="2076116"/>
                  <a:pt x="2564617" y="2065902"/>
                  <a:pt x="2565402" y="2056474"/>
                </a:cubicBezTo>
                <a:cubicBezTo>
                  <a:pt x="2571688" y="1990736"/>
                  <a:pt x="2577712" y="1924737"/>
                  <a:pt x="2583997" y="1859000"/>
                </a:cubicBezTo>
                <a:cubicBezTo>
                  <a:pt x="2592640" y="1768120"/>
                  <a:pt x="2601283" y="1677241"/>
                  <a:pt x="2609926" y="1586361"/>
                </a:cubicBezTo>
                <a:cubicBezTo>
                  <a:pt x="2617521" y="1505171"/>
                  <a:pt x="2624854" y="1424244"/>
                  <a:pt x="2632449" y="1343315"/>
                </a:cubicBezTo>
                <a:cubicBezTo>
                  <a:pt x="2635592" y="1310316"/>
                  <a:pt x="2638996" y="1277054"/>
                  <a:pt x="2642139" y="1243793"/>
                </a:cubicBezTo>
                <a:cubicBezTo>
                  <a:pt x="2645544" y="1245102"/>
                  <a:pt x="2644758" y="1247721"/>
                  <a:pt x="2645020" y="1249555"/>
                </a:cubicBezTo>
                <a:cubicBezTo>
                  <a:pt x="2653925" y="1332054"/>
                  <a:pt x="2662830" y="1414814"/>
                  <a:pt x="2671734" y="1497314"/>
                </a:cubicBezTo>
                <a:cubicBezTo>
                  <a:pt x="2678282" y="1557290"/>
                  <a:pt x="2684829" y="1617527"/>
                  <a:pt x="2691377" y="1677502"/>
                </a:cubicBezTo>
                <a:cubicBezTo>
                  <a:pt x="2693472" y="1695050"/>
                  <a:pt x="2708662" y="1701597"/>
                  <a:pt x="2722543" y="1690859"/>
                </a:cubicBezTo>
                <a:cubicBezTo>
                  <a:pt x="2729614" y="1685621"/>
                  <a:pt x="2734852" y="1678550"/>
                  <a:pt x="2739567" y="1671217"/>
                </a:cubicBezTo>
                <a:cubicBezTo>
                  <a:pt x="2753709" y="1648955"/>
                  <a:pt x="2768114" y="1627217"/>
                  <a:pt x="2781471" y="1604694"/>
                </a:cubicBezTo>
                <a:cubicBezTo>
                  <a:pt x="2786185" y="1596575"/>
                  <a:pt x="2791685" y="1593694"/>
                  <a:pt x="2801113" y="1593694"/>
                </a:cubicBezTo>
                <a:cubicBezTo>
                  <a:pt x="2886231" y="1594218"/>
                  <a:pt x="2971349" y="1593956"/>
                  <a:pt x="3056467" y="1593956"/>
                </a:cubicBezTo>
                <a:cubicBezTo>
                  <a:pt x="3080038" y="1593956"/>
                  <a:pt x="3103609" y="1594218"/>
                  <a:pt x="3127180" y="1593956"/>
                </a:cubicBezTo>
                <a:cubicBezTo>
                  <a:pt x="3130847" y="1593694"/>
                  <a:pt x="3136609" y="1595789"/>
                  <a:pt x="3137395" y="1590813"/>
                </a:cubicBezTo>
                <a:cubicBezTo>
                  <a:pt x="3138442" y="1582956"/>
                  <a:pt x="3139228" y="1574575"/>
                  <a:pt x="3136871" y="1567504"/>
                </a:cubicBezTo>
                <a:cubicBezTo>
                  <a:pt x="3135299" y="1562528"/>
                  <a:pt x="3127442" y="1565147"/>
                  <a:pt x="3122466" y="1565147"/>
                </a:cubicBezTo>
                <a:cubicBezTo>
                  <a:pt x="3010373" y="1564885"/>
                  <a:pt x="2898017" y="1565147"/>
                  <a:pt x="2785923" y="1564623"/>
                </a:cubicBezTo>
                <a:cubicBezTo>
                  <a:pt x="2771781" y="1564623"/>
                  <a:pt x="2763138" y="1569337"/>
                  <a:pt x="2756328" y="1581123"/>
                </a:cubicBezTo>
                <a:cubicBezTo>
                  <a:pt x="2746376" y="1598408"/>
                  <a:pt x="2735114" y="1614646"/>
                  <a:pt x="2722805" y="1634027"/>
                </a:cubicBezTo>
                <a:cubicBezTo>
                  <a:pt x="2722019" y="1629313"/>
                  <a:pt x="2722019" y="1627741"/>
                  <a:pt x="2721757" y="1626170"/>
                </a:cubicBezTo>
                <a:cubicBezTo>
                  <a:pt x="2714424" y="1560433"/>
                  <a:pt x="2707091" y="1494695"/>
                  <a:pt x="2700020" y="1428958"/>
                </a:cubicBezTo>
                <a:cubicBezTo>
                  <a:pt x="2692163" y="1357982"/>
                  <a:pt x="2684567" y="1287269"/>
                  <a:pt x="2676972" y="1216293"/>
                </a:cubicBezTo>
                <a:cubicBezTo>
                  <a:pt x="2671472" y="1165223"/>
                  <a:pt x="2665972" y="1114414"/>
                  <a:pt x="2660211" y="1063343"/>
                </a:cubicBezTo>
                <a:cubicBezTo>
                  <a:pt x="2658639" y="1049986"/>
                  <a:pt x="2653401" y="1046057"/>
                  <a:pt x="2640306" y="1046319"/>
                </a:cubicBezTo>
                <a:cubicBezTo>
                  <a:pt x="2626687" y="1046581"/>
                  <a:pt x="2624592" y="1056272"/>
                  <a:pt x="2623544" y="1066748"/>
                </a:cubicBezTo>
                <a:cubicBezTo>
                  <a:pt x="2619092" y="1114152"/>
                  <a:pt x="2614640" y="1161294"/>
                  <a:pt x="2610187" y="1208436"/>
                </a:cubicBezTo>
                <a:cubicBezTo>
                  <a:pt x="2601021" y="1306649"/>
                  <a:pt x="2592116" y="1405124"/>
                  <a:pt x="2582688" y="1503338"/>
                </a:cubicBezTo>
                <a:cubicBezTo>
                  <a:pt x="2572736" y="1607575"/>
                  <a:pt x="2562521" y="1712073"/>
                  <a:pt x="2552569" y="1816310"/>
                </a:cubicBezTo>
                <a:cubicBezTo>
                  <a:pt x="2548903" y="1853762"/>
                  <a:pt x="2545498" y="1891214"/>
                  <a:pt x="2542093" y="1928666"/>
                </a:cubicBezTo>
                <a:cubicBezTo>
                  <a:pt x="2538950" y="1928142"/>
                  <a:pt x="2538950" y="1926309"/>
                  <a:pt x="2538688" y="1924737"/>
                </a:cubicBezTo>
                <a:cubicBezTo>
                  <a:pt x="2528736" y="1868690"/>
                  <a:pt x="2518784" y="1812382"/>
                  <a:pt x="2508832" y="1756335"/>
                </a:cubicBezTo>
                <a:cubicBezTo>
                  <a:pt x="2489713" y="1649217"/>
                  <a:pt x="2470070" y="1542099"/>
                  <a:pt x="2450951" y="1434982"/>
                </a:cubicBezTo>
                <a:cubicBezTo>
                  <a:pt x="2448856" y="1423720"/>
                  <a:pt x="2446237" y="1412719"/>
                  <a:pt x="2432095" y="1412457"/>
                </a:cubicBezTo>
                <a:cubicBezTo>
                  <a:pt x="2418476" y="1411933"/>
                  <a:pt x="2414809" y="1422149"/>
                  <a:pt x="2411404" y="1433410"/>
                </a:cubicBezTo>
                <a:cubicBezTo>
                  <a:pt x="2399619" y="1472434"/>
                  <a:pt x="2386786" y="1511457"/>
                  <a:pt x="2375262" y="1550742"/>
                </a:cubicBezTo>
                <a:cubicBezTo>
                  <a:pt x="2372119" y="1561742"/>
                  <a:pt x="2367143" y="1565147"/>
                  <a:pt x="2355357" y="1565147"/>
                </a:cubicBezTo>
                <a:lnTo>
                  <a:pt x="2182667" y="1564947"/>
                </a:lnTo>
                <a:lnTo>
                  <a:pt x="2183807" y="1562846"/>
                </a:lnTo>
                <a:cubicBezTo>
                  <a:pt x="2196230" y="1533476"/>
                  <a:pt x="2203099" y="1501186"/>
                  <a:pt x="2203099" y="1467292"/>
                </a:cubicBezTo>
                <a:cubicBezTo>
                  <a:pt x="2203099" y="1414248"/>
                  <a:pt x="2186275" y="1365133"/>
                  <a:pt x="2157255" y="1325289"/>
                </a:cubicBezTo>
                <a:lnTo>
                  <a:pt x="1956101" y="964711"/>
                </a:lnTo>
                <a:lnTo>
                  <a:pt x="1751809" y="1330913"/>
                </a:lnTo>
                <a:lnTo>
                  <a:pt x="1882175" y="1564600"/>
                </a:lnTo>
                <a:lnTo>
                  <a:pt x="1828886" y="1564538"/>
                </a:lnTo>
                <a:lnTo>
                  <a:pt x="1818738" y="1548046"/>
                </a:lnTo>
                <a:lnTo>
                  <a:pt x="1546697" y="1060401"/>
                </a:lnTo>
                <a:lnTo>
                  <a:pt x="1543431" y="1051034"/>
                </a:lnTo>
                <a:lnTo>
                  <a:pt x="1540967" y="1050131"/>
                </a:lnTo>
                <a:close/>
                <a:moveTo>
                  <a:pt x="1041397" y="24"/>
                </a:moveTo>
                <a:cubicBezTo>
                  <a:pt x="1391821" y="24"/>
                  <a:pt x="1742507" y="24"/>
                  <a:pt x="2092931" y="24"/>
                </a:cubicBezTo>
                <a:cubicBezTo>
                  <a:pt x="2116240" y="24"/>
                  <a:pt x="2113097" y="-1547"/>
                  <a:pt x="2113097" y="20714"/>
                </a:cubicBezTo>
                <a:cubicBezTo>
                  <a:pt x="2113097" y="350186"/>
                  <a:pt x="2113097" y="679920"/>
                  <a:pt x="2113097" y="1009391"/>
                </a:cubicBezTo>
                <a:cubicBezTo>
                  <a:pt x="2113097" y="1027725"/>
                  <a:pt x="2113097" y="1027725"/>
                  <a:pt x="2131169" y="1027725"/>
                </a:cubicBezTo>
                <a:cubicBezTo>
                  <a:pt x="2461164" y="1027725"/>
                  <a:pt x="2791160" y="1027725"/>
                  <a:pt x="3121155" y="1027725"/>
                </a:cubicBezTo>
                <a:cubicBezTo>
                  <a:pt x="3140274" y="1027725"/>
                  <a:pt x="3140536" y="1027725"/>
                  <a:pt x="3140536" y="1046581"/>
                </a:cubicBezTo>
                <a:cubicBezTo>
                  <a:pt x="3140536" y="1396743"/>
                  <a:pt x="3140536" y="1746644"/>
                  <a:pt x="3140536" y="2096805"/>
                </a:cubicBezTo>
                <a:cubicBezTo>
                  <a:pt x="3140536" y="2114615"/>
                  <a:pt x="3140536" y="2114615"/>
                  <a:pt x="3122989" y="2114615"/>
                </a:cubicBezTo>
                <a:cubicBezTo>
                  <a:pt x="2795088" y="2114615"/>
                  <a:pt x="2467450" y="2114615"/>
                  <a:pt x="2139549" y="2114615"/>
                </a:cubicBezTo>
                <a:cubicBezTo>
                  <a:pt x="2121216" y="2114615"/>
                  <a:pt x="2121216" y="2114615"/>
                  <a:pt x="2121216" y="2132948"/>
                </a:cubicBezTo>
                <a:cubicBezTo>
                  <a:pt x="2121216" y="2462420"/>
                  <a:pt x="2121216" y="2792153"/>
                  <a:pt x="2121216" y="3121625"/>
                </a:cubicBezTo>
                <a:cubicBezTo>
                  <a:pt x="2121216" y="3140220"/>
                  <a:pt x="2121216" y="3140220"/>
                  <a:pt x="2102883" y="3140220"/>
                </a:cubicBezTo>
                <a:cubicBezTo>
                  <a:pt x="1926886" y="3139958"/>
                  <a:pt x="1750364" y="3139958"/>
                  <a:pt x="1574105" y="3139958"/>
                </a:cubicBezTo>
                <a:cubicBezTo>
                  <a:pt x="1396797" y="3139958"/>
                  <a:pt x="1219752" y="3139696"/>
                  <a:pt x="1042445" y="3140220"/>
                </a:cubicBezTo>
                <a:cubicBezTo>
                  <a:pt x="1029874" y="3140220"/>
                  <a:pt x="1026469" y="3137077"/>
                  <a:pt x="1026469" y="3124506"/>
                </a:cubicBezTo>
                <a:cubicBezTo>
                  <a:pt x="1026731" y="2794511"/>
                  <a:pt x="1026731" y="2464515"/>
                  <a:pt x="1026731" y="2134519"/>
                </a:cubicBezTo>
                <a:cubicBezTo>
                  <a:pt x="1026731" y="2111734"/>
                  <a:pt x="1029350" y="2114615"/>
                  <a:pt x="1006303" y="2114615"/>
                </a:cubicBezTo>
                <a:cubicBezTo>
                  <a:pt x="677093" y="2114615"/>
                  <a:pt x="348145" y="2114615"/>
                  <a:pt x="18935" y="2114615"/>
                </a:cubicBezTo>
                <a:cubicBezTo>
                  <a:pt x="-1755" y="2114615"/>
                  <a:pt x="78" y="2117234"/>
                  <a:pt x="78" y="2095496"/>
                </a:cubicBezTo>
                <a:cubicBezTo>
                  <a:pt x="78" y="1745858"/>
                  <a:pt x="78" y="1396220"/>
                  <a:pt x="78" y="1046581"/>
                </a:cubicBezTo>
                <a:cubicBezTo>
                  <a:pt x="78" y="1025367"/>
                  <a:pt x="-2279" y="1027725"/>
                  <a:pt x="18935" y="1027725"/>
                </a:cubicBezTo>
                <a:cubicBezTo>
                  <a:pt x="347097" y="1027725"/>
                  <a:pt x="675521" y="1027725"/>
                  <a:pt x="1003684" y="1027725"/>
                </a:cubicBezTo>
                <a:cubicBezTo>
                  <a:pt x="1024636" y="1027725"/>
                  <a:pt x="1022802" y="1030344"/>
                  <a:pt x="1022802" y="1009130"/>
                </a:cubicBezTo>
                <a:cubicBezTo>
                  <a:pt x="1022802" y="679134"/>
                  <a:pt x="1022802" y="349138"/>
                  <a:pt x="1022802" y="19143"/>
                </a:cubicBezTo>
                <a:cubicBezTo>
                  <a:pt x="1022802" y="-2333"/>
                  <a:pt x="1020445" y="286"/>
                  <a:pt x="1041397" y="24"/>
                </a:cubicBezTo>
                <a:close/>
              </a:path>
            </a:pathLst>
          </a:custGeom>
          <a:solidFill>
            <a:schemeClr val="accent1"/>
          </a:solidFill>
          <a:ln w="26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FAEE73F5-72FA-4CEA-9081-F0D81EC6E536}"/>
              </a:ext>
            </a:extLst>
          </p:cNvPr>
          <p:cNvGrpSpPr/>
          <p:nvPr/>
        </p:nvGrpSpPr>
        <p:grpSpPr>
          <a:xfrm>
            <a:off x="7067182" y="2198592"/>
            <a:ext cx="4505740" cy="3543840"/>
            <a:chOff x="2444748" y="555045"/>
            <a:chExt cx="7282048" cy="5727454"/>
          </a:xfrm>
        </p:grpSpPr>
        <p:sp>
          <p:nvSpPr>
            <p:cNvPr id="4" name="Freeform: Shape 86">
              <a:extLst>
                <a:ext uri="{FF2B5EF4-FFF2-40B4-BE49-F238E27FC236}">
                  <a16:creationId xmlns:a16="http://schemas.microsoft.com/office/drawing/2014/main" id="{703895F6-FACE-47D3-A72B-5CDFC13F233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7">
              <a:extLst>
                <a:ext uri="{FF2B5EF4-FFF2-40B4-BE49-F238E27FC236}">
                  <a16:creationId xmlns:a16="http://schemas.microsoft.com/office/drawing/2014/main" id="{68A0CCBF-AE72-4725-8E0C-C3902B75159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88">
              <a:extLst>
                <a:ext uri="{FF2B5EF4-FFF2-40B4-BE49-F238E27FC236}">
                  <a16:creationId xmlns:a16="http://schemas.microsoft.com/office/drawing/2014/main" id="{F42A084B-75C1-46CF-8573-64C8D40028E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9">
              <a:extLst>
                <a:ext uri="{FF2B5EF4-FFF2-40B4-BE49-F238E27FC236}">
                  <a16:creationId xmlns:a16="http://schemas.microsoft.com/office/drawing/2014/main" id="{9E423B6C-ACF7-4129-A3CC-72AA931AC63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90">
              <a:extLst>
                <a:ext uri="{FF2B5EF4-FFF2-40B4-BE49-F238E27FC236}">
                  <a16:creationId xmlns:a16="http://schemas.microsoft.com/office/drawing/2014/main" id="{6C7B0F44-6410-4E09-932C-71B3391A97D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1">
              <a:extLst>
                <a:ext uri="{FF2B5EF4-FFF2-40B4-BE49-F238E27FC236}">
                  <a16:creationId xmlns:a16="http://schemas.microsoft.com/office/drawing/2014/main" id="{B6F35FEA-A9A6-4045-B3F6-E50C75BD292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2">
              <a:extLst>
                <a:ext uri="{FF2B5EF4-FFF2-40B4-BE49-F238E27FC236}">
                  <a16:creationId xmlns:a16="http://schemas.microsoft.com/office/drawing/2014/main" id="{7185D0EE-5DEC-404A-80D4-AEF3BA4EC61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3">
              <a:extLst>
                <a:ext uri="{FF2B5EF4-FFF2-40B4-BE49-F238E27FC236}">
                  <a16:creationId xmlns:a16="http://schemas.microsoft.com/office/drawing/2014/main" id="{F3EF865F-E97C-49EA-BEEB-DB04DCD21D1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956652D-6ACB-430D-A4BC-4B1AF405F29B}"/>
              </a:ext>
            </a:extLst>
          </p:cNvPr>
          <p:cNvGrpSpPr/>
          <p:nvPr/>
        </p:nvGrpSpPr>
        <p:grpSpPr>
          <a:xfrm>
            <a:off x="4438302" y="2198592"/>
            <a:ext cx="1822667" cy="3637724"/>
            <a:chOff x="3562232" y="2208816"/>
            <a:chExt cx="1576880" cy="3147176"/>
          </a:xfrm>
        </p:grpSpPr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FC452244-5ED3-44EC-B819-5F7CFF21D5DF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4C193850-72F5-41B5-9125-9EB8A18640B5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83126ED2-19BF-4193-804D-2D2C12DB208A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F1DCB96A-FEA2-449F-BAC1-6E175FEEC398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EFC602FF-849B-4420-B557-8B0B70172E0B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F8810850-B8C5-4246-ADC2-76E53BD0C84C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E933E2A8-C580-4395-B20D-43567718D777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C22DEF53-547F-44E9-AC05-78C91FDC9DB3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DF0438F2-C641-4BF8-A1A7-483D06968C26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3E743EAD-C3C5-438C-8F27-892ACC459312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2B7DDD98-0A1F-47A9-9DF5-16F0F3DF3793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A60B49AA-F39B-4A4A-811A-877626A121C9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Oval 216">
              <a:extLst>
                <a:ext uri="{FF2B5EF4-FFF2-40B4-BE49-F238E27FC236}">
                  <a16:creationId xmlns:a16="http://schemas.microsoft.com/office/drawing/2014/main" id="{35DF28BD-2C54-4349-B3F8-AA4DCBFBA0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17">
              <a:extLst>
                <a:ext uri="{FF2B5EF4-FFF2-40B4-BE49-F238E27FC236}">
                  <a16:creationId xmlns:a16="http://schemas.microsoft.com/office/drawing/2014/main" id="{93C6F76D-740A-4403-B5BE-DAD0BAEFA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18">
              <a:extLst>
                <a:ext uri="{FF2B5EF4-FFF2-40B4-BE49-F238E27FC236}">
                  <a16:creationId xmlns:a16="http://schemas.microsoft.com/office/drawing/2014/main" id="{6930FE85-7D25-46D6-9415-BB23416F8A1B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19">
              <a:extLst>
                <a:ext uri="{FF2B5EF4-FFF2-40B4-BE49-F238E27FC236}">
                  <a16:creationId xmlns:a16="http://schemas.microsoft.com/office/drawing/2014/main" id="{7950F5A3-E675-4ADD-925F-80ED2BFB32B9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F1BB532E-6A15-4D33-A7F7-EC115E3491D8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E56AFF90-F518-4C4E-9A37-353000FBC620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1" name="Group 2">
            <a:extLst>
              <a:ext uri="{FF2B5EF4-FFF2-40B4-BE49-F238E27FC236}">
                <a16:creationId xmlns:a16="http://schemas.microsoft.com/office/drawing/2014/main" id="{F647DD94-77A4-4B41-AA54-3662410EB790}"/>
              </a:ext>
            </a:extLst>
          </p:cNvPr>
          <p:cNvGrpSpPr/>
          <p:nvPr/>
        </p:nvGrpSpPr>
        <p:grpSpPr>
          <a:xfrm>
            <a:off x="357105" y="1217852"/>
            <a:ext cx="3849121" cy="5204176"/>
            <a:chOff x="3590231" y="1206315"/>
            <a:chExt cx="3849121" cy="5204176"/>
          </a:xfrm>
        </p:grpSpPr>
        <p:sp>
          <p:nvSpPr>
            <p:cNvPr id="32" name="Freeform: Shape 4">
              <a:extLst>
                <a:ext uri="{FF2B5EF4-FFF2-40B4-BE49-F238E27FC236}">
                  <a16:creationId xmlns:a16="http://schemas.microsoft.com/office/drawing/2014/main" id="{6297797E-AA28-4889-A078-1FB0392F61FB}"/>
                </a:ext>
              </a:extLst>
            </p:cNvPr>
            <p:cNvSpPr/>
            <p:nvPr/>
          </p:nvSpPr>
          <p:spPr>
            <a:xfrm>
              <a:off x="3590231" y="1206315"/>
              <a:ext cx="3849121" cy="5204176"/>
            </a:xfrm>
            <a:custGeom>
              <a:avLst/>
              <a:gdLst>
                <a:gd name="connsiteX0" fmla="*/ 1814169 w 3849121"/>
                <a:gd name="connsiteY0" fmla="*/ 1391200 h 5204176"/>
                <a:gd name="connsiteX1" fmla="*/ 1808731 w 3849121"/>
                <a:gd name="connsiteY1" fmla="*/ 1404909 h 5204176"/>
                <a:gd name="connsiteX2" fmla="*/ 1788867 w 3849121"/>
                <a:gd name="connsiteY2" fmla="*/ 1420685 h 5204176"/>
                <a:gd name="connsiteX3" fmla="*/ 1486091 w 3849121"/>
                <a:gd name="connsiteY3" fmla="*/ 1578940 h 5204176"/>
                <a:gd name="connsiteX4" fmla="*/ 1467126 w 3849121"/>
                <a:gd name="connsiteY4" fmla="*/ 1651528 h 5204176"/>
                <a:gd name="connsiteX5" fmla="*/ 1752246 w 3849121"/>
                <a:gd name="connsiteY5" fmla="*/ 1943842 h 5204176"/>
                <a:gd name="connsiteX6" fmla="*/ 1825488 w 3849121"/>
                <a:gd name="connsiteY6" fmla="*/ 1966076 h 5204176"/>
                <a:gd name="connsiteX7" fmla="*/ 1942544 w 3849121"/>
                <a:gd name="connsiteY7" fmla="*/ 1956921 h 5204176"/>
                <a:gd name="connsiteX8" fmla="*/ 1968294 w 3849121"/>
                <a:gd name="connsiteY8" fmla="*/ 1966934 h 5204176"/>
                <a:gd name="connsiteX9" fmla="*/ 1970009 w 3849121"/>
                <a:gd name="connsiteY9" fmla="*/ 1964114 h 5204176"/>
                <a:gd name="connsiteX10" fmla="*/ 1982434 w 3849121"/>
                <a:gd name="connsiteY10" fmla="*/ 1897412 h 5204176"/>
                <a:gd name="connsiteX11" fmla="*/ 1982434 w 3849121"/>
                <a:gd name="connsiteY11" fmla="*/ 1851636 h 5204176"/>
                <a:gd name="connsiteX12" fmla="*/ 1901345 w 3849121"/>
                <a:gd name="connsiteY12" fmla="*/ 1639757 h 5204176"/>
                <a:gd name="connsiteX13" fmla="*/ 1820255 w 3849121"/>
                <a:gd name="connsiteY13" fmla="*/ 1454691 h 5204176"/>
                <a:gd name="connsiteX14" fmla="*/ 1891537 w 3849121"/>
                <a:gd name="connsiteY14" fmla="*/ 317 h 5204176"/>
                <a:gd name="connsiteX15" fmla="*/ 2092298 w 3849121"/>
                <a:gd name="connsiteY15" fmla="*/ 128490 h 5204176"/>
                <a:gd name="connsiteX16" fmla="*/ 2124995 w 3849121"/>
                <a:gd name="connsiteY16" fmla="*/ 175574 h 5204176"/>
                <a:gd name="connsiteX17" fmla="*/ 2177311 w 3849121"/>
                <a:gd name="connsiteY17" fmla="*/ 155956 h 5204176"/>
                <a:gd name="connsiteX18" fmla="*/ 2282596 w 3849121"/>
                <a:gd name="connsiteY18" fmla="*/ 135029 h 5204176"/>
                <a:gd name="connsiteX19" fmla="*/ 2338835 w 3849121"/>
                <a:gd name="connsiteY19" fmla="*/ 134375 h 5204176"/>
                <a:gd name="connsiteX20" fmla="*/ 2529787 w 3849121"/>
                <a:gd name="connsiteY20" fmla="*/ 214811 h 5204176"/>
                <a:gd name="connsiteX21" fmla="*/ 2597798 w 3849121"/>
                <a:gd name="connsiteY21" fmla="*/ 291976 h 5204176"/>
                <a:gd name="connsiteX22" fmla="*/ 2599105 w 3849121"/>
                <a:gd name="connsiteY22" fmla="*/ 353447 h 5204176"/>
                <a:gd name="connsiteX23" fmla="*/ 2602375 w 3849121"/>
                <a:gd name="connsiteY23" fmla="*/ 384183 h 5204176"/>
                <a:gd name="connsiteX24" fmla="*/ 2609568 w 3849121"/>
                <a:gd name="connsiteY24" fmla="*/ 554208 h 5204176"/>
                <a:gd name="connsiteX25" fmla="*/ 2632457 w 3849121"/>
                <a:gd name="connsiteY25" fmla="*/ 634644 h 5204176"/>
                <a:gd name="connsiteX26" fmla="*/ 2648151 w 3849121"/>
                <a:gd name="connsiteY26" fmla="*/ 664725 h 5204176"/>
                <a:gd name="connsiteX27" fmla="*/ 2618070 w 3849121"/>
                <a:gd name="connsiteY27" fmla="*/ 677804 h 5204176"/>
                <a:gd name="connsiteX28" fmla="*/ 2595836 w 3849121"/>
                <a:gd name="connsiteY28" fmla="*/ 709847 h 5204176"/>
                <a:gd name="connsiteX29" fmla="*/ 2585372 w 3849121"/>
                <a:gd name="connsiteY29" fmla="*/ 746468 h 5204176"/>
                <a:gd name="connsiteX30" fmla="*/ 2543520 w 3849121"/>
                <a:gd name="connsiteY30" fmla="*/ 803362 h 5204176"/>
                <a:gd name="connsiteX31" fmla="*/ 2559215 w 3849121"/>
                <a:gd name="connsiteY31" fmla="*/ 847830 h 5204176"/>
                <a:gd name="connsiteX32" fmla="*/ 2620032 w 3849121"/>
                <a:gd name="connsiteY32" fmla="*/ 943305 h 5204176"/>
                <a:gd name="connsiteX33" fmla="*/ 2601067 w 3849121"/>
                <a:gd name="connsiteY33" fmla="*/ 1088481 h 5204176"/>
                <a:gd name="connsiteX34" fmla="*/ 2601067 w 3849121"/>
                <a:gd name="connsiteY34" fmla="*/ 1089793 h 5204176"/>
                <a:gd name="connsiteX35" fmla="*/ 2601068 w 3849121"/>
                <a:gd name="connsiteY35" fmla="*/ 1089789 h 5204176"/>
                <a:gd name="connsiteX36" fmla="*/ 2607934 w 3849121"/>
                <a:gd name="connsiteY36" fmla="*/ 1134993 h 5204176"/>
                <a:gd name="connsiteX37" fmla="*/ 2601188 w 3849121"/>
                <a:gd name="connsiteY37" fmla="*/ 1179890 h 5204176"/>
                <a:gd name="connsiteX38" fmla="*/ 2612184 w 3849121"/>
                <a:gd name="connsiteY38" fmla="*/ 1226463 h 5204176"/>
                <a:gd name="connsiteX39" fmla="*/ 2609442 w 3849121"/>
                <a:gd name="connsiteY39" fmla="*/ 1227742 h 5204176"/>
                <a:gd name="connsiteX40" fmla="*/ 2612185 w 3849121"/>
                <a:gd name="connsiteY40" fmla="*/ 1227771 h 5204176"/>
                <a:gd name="connsiteX41" fmla="*/ 2663131 w 3849121"/>
                <a:gd name="connsiteY41" fmla="*/ 1459145 h 5204176"/>
                <a:gd name="connsiteX42" fmla="*/ 2646323 w 3849121"/>
                <a:gd name="connsiteY42" fmla="*/ 1539721 h 5204176"/>
                <a:gd name="connsiteX43" fmla="*/ 2790057 w 3849121"/>
                <a:gd name="connsiteY43" fmla="*/ 1558668 h 5204176"/>
                <a:gd name="connsiteX44" fmla="*/ 2939157 w 3849121"/>
                <a:gd name="connsiteY44" fmla="*/ 1558668 h 5204176"/>
                <a:gd name="connsiteX45" fmla="*/ 3069946 w 3849121"/>
                <a:gd name="connsiteY45" fmla="*/ 1533818 h 5204176"/>
                <a:gd name="connsiteX46" fmla="*/ 3213814 w 3849121"/>
                <a:gd name="connsiteY46" fmla="*/ 1661991 h 5204176"/>
                <a:gd name="connsiteX47" fmla="*/ 3217738 w 3849121"/>
                <a:gd name="connsiteY47" fmla="*/ 1758121 h 5204176"/>
                <a:gd name="connsiteX48" fmla="*/ 3196158 w 3849121"/>
                <a:gd name="connsiteY48" fmla="*/ 1830709 h 5204176"/>
                <a:gd name="connsiteX49" fmla="*/ 3179809 w 3849121"/>
                <a:gd name="connsiteY49" fmla="*/ 1837902 h 5204176"/>
                <a:gd name="connsiteX50" fmla="*/ 3174577 w 3849121"/>
                <a:gd name="connsiteY50" fmla="*/ 1823515 h 5204176"/>
                <a:gd name="connsiteX51" fmla="*/ 3078447 w 3849121"/>
                <a:gd name="connsiteY51" fmla="*/ 1743734 h 5204176"/>
                <a:gd name="connsiteX52" fmla="*/ 2964661 w 3849121"/>
                <a:gd name="connsiteY52" fmla="*/ 1737849 h 5204176"/>
                <a:gd name="connsiteX53" fmla="*/ 2594067 w 3849121"/>
                <a:gd name="connsiteY53" fmla="*/ 1746692 h 5204176"/>
                <a:gd name="connsiteX54" fmla="*/ 2547546 w 3849121"/>
                <a:gd name="connsiteY54" fmla="*/ 1912747 h 5204176"/>
                <a:gd name="connsiteX55" fmla="*/ 2548098 w 3849121"/>
                <a:gd name="connsiteY55" fmla="*/ 1913760 h 5204176"/>
                <a:gd name="connsiteX56" fmla="*/ 2511477 w 3849121"/>
                <a:gd name="connsiteY56" fmla="*/ 2098173 h 5204176"/>
                <a:gd name="connsiteX57" fmla="*/ 2510668 w 3849121"/>
                <a:gd name="connsiteY57" fmla="*/ 2097645 h 5204176"/>
                <a:gd name="connsiteX58" fmla="*/ 2481396 w 3849121"/>
                <a:gd name="connsiteY58" fmla="*/ 2244004 h 5204176"/>
                <a:gd name="connsiteX59" fmla="*/ 2457854 w 3849121"/>
                <a:gd name="connsiteY59" fmla="*/ 2280696 h 5204176"/>
                <a:gd name="connsiteX60" fmla="*/ 2438293 w 3849121"/>
                <a:gd name="connsiteY60" fmla="*/ 2279321 h 5204176"/>
                <a:gd name="connsiteX61" fmla="*/ 2438236 w 3849121"/>
                <a:gd name="connsiteY61" fmla="*/ 2280623 h 5204176"/>
                <a:gd name="connsiteX62" fmla="*/ 2379381 w 3849121"/>
                <a:gd name="connsiteY62" fmla="*/ 2484654 h 5204176"/>
                <a:gd name="connsiteX63" fmla="*/ 2383304 w 3849121"/>
                <a:gd name="connsiteY63" fmla="*/ 2527161 h 5204176"/>
                <a:gd name="connsiteX64" fmla="*/ 2809023 w 3849121"/>
                <a:gd name="connsiteY64" fmla="*/ 3260235 h 5204176"/>
                <a:gd name="connsiteX65" fmla="*/ 2931311 w 3849121"/>
                <a:gd name="connsiteY65" fmla="*/ 3453148 h 5204176"/>
                <a:gd name="connsiteX66" fmla="*/ 2976433 w 3849121"/>
                <a:gd name="connsiteY66" fmla="*/ 3629060 h 5204176"/>
                <a:gd name="connsiteX67" fmla="*/ 3049675 w 3849121"/>
                <a:gd name="connsiteY67" fmla="*/ 3997885 h 5204176"/>
                <a:gd name="connsiteX68" fmla="*/ 3206621 w 3849121"/>
                <a:gd name="connsiteY68" fmla="*/ 4461532 h 5204176"/>
                <a:gd name="connsiteX69" fmla="*/ 3260233 w 3849121"/>
                <a:gd name="connsiteY69" fmla="*/ 4599759 h 5204176"/>
                <a:gd name="connsiteX70" fmla="*/ 3260899 w 3849121"/>
                <a:gd name="connsiteY70" fmla="*/ 4599514 h 5204176"/>
                <a:gd name="connsiteX71" fmla="*/ 3326948 w 3849121"/>
                <a:gd name="connsiteY71" fmla="*/ 4672102 h 5204176"/>
                <a:gd name="connsiteX72" fmla="*/ 3590487 w 3849121"/>
                <a:gd name="connsiteY72" fmla="*/ 4903600 h 5204176"/>
                <a:gd name="connsiteX73" fmla="*/ 3770322 w 3849121"/>
                <a:gd name="connsiteY73" fmla="*/ 5001691 h 5204176"/>
                <a:gd name="connsiteX74" fmla="*/ 3842910 w 3849121"/>
                <a:gd name="connsiteY74" fmla="*/ 5137058 h 5204176"/>
                <a:gd name="connsiteX75" fmla="*/ 3791249 w 3849121"/>
                <a:gd name="connsiteY75" fmla="*/ 5176949 h 5204176"/>
                <a:gd name="connsiteX76" fmla="*/ 3529671 w 3849121"/>
                <a:gd name="connsiteY76" fmla="*/ 5198529 h 5204176"/>
                <a:gd name="connsiteX77" fmla="*/ 3422423 w 3849121"/>
                <a:gd name="connsiteY77" fmla="*/ 5176949 h 5204176"/>
                <a:gd name="connsiteX78" fmla="*/ 3401497 w 3849121"/>
                <a:gd name="connsiteY78" fmla="*/ 5176295 h 5204176"/>
                <a:gd name="connsiteX79" fmla="*/ 3391034 w 3849121"/>
                <a:gd name="connsiteY79" fmla="*/ 5163216 h 5204176"/>
                <a:gd name="connsiteX80" fmla="*/ 3272016 w 3849121"/>
                <a:gd name="connsiteY80" fmla="*/ 5149483 h 5204176"/>
                <a:gd name="connsiteX81" fmla="*/ 3202043 w 3849121"/>
                <a:gd name="connsiteY81" fmla="*/ 5149483 h 5204176"/>
                <a:gd name="connsiteX82" fmla="*/ 3043134 w 3849121"/>
                <a:gd name="connsiteY82" fmla="*/ 5102399 h 5204176"/>
                <a:gd name="connsiteX83" fmla="*/ 3007167 w 3849121"/>
                <a:gd name="connsiteY83" fmla="*/ 5010847 h 5204176"/>
                <a:gd name="connsiteX84" fmla="*/ 3021554 w 3849121"/>
                <a:gd name="connsiteY84" fmla="*/ 4941528 h 5204176"/>
                <a:gd name="connsiteX85" fmla="*/ 3088910 w 3849121"/>
                <a:gd name="connsiteY85" fmla="*/ 4777388 h 5204176"/>
                <a:gd name="connsiteX86" fmla="*/ 3089564 w 3849121"/>
                <a:gd name="connsiteY86" fmla="*/ 4712646 h 5204176"/>
                <a:gd name="connsiteX87" fmla="*/ 3087166 w 3849121"/>
                <a:gd name="connsiteY87" fmla="*/ 4683264 h 5204176"/>
                <a:gd name="connsiteX88" fmla="*/ 3086296 w 3849121"/>
                <a:gd name="connsiteY88" fmla="*/ 4683220 h 5204176"/>
                <a:gd name="connsiteX89" fmla="*/ 2739050 w 3849121"/>
                <a:gd name="connsiteY89" fmla="*/ 4112325 h 5204176"/>
                <a:gd name="connsiteX90" fmla="*/ 2680195 w 3849121"/>
                <a:gd name="connsiteY90" fmla="*/ 3899139 h 5204176"/>
                <a:gd name="connsiteX91" fmla="*/ 2510170 w 3849121"/>
                <a:gd name="connsiteY91" fmla="*/ 3523774 h 5204176"/>
                <a:gd name="connsiteX92" fmla="*/ 2240090 w 3849121"/>
                <a:gd name="connsiteY92" fmla="*/ 3200071 h 5204176"/>
                <a:gd name="connsiteX93" fmla="*/ 2164233 w 3849121"/>
                <a:gd name="connsiteY93" fmla="*/ 3097402 h 5204176"/>
                <a:gd name="connsiteX94" fmla="*/ 2018403 w 3849121"/>
                <a:gd name="connsiteY94" fmla="*/ 3443339 h 5204176"/>
                <a:gd name="connsiteX95" fmla="*/ 1809140 w 3849121"/>
                <a:gd name="connsiteY95" fmla="*/ 3738268 h 5204176"/>
                <a:gd name="connsiteX96" fmla="*/ 1615571 w 3849121"/>
                <a:gd name="connsiteY96" fmla="*/ 3788622 h 5204176"/>
                <a:gd name="connsiteX97" fmla="*/ 1525327 w 3849121"/>
                <a:gd name="connsiteY97" fmla="*/ 3750694 h 5204176"/>
                <a:gd name="connsiteX98" fmla="*/ 1005440 w 3849121"/>
                <a:gd name="connsiteY98" fmla="*/ 3491077 h 5204176"/>
                <a:gd name="connsiteX99" fmla="*/ 708549 w 3849121"/>
                <a:gd name="connsiteY99" fmla="*/ 3365520 h 5204176"/>
                <a:gd name="connsiteX100" fmla="*/ 629422 w 3849121"/>
                <a:gd name="connsiteY100" fmla="*/ 3347863 h 5204176"/>
                <a:gd name="connsiteX101" fmla="*/ 628101 w 3849121"/>
                <a:gd name="connsiteY101" fmla="*/ 3345208 h 5204176"/>
                <a:gd name="connsiteX102" fmla="*/ 597380 w 3849121"/>
                <a:gd name="connsiteY102" fmla="*/ 3344594 h 5204176"/>
                <a:gd name="connsiteX103" fmla="*/ 541795 w 3849121"/>
                <a:gd name="connsiteY103" fmla="*/ 3368790 h 5204176"/>
                <a:gd name="connsiteX104" fmla="*/ 494711 w 3849121"/>
                <a:gd name="connsiteY104" fmla="*/ 3396256 h 5204176"/>
                <a:gd name="connsiteX105" fmla="*/ 318144 w 3849121"/>
                <a:gd name="connsiteY105" fmla="*/ 3462958 h 5204176"/>
                <a:gd name="connsiteX106" fmla="*/ 154004 w 3849121"/>
                <a:gd name="connsiteY106" fmla="*/ 3591785 h 5204176"/>
                <a:gd name="connsiteX107" fmla="*/ 82724 w 3849121"/>
                <a:gd name="connsiteY107" fmla="*/ 3630368 h 5204176"/>
                <a:gd name="connsiteX108" fmla="*/ 10790 w 3849121"/>
                <a:gd name="connsiteY108" fmla="*/ 3548625 h 5204176"/>
                <a:gd name="connsiteX109" fmla="*/ 4905 w 3849121"/>
                <a:gd name="connsiteY109" fmla="*/ 3520505 h 5204176"/>
                <a:gd name="connsiteX110" fmla="*/ 4905 w 3849121"/>
                <a:gd name="connsiteY110" fmla="*/ 3431569 h 5204176"/>
                <a:gd name="connsiteX111" fmla="*/ 12752 w 3849121"/>
                <a:gd name="connsiteY111" fmla="*/ 3390370 h 5204176"/>
                <a:gd name="connsiteX112" fmla="*/ 169045 w 3849121"/>
                <a:gd name="connsiteY112" fmla="*/ 3160181 h 5204176"/>
                <a:gd name="connsiteX113" fmla="*/ 227246 w 3849121"/>
                <a:gd name="connsiteY113" fmla="*/ 3082362 h 5204176"/>
                <a:gd name="connsiteX114" fmla="*/ 355419 w 3849121"/>
                <a:gd name="connsiteY114" fmla="*/ 2886177 h 5204176"/>
                <a:gd name="connsiteX115" fmla="*/ 401849 w 3849121"/>
                <a:gd name="connsiteY115" fmla="*/ 2857404 h 5204176"/>
                <a:gd name="connsiteX116" fmla="*/ 445664 w 3849121"/>
                <a:gd name="connsiteY116" fmla="*/ 2869829 h 5204176"/>
                <a:gd name="connsiteX117" fmla="*/ 588225 w 3849121"/>
                <a:gd name="connsiteY117" fmla="*/ 3001926 h 5204176"/>
                <a:gd name="connsiteX118" fmla="*/ 629423 w 3849121"/>
                <a:gd name="connsiteY118" fmla="*/ 3077784 h 5204176"/>
                <a:gd name="connsiteX119" fmla="*/ 645772 w 3849121"/>
                <a:gd name="connsiteY119" fmla="*/ 3097403 h 5204176"/>
                <a:gd name="connsiteX120" fmla="*/ 703973 w 3849121"/>
                <a:gd name="connsiteY120" fmla="*/ 3118329 h 5204176"/>
                <a:gd name="connsiteX121" fmla="*/ 702086 w 3849121"/>
                <a:gd name="connsiteY121" fmla="*/ 3121532 h 5204176"/>
                <a:gd name="connsiteX122" fmla="*/ 703318 w 3849121"/>
                <a:gd name="connsiteY122" fmla="*/ 3120944 h 5204176"/>
                <a:gd name="connsiteX123" fmla="*/ 716026 w 3849121"/>
                <a:gd name="connsiteY123" fmla="*/ 3124756 h 5204176"/>
                <a:gd name="connsiteX124" fmla="*/ 716397 w 3849121"/>
                <a:gd name="connsiteY124" fmla="*/ 3123559 h 5204176"/>
                <a:gd name="connsiteX125" fmla="*/ 979937 w 3849121"/>
                <a:gd name="connsiteY125" fmla="*/ 3164757 h 5204176"/>
                <a:gd name="connsiteX126" fmla="*/ 1279444 w 3849121"/>
                <a:gd name="connsiteY126" fmla="*/ 3255002 h 5204176"/>
                <a:gd name="connsiteX127" fmla="*/ 1279446 w 3849121"/>
                <a:gd name="connsiteY127" fmla="*/ 3255004 h 5204176"/>
                <a:gd name="connsiteX128" fmla="*/ 1417345 w 3849121"/>
                <a:gd name="connsiteY128" fmla="*/ 3314266 h 5204176"/>
                <a:gd name="connsiteX129" fmla="*/ 1548869 w 3849121"/>
                <a:gd name="connsiteY129" fmla="*/ 3385792 h 5204176"/>
                <a:gd name="connsiteX130" fmla="*/ 1590068 w 3849121"/>
                <a:gd name="connsiteY130" fmla="*/ 3374675 h 5204176"/>
                <a:gd name="connsiteX131" fmla="*/ 1625381 w 3849121"/>
                <a:gd name="connsiteY131" fmla="*/ 3224922 h 5204176"/>
                <a:gd name="connsiteX132" fmla="*/ 1692737 w 3849121"/>
                <a:gd name="connsiteY132" fmla="*/ 2869828 h 5204176"/>
                <a:gd name="connsiteX133" fmla="*/ 1743091 w 3849121"/>
                <a:gd name="connsiteY133" fmla="*/ 2682146 h 5204176"/>
                <a:gd name="connsiteX134" fmla="*/ 1728704 w 3849121"/>
                <a:gd name="connsiteY134" fmla="*/ 2605634 h 5204176"/>
                <a:gd name="connsiteX135" fmla="*/ 1781020 w 3849121"/>
                <a:gd name="connsiteY135" fmla="*/ 2170106 h 5204176"/>
                <a:gd name="connsiteX136" fmla="*/ 1780854 w 3849121"/>
                <a:gd name="connsiteY136" fmla="*/ 2168589 h 5204176"/>
                <a:gd name="connsiteX137" fmla="*/ 1780366 w 3849121"/>
                <a:gd name="connsiteY137" fmla="*/ 2169453 h 5204176"/>
                <a:gd name="connsiteX138" fmla="*/ 1737206 w 3849121"/>
                <a:gd name="connsiteY138" fmla="*/ 2137410 h 5204176"/>
                <a:gd name="connsiteX139" fmla="*/ 1591376 w 3849121"/>
                <a:gd name="connsiteY139" fmla="*/ 1991580 h 5204176"/>
                <a:gd name="connsiteX140" fmla="*/ 1174813 w 3849121"/>
                <a:gd name="connsiteY140" fmla="*/ 1671801 h 5204176"/>
                <a:gd name="connsiteX141" fmla="*/ 1174159 w 3849121"/>
                <a:gd name="connsiteY141" fmla="*/ 1508314 h 5204176"/>
                <a:gd name="connsiteX142" fmla="*/ 1291869 w 3849121"/>
                <a:gd name="connsiteY142" fmla="*/ 1396489 h 5204176"/>
                <a:gd name="connsiteX143" fmla="*/ 1654809 w 3849121"/>
                <a:gd name="connsiteY143" fmla="*/ 1180033 h 5204176"/>
                <a:gd name="connsiteX144" fmla="*/ 1824180 w 3849121"/>
                <a:gd name="connsiteY144" fmla="*/ 1077364 h 5204176"/>
                <a:gd name="connsiteX145" fmla="*/ 1860147 w 3849121"/>
                <a:gd name="connsiteY145" fmla="*/ 1054476 h 5204176"/>
                <a:gd name="connsiteX146" fmla="*/ 1859463 w 3849121"/>
                <a:gd name="connsiteY146" fmla="*/ 1056868 h 5204176"/>
                <a:gd name="connsiteX147" fmla="*/ 1860800 w 3849121"/>
                <a:gd name="connsiteY147" fmla="*/ 1054476 h 5204176"/>
                <a:gd name="connsiteX148" fmla="*/ 1913116 w 3849121"/>
                <a:gd name="connsiteY148" fmla="*/ 1017201 h 5204176"/>
                <a:gd name="connsiteX149" fmla="*/ 1913116 w 3849121"/>
                <a:gd name="connsiteY149" fmla="*/ 1017203 h 5204176"/>
                <a:gd name="connsiteX150" fmla="*/ 1913117 w 3849121"/>
                <a:gd name="connsiteY150" fmla="*/ 1017201 h 5204176"/>
                <a:gd name="connsiteX151" fmla="*/ 2098837 w 3849121"/>
                <a:gd name="connsiteY151" fmla="*/ 864179 h 5204176"/>
                <a:gd name="connsiteX152" fmla="*/ 2168809 w 3849121"/>
                <a:gd name="connsiteY152" fmla="*/ 800746 h 5204176"/>
                <a:gd name="connsiteX153" fmla="*/ 2167501 w 3849121"/>
                <a:gd name="connsiteY153" fmla="*/ 742545 h 5204176"/>
                <a:gd name="connsiteX154" fmla="*/ 2049137 w 3849121"/>
                <a:gd name="connsiteY154" fmla="*/ 555516 h 5204176"/>
                <a:gd name="connsiteX155" fmla="*/ 2042598 w 3849121"/>
                <a:gd name="connsiteY155" fmla="*/ 305055 h 5204176"/>
                <a:gd name="connsiteX156" fmla="*/ 2030173 w 3849121"/>
                <a:gd name="connsiteY156" fmla="*/ 273012 h 5204176"/>
                <a:gd name="connsiteX157" fmla="*/ 1920964 w 3849121"/>
                <a:gd name="connsiteY157" fmla="*/ 311595 h 5204176"/>
                <a:gd name="connsiteX158" fmla="*/ 1918348 w 3849121"/>
                <a:gd name="connsiteY158" fmla="*/ 460694 h 5204176"/>
                <a:gd name="connsiteX159" fmla="*/ 1943852 w 3849121"/>
                <a:gd name="connsiteY159" fmla="*/ 548323 h 5204176"/>
                <a:gd name="connsiteX160" fmla="*/ 1924888 w 3849121"/>
                <a:gd name="connsiteY160" fmla="*/ 664725 h 5204176"/>
                <a:gd name="connsiteX161" fmla="*/ 1505055 w 3849121"/>
                <a:gd name="connsiteY161" fmla="*/ 709847 h 5204176"/>
                <a:gd name="connsiteX162" fmla="*/ 1401731 w 3849121"/>
                <a:gd name="connsiteY162" fmla="*/ 528051 h 5204176"/>
                <a:gd name="connsiteX163" fmla="*/ 1406963 w 3849121"/>
                <a:gd name="connsiteY163" fmla="*/ 503201 h 5204176"/>
                <a:gd name="connsiteX164" fmla="*/ 1505709 w 3849121"/>
                <a:gd name="connsiteY164" fmla="*/ 579712 h 5204176"/>
                <a:gd name="connsiteX165" fmla="*/ 1602493 w 3849121"/>
                <a:gd name="connsiteY165" fmla="*/ 445000 h 5204176"/>
                <a:gd name="connsiteX166" fmla="*/ 1559332 w 3849121"/>
                <a:gd name="connsiteY166" fmla="*/ 322058 h 5204176"/>
                <a:gd name="connsiteX167" fmla="*/ 1716279 w 3849121"/>
                <a:gd name="connsiteY167" fmla="*/ 34322 h 5204176"/>
                <a:gd name="connsiteX168" fmla="*/ 1891537 w 3849121"/>
                <a:gd name="connsiteY168" fmla="*/ 317 h 52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849121" h="5204176">
                  <a:moveTo>
                    <a:pt x="1814169" y="1391200"/>
                  </a:moveTo>
                  <a:lnTo>
                    <a:pt x="1808731" y="1404909"/>
                  </a:lnTo>
                  <a:cubicBezTo>
                    <a:pt x="1803091" y="1411040"/>
                    <a:pt x="1795734" y="1415781"/>
                    <a:pt x="1788867" y="1420685"/>
                  </a:cubicBezTo>
                  <a:cubicBezTo>
                    <a:pt x="1696007" y="1488696"/>
                    <a:pt x="1597261" y="1545589"/>
                    <a:pt x="1486091" y="1578940"/>
                  </a:cubicBezTo>
                  <a:cubicBezTo>
                    <a:pt x="1431159" y="1595943"/>
                    <a:pt x="1428543" y="1607714"/>
                    <a:pt x="1467126" y="1651528"/>
                  </a:cubicBezTo>
                  <a:cubicBezTo>
                    <a:pt x="1558025" y="1752890"/>
                    <a:pt x="1655463" y="1847712"/>
                    <a:pt x="1752246" y="1943842"/>
                  </a:cubicBezTo>
                  <a:cubicBezTo>
                    <a:pt x="1772519" y="1964114"/>
                    <a:pt x="1794099" y="1973923"/>
                    <a:pt x="1825488" y="1966076"/>
                  </a:cubicBezTo>
                  <a:cubicBezTo>
                    <a:pt x="1863417" y="1956921"/>
                    <a:pt x="1903308" y="1962152"/>
                    <a:pt x="1942544" y="1956921"/>
                  </a:cubicBezTo>
                  <a:lnTo>
                    <a:pt x="1968294" y="1966934"/>
                  </a:lnTo>
                  <a:lnTo>
                    <a:pt x="1970009" y="1964114"/>
                  </a:lnTo>
                  <a:cubicBezTo>
                    <a:pt x="1977202" y="1942534"/>
                    <a:pt x="1981780" y="1920300"/>
                    <a:pt x="1982434" y="1897412"/>
                  </a:cubicBezTo>
                  <a:cubicBezTo>
                    <a:pt x="1983088" y="1881717"/>
                    <a:pt x="1983088" y="1866676"/>
                    <a:pt x="1982434" y="1851636"/>
                  </a:cubicBezTo>
                  <a:cubicBezTo>
                    <a:pt x="1977202" y="1773162"/>
                    <a:pt x="1937965" y="1707114"/>
                    <a:pt x="1901345" y="1639757"/>
                  </a:cubicBezTo>
                  <a:cubicBezTo>
                    <a:pt x="1869301" y="1580248"/>
                    <a:pt x="1843797" y="1517470"/>
                    <a:pt x="1820255" y="1454691"/>
                  </a:cubicBezTo>
                  <a:close/>
                  <a:moveTo>
                    <a:pt x="1891537" y="317"/>
                  </a:moveTo>
                  <a:cubicBezTo>
                    <a:pt x="1982435" y="4240"/>
                    <a:pt x="2044560" y="56556"/>
                    <a:pt x="2092298" y="128490"/>
                  </a:cubicBezTo>
                  <a:cubicBezTo>
                    <a:pt x="2103415" y="144839"/>
                    <a:pt x="2109954" y="167727"/>
                    <a:pt x="2124995" y="175574"/>
                  </a:cubicBezTo>
                  <a:cubicBezTo>
                    <a:pt x="2141344" y="184075"/>
                    <a:pt x="2159000" y="162495"/>
                    <a:pt x="2177311" y="155956"/>
                  </a:cubicBezTo>
                  <a:cubicBezTo>
                    <a:pt x="2211316" y="142877"/>
                    <a:pt x="2247937" y="142877"/>
                    <a:pt x="2282596" y="135029"/>
                  </a:cubicBezTo>
                  <a:cubicBezTo>
                    <a:pt x="2301560" y="127836"/>
                    <a:pt x="2319871" y="129144"/>
                    <a:pt x="2338835" y="134375"/>
                  </a:cubicBezTo>
                  <a:cubicBezTo>
                    <a:pt x="2407499" y="148762"/>
                    <a:pt x="2472240" y="174266"/>
                    <a:pt x="2529787" y="214811"/>
                  </a:cubicBezTo>
                  <a:cubicBezTo>
                    <a:pt x="2558561" y="235083"/>
                    <a:pt x="2584719" y="257971"/>
                    <a:pt x="2597798" y="291976"/>
                  </a:cubicBezTo>
                  <a:cubicBezTo>
                    <a:pt x="2605645" y="312249"/>
                    <a:pt x="2615454" y="331867"/>
                    <a:pt x="2599105" y="353447"/>
                  </a:cubicBezTo>
                  <a:cubicBezTo>
                    <a:pt x="2591258" y="363910"/>
                    <a:pt x="2600413" y="374373"/>
                    <a:pt x="2602375" y="384183"/>
                  </a:cubicBezTo>
                  <a:cubicBezTo>
                    <a:pt x="2616108" y="440422"/>
                    <a:pt x="2629841" y="495353"/>
                    <a:pt x="2609568" y="554208"/>
                  </a:cubicBezTo>
                  <a:cubicBezTo>
                    <a:pt x="2599105" y="583636"/>
                    <a:pt x="2609568" y="612410"/>
                    <a:pt x="2632457" y="634644"/>
                  </a:cubicBezTo>
                  <a:cubicBezTo>
                    <a:pt x="2640958" y="642491"/>
                    <a:pt x="2652075" y="650338"/>
                    <a:pt x="2648151" y="664725"/>
                  </a:cubicBezTo>
                  <a:cubicBezTo>
                    <a:pt x="2644227" y="680420"/>
                    <a:pt x="2629841" y="677150"/>
                    <a:pt x="2618070" y="677804"/>
                  </a:cubicBezTo>
                  <a:cubicBezTo>
                    <a:pt x="2597144" y="679766"/>
                    <a:pt x="2587334" y="688921"/>
                    <a:pt x="2595836" y="709847"/>
                  </a:cubicBezTo>
                  <a:cubicBezTo>
                    <a:pt x="2603029" y="726196"/>
                    <a:pt x="2595836" y="734043"/>
                    <a:pt x="2585372" y="746468"/>
                  </a:cubicBezTo>
                  <a:cubicBezTo>
                    <a:pt x="2569678" y="764125"/>
                    <a:pt x="2559215" y="785051"/>
                    <a:pt x="2543520" y="803362"/>
                  </a:cubicBezTo>
                  <a:cubicBezTo>
                    <a:pt x="2533711" y="815133"/>
                    <a:pt x="2529787" y="838021"/>
                    <a:pt x="2559215" y="847830"/>
                  </a:cubicBezTo>
                  <a:cubicBezTo>
                    <a:pt x="2603029" y="862871"/>
                    <a:pt x="2616108" y="900798"/>
                    <a:pt x="2620032" y="943305"/>
                  </a:cubicBezTo>
                  <a:cubicBezTo>
                    <a:pt x="2624609" y="993005"/>
                    <a:pt x="2607607" y="1040089"/>
                    <a:pt x="2601067" y="1088481"/>
                  </a:cubicBezTo>
                  <a:lnTo>
                    <a:pt x="2601067" y="1089793"/>
                  </a:lnTo>
                  <a:lnTo>
                    <a:pt x="2601068" y="1089789"/>
                  </a:lnTo>
                  <a:cubicBezTo>
                    <a:pt x="2605645" y="1104830"/>
                    <a:pt x="2607934" y="1119871"/>
                    <a:pt x="2607934" y="1134993"/>
                  </a:cubicBezTo>
                  <a:lnTo>
                    <a:pt x="2601188" y="1179890"/>
                  </a:lnTo>
                  <a:lnTo>
                    <a:pt x="2612184" y="1226463"/>
                  </a:lnTo>
                  <a:lnTo>
                    <a:pt x="2609442" y="1227742"/>
                  </a:lnTo>
                  <a:lnTo>
                    <a:pt x="2612185" y="1227771"/>
                  </a:lnTo>
                  <a:cubicBezTo>
                    <a:pt x="2663193" y="1300850"/>
                    <a:pt x="2673737" y="1378710"/>
                    <a:pt x="2663131" y="1459145"/>
                  </a:cubicBezTo>
                  <a:lnTo>
                    <a:pt x="2646323" y="1539721"/>
                  </a:lnTo>
                  <a:lnTo>
                    <a:pt x="2790057" y="1558668"/>
                  </a:lnTo>
                  <a:cubicBezTo>
                    <a:pt x="2839757" y="1555398"/>
                    <a:pt x="2889457" y="1555398"/>
                    <a:pt x="2939157" y="1558668"/>
                  </a:cubicBezTo>
                  <a:cubicBezTo>
                    <a:pt x="2982971" y="1550166"/>
                    <a:pt x="3026786" y="1542973"/>
                    <a:pt x="3069946" y="1533818"/>
                  </a:cubicBezTo>
                  <a:cubicBezTo>
                    <a:pt x="3160844" y="1514853"/>
                    <a:pt x="3224277" y="1569131"/>
                    <a:pt x="3213814" y="1661991"/>
                  </a:cubicBezTo>
                  <a:cubicBezTo>
                    <a:pt x="3209890" y="1695342"/>
                    <a:pt x="3212506" y="1726077"/>
                    <a:pt x="3217738" y="1758121"/>
                  </a:cubicBezTo>
                  <a:cubicBezTo>
                    <a:pt x="3222315" y="1784933"/>
                    <a:pt x="3212506" y="1809129"/>
                    <a:pt x="3196158" y="1830709"/>
                  </a:cubicBezTo>
                  <a:cubicBezTo>
                    <a:pt x="3192234" y="1835940"/>
                    <a:pt x="3187656" y="1841826"/>
                    <a:pt x="3179809" y="1837902"/>
                  </a:cubicBezTo>
                  <a:cubicBezTo>
                    <a:pt x="3173923" y="1834632"/>
                    <a:pt x="3175231" y="1828747"/>
                    <a:pt x="3174577" y="1823515"/>
                  </a:cubicBezTo>
                  <a:cubicBezTo>
                    <a:pt x="3168038" y="1763352"/>
                    <a:pt x="3140572" y="1739810"/>
                    <a:pt x="3078447" y="1743734"/>
                  </a:cubicBezTo>
                  <a:cubicBezTo>
                    <a:pt x="3040518" y="1745696"/>
                    <a:pt x="3002590" y="1737195"/>
                    <a:pt x="2964661" y="1737849"/>
                  </a:cubicBezTo>
                  <a:lnTo>
                    <a:pt x="2594067" y="1746692"/>
                  </a:lnTo>
                  <a:lnTo>
                    <a:pt x="2547546" y="1912747"/>
                  </a:lnTo>
                  <a:lnTo>
                    <a:pt x="2548098" y="1913760"/>
                  </a:lnTo>
                  <a:cubicBezTo>
                    <a:pt x="2535673" y="1975231"/>
                    <a:pt x="2523901" y="2036702"/>
                    <a:pt x="2511477" y="2098173"/>
                  </a:cubicBezTo>
                  <a:lnTo>
                    <a:pt x="2510668" y="2097645"/>
                  </a:lnTo>
                  <a:lnTo>
                    <a:pt x="2481396" y="2244004"/>
                  </a:lnTo>
                  <a:cubicBezTo>
                    <a:pt x="2477964" y="2258718"/>
                    <a:pt x="2473427" y="2276742"/>
                    <a:pt x="2457854" y="2280696"/>
                  </a:cubicBezTo>
                  <a:lnTo>
                    <a:pt x="2438293" y="2279321"/>
                  </a:lnTo>
                  <a:lnTo>
                    <a:pt x="2438236" y="2280623"/>
                  </a:lnTo>
                  <a:cubicBezTo>
                    <a:pt x="2418617" y="2348634"/>
                    <a:pt x="2398999" y="2416644"/>
                    <a:pt x="2379381" y="2484654"/>
                  </a:cubicBezTo>
                  <a:cubicBezTo>
                    <a:pt x="2374803" y="2499695"/>
                    <a:pt x="2372841" y="2512120"/>
                    <a:pt x="2383304" y="2527161"/>
                  </a:cubicBezTo>
                  <a:cubicBezTo>
                    <a:pt x="2546137" y="2759311"/>
                    <a:pt x="2683465" y="3006504"/>
                    <a:pt x="2809023" y="3260235"/>
                  </a:cubicBezTo>
                  <a:cubicBezTo>
                    <a:pt x="2843028" y="3328245"/>
                    <a:pt x="2880957" y="3394947"/>
                    <a:pt x="2931311" y="3453148"/>
                  </a:cubicBezTo>
                  <a:cubicBezTo>
                    <a:pt x="2977087" y="3505464"/>
                    <a:pt x="2978395" y="3567589"/>
                    <a:pt x="2976433" y="3629060"/>
                  </a:cubicBezTo>
                  <a:cubicBezTo>
                    <a:pt x="2973163" y="3758541"/>
                    <a:pt x="3008476" y="3877559"/>
                    <a:pt x="3049675" y="3997885"/>
                  </a:cubicBezTo>
                  <a:cubicBezTo>
                    <a:pt x="3102644" y="4152216"/>
                    <a:pt x="3147766" y="4309163"/>
                    <a:pt x="3206621" y="4461532"/>
                  </a:cubicBezTo>
                  <a:lnTo>
                    <a:pt x="3260233" y="4599759"/>
                  </a:lnTo>
                  <a:lnTo>
                    <a:pt x="3260899" y="4599514"/>
                  </a:lnTo>
                  <a:cubicBezTo>
                    <a:pt x="3287057" y="4619787"/>
                    <a:pt x="3307983" y="4645944"/>
                    <a:pt x="3326948" y="4672102"/>
                  </a:cubicBezTo>
                  <a:cubicBezTo>
                    <a:pt x="3397574" y="4769541"/>
                    <a:pt x="3494357" y="4836243"/>
                    <a:pt x="3590487" y="4903600"/>
                  </a:cubicBezTo>
                  <a:cubicBezTo>
                    <a:pt x="3646727" y="4942836"/>
                    <a:pt x="3706236" y="4976842"/>
                    <a:pt x="3770322" y="5001691"/>
                  </a:cubicBezTo>
                  <a:cubicBezTo>
                    <a:pt x="3839640" y="5029157"/>
                    <a:pt x="3861221" y="5073625"/>
                    <a:pt x="3842910" y="5137058"/>
                  </a:cubicBezTo>
                  <a:cubicBezTo>
                    <a:pt x="3833755" y="5161254"/>
                    <a:pt x="3818715" y="5176949"/>
                    <a:pt x="3791249" y="5176949"/>
                  </a:cubicBezTo>
                  <a:cubicBezTo>
                    <a:pt x="3706890" y="5214878"/>
                    <a:pt x="3617299" y="5203761"/>
                    <a:pt x="3529671" y="5198529"/>
                  </a:cubicBezTo>
                  <a:cubicBezTo>
                    <a:pt x="3493704" y="5196567"/>
                    <a:pt x="3456429" y="5193297"/>
                    <a:pt x="3422423" y="5176949"/>
                  </a:cubicBezTo>
                  <a:cubicBezTo>
                    <a:pt x="3415230" y="5180873"/>
                    <a:pt x="3408691" y="5178257"/>
                    <a:pt x="3401497" y="5176295"/>
                  </a:cubicBezTo>
                  <a:cubicBezTo>
                    <a:pt x="3396266" y="5173679"/>
                    <a:pt x="3391688" y="5169755"/>
                    <a:pt x="3391034" y="5163216"/>
                  </a:cubicBezTo>
                  <a:cubicBezTo>
                    <a:pt x="3355067" y="5125287"/>
                    <a:pt x="3314522" y="5131827"/>
                    <a:pt x="3272016" y="5149483"/>
                  </a:cubicBezTo>
                  <a:cubicBezTo>
                    <a:pt x="3248474" y="5156023"/>
                    <a:pt x="3225586" y="5156023"/>
                    <a:pt x="3202043" y="5149483"/>
                  </a:cubicBezTo>
                  <a:cubicBezTo>
                    <a:pt x="3147765" y="5137058"/>
                    <a:pt x="3094796" y="5122671"/>
                    <a:pt x="3043134" y="5102399"/>
                  </a:cubicBezTo>
                  <a:cubicBezTo>
                    <a:pt x="2994742" y="5084089"/>
                    <a:pt x="2982971" y="5055969"/>
                    <a:pt x="3007167" y="5010847"/>
                  </a:cubicBezTo>
                  <a:cubicBezTo>
                    <a:pt x="3019592" y="4987959"/>
                    <a:pt x="3018284" y="4964416"/>
                    <a:pt x="3021554" y="4941528"/>
                  </a:cubicBezTo>
                  <a:cubicBezTo>
                    <a:pt x="3030709" y="4880712"/>
                    <a:pt x="3041172" y="4821856"/>
                    <a:pt x="3088910" y="4777388"/>
                  </a:cubicBezTo>
                  <a:cubicBezTo>
                    <a:pt x="3089564" y="4755808"/>
                    <a:pt x="3084333" y="4734227"/>
                    <a:pt x="3089564" y="4712646"/>
                  </a:cubicBezTo>
                  <a:lnTo>
                    <a:pt x="3087166" y="4683264"/>
                  </a:lnTo>
                  <a:lnTo>
                    <a:pt x="3086296" y="4683220"/>
                  </a:lnTo>
                  <a:cubicBezTo>
                    <a:pt x="2954199" y="4502731"/>
                    <a:pt x="2826679" y="4319626"/>
                    <a:pt x="2739050" y="4112325"/>
                  </a:cubicBezTo>
                  <a:cubicBezTo>
                    <a:pt x="2710277" y="4043661"/>
                    <a:pt x="2687389" y="3973035"/>
                    <a:pt x="2680195" y="3899139"/>
                  </a:cubicBezTo>
                  <a:cubicBezTo>
                    <a:pt x="2667116" y="3753963"/>
                    <a:pt x="2597798" y="3634291"/>
                    <a:pt x="2510170" y="3523774"/>
                  </a:cubicBezTo>
                  <a:cubicBezTo>
                    <a:pt x="2422541" y="3413912"/>
                    <a:pt x="2324449" y="3313204"/>
                    <a:pt x="2240090" y="3200071"/>
                  </a:cubicBezTo>
                  <a:cubicBezTo>
                    <a:pt x="2215894" y="3167374"/>
                    <a:pt x="2191698" y="3134023"/>
                    <a:pt x="2164233" y="3097402"/>
                  </a:cubicBezTo>
                  <a:cubicBezTo>
                    <a:pt x="2126304" y="3220998"/>
                    <a:pt x="2077912" y="3334784"/>
                    <a:pt x="2018403" y="3443339"/>
                  </a:cubicBezTo>
                  <a:cubicBezTo>
                    <a:pt x="1960202" y="3549932"/>
                    <a:pt x="1893499" y="3649986"/>
                    <a:pt x="1809140" y="3738268"/>
                  </a:cubicBezTo>
                  <a:cubicBezTo>
                    <a:pt x="1754208" y="3795816"/>
                    <a:pt x="1690775" y="3810857"/>
                    <a:pt x="1615571" y="3788622"/>
                  </a:cubicBezTo>
                  <a:cubicBezTo>
                    <a:pt x="1584182" y="3779467"/>
                    <a:pt x="1552793" y="3768350"/>
                    <a:pt x="1525327" y="3750694"/>
                  </a:cubicBezTo>
                  <a:cubicBezTo>
                    <a:pt x="1361187" y="3646062"/>
                    <a:pt x="1180044" y="3575436"/>
                    <a:pt x="1005440" y="3491077"/>
                  </a:cubicBezTo>
                  <a:cubicBezTo>
                    <a:pt x="908656" y="3443993"/>
                    <a:pt x="813834" y="3391677"/>
                    <a:pt x="708549" y="3365520"/>
                  </a:cubicBezTo>
                  <a:cubicBezTo>
                    <a:pt x="682391" y="3358980"/>
                    <a:pt x="655580" y="3353749"/>
                    <a:pt x="629422" y="3347863"/>
                  </a:cubicBezTo>
                  <a:lnTo>
                    <a:pt x="628101" y="3345208"/>
                  </a:lnTo>
                  <a:lnTo>
                    <a:pt x="597380" y="3344594"/>
                  </a:lnTo>
                  <a:cubicBezTo>
                    <a:pt x="575146" y="3343940"/>
                    <a:pt x="553566" y="3339362"/>
                    <a:pt x="541795" y="3368790"/>
                  </a:cubicBezTo>
                  <a:cubicBezTo>
                    <a:pt x="535255" y="3385138"/>
                    <a:pt x="512367" y="3389716"/>
                    <a:pt x="494711" y="3396256"/>
                  </a:cubicBezTo>
                  <a:cubicBezTo>
                    <a:pt x="435855" y="3418490"/>
                    <a:pt x="376346" y="3439416"/>
                    <a:pt x="318144" y="3462958"/>
                  </a:cubicBezTo>
                  <a:cubicBezTo>
                    <a:pt x="252096" y="3490424"/>
                    <a:pt x="196511" y="3532930"/>
                    <a:pt x="154004" y="3591785"/>
                  </a:cubicBezTo>
                  <a:cubicBezTo>
                    <a:pt x="136348" y="3615981"/>
                    <a:pt x="117383" y="3642793"/>
                    <a:pt x="82724" y="3630368"/>
                  </a:cubicBezTo>
                  <a:cubicBezTo>
                    <a:pt x="46103" y="3616635"/>
                    <a:pt x="19291" y="3589169"/>
                    <a:pt x="10790" y="3548625"/>
                  </a:cubicBezTo>
                  <a:cubicBezTo>
                    <a:pt x="8828" y="3539470"/>
                    <a:pt x="10790" y="3529006"/>
                    <a:pt x="4905" y="3520505"/>
                  </a:cubicBezTo>
                  <a:cubicBezTo>
                    <a:pt x="-1635" y="3491078"/>
                    <a:pt x="-1635" y="3460996"/>
                    <a:pt x="4905" y="3431569"/>
                  </a:cubicBezTo>
                  <a:cubicBezTo>
                    <a:pt x="13406" y="3419144"/>
                    <a:pt x="10136" y="3404103"/>
                    <a:pt x="12752" y="3390370"/>
                  </a:cubicBezTo>
                  <a:cubicBezTo>
                    <a:pt x="33024" y="3291624"/>
                    <a:pt x="82724" y="3213151"/>
                    <a:pt x="169045" y="3160181"/>
                  </a:cubicBezTo>
                  <a:cubicBezTo>
                    <a:pt x="200434" y="3141217"/>
                    <a:pt x="218091" y="3116367"/>
                    <a:pt x="227246" y="3082362"/>
                  </a:cubicBezTo>
                  <a:cubicBezTo>
                    <a:pt x="249480" y="3003887"/>
                    <a:pt x="295910" y="2939801"/>
                    <a:pt x="355419" y="2886177"/>
                  </a:cubicBezTo>
                  <a:cubicBezTo>
                    <a:pt x="369152" y="2873752"/>
                    <a:pt x="384193" y="2862635"/>
                    <a:pt x="401849" y="2857404"/>
                  </a:cubicBezTo>
                  <a:cubicBezTo>
                    <a:pt x="418198" y="2852826"/>
                    <a:pt x="435201" y="2853480"/>
                    <a:pt x="445664" y="2869829"/>
                  </a:cubicBezTo>
                  <a:cubicBezTo>
                    <a:pt x="482286" y="2925414"/>
                    <a:pt x="537217" y="2961381"/>
                    <a:pt x="588225" y="3001926"/>
                  </a:cubicBezTo>
                  <a:cubicBezTo>
                    <a:pt x="612421" y="3021544"/>
                    <a:pt x="635963" y="3041816"/>
                    <a:pt x="629423" y="3077784"/>
                  </a:cubicBezTo>
                  <a:cubicBezTo>
                    <a:pt x="626808" y="3092171"/>
                    <a:pt x="637271" y="3093479"/>
                    <a:pt x="645772" y="3097403"/>
                  </a:cubicBezTo>
                  <a:cubicBezTo>
                    <a:pt x="665390" y="3103942"/>
                    <a:pt x="685009" y="3111136"/>
                    <a:pt x="703973" y="3118329"/>
                  </a:cubicBezTo>
                  <a:lnTo>
                    <a:pt x="702086" y="3121532"/>
                  </a:lnTo>
                  <a:lnTo>
                    <a:pt x="703318" y="3120944"/>
                  </a:lnTo>
                  <a:lnTo>
                    <a:pt x="716026" y="3124756"/>
                  </a:lnTo>
                  <a:lnTo>
                    <a:pt x="716397" y="3123559"/>
                  </a:lnTo>
                  <a:cubicBezTo>
                    <a:pt x="805988" y="3124867"/>
                    <a:pt x="892962" y="3145793"/>
                    <a:pt x="979937" y="3164757"/>
                  </a:cubicBezTo>
                  <a:cubicBezTo>
                    <a:pt x="1082606" y="3185684"/>
                    <a:pt x="1183968" y="3210534"/>
                    <a:pt x="1279444" y="3255002"/>
                  </a:cubicBezTo>
                  <a:lnTo>
                    <a:pt x="1279446" y="3255004"/>
                  </a:lnTo>
                  <a:lnTo>
                    <a:pt x="1417345" y="3314266"/>
                  </a:lnTo>
                  <a:cubicBezTo>
                    <a:pt x="1462058" y="3336419"/>
                    <a:pt x="1505709" y="3360615"/>
                    <a:pt x="1548869" y="3385792"/>
                  </a:cubicBezTo>
                  <a:cubicBezTo>
                    <a:pt x="1569795" y="3398217"/>
                    <a:pt x="1578950" y="3397563"/>
                    <a:pt x="1590068" y="3374675"/>
                  </a:cubicBezTo>
                  <a:cubicBezTo>
                    <a:pt x="1613610" y="3326937"/>
                    <a:pt x="1629958" y="3279199"/>
                    <a:pt x="1625381" y="3224922"/>
                  </a:cubicBezTo>
                  <a:cubicBezTo>
                    <a:pt x="1614917" y="3100672"/>
                    <a:pt x="1640421" y="2982962"/>
                    <a:pt x="1692737" y="2869828"/>
                  </a:cubicBezTo>
                  <a:cubicBezTo>
                    <a:pt x="1720203" y="2810319"/>
                    <a:pt x="1741783" y="2748848"/>
                    <a:pt x="1743091" y="2682146"/>
                  </a:cubicBezTo>
                  <a:cubicBezTo>
                    <a:pt x="1743745" y="2655334"/>
                    <a:pt x="1739167" y="2629830"/>
                    <a:pt x="1728704" y="2605634"/>
                  </a:cubicBezTo>
                  <a:cubicBezTo>
                    <a:pt x="1663963" y="2450649"/>
                    <a:pt x="1673773" y="2304819"/>
                    <a:pt x="1781020" y="2170106"/>
                  </a:cubicBezTo>
                  <a:lnTo>
                    <a:pt x="1780854" y="2168589"/>
                  </a:lnTo>
                  <a:lnTo>
                    <a:pt x="1780366" y="2169453"/>
                  </a:lnTo>
                  <a:cubicBezTo>
                    <a:pt x="1760748" y="2166183"/>
                    <a:pt x="1745053" y="2153758"/>
                    <a:pt x="1737206" y="2137410"/>
                  </a:cubicBezTo>
                  <a:cubicBezTo>
                    <a:pt x="1707124" y="2069399"/>
                    <a:pt x="1646307" y="2033432"/>
                    <a:pt x="1591376" y="1991580"/>
                  </a:cubicBezTo>
                  <a:cubicBezTo>
                    <a:pt x="1452739" y="1884987"/>
                    <a:pt x="1310179" y="1782317"/>
                    <a:pt x="1174813" y="1671801"/>
                  </a:cubicBezTo>
                  <a:cubicBezTo>
                    <a:pt x="1100263" y="1610984"/>
                    <a:pt x="1097647" y="1565861"/>
                    <a:pt x="1174159" y="1508314"/>
                  </a:cubicBezTo>
                  <a:cubicBezTo>
                    <a:pt x="1218627" y="1474963"/>
                    <a:pt x="1250670" y="1431802"/>
                    <a:pt x="1291869" y="1396489"/>
                  </a:cubicBezTo>
                  <a:cubicBezTo>
                    <a:pt x="1399770" y="1302321"/>
                    <a:pt x="1524673" y="1236927"/>
                    <a:pt x="1654809" y="1180033"/>
                  </a:cubicBezTo>
                  <a:cubicBezTo>
                    <a:pt x="1716279" y="1153222"/>
                    <a:pt x="1773827" y="1121178"/>
                    <a:pt x="1824180" y="1077364"/>
                  </a:cubicBezTo>
                  <a:cubicBezTo>
                    <a:pt x="1835297" y="1068209"/>
                    <a:pt x="1848376" y="1062323"/>
                    <a:pt x="1860147" y="1054476"/>
                  </a:cubicBezTo>
                  <a:lnTo>
                    <a:pt x="1859463" y="1056868"/>
                  </a:lnTo>
                  <a:lnTo>
                    <a:pt x="1860800" y="1054476"/>
                  </a:lnTo>
                  <a:cubicBezTo>
                    <a:pt x="1875841" y="1038782"/>
                    <a:pt x="1893497" y="1027010"/>
                    <a:pt x="1913116" y="1017201"/>
                  </a:cubicBezTo>
                  <a:lnTo>
                    <a:pt x="1913116" y="1017203"/>
                  </a:lnTo>
                  <a:lnTo>
                    <a:pt x="1913117" y="1017201"/>
                  </a:lnTo>
                  <a:cubicBezTo>
                    <a:pt x="1963471" y="952460"/>
                    <a:pt x="2032135" y="909954"/>
                    <a:pt x="2098837" y="864179"/>
                  </a:cubicBezTo>
                  <a:cubicBezTo>
                    <a:pt x="2124995" y="846522"/>
                    <a:pt x="2149845" y="826904"/>
                    <a:pt x="2168809" y="800746"/>
                  </a:cubicBezTo>
                  <a:cubicBezTo>
                    <a:pt x="2183196" y="780474"/>
                    <a:pt x="2184504" y="764125"/>
                    <a:pt x="2167501" y="742545"/>
                  </a:cubicBezTo>
                  <a:cubicBezTo>
                    <a:pt x="2121071" y="684997"/>
                    <a:pt x="2079219" y="623527"/>
                    <a:pt x="2049137" y="555516"/>
                  </a:cubicBezTo>
                  <a:cubicBezTo>
                    <a:pt x="2013170" y="473119"/>
                    <a:pt x="2005323" y="389414"/>
                    <a:pt x="2042598" y="305055"/>
                  </a:cubicBezTo>
                  <a:cubicBezTo>
                    <a:pt x="2050445" y="286745"/>
                    <a:pt x="2045214" y="280205"/>
                    <a:pt x="2030173" y="273012"/>
                  </a:cubicBezTo>
                  <a:cubicBezTo>
                    <a:pt x="1980473" y="248816"/>
                    <a:pt x="1945160" y="261241"/>
                    <a:pt x="1920964" y="311595"/>
                  </a:cubicBezTo>
                  <a:cubicBezTo>
                    <a:pt x="1896768" y="361295"/>
                    <a:pt x="1902653" y="410994"/>
                    <a:pt x="1918348" y="460694"/>
                  </a:cubicBezTo>
                  <a:cubicBezTo>
                    <a:pt x="1927504" y="489468"/>
                    <a:pt x="1937313" y="518241"/>
                    <a:pt x="1943852" y="548323"/>
                  </a:cubicBezTo>
                  <a:cubicBezTo>
                    <a:pt x="1952353" y="590175"/>
                    <a:pt x="1945160" y="628104"/>
                    <a:pt x="1924888" y="664725"/>
                  </a:cubicBezTo>
                  <a:cubicBezTo>
                    <a:pt x="1837259" y="823634"/>
                    <a:pt x="1623419" y="846522"/>
                    <a:pt x="1505055" y="709847"/>
                  </a:cubicBezTo>
                  <a:cubicBezTo>
                    <a:pt x="1458625" y="656224"/>
                    <a:pt x="1412848" y="601946"/>
                    <a:pt x="1401731" y="528051"/>
                  </a:cubicBezTo>
                  <a:cubicBezTo>
                    <a:pt x="1400424" y="520857"/>
                    <a:pt x="1398462" y="513010"/>
                    <a:pt x="1406963" y="503201"/>
                  </a:cubicBezTo>
                  <a:cubicBezTo>
                    <a:pt x="1418080" y="558786"/>
                    <a:pt x="1452085" y="581020"/>
                    <a:pt x="1505709" y="579712"/>
                  </a:cubicBezTo>
                  <a:cubicBezTo>
                    <a:pt x="1586798" y="577096"/>
                    <a:pt x="1627343" y="522819"/>
                    <a:pt x="1602493" y="445000"/>
                  </a:cubicBezTo>
                  <a:cubicBezTo>
                    <a:pt x="1589414" y="403801"/>
                    <a:pt x="1566526" y="365872"/>
                    <a:pt x="1559332" y="322058"/>
                  </a:cubicBezTo>
                  <a:cubicBezTo>
                    <a:pt x="1537752" y="195846"/>
                    <a:pt x="1597915" y="82714"/>
                    <a:pt x="1716279" y="34322"/>
                  </a:cubicBezTo>
                  <a:cubicBezTo>
                    <a:pt x="1771864" y="11434"/>
                    <a:pt x="1830719" y="-2299"/>
                    <a:pt x="1891537" y="31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00A2CB90-020E-4640-BE88-329656C0B0A0}"/>
                </a:ext>
              </a:extLst>
            </p:cNvPr>
            <p:cNvGrpSpPr/>
            <p:nvPr/>
          </p:nvGrpSpPr>
          <p:grpSpPr>
            <a:xfrm>
              <a:off x="4212975" y="2000371"/>
              <a:ext cx="2640414" cy="3892798"/>
              <a:chOff x="4212975" y="2000371"/>
              <a:chExt cx="2640414" cy="3892798"/>
            </a:xfrm>
          </p:grpSpPr>
          <p:sp>
            <p:nvSpPr>
              <p:cNvPr id="34" name="Freeform: Shape 6">
                <a:extLst>
                  <a:ext uri="{FF2B5EF4-FFF2-40B4-BE49-F238E27FC236}">
                    <a16:creationId xmlns:a16="http://schemas.microsoft.com/office/drawing/2014/main" id="{E1C30897-4548-4294-8685-1731B2A2394B}"/>
                  </a:ext>
                </a:extLst>
              </p:cNvPr>
              <p:cNvSpPr/>
              <p:nvPr/>
            </p:nvSpPr>
            <p:spPr>
              <a:xfrm>
                <a:off x="4212975" y="3266976"/>
                <a:ext cx="2640414" cy="2626193"/>
              </a:xfrm>
              <a:custGeom>
                <a:avLst/>
                <a:gdLst>
                  <a:gd name="connsiteX0" fmla="*/ 1358660 w 2640414"/>
                  <a:gd name="connsiteY0" fmla="*/ 1 h 2626193"/>
                  <a:gd name="connsiteX1" fmla="*/ 1407727 w 2640414"/>
                  <a:gd name="connsiteY1" fmla="*/ 2770 h 2626193"/>
                  <a:gd name="connsiteX2" fmla="*/ 1599333 w 2640414"/>
                  <a:gd name="connsiteY2" fmla="*/ 41352 h 2626193"/>
                  <a:gd name="connsiteX3" fmla="*/ 1807288 w 2640414"/>
                  <a:gd name="connsiteY3" fmla="*/ 183912 h 2626193"/>
                  <a:gd name="connsiteX4" fmla="*/ 1817751 w 2640414"/>
                  <a:gd name="connsiteY4" fmla="*/ 221841 h 2626193"/>
                  <a:gd name="connsiteX5" fmla="*/ 1758896 w 2640414"/>
                  <a:gd name="connsiteY5" fmla="*/ 425872 h 2626193"/>
                  <a:gd name="connsiteX6" fmla="*/ 1762819 w 2640414"/>
                  <a:gd name="connsiteY6" fmla="*/ 468379 h 2626193"/>
                  <a:gd name="connsiteX7" fmla="*/ 2188538 w 2640414"/>
                  <a:gd name="connsiteY7" fmla="*/ 1201453 h 2626193"/>
                  <a:gd name="connsiteX8" fmla="*/ 2310826 w 2640414"/>
                  <a:gd name="connsiteY8" fmla="*/ 1394366 h 2626193"/>
                  <a:gd name="connsiteX9" fmla="*/ 2355948 w 2640414"/>
                  <a:gd name="connsiteY9" fmla="*/ 1570278 h 2626193"/>
                  <a:gd name="connsiteX10" fmla="*/ 2429190 w 2640414"/>
                  <a:gd name="connsiteY10" fmla="*/ 1939103 h 2626193"/>
                  <a:gd name="connsiteX11" fmla="*/ 2586136 w 2640414"/>
                  <a:gd name="connsiteY11" fmla="*/ 2402750 h 2626193"/>
                  <a:gd name="connsiteX12" fmla="*/ 2640414 w 2640414"/>
                  <a:gd name="connsiteY12" fmla="*/ 2542694 h 2626193"/>
                  <a:gd name="connsiteX13" fmla="*/ 2616872 w 2640414"/>
                  <a:gd name="connsiteY13" fmla="*/ 2559043 h 2626193"/>
                  <a:gd name="connsiteX14" fmla="*/ 2493276 w 2640414"/>
                  <a:gd name="connsiteY14" fmla="*/ 2618552 h 2626193"/>
                  <a:gd name="connsiteX15" fmla="*/ 2465811 w 2640414"/>
                  <a:gd name="connsiteY15" fmla="*/ 2624438 h 2626193"/>
                  <a:gd name="connsiteX16" fmla="*/ 2118565 w 2640414"/>
                  <a:gd name="connsiteY16" fmla="*/ 2053543 h 2626193"/>
                  <a:gd name="connsiteX17" fmla="*/ 2059710 w 2640414"/>
                  <a:gd name="connsiteY17" fmla="*/ 1840357 h 2626193"/>
                  <a:gd name="connsiteX18" fmla="*/ 1889685 w 2640414"/>
                  <a:gd name="connsiteY18" fmla="*/ 1464992 h 2626193"/>
                  <a:gd name="connsiteX19" fmla="*/ 1619605 w 2640414"/>
                  <a:gd name="connsiteY19" fmla="*/ 1141289 h 2626193"/>
                  <a:gd name="connsiteX20" fmla="*/ 1543748 w 2640414"/>
                  <a:gd name="connsiteY20" fmla="*/ 1038620 h 2626193"/>
                  <a:gd name="connsiteX21" fmla="*/ 1397918 w 2640414"/>
                  <a:gd name="connsiteY21" fmla="*/ 1384557 h 2626193"/>
                  <a:gd name="connsiteX22" fmla="*/ 1188655 w 2640414"/>
                  <a:gd name="connsiteY22" fmla="*/ 1679486 h 2626193"/>
                  <a:gd name="connsiteX23" fmla="*/ 995087 w 2640414"/>
                  <a:gd name="connsiteY23" fmla="*/ 1729840 h 2626193"/>
                  <a:gd name="connsiteX24" fmla="*/ 904843 w 2640414"/>
                  <a:gd name="connsiteY24" fmla="*/ 1691912 h 2626193"/>
                  <a:gd name="connsiteX25" fmla="*/ 384955 w 2640414"/>
                  <a:gd name="connsiteY25" fmla="*/ 1432295 h 2626193"/>
                  <a:gd name="connsiteX26" fmla="*/ 88064 w 2640414"/>
                  <a:gd name="connsiteY26" fmla="*/ 1306738 h 2626193"/>
                  <a:gd name="connsiteX27" fmla="*/ 8937 w 2640414"/>
                  <a:gd name="connsiteY27" fmla="*/ 1289081 h 2626193"/>
                  <a:gd name="connsiteX28" fmla="*/ 436 w 2640414"/>
                  <a:gd name="connsiteY28" fmla="*/ 1255730 h 2626193"/>
                  <a:gd name="connsiteX29" fmla="*/ 57983 w 2640414"/>
                  <a:gd name="connsiteY29" fmla="*/ 1081781 h 2626193"/>
                  <a:gd name="connsiteX30" fmla="*/ 82833 w 2640414"/>
                  <a:gd name="connsiteY30" fmla="*/ 1062162 h 2626193"/>
                  <a:gd name="connsiteX31" fmla="*/ 95541 w 2640414"/>
                  <a:gd name="connsiteY31" fmla="*/ 1065974 h 2626193"/>
                  <a:gd name="connsiteX32" fmla="*/ 95912 w 2640414"/>
                  <a:gd name="connsiteY32" fmla="*/ 1064776 h 2626193"/>
                  <a:gd name="connsiteX33" fmla="*/ 359452 w 2640414"/>
                  <a:gd name="connsiteY33" fmla="*/ 1105974 h 2626193"/>
                  <a:gd name="connsiteX34" fmla="*/ 658959 w 2640414"/>
                  <a:gd name="connsiteY34" fmla="*/ 1196219 h 2626193"/>
                  <a:gd name="connsiteX35" fmla="*/ 658965 w 2640414"/>
                  <a:gd name="connsiteY35" fmla="*/ 1196223 h 2626193"/>
                  <a:gd name="connsiteX36" fmla="*/ 796860 w 2640414"/>
                  <a:gd name="connsiteY36" fmla="*/ 1255484 h 2626193"/>
                  <a:gd name="connsiteX37" fmla="*/ 928385 w 2640414"/>
                  <a:gd name="connsiteY37" fmla="*/ 1327010 h 2626193"/>
                  <a:gd name="connsiteX38" fmla="*/ 969584 w 2640414"/>
                  <a:gd name="connsiteY38" fmla="*/ 1315893 h 2626193"/>
                  <a:gd name="connsiteX39" fmla="*/ 1004897 w 2640414"/>
                  <a:gd name="connsiteY39" fmla="*/ 1166140 h 2626193"/>
                  <a:gd name="connsiteX40" fmla="*/ 1072253 w 2640414"/>
                  <a:gd name="connsiteY40" fmla="*/ 811046 h 2626193"/>
                  <a:gd name="connsiteX41" fmla="*/ 1122607 w 2640414"/>
                  <a:gd name="connsiteY41" fmla="*/ 623364 h 2626193"/>
                  <a:gd name="connsiteX42" fmla="*/ 1108220 w 2640414"/>
                  <a:gd name="connsiteY42" fmla="*/ 546852 h 2626193"/>
                  <a:gd name="connsiteX43" fmla="*/ 1160536 w 2640414"/>
                  <a:gd name="connsiteY43" fmla="*/ 111324 h 2626193"/>
                  <a:gd name="connsiteX44" fmla="*/ 1165113 w 2640414"/>
                  <a:gd name="connsiteY44" fmla="*/ 92360 h 2626193"/>
                  <a:gd name="connsiteX45" fmla="*/ 1222007 w 2640414"/>
                  <a:gd name="connsiteY45" fmla="*/ 43314 h 2626193"/>
                  <a:gd name="connsiteX46" fmla="*/ 1358660 w 2640414"/>
                  <a:gd name="connsiteY46" fmla="*/ 1 h 26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40414" h="2626193">
                    <a:moveTo>
                      <a:pt x="1358660" y="1"/>
                    </a:moveTo>
                    <a:cubicBezTo>
                      <a:pt x="1374825" y="32"/>
                      <a:pt x="1391215" y="1135"/>
                      <a:pt x="1407727" y="2770"/>
                    </a:cubicBezTo>
                    <a:cubicBezTo>
                      <a:pt x="1473122" y="8655"/>
                      <a:pt x="1537208" y="20426"/>
                      <a:pt x="1599333" y="41352"/>
                    </a:cubicBezTo>
                    <a:cubicBezTo>
                      <a:pt x="1680422" y="71434"/>
                      <a:pt x="1756934" y="108709"/>
                      <a:pt x="1807288" y="183912"/>
                    </a:cubicBezTo>
                    <a:cubicBezTo>
                      <a:pt x="1815135" y="195030"/>
                      <a:pt x="1826252" y="206147"/>
                      <a:pt x="1817751" y="221841"/>
                    </a:cubicBezTo>
                    <a:cubicBezTo>
                      <a:pt x="1798132" y="289852"/>
                      <a:pt x="1778514" y="357862"/>
                      <a:pt x="1758896" y="425872"/>
                    </a:cubicBezTo>
                    <a:cubicBezTo>
                      <a:pt x="1754318" y="440913"/>
                      <a:pt x="1752356" y="453338"/>
                      <a:pt x="1762819" y="468379"/>
                    </a:cubicBezTo>
                    <a:cubicBezTo>
                      <a:pt x="1925652" y="700529"/>
                      <a:pt x="2062980" y="947722"/>
                      <a:pt x="2188538" y="1201453"/>
                    </a:cubicBezTo>
                    <a:cubicBezTo>
                      <a:pt x="2222543" y="1269463"/>
                      <a:pt x="2260472" y="1336165"/>
                      <a:pt x="2310826" y="1394366"/>
                    </a:cubicBezTo>
                    <a:cubicBezTo>
                      <a:pt x="2356602" y="1446682"/>
                      <a:pt x="2357910" y="1508807"/>
                      <a:pt x="2355948" y="1570278"/>
                    </a:cubicBezTo>
                    <a:cubicBezTo>
                      <a:pt x="2352678" y="1699759"/>
                      <a:pt x="2387991" y="1818777"/>
                      <a:pt x="2429190" y="1939103"/>
                    </a:cubicBezTo>
                    <a:cubicBezTo>
                      <a:pt x="2482159" y="2093434"/>
                      <a:pt x="2527281" y="2250381"/>
                      <a:pt x="2586136" y="2402750"/>
                    </a:cubicBezTo>
                    <a:cubicBezTo>
                      <a:pt x="2603793" y="2449180"/>
                      <a:pt x="2622103" y="2496264"/>
                      <a:pt x="2640414" y="2542694"/>
                    </a:cubicBezTo>
                    <a:cubicBezTo>
                      <a:pt x="2635836" y="2553158"/>
                      <a:pt x="2626027" y="2555773"/>
                      <a:pt x="2616872" y="2559043"/>
                    </a:cubicBezTo>
                    <a:cubicBezTo>
                      <a:pt x="2574365" y="2575392"/>
                      <a:pt x="2531859" y="2593048"/>
                      <a:pt x="2493276" y="2618552"/>
                    </a:cubicBezTo>
                    <a:cubicBezTo>
                      <a:pt x="2485429" y="2623784"/>
                      <a:pt x="2476274" y="2629015"/>
                      <a:pt x="2465811" y="2624438"/>
                    </a:cubicBezTo>
                    <a:cubicBezTo>
                      <a:pt x="2333714" y="2443949"/>
                      <a:pt x="2206194" y="2260844"/>
                      <a:pt x="2118565" y="2053543"/>
                    </a:cubicBezTo>
                    <a:cubicBezTo>
                      <a:pt x="2089792" y="1984879"/>
                      <a:pt x="2066904" y="1914253"/>
                      <a:pt x="2059710" y="1840357"/>
                    </a:cubicBezTo>
                    <a:cubicBezTo>
                      <a:pt x="2046631" y="1695181"/>
                      <a:pt x="1977313" y="1575509"/>
                      <a:pt x="1889685" y="1464992"/>
                    </a:cubicBezTo>
                    <a:cubicBezTo>
                      <a:pt x="1802056" y="1355130"/>
                      <a:pt x="1703964" y="1254422"/>
                      <a:pt x="1619605" y="1141289"/>
                    </a:cubicBezTo>
                    <a:cubicBezTo>
                      <a:pt x="1595409" y="1108592"/>
                      <a:pt x="1571213" y="1075241"/>
                      <a:pt x="1543748" y="1038620"/>
                    </a:cubicBezTo>
                    <a:cubicBezTo>
                      <a:pt x="1505819" y="1162216"/>
                      <a:pt x="1457427" y="1276002"/>
                      <a:pt x="1397918" y="1384557"/>
                    </a:cubicBezTo>
                    <a:cubicBezTo>
                      <a:pt x="1339717" y="1491150"/>
                      <a:pt x="1273014" y="1591204"/>
                      <a:pt x="1188655" y="1679486"/>
                    </a:cubicBezTo>
                    <a:cubicBezTo>
                      <a:pt x="1133724" y="1737034"/>
                      <a:pt x="1070291" y="1752075"/>
                      <a:pt x="995087" y="1729840"/>
                    </a:cubicBezTo>
                    <a:cubicBezTo>
                      <a:pt x="963698" y="1720685"/>
                      <a:pt x="932309" y="1709568"/>
                      <a:pt x="904843" y="1691912"/>
                    </a:cubicBezTo>
                    <a:cubicBezTo>
                      <a:pt x="740702" y="1587280"/>
                      <a:pt x="559559" y="1516654"/>
                      <a:pt x="384955" y="1432295"/>
                    </a:cubicBezTo>
                    <a:cubicBezTo>
                      <a:pt x="288171" y="1385211"/>
                      <a:pt x="193349" y="1332895"/>
                      <a:pt x="88064" y="1306738"/>
                    </a:cubicBezTo>
                    <a:cubicBezTo>
                      <a:pt x="61906" y="1300198"/>
                      <a:pt x="35095" y="1294967"/>
                      <a:pt x="8937" y="1289081"/>
                    </a:cubicBezTo>
                    <a:cubicBezTo>
                      <a:pt x="436" y="1279272"/>
                      <a:pt x="-872" y="1267501"/>
                      <a:pt x="436" y="1255730"/>
                    </a:cubicBezTo>
                    <a:cubicBezTo>
                      <a:pt x="7629" y="1193605"/>
                      <a:pt x="24631" y="1134750"/>
                      <a:pt x="57983" y="1081781"/>
                    </a:cubicBezTo>
                    <a:cubicBezTo>
                      <a:pt x="63868" y="1072625"/>
                      <a:pt x="70408" y="1064124"/>
                      <a:pt x="82833" y="1062162"/>
                    </a:cubicBezTo>
                    <a:lnTo>
                      <a:pt x="95541" y="1065974"/>
                    </a:lnTo>
                    <a:lnTo>
                      <a:pt x="95912" y="1064776"/>
                    </a:lnTo>
                    <a:cubicBezTo>
                      <a:pt x="185503" y="1066084"/>
                      <a:pt x="272477" y="1087010"/>
                      <a:pt x="359452" y="1105974"/>
                    </a:cubicBezTo>
                    <a:cubicBezTo>
                      <a:pt x="462121" y="1126901"/>
                      <a:pt x="563483" y="1151751"/>
                      <a:pt x="658959" y="1196219"/>
                    </a:cubicBezTo>
                    <a:lnTo>
                      <a:pt x="658965" y="1196223"/>
                    </a:lnTo>
                    <a:lnTo>
                      <a:pt x="796860" y="1255484"/>
                    </a:lnTo>
                    <a:cubicBezTo>
                      <a:pt x="841574" y="1277637"/>
                      <a:pt x="885224" y="1301833"/>
                      <a:pt x="928385" y="1327010"/>
                    </a:cubicBezTo>
                    <a:cubicBezTo>
                      <a:pt x="949311" y="1339435"/>
                      <a:pt x="958466" y="1338781"/>
                      <a:pt x="969584" y="1315893"/>
                    </a:cubicBezTo>
                    <a:cubicBezTo>
                      <a:pt x="993126" y="1268155"/>
                      <a:pt x="1009474" y="1220417"/>
                      <a:pt x="1004897" y="1166140"/>
                    </a:cubicBezTo>
                    <a:cubicBezTo>
                      <a:pt x="994433" y="1041890"/>
                      <a:pt x="1019937" y="924180"/>
                      <a:pt x="1072253" y="811046"/>
                    </a:cubicBezTo>
                    <a:cubicBezTo>
                      <a:pt x="1099719" y="751537"/>
                      <a:pt x="1121299" y="690066"/>
                      <a:pt x="1122607" y="623364"/>
                    </a:cubicBezTo>
                    <a:cubicBezTo>
                      <a:pt x="1123261" y="596552"/>
                      <a:pt x="1118683" y="571048"/>
                      <a:pt x="1108220" y="546852"/>
                    </a:cubicBezTo>
                    <a:cubicBezTo>
                      <a:pt x="1043479" y="391867"/>
                      <a:pt x="1053289" y="246037"/>
                      <a:pt x="1160536" y="111324"/>
                    </a:cubicBezTo>
                    <a:cubicBezTo>
                      <a:pt x="1157266" y="103477"/>
                      <a:pt x="1159228" y="97592"/>
                      <a:pt x="1165113" y="92360"/>
                    </a:cubicBezTo>
                    <a:cubicBezTo>
                      <a:pt x="1186693" y="79281"/>
                      <a:pt x="1202388" y="59009"/>
                      <a:pt x="1222007" y="43314"/>
                    </a:cubicBezTo>
                    <a:cubicBezTo>
                      <a:pt x="1263696" y="9473"/>
                      <a:pt x="1310166" y="-92"/>
                      <a:pt x="135866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7">
                <a:extLst>
                  <a:ext uri="{FF2B5EF4-FFF2-40B4-BE49-F238E27FC236}">
                    <a16:creationId xmlns:a16="http://schemas.microsoft.com/office/drawing/2014/main" id="{65F9F772-476B-42F5-8F4A-3842CBF1F1E4}"/>
                  </a:ext>
                </a:extLst>
              </p:cNvPr>
              <p:cNvSpPr/>
              <p:nvPr/>
            </p:nvSpPr>
            <p:spPr>
              <a:xfrm>
                <a:off x="4307648" y="3363544"/>
                <a:ext cx="2516513" cy="2455652"/>
              </a:xfrm>
              <a:custGeom>
                <a:avLst/>
                <a:gdLst>
                  <a:gd name="connsiteX0" fmla="*/ 1660452 w 2516513"/>
                  <a:gd name="connsiteY0" fmla="*/ 421448 h 2455652"/>
                  <a:gd name="connsiteX1" fmla="*/ 1672877 w 2516513"/>
                  <a:gd name="connsiteY1" fmla="*/ 434527 h 2455652"/>
                  <a:gd name="connsiteX2" fmla="*/ 1918107 w 2516513"/>
                  <a:gd name="connsiteY2" fmla="*/ 811853 h 2455652"/>
                  <a:gd name="connsiteX3" fmla="*/ 2140449 w 2516513"/>
                  <a:gd name="connsiteY3" fmla="*/ 1233648 h 2455652"/>
                  <a:gd name="connsiteX4" fmla="*/ 2207151 w 2516513"/>
                  <a:gd name="connsiteY4" fmla="*/ 1318007 h 2455652"/>
                  <a:gd name="connsiteX5" fmla="*/ 2250312 w 2516513"/>
                  <a:gd name="connsiteY5" fmla="*/ 1458605 h 2455652"/>
                  <a:gd name="connsiteX6" fmla="*/ 2282355 w 2516513"/>
                  <a:gd name="connsiteY6" fmla="*/ 1735224 h 2455652"/>
                  <a:gd name="connsiteX7" fmla="*/ 2416414 w 2516513"/>
                  <a:gd name="connsiteY7" fmla="*/ 2106011 h 2455652"/>
                  <a:gd name="connsiteX8" fmla="*/ 2513852 w 2516513"/>
                  <a:gd name="connsiteY8" fmla="*/ 2403556 h 2455652"/>
                  <a:gd name="connsiteX9" fmla="*/ 2478539 w 2516513"/>
                  <a:gd name="connsiteY9" fmla="*/ 2451294 h 2455652"/>
                  <a:gd name="connsiteX10" fmla="*/ 2450419 w 2516513"/>
                  <a:gd name="connsiteY10" fmla="*/ 2429060 h 2455652"/>
                  <a:gd name="connsiteX11" fmla="*/ 2235925 w 2516513"/>
                  <a:gd name="connsiteY11" fmla="*/ 1985685 h 2455652"/>
                  <a:gd name="connsiteX12" fmla="*/ 2154182 w 2516513"/>
                  <a:gd name="connsiteY12" fmla="*/ 1706450 h 2455652"/>
                  <a:gd name="connsiteX13" fmla="*/ 1997235 w 2516513"/>
                  <a:gd name="connsiteY13" fmla="*/ 1340241 h 2455652"/>
                  <a:gd name="connsiteX14" fmla="*/ 1583940 w 2516513"/>
                  <a:gd name="connsiteY14" fmla="*/ 766077 h 2455652"/>
                  <a:gd name="connsiteX15" fmla="*/ 1570861 w 2516513"/>
                  <a:gd name="connsiteY15" fmla="*/ 673871 h 2455652"/>
                  <a:gd name="connsiteX16" fmla="*/ 1643449 w 2516513"/>
                  <a:gd name="connsiteY16" fmla="*/ 446952 h 2455652"/>
                  <a:gd name="connsiteX17" fmla="*/ 1660452 w 2516513"/>
                  <a:gd name="connsiteY17" fmla="*/ 421448 h 2455652"/>
                  <a:gd name="connsiteX18" fmla="*/ 1514622 w 2516513"/>
                  <a:gd name="connsiteY18" fmla="*/ 1615 h 2455652"/>
                  <a:gd name="connsiteX19" fmla="*/ 1627755 w 2516513"/>
                  <a:gd name="connsiteY19" fmla="*/ 77473 h 2455652"/>
                  <a:gd name="connsiteX20" fmla="*/ 1585248 w 2516513"/>
                  <a:gd name="connsiteY20" fmla="*/ 220033 h 2455652"/>
                  <a:gd name="connsiteX21" fmla="*/ 1524431 w 2516513"/>
                  <a:gd name="connsiteY21" fmla="*/ 336435 h 2455652"/>
                  <a:gd name="connsiteX22" fmla="*/ 1421108 w 2516513"/>
                  <a:gd name="connsiteY22" fmla="*/ 938065 h 2455652"/>
                  <a:gd name="connsiteX23" fmla="*/ 1331517 w 2516513"/>
                  <a:gd name="connsiteY23" fmla="*/ 1189834 h 2455652"/>
                  <a:gd name="connsiteX24" fmla="*/ 1084326 w 2516513"/>
                  <a:gd name="connsiteY24" fmla="*/ 1446835 h 2455652"/>
                  <a:gd name="connsiteX25" fmla="*/ 776972 w 2516513"/>
                  <a:gd name="connsiteY25" fmla="*/ 1416099 h 2455652"/>
                  <a:gd name="connsiteX26" fmla="*/ 250546 w 2516513"/>
                  <a:gd name="connsiteY26" fmla="*/ 1176755 h 2455652"/>
                  <a:gd name="connsiteX27" fmla="*/ 47823 w 2516513"/>
                  <a:gd name="connsiteY27" fmla="*/ 1115284 h 2455652"/>
                  <a:gd name="connsiteX28" fmla="*/ 5316 w 2516513"/>
                  <a:gd name="connsiteY28" fmla="*/ 1020462 h 2455652"/>
                  <a:gd name="connsiteX29" fmla="*/ 19703 w 2516513"/>
                  <a:gd name="connsiteY29" fmla="*/ 974032 h 2455652"/>
                  <a:gd name="connsiteX30" fmla="*/ 283243 w 2516513"/>
                  <a:gd name="connsiteY30" fmla="*/ 1015230 h 2455652"/>
                  <a:gd name="connsiteX31" fmla="*/ 582750 w 2516513"/>
                  <a:gd name="connsiteY31" fmla="*/ 1105475 h 2455652"/>
                  <a:gd name="connsiteX32" fmla="*/ 774356 w 2516513"/>
                  <a:gd name="connsiteY32" fmla="*/ 1240842 h 2455652"/>
                  <a:gd name="connsiteX33" fmla="*/ 904491 w 2516513"/>
                  <a:gd name="connsiteY33" fmla="*/ 1333702 h 2455652"/>
                  <a:gd name="connsiteX34" fmla="*/ 943728 w 2516513"/>
                  <a:gd name="connsiteY34" fmla="*/ 1328470 h 2455652"/>
                  <a:gd name="connsiteX35" fmla="*/ 1059476 w 2516513"/>
                  <a:gd name="connsiteY35" fmla="*/ 1047274 h 2455652"/>
                  <a:gd name="connsiteX36" fmla="*/ 1244543 w 2516513"/>
                  <a:gd name="connsiteY36" fmla="*/ 435181 h 2455652"/>
                  <a:gd name="connsiteX37" fmla="*/ 1332171 w 2516513"/>
                  <a:gd name="connsiteY37" fmla="*/ 180142 h 2455652"/>
                  <a:gd name="connsiteX38" fmla="*/ 1343288 w 2516513"/>
                  <a:gd name="connsiteY38" fmla="*/ 99707 h 2455652"/>
                  <a:gd name="connsiteX39" fmla="*/ 1514622 w 2516513"/>
                  <a:gd name="connsiteY39" fmla="*/ 1615 h 245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16513" h="2455652">
                    <a:moveTo>
                      <a:pt x="1660452" y="421448"/>
                    </a:moveTo>
                    <a:cubicBezTo>
                      <a:pt x="1664376" y="425372"/>
                      <a:pt x="1668953" y="429949"/>
                      <a:pt x="1672877" y="434527"/>
                    </a:cubicBezTo>
                    <a:cubicBezTo>
                      <a:pt x="1763121" y="554853"/>
                      <a:pt x="1843558" y="681064"/>
                      <a:pt x="1918107" y="811853"/>
                    </a:cubicBezTo>
                    <a:cubicBezTo>
                      <a:pt x="1996581" y="950490"/>
                      <a:pt x="2060667" y="1096320"/>
                      <a:pt x="2140449" y="1233648"/>
                    </a:cubicBezTo>
                    <a:cubicBezTo>
                      <a:pt x="2158759" y="1265037"/>
                      <a:pt x="2186225" y="1288580"/>
                      <a:pt x="2207151" y="1318007"/>
                    </a:cubicBezTo>
                    <a:cubicBezTo>
                      <a:pt x="2237887" y="1360514"/>
                      <a:pt x="2249658" y="1406944"/>
                      <a:pt x="2250312" y="1458605"/>
                    </a:cubicBezTo>
                    <a:cubicBezTo>
                      <a:pt x="2251619" y="1552120"/>
                      <a:pt x="2246388" y="1647595"/>
                      <a:pt x="2282355" y="1735224"/>
                    </a:cubicBezTo>
                    <a:cubicBezTo>
                      <a:pt x="2332055" y="1857512"/>
                      <a:pt x="2373253" y="1981762"/>
                      <a:pt x="2416414" y="2106011"/>
                    </a:cubicBezTo>
                    <a:cubicBezTo>
                      <a:pt x="2451073" y="2204757"/>
                      <a:pt x="2481154" y="2304157"/>
                      <a:pt x="2513852" y="2403556"/>
                    </a:cubicBezTo>
                    <a:cubicBezTo>
                      <a:pt x="2525623" y="2438215"/>
                      <a:pt x="2495541" y="2440831"/>
                      <a:pt x="2478539" y="2451294"/>
                    </a:cubicBezTo>
                    <a:cubicBezTo>
                      <a:pt x="2454342" y="2465681"/>
                      <a:pt x="2456304" y="2440831"/>
                      <a:pt x="2450419" y="2429060"/>
                    </a:cubicBezTo>
                    <a:cubicBezTo>
                      <a:pt x="2381755" y="2279961"/>
                      <a:pt x="2320284" y="2127591"/>
                      <a:pt x="2235925" y="1985685"/>
                    </a:cubicBezTo>
                    <a:cubicBezTo>
                      <a:pt x="2185571" y="1900019"/>
                      <a:pt x="2156144" y="1803235"/>
                      <a:pt x="2154182" y="1706450"/>
                    </a:cubicBezTo>
                    <a:cubicBezTo>
                      <a:pt x="2151566" y="1559313"/>
                      <a:pt x="2080286" y="1449450"/>
                      <a:pt x="1997235" y="1340241"/>
                    </a:cubicBezTo>
                    <a:cubicBezTo>
                      <a:pt x="1854675" y="1152559"/>
                      <a:pt x="1714729" y="962261"/>
                      <a:pt x="1583940" y="766077"/>
                    </a:cubicBezTo>
                    <a:cubicBezTo>
                      <a:pt x="1563668" y="735342"/>
                      <a:pt x="1557783" y="709838"/>
                      <a:pt x="1570861" y="673871"/>
                    </a:cubicBezTo>
                    <a:cubicBezTo>
                      <a:pt x="1598327" y="599321"/>
                      <a:pt x="1619253" y="522810"/>
                      <a:pt x="1643449" y="446952"/>
                    </a:cubicBezTo>
                    <a:cubicBezTo>
                      <a:pt x="1648027" y="437143"/>
                      <a:pt x="1646719" y="425372"/>
                      <a:pt x="1660452" y="421448"/>
                    </a:cubicBezTo>
                    <a:close/>
                    <a:moveTo>
                      <a:pt x="1514622" y="1615"/>
                    </a:moveTo>
                    <a:cubicBezTo>
                      <a:pt x="1564976" y="10117"/>
                      <a:pt x="1607482" y="28427"/>
                      <a:pt x="1627755" y="77473"/>
                    </a:cubicBezTo>
                    <a:cubicBezTo>
                      <a:pt x="1648681" y="127173"/>
                      <a:pt x="1631024" y="189298"/>
                      <a:pt x="1585248" y="220033"/>
                    </a:cubicBezTo>
                    <a:cubicBezTo>
                      <a:pt x="1542742" y="248807"/>
                      <a:pt x="1526393" y="288697"/>
                      <a:pt x="1524431" y="336435"/>
                    </a:cubicBezTo>
                    <a:cubicBezTo>
                      <a:pt x="1517892" y="541774"/>
                      <a:pt x="1471462" y="740573"/>
                      <a:pt x="1421108" y="938065"/>
                    </a:cubicBezTo>
                    <a:cubicBezTo>
                      <a:pt x="1398874" y="1024386"/>
                      <a:pt x="1370754" y="1108745"/>
                      <a:pt x="1331517" y="1189834"/>
                    </a:cubicBezTo>
                    <a:cubicBezTo>
                      <a:pt x="1277240" y="1302967"/>
                      <a:pt x="1186342" y="1378824"/>
                      <a:pt x="1084326" y="1446835"/>
                    </a:cubicBezTo>
                    <a:cubicBezTo>
                      <a:pt x="970540" y="1522692"/>
                      <a:pt x="868524" y="1495226"/>
                      <a:pt x="776972" y="1416099"/>
                    </a:cubicBezTo>
                    <a:cubicBezTo>
                      <a:pt x="623949" y="1284656"/>
                      <a:pt x="440190" y="1225147"/>
                      <a:pt x="250546" y="1176755"/>
                    </a:cubicBezTo>
                    <a:cubicBezTo>
                      <a:pt x="182535" y="1159098"/>
                      <a:pt x="112563" y="1144058"/>
                      <a:pt x="47823" y="1115284"/>
                    </a:cubicBezTo>
                    <a:cubicBezTo>
                      <a:pt x="4008" y="1095666"/>
                      <a:pt x="-8417" y="1066238"/>
                      <a:pt x="5316" y="1020462"/>
                    </a:cubicBezTo>
                    <a:cubicBezTo>
                      <a:pt x="9894" y="1004767"/>
                      <a:pt x="15125" y="989073"/>
                      <a:pt x="19703" y="974032"/>
                    </a:cubicBezTo>
                    <a:cubicBezTo>
                      <a:pt x="109294" y="975340"/>
                      <a:pt x="196268" y="996266"/>
                      <a:pt x="283243" y="1015230"/>
                    </a:cubicBezTo>
                    <a:cubicBezTo>
                      <a:pt x="385912" y="1036157"/>
                      <a:pt x="487274" y="1061007"/>
                      <a:pt x="582750" y="1105475"/>
                    </a:cubicBezTo>
                    <a:cubicBezTo>
                      <a:pt x="646837" y="1150597"/>
                      <a:pt x="710269" y="1195719"/>
                      <a:pt x="774356" y="1240842"/>
                    </a:cubicBezTo>
                    <a:cubicBezTo>
                      <a:pt x="818170" y="1271577"/>
                      <a:pt x="862639" y="1300351"/>
                      <a:pt x="904491" y="1333702"/>
                    </a:cubicBezTo>
                    <a:cubicBezTo>
                      <a:pt x="923455" y="1348743"/>
                      <a:pt x="932611" y="1344165"/>
                      <a:pt x="943728" y="1328470"/>
                    </a:cubicBezTo>
                    <a:cubicBezTo>
                      <a:pt x="1002583" y="1243457"/>
                      <a:pt x="1044435" y="1149943"/>
                      <a:pt x="1059476" y="1047274"/>
                    </a:cubicBezTo>
                    <a:cubicBezTo>
                      <a:pt x="1091519" y="834088"/>
                      <a:pt x="1147759" y="628749"/>
                      <a:pt x="1244543" y="435181"/>
                    </a:cubicBezTo>
                    <a:cubicBezTo>
                      <a:pt x="1285087" y="354092"/>
                      <a:pt x="1315823" y="269733"/>
                      <a:pt x="1332171" y="180142"/>
                    </a:cubicBezTo>
                    <a:cubicBezTo>
                      <a:pt x="1336749" y="153331"/>
                      <a:pt x="1333479" y="126519"/>
                      <a:pt x="1343288" y="99707"/>
                    </a:cubicBezTo>
                    <a:cubicBezTo>
                      <a:pt x="1366176" y="38236"/>
                      <a:pt x="1449228" y="-9502"/>
                      <a:pt x="1514622" y="16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8">
                <a:extLst>
                  <a:ext uri="{FF2B5EF4-FFF2-40B4-BE49-F238E27FC236}">
                    <a16:creationId xmlns:a16="http://schemas.microsoft.com/office/drawing/2014/main" id="{5A9AF4F7-5E61-4191-B5B3-3A3B7141A462}"/>
                  </a:ext>
                </a:extLst>
              </p:cNvPr>
              <p:cNvSpPr/>
              <p:nvPr/>
            </p:nvSpPr>
            <p:spPr>
              <a:xfrm>
                <a:off x="5817181" y="2432331"/>
                <a:ext cx="450903" cy="1063173"/>
              </a:xfrm>
              <a:custGeom>
                <a:avLst/>
                <a:gdLst>
                  <a:gd name="connsiteX0" fmla="*/ 135368 w 450903"/>
                  <a:gd name="connsiteY0" fmla="*/ 803348 h 1063173"/>
                  <a:gd name="connsiteX1" fmla="*/ 289045 w 450903"/>
                  <a:gd name="connsiteY1" fmla="*/ 878552 h 1063173"/>
                  <a:gd name="connsiteX2" fmla="*/ 259617 w 450903"/>
                  <a:gd name="connsiteY2" fmla="*/ 1025691 h 1063173"/>
                  <a:gd name="connsiteX3" fmla="*/ 216457 w 450903"/>
                  <a:gd name="connsiteY3" fmla="*/ 1061004 h 1063173"/>
                  <a:gd name="connsiteX4" fmla="*/ 30081 w 450903"/>
                  <a:gd name="connsiteY4" fmla="*/ 902749 h 1063173"/>
                  <a:gd name="connsiteX5" fmla="*/ 0 w 450903"/>
                  <a:gd name="connsiteY5" fmla="*/ 890323 h 1063173"/>
                  <a:gd name="connsiteX6" fmla="*/ 135368 w 450903"/>
                  <a:gd name="connsiteY6" fmla="*/ 803348 h 1063173"/>
                  <a:gd name="connsiteX7" fmla="*/ 108294 w 450903"/>
                  <a:gd name="connsiteY7" fmla="*/ 515521 h 1063173"/>
                  <a:gd name="connsiteX8" fmla="*/ 369219 w 450903"/>
                  <a:gd name="connsiteY8" fmla="*/ 525330 h 1063173"/>
                  <a:gd name="connsiteX9" fmla="*/ 322135 w 450903"/>
                  <a:gd name="connsiteY9" fmla="*/ 693394 h 1063173"/>
                  <a:gd name="connsiteX10" fmla="*/ 193308 w 450903"/>
                  <a:gd name="connsiteY10" fmla="*/ 648272 h 1063173"/>
                  <a:gd name="connsiteX11" fmla="*/ 105024 w 450903"/>
                  <a:gd name="connsiteY11" fmla="*/ 647618 h 1063173"/>
                  <a:gd name="connsiteX12" fmla="*/ 78866 w 450903"/>
                  <a:gd name="connsiteY12" fmla="*/ 616229 h 1063173"/>
                  <a:gd name="connsiteX13" fmla="*/ 87368 w 450903"/>
                  <a:gd name="connsiteY13" fmla="*/ 535139 h 1063173"/>
                  <a:gd name="connsiteX14" fmla="*/ 108294 w 450903"/>
                  <a:gd name="connsiteY14" fmla="*/ 515521 h 1063173"/>
                  <a:gd name="connsiteX15" fmla="*/ 334105 w 450903"/>
                  <a:gd name="connsiteY15" fmla="*/ 68 h 1063173"/>
                  <a:gd name="connsiteX16" fmla="*/ 396230 w 450903"/>
                  <a:gd name="connsiteY16" fmla="*/ 722 h 1063173"/>
                  <a:gd name="connsiteX17" fmla="*/ 430235 w 450903"/>
                  <a:gd name="connsiteY17" fmla="*/ 313308 h 1063173"/>
                  <a:gd name="connsiteX18" fmla="*/ 281789 w 450903"/>
                  <a:gd name="connsiteY18" fmla="*/ 280611 h 1063173"/>
                  <a:gd name="connsiteX19" fmla="*/ 273942 w 450903"/>
                  <a:gd name="connsiteY19" fmla="*/ 260992 h 1063173"/>
                  <a:gd name="connsiteX20" fmla="*/ 313179 w 450903"/>
                  <a:gd name="connsiteY20" fmla="*/ 17725 h 1063173"/>
                  <a:gd name="connsiteX21" fmla="*/ 334105 w 450903"/>
                  <a:gd name="connsiteY21" fmla="*/ 68 h 10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0903" h="1063173">
                    <a:moveTo>
                      <a:pt x="135368" y="803348"/>
                    </a:moveTo>
                    <a:cubicBezTo>
                      <a:pt x="182452" y="792885"/>
                      <a:pt x="274004" y="838661"/>
                      <a:pt x="289045" y="878552"/>
                    </a:cubicBezTo>
                    <a:cubicBezTo>
                      <a:pt x="279236" y="927599"/>
                      <a:pt x="271388" y="977299"/>
                      <a:pt x="259617" y="1025691"/>
                    </a:cubicBezTo>
                    <a:cubicBezTo>
                      <a:pt x="255040" y="1045309"/>
                      <a:pt x="248500" y="1070813"/>
                      <a:pt x="216457" y="1061004"/>
                    </a:cubicBezTo>
                    <a:cubicBezTo>
                      <a:pt x="177874" y="980569"/>
                      <a:pt x="107902" y="937408"/>
                      <a:pt x="30081" y="902749"/>
                    </a:cubicBezTo>
                    <a:cubicBezTo>
                      <a:pt x="19618" y="898825"/>
                      <a:pt x="9809" y="894901"/>
                      <a:pt x="0" y="890323"/>
                    </a:cubicBezTo>
                    <a:cubicBezTo>
                      <a:pt x="41198" y="855664"/>
                      <a:pt x="79782" y="815773"/>
                      <a:pt x="135368" y="803348"/>
                    </a:cubicBezTo>
                    <a:close/>
                    <a:moveTo>
                      <a:pt x="108294" y="515521"/>
                    </a:moveTo>
                    <a:cubicBezTo>
                      <a:pt x="195270" y="518137"/>
                      <a:pt x="282244" y="527292"/>
                      <a:pt x="369219" y="525330"/>
                    </a:cubicBezTo>
                    <a:cubicBezTo>
                      <a:pt x="352871" y="581570"/>
                      <a:pt x="337176" y="637155"/>
                      <a:pt x="322135" y="693394"/>
                    </a:cubicBezTo>
                    <a:cubicBezTo>
                      <a:pt x="285514" y="660697"/>
                      <a:pt x="241700" y="647618"/>
                      <a:pt x="193308" y="648272"/>
                    </a:cubicBezTo>
                    <a:cubicBezTo>
                      <a:pt x="163880" y="648926"/>
                      <a:pt x="134452" y="648926"/>
                      <a:pt x="105024" y="647618"/>
                    </a:cubicBezTo>
                    <a:cubicBezTo>
                      <a:pt x="86060" y="646964"/>
                      <a:pt x="74943" y="639117"/>
                      <a:pt x="78866" y="616229"/>
                    </a:cubicBezTo>
                    <a:cubicBezTo>
                      <a:pt x="83444" y="589417"/>
                      <a:pt x="86060" y="562605"/>
                      <a:pt x="87368" y="535139"/>
                    </a:cubicBezTo>
                    <a:cubicBezTo>
                      <a:pt x="88022" y="520099"/>
                      <a:pt x="96523" y="517483"/>
                      <a:pt x="108294" y="515521"/>
                    </a:cubicBezTo>
                    <a:close/>
                    <a:moveTo>
                      <a:pt x="334105" y="68"/>
                    </a:moveTo>
                    <a:cubicBezTo>
                      <a:pt x="354377" y="722"/>
                      <a:pt x="375303" y="68"/>
                      <a:pt x="396230" y="722"/>
                    </a:cubicBezTo>
                    <a:cubicBezTo>
                      <a:pt x="464240" y="98160"/>
                      <a:pt x="460316" y="204099"/>
                      <a:pt x="430235" y="313308"/>
                    </a:cubicBezTo>
                    <a:cubicBezTo>
                      <a:pt x="379881" y="307422"/>
                      <a:pt x="333451" y="282572"/>
                      <a:pt x="281789" y="280611"/>
                    </a:cubicBezTo>
                    <a:cubicBezTo>
                      <a:pt x="266748" y="279957"/>
                      <a:pt x="272634" y="267532"/>
                      <a:pt x="273942" y="260992"/>
                    </a:cubicBezTo>
                    <a:cubicBezTo>
                      <a:pt x="290291" y="180557"/>
                      <a:pt x="307293" y="100122"/>
                      <a:pt x="313179" y="17725"/>
                    </a:cubicBezTo>
                    <a:cubicBezTo>
                      <a:pt x="313832" y="3338"/>
                      <a:pt x="321026" y="-586"/>
                      <a:pt x="334105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9">
                <a:extLst>
                  <a:ext uri="{FF2B5EF4-FFF2-40B4-BE49-F238E27FC236}">
                    <a16:creationId xmlns:a16="http://schemas.microsoft.com/office/drawing/2014/main" id="{9EC1FBA2-2A67-4F83-9B33-9D2095C4CA93}"/>
                  </a:ext>
                </a:extLst>
              </p:cNvPr>
              <p:cNvSpPr/>
              <p:nvPr/>
            </p:nvSpPr>
            <p:spPr>
              <a:xfrm>
                <a:off x="5381342" y="2000371"/>
                <a:ext cx="824255" cy="1365248"/>
              </a:xfrm>
              <a:custGeom>
                <a:avLst/>
                <a:gdLst>
                  <a:gd name="connsiteX0" fmla="*/ 817389 w 824255"/>
                  <a:gd name="connsiteY0" fmla="*/ 346544 h 1365248"/>
                  <a:gd name="connsiteX1" fmla="*/ 817389 w 824255"/>
                  <a:gd name="connsiteY1" fmla="*/ 437443 h 1365248"/>
                  <a:gd name="connsiteX2" fmla="*/ 817389 w 824255"/>
                  <a:gd name="connsiteY2" fmla="*/ 346544 h 1365248"/>
                  <a:gd name="connsiteX3" fmla="*/ 478866 w 824255"/>
                  <a:gd name="connsiteY3" fmla="*/ 802 h 1365248"/>
                  <a:gd name="connsiteX4" fmla="*/ 545405 w 824255"/>
                  <a:gd name="connsiteY4" fmla="*/ 21646 h 1365248"/>
                  <a:gd name="connsiteX5" fmla="*/ 416578 w 824255"/>
                  <a:gd name="connsiteY5" fmla="*/ 136741 h 1365248"/>
                  <a:gd name="connsiteX6" fmla="*/ 415924 w 824255"/>
                  <a:gd name="connsiteY6" fmla="*/ 424477 h 1365248"/>
                  <a:gd name="connsiteX7" fmla="*/ 421156 w 824255"/>
                  <a:gd name="connsiteY7" fmla="*/ 436248 h 1365248"/>
                  <a:gd name="connsiteX8" fmla="*/ 445352 w 824255"/>
                  <a:gd name="connsiteY8" fmla="*/ 527146 h 1365248"/>
                  <a:gd name="connsiteX9" fmla="*/ 427695 w 824255"/>
                  <a:gd name="connsiteY9" fmla="*/ 711559 h 1365248"/>
                  <a:gd name="connsiteX10" fmla="*/ 426274 w 824255"/>
                  <a:gd name="connsiteY10" fmla="*/ 709602 h 1365248"/>
                  <a:gd name="connsiteX11" fmla="*/ 426386 w 824255"/>
                  <a:gd name="connsiteY11" fmla="*/ 710904 h 1365248"/>
                  <a:gd name="connsiteX12" fmla="*/ 426386 w 824255"/>
                  <a:gd name="connsiteY12" fmla="*/ 786441 h 1365248"/>
                  <a:gd name="connsiteX13" fmla="*/ 427695 w 824255"/>
                  <a:gd name="connsiteY13" fmla="*/ 800495 h 1365248"/>
                  <a:gd name="connsiteX14" fmla="*/ 441428 w 824255"/>
                  <a:gd name="connsiteY14" fmla="*/ 860658 h 1365248"/>
                  <a:gd name="connsiteX15" fmla="*/ 545405 w 824255"/>
                  <a:gd name="connsiteY15" fmla="*/ 944363 h 1365248"/>
                  <a:gd name="connsiteX16" fmla="*/ 529057 w 824255"/>
                  <a:gd name="connsiteY16" fmla="*/ 1033300 h 1365248"/>
                  <a:gd name="connsiteX17" fmla="*/ 558484 w 824255"/>
                  <a:gd name="connsiteY17" fmla="*/ 1064689 h 1365248"/>
                  <a:gd name="connsiteX18" fmla="*/ 636304 w 824255"/>
                  <a:gd name="connsiteY18" fmla="*/ 1065343 h 1365248"/>
                  <a:gd name="connsiteX19" fmla="*/ 729818 w 824255"/>
                  <a:gd name="connsiteY19" fmla="*/ 1088885 h 1365248"/>
                  <a:gd name="connsiteX20" fmla="*/ 759246 w 824255"/>
                  <a:gd name="connsiteY20" fmla="*/ 1121582 h 1365248"/>
                  <a:gd name="connsiteX21" fmla="*/ 722625 w 824255"/>
                  <a:gd name="connsiteY21" fmla="*/ 1305995 h 1365248"/>
                  <a:gd name="connsiteX22" fmla="*/ 641535 w 824255"/>
                  <a:gd name="connsiteY22" fmla="*/ 1253026 h 1365248"/>
                  <a:gd name="connsiteX23" fmla="*/ 523825 w 824255"/>
                  <a:gd name="connsiteY23" fmla="*/ 1260219 h 1365248"/>
                  <a:gd name="connsiteX24" fmla="*/ 468894 w 824255"/>
                  <a:gd name="connsiteY24" fmla="*/ 1300763 h 1365248"/>
                  <a:gd name="connsiteX25" fmla="*/ 432927 w 824255"/>
                  <a:gd name="connsiteY25" fmla="*/ 1316458 h 1365248"/>
                  <a:gd name="connsiteX26" fmla="*/ 255054 w 824255"/>
                  <a:gd name="connsiteY26" fmla="*/ 1281145 h 1365248"/>
                  <a:gd name="connsiteX27" fmla="*/ 17671 w 824255"/>
                  <a:gd name="connsiteY27" fmla="*/ 1354387 h 1365248"/>
                  <a:gd name="connsiteX28" fmla="*/ 14 w 824255"/>
                  <a:gd name="connsiteY28" fmla="*/ 1362888 h 1365248"/>
                  <a:gd name="connsiteX29" fmla="*/ 37289 w 824255"/>
                  <a:gd name="connsiteY29" fmla="*/ 1305995 h 1365248"/>
                  <a:gd name="connsiteX30" fmla="*/ 149113 w 824255"/>
                  <a:gd name="connsiteY30" fmla="*/ 1211827 h 1365248"/>
                  <a:gd name="connsiteX31" fmla="*/ 181157 w 824255"/>
                  <a:gd name="connsiteY31" fmla="*/ 1171936 h 1365248"/>
                  <a:gd name="connsiteX32" fmla="*/ 193582 w 824255"/>
                  <a:gd name="connsiteY32" fmla="*/ 1105234 h 1365248"/>
                  <a:gd name="connsiteX33" fmla="*/ 193582 w 824255"/>
                  <a:gd name="connsiteY33" fmla="*/ 1059458 h 1365248"/>
                  <a:gd name="connsiteX34" fmla="*/ 112493 w 824255"/>
                  <a:gd name="connsiteY34" fmla="*/ 847579 h 1365248"/>
                  <a:gd name="connsiteX35" fmla="*/ 31403 w 824255"/>
                  <a:gd name="connsiteY35" fmla="*/ 662513 h 1365248"/>
                  <a:gd name="connsiteX36" fmla="*/ 25518 w 824255"/>
                  <a:gd name="connsiteY36" fmla="*/ 436248 h 1365248"/>
                  <a:gd name="connsiteX37" fmla="*/ 71948 w 824255"/>
                  <a:gd name="connsiteY37" fmla="*/ 262298 h 1365248"/>
                  <a:gd name="connsiteX38" fmla="*/ 124264 w 824255"/>
                  <a:gd name="connsiteY38" fmla="*/ 225023 h 1365248"/>
                  <a:gd name="connsiteX39" fmla="*/ 60177 w 824255"/>
                  <a:gd name="connsiteY39" fmla="*/ 461752 h 1365248"/>
                  <a:gd name="connsiteX40" fmla="*/ 60138 w 824255"/>
                  <a:gd name="connsiteY40" fmla="*/ 533043 h 1365248"/>
                  <a:gd name="connsiteX41" fmla="*/ 60831 w 824255"/>
                  <a:gd name="connsiteY41" fmla="*/ 537609 h 1365248"/>
                  <a:gd name="connsiteX42" fmla="*/ 137342 w 824255"/>
                  <a:gd name="connsiteY42" fmla="*/ 572268 h 1365248"/>
                  <a:gd name="connsiteX43" fmla="*/ 209277 w 824255"/>
                  <a:gd name="connsiteY43" fmla="*/ 534340 h 1365248"/>
                  <a:gd name="connsiteX44" fmla="*/ 297560 w 824255"/>
                  <a:gd name="connsiteY44" fmla="*/ 381316 h 1365248"/>
                  <a:gd name="connsiteX45" fmla="*/ 360993 w 824255"/>
                  <a:gd name="connsiteY45" fmla="*/ 92272 h 1365248"/>
                  <a:gd name="connsiteX46" fmla="*/ 417232 w 824255"/>
                  <a:gd name="connsiteY46" fmla="*/ 29494 h 1365248"/>
                  <a:gd name="connsiteX47" fmla="*/ 478866 w 824255"/>
                  <a:gd name="connsiteY47" fmla="*/ 802 h 1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4255" h="1365248">
                    <a:moveTo>
                      <a:pt x="817389" y="346544"/>
                    </a:moveTo>
                    <a:cubicBezTo>
                      <a:pt x="826544" y="376625"/>
                      <a:pt x="826544" y="406708"/>
                      <a:pt x="817389" y="437443"/>
                    </a:cubicBezTo>
                    <a:cubicBezTo>
                      <a:pt x="808887" y="407362"/>
                      <a:pt x="808887" y="377279"/>
                      <a:pt x="817389" y="346544"/>
                    </a:cubicBezTo>
                    <a:close/>
                    <a:moveTo>
                      <a:pt x="478866" y="802"/>
                    </a:moveTo>
                    <a:cubicBezTo>
                      <a:pt x="500119" y="-2223"/>
                      <a:pt x="522190" y="3008"/>
                      <a:pt x="545405" y="21646"/>
                    </a:cubicBezTo>
                    <a:cubicBezTo>
                      <a:pt x="475433" y="29494"/>
                      <a:pt x="438158" y="75924"/>
                      <a:pt x="416578" y="136741"/>
                    </a:cubicBezTo>
                    <a:cubicBezTo>
                      <a:pt x="381919" y="232217"/>
                      <a:pt x="383881" y="328347"/>
                      <a:pt x="415924" y="424477"/>
                    </a:cubicBezTo>
                    <a:cubicBezTo>
                      <a:pt x="417232" y="428400"/>
                      <a:pt x="417886" y="434940"/>
                      <a:pt x="421156" y="436248"/>
                    </a:cubicBezTo>
                    <a:cubicBezTo>
                      <a:pt x="469548" y="455866"/>
                      <a:pt x="448622" y="495757"/>
                      <a:pt x="445352" y="527146"/>
                    </a:cubicBezTo>
                    <a:cubicBezTo>
                      <a:pt x="438812" y="588617"/>
                      <a:pt x="440120" y="650742"/>
                      <a:pt x="427695" y="711559"/>
                    </a:cubicBezTo>
                    <a:lnTo>
                      <a:pt x="426274" y="709602"/>
                    </a:lnTo>
                    <a:cubicBezTo>
                      <a:pt x="426311" y="710036"/>
                      <a:pt x="426349" y="710470"/>
                      <a:pt x="426386" y="710904"/>
                    </a:cubicBezTo>
                    <a:lnTo>
                      <a:pt x="426386" y="786441"/>
                    </a:lnTo>
                    <a:lnTo>
                      <a:pt x="427695" y="800495"/>
                    </a:lnTo>
                    <a:cubicBezTo>
                      <a:pt x="432273" y="820768"/>
                      <a:pt x="436850" y="840386"/>
                      <a:pt x="441428" y="860658"/>
                    </a:cubicBezTo>
                    <a:cubicBezTo>
                      <a:pt x="455161" y="914936"/>
                      <a:pt x="489166" y="943709"/>
                      <a:pt x="545405" y="944363"/>
                    </a:cubicBezTo>
                    <a:cubicBezTo>
                      <a:pt x="533634" y="973137"/>
                      <a:pt x="533634" y="1003872"/>
                      <a:pt x="529057" y="1033300"/>
                    </a:cubicBezTo>
                    <a:cubicBezTo>
                      <a:pt x="525787" y="1056188"/>
                      <a:pt x="536904" y="1064689"/>
                      <a:pt x="558484" y="1064689"/>
                    </a:cubicBezTo>
                    <a:lnTo>
                      <a:pt x="636304" y="1065343"/>
                    </a:lnTo>
                    <a:cubicBezTo>
                      <a:pt x="669001" y="1066651"/>
                      <a:pt x="701044" y="1072537"/>
                      <a:pt x="729818" y="1088885"/>
                    </a:cubicBezTo>
                    <a:cubicBezTo>
                      <a:pt x="743551" y="1096732"/>
                      <a:pt x="755976" y="1104580"/>
                      <a:pt x="759246" y="1121582"/>
                    </a:cubicBezTo>
                    <a:cubicBezTo>
                      <a:pt x="746821" y="1183053"/>
                      <a:pt x="735049" y="1244524"/>
                      <a:pt x="722625" y="1305995"/>
                    </a:cubicBezTo>
                    <a:cubicBezTo>
                      <a:pt x="697121" y="1285723"/>
                      <a:pt x="671617" y="1266104"/>
                      <a:pt x="641535" y="1253026"/>
                    </a:cubicBezTo>
                    <a:cubicBezTo>
                      <a:pt x="600337" y="1235369"/>
                      <a:pt x="561754" y="1234715"/>
                      <a:pt x="523825" y="1260219"/>
                    </a:cubicBezTo>
                    <a:cubicBezTo>
                      <a:pt x="504861" y="1273298"/>
                      <a:pt x="485896" y="1285723"/>
                      <a:pt x="468894" y="1300763"/>
                    </a:cubicBezTo>
                    <a:cubicBezTo>
                      <a:pt x="457123" y="1308611"/>
                      <a:pt x="446660" y="1316458"/>
                      <a:pt x="432927" y="1316458"/>
                    </a:cubicBezTo>
                    <a:cubicBezTo>
                      <a:pt x="373418" y="1304687"/>
                      <a:pt x="315217" y="1289646"/>
                      <a:pt x="255054" y="1281145"/>
                    </a:cubicBezTo>
                    <a:cubicBezTo>
                      <a:pt x="162846" y="1268066"/>
                      <a:pt x="82411" y="1281145"/>
                      <a:pt x="17671" y="1354387"/>
                    </a:cubicBezTo>
                    <a:cubicBezTo>
                      <a:pt x="13747" y="1358965"/>
                      <a:pt x="10477" y="1370082"/>
                      <a:pt x="14" y="1362888"/>
                    </a:cubicBezTo>
                    <a:cubicBezTo>
                      <a:pt x="-640" y="1335422"/>
                      <a:pt x="20286" y="1321690"/>
                      <a:pt x="37289" y="1305995"/>
                    </a:cubicBezTo>
                    <a:cubicBezTo>
                      <a:pt x="73256" y="1273298"/>
                      <a:pt x="112493" y="1244524"/>
                      <a:pt x="149113" y="1211827"/>
                    </a:cubicBezTo>
                    <a:cubicBezTo>
                      <a:pt x="162192" y="1200056"/>
                      <a:pt x="175271" y="1188939"/>
                      <a:pt x="181157" y="1171936"/>
                    </a:cubicBezTo>
                    <a:cubicBezTo>
                      <a:pt x="188350" y="1150356"/>
                      <a:pt x="192928" y="1128122"/>
                      <a:pt x="193582" y="1105234"/>
                    </a:cubicBezTo>
                    <a:cubicBezTo>
                      <a:pt x="194236" y="1089539"/>
                      <a:pt x="194236" y="1074498"/>
                      <a:pt x="193582" y="1059458"/>
                    </a:cubicBezTo>
                    <a:cubicBezTo>
                      <a:pt x="188350" y="980984"/>
                      <a:pt x="149113" y="914936"/>
                      <a:pt x="112493" y="847579"/>
                    </a:cubicBezTo>
                    <a:cubicBezTo>
                      <a:pt x="80449" y="788070"/>
                      <a:pt x="54945" y="725292"/>
                      <a:pt x="31403" y="662513"/>
                    </a:cubicBezTo>
                    <a:cubicBezTo>
                      <a:pt x="16907" y="593958"/>
                      <a:pt x="18761" y="502951"/>
                      <a:pt x="25518" y="436248"/>
                    </a:cubicBezTo>
                    <a:cubicBezTo>
                      <a:pt x="27480" y="374777"/>
                      <a:pt x="34673" y="314614"/>
                      <a:pt x="71948" y="262298"/>
                    </a:cubicBezTo>
                    <a:cubicBezTo>
                      <a:pt x="86989" y="246604"/>
                      <a:pt x="104645" y="234832"/>
                      <a:pt x="124264" y="225023"/>
                    </a:cubicBezTo>
                    <a:cubicBezTo>
                      <a:pt x="90912" y="300881"/>
                      <a:pt x="73256" y="380662"/>
                      <a:pt x="60177" y="461752"/>
                    </a:cubicBezTo>
                    <a:cubicBezTo>
                      <a:pt x="49489" y="513089"/>
                      <a:pt x="60029" y="520400"/>
                      <a:pt x="60138" y="533043"/>
                    </a:cubicBezTo>
                    <a:lnTo>
                      <a:pt x="60831" y="537609"/>
                    </a:lnTo>
                    <a:cubicBezTo>
                      <a:pt x="75872" y="592541"/>
                      <a:pt x="81757" y="595810"/>
                      <a:pt x="137342" y="572268"/>
                    </a:cubicBezTo>
                    <a:cubicBezTo>
                      <a:pt x="162192" y="561805"/>
                      <a:pt x="185734" y="548072"/>
                      <a:pt x="209277" y="534340"/>
                    </a:cubicBezTo>
                    <a:cubicBezTo>
                      <a:pt x="268133" y="500334"/>
                      <a:pt x="302792" y="458482"/>
                      <a:pt x="297560" y="381316"/>
                    </a:cubicBezTo>
                    <a:cubicBezTo>
                      <a:pt x="290367" y="281263"/>
                      <a:pt x="309985" y="181863"/>
                      <a:pt x="360993" y="92272"/>
                    </a:cubicBezTo>
                    <a:cubicBezTo>
                      <a:pt x="375380" y="67422"/>
                      <a:pt x="393690" y="45842"/>
                      <a:pt x="417232" y="29494"/>
                    </a:cubicBezTo>
                    <a:cubicBezTo>
                      <a:pt x="437177" y="15107"/>
                      <a:pt x="457613" y="3826"/>
                      <a:pt x="478866" y="80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51" name="Group 26">
            <a:extLst>
              <a:ext uri="{FF2B5EF4-FFF2-40B4-BE49-F238E27FC236}">
                <a16:creationId xmlns:a16="http://schemas.microsoft.com/office/drawing/2014/main" id="{E7F55C71-F8F4-40DB-9C1D-505D9861B597}"/>
              </a:ext>
            </a:extLst>
          </p:cNvPr>
          <p:cNvGrpSpPr/>
          <p:nvPr/>
        </p:nvGrpSpPr>
        <p:grpSpPr>
          <a:xfrm>
            <a:off x="1086653" y="3822380"/>
            <a:ext cx="2059657" cy="1924973"/>
            <a:chOff x="1086653" y="3822380"/>
            <a:chExt cx="2059657" cy="1924973"/>
          </a:xfrm>
        </p:grpSpPr>
        <p:grpSp>
          <p:nvGrpSpPr>
            <p:cNvPr id="52" name="그룹 4">
              <a:extLst>
                <a:ext uri="{FF2B5EF4-FFF2-40B4-BE49-F238E27FC236}">
                  <a16:creationId xmlns:a16="http://schemas.microsoft.com/office/drawing/2014/main" id="{80727CB8-451A-43D9-ACEB-5A8A0D8641B0}"/>
                </a:ext>
              </a:extLst>
            </p:cNvPr>
            <p:cNvGrpSpPr/>
            <p:nvPr/>
          </p:nvGrpSpPr>
          <p:grpSpPr>
            <a:xfrm>
              <a:off x="1086880" y="3822380"/>
              <a:ext cx="2059200" cy="515643"/>
              <a:chOff x="5075456" y="4276226"/>
              <a:chExt cx="2059200" cy="515643"/>
            </a:xfrm>
          </p:grpSpPr>
          <p:sp>
            <p:nvSpPr>
              <p:cNvPr id="58" name="Text Placeholder 22">
                <a:extLst>
                  <a:ext uri="{FF2B5EF4-FFF2-40B4-BE49-F238E27FC236}">
                    <a16:creationId xmlns:a16="http://schemas.microsoft.com/office/drawing/2014/main" id="{03D44F0E-1B7F-4312-8BFB-6A1E65D778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5456" y="4276226"/>
                <a:ext cx="2059200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Name</a:t>
                </a:r>
                <a:r>
                  <a:rPr lang="ko-KR" alt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Here</a:t>
                </a:r>
              </a:p>
            </p:txBody>
          </p:sp>
          <p:sp>
            <p:nvSpPr>
              <p:cNvPr id="59" name="Text Placeholder 23">
                <a:extLst>
                  <a:ext uri="{FF2B5EF4-FFF2-40B4-BE49-F238E27FC236}">
                    <a16:creationId xmlns:a16="http://schemas.microsoft.com/office/drawing/2014/main" id="{7FA1C6D8-A08F-458D-B11A-C4B212F489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5456" y="4542289"/>
                <a:ext cx="2059200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bg1"/>
                    </a:solidFill>
                    <a:cs typeface="Arial" pitchFamily="34" charset="0"/>
                  </a:rPr>
                  <a:t>Doctor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5079DA-E7B3-4A27-B0E6-D3150D4BF579}"/>
                </a:ext>
              </a:extLst>
            </p:cNvPr>
            <p:cNvSpPr txBox="1"/>
            <p:nvPr/>
          </p:nvSpPr>
          <p:spPr>
            <a:xfrm>
              <a:off x="1086653" y="4486205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4" name="Group 22">
              <a:extLst>
                <a:ext uri="{FF2B5EF4-FFF2-40B4-BE49-F238E27FC236}">
                  <a16:creationId xmlns:a16="http://schemas.microsoft.com/office/drawing/2014/main" id="{9254259C-0A72-4AC3-ADCC-5A4A51EE3A6C}"/>
                </a:ext>
              </a:extLst>
            </p:cNvPr>
            <p:cNvGrpSpPr/>
            <p:nvPr/>
          </p:nvGrpSpPr>
          <p:grpSpPr>
            <a:xfrm>
              <a:off x="1489063" y="5386279"/>
              <a:ext cx="1254837" cy="361074"/>
              <a:chOff x="3946189" y="5434215"/>
              <a:chExt cx="1254837" cy="361074"/>
            </a:xfrm>
            <a:solidFill>
              <a:schemeClr val="bg1"/>
            </a:solidFill>
          </p:grpSpPr>
          <p:sp>
            <p:nvSpPr>
              <p:cNvPr id="55" name="Rounded Rectangle 3">
                <a:extLst>
                  <a:ext uri="{FF2B5EF4-FFF2-40B4-BE49-F238E27FC236}">
                    <a16:creationId xmlns:a16="http://schemas.microsoft.com/office/drawing/2014/main" id="{682F807A-6337-4DDF-B2CE-5165CC99DBAA}"/>
                  </a:ext>
                </a:extLst>
              </p:cNvPr>
              <p:cNvSpPr/>
              <p:nvPr/>
            </p:nvSpPr>
            <p:spPr>
              <a:xfrm>
                <a:off x="4839952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ounded Rectangle 39">
                <a:extLst>
                  <a:ext uri="{FF2B5EF4-FFF2-40B4-BE49-F238E27FC236}">
                    <a16:creationId xmlns:a16="http://schemas.microsoft.com/office/drawing/2014/main" id="{907EE57E-0FC2-4A26-A2FD-75032C7A04EB}"/>
                  </a:ext>
                </a:extLst>
              </p:cNvPr>
              <p:cNvSpPr/>
              <p:nvPr/>
            </p:nvSpPr>
            <p:spPr>
              <a:xfrm>
                <a:off x="3946189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Rounded Rectangle 2">
                <a:extLst>
                  <a:ext uri="{FF2B5EF4-FFF2-40B4-BE49-F238E27FC236}">
                    <a16:creationId xmlns:a16="http://schemas.microsoft.com/office/drawing/2014/main" id="{8F508AE0-8DBE-4FCB-B012-7E9E62BC5E4E}"/>
                  </a:ext>
                </a:extLst>
              </p:cNvPr>
              <p:cNvSpPr/>
              <p:nvPr/>
            </p:nvSpPr>
            <p:spPr>
              <a:xfrm>
                <a:off x="4393070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0" name="그룹 4">
            <a:extLst>
              <a:ext uri="{FF2B5EF4-FFF2-40B4-BE49-F238E27FC236}">
                <a16:creationId xmlns:a16="http://schemas.microsoft.com/office/drawing/2014/main" id="{48D2F64F-8B92-44FE-B450-716C034D5979}"/>
              </a:ext>
            </a:extLst>
          </p:cNvPr>
          <p:cNvGrpSpPr/>
          <p:nvPr/>
        </p:nvGrpSpPr>
        <p:grpSpPr>
          <a:xfrm>
            <a:off x="3737064" y="2020450"/>
            <a:ext cx="2059200" cy="515643"/>
            <a:chOff x="5075456" y="4276226"/>
            <a:chExt cx="2059200" cy="515643"/>
          </a:xfrm>
        </p:grpSpPr>
        <p:sp>
          <p:nvSpPr>
            <p:cNvPr id="61" name="Text Placeholder 22">
              <a:extLst>
                <a:ext uri="{FF2B5EF4-FFF2-40B4-BE49-F238E27FC236}">
                  <a16:creationId xmlns:a16="http://schemas.microsoft.com/office/drawing/2014/main" id="{CE260ECE-1E30-453C-A58E-8A8C03474CFA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62" name="Text Placeholder 23">
              <a:extLst>
                <a:ext uri="{FF2B5EF4-FFF2-40B4-BE49-F238E27FC236}">
                  <a16:creationId xmlns:a16="http://schemas.microsoft.com/office/drawing/2014/main" id="{215BD2C2-B893-454A-8599-00FD2BAC254F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Doctor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AF28C8D-B7F5-403B-8D4E-2CE6F05D9F78}"/>
              </a:ext>
            </a:extLst>
          </p:cNvPr>
          <p:cNvSpPr txBox="1"/>
          <p:nvPr/>
        </p:nvSpPr>
        <p:spPr>
          <a:xfrm>
            <a:off x="3736837" y="2684275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4" name="Group 30">
            <a:extLst>
              <a:ext uri="{FF2B5EF4-FFF2-40B4-BE49-F238E27FC236}">
                <a16:creationId xmlns:a16="http://schemas.microsoft.com/office/drawing/2014/main" id="{D354BDC6-7BCE-4054-9D0E-10A577A9C160}"/>
              </a:ext>
            </a:extLst>
          </p:cNvPr>
          <p:cNvGrpSpPr/>
          <p:nvPr/>
        </p:nvGrpSpPr>
        <p:grpSpPr>
          <a:xfrm>
            <a:off x="4139247" y="3584349"/>
            <a:ext cx="1254837" cy="361074"/>
            <a:chOff x="3946189" y="5434215"/>
            <a:chExt cx="1254837" cy="361074"/>
          </a:xfrm>
          <a:solidFill>
            <a:schemeClr val="bg1"/>
          </a:solidFill>
        </p:grpSpPr>
        <p:sp>
          <p:nvSpPr>
            <p:cNvPr id="65" name="Rounded Rectangle 3">
              <a:extLst>
                <a:ext uri="{FF2B5EF4-FFF2-40B4-BE49-F238E27FC236}">
                  <a16:creationId xmlns:a16="http://schemas.microsoft.com/office/drawing/2014/main" id="{49275EA3-C00A-490E-9D37-F1F3D604C8A8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6" name="Rounded Rectangle 39">
              <a:extLst>
                <a:ext uri="{FF2B5EF4-FFF2-40B4-BE49-F238E27FC236}">
                  <a16:creationId xmlns:a16="http://schemas.microsoft.com/office/drawing/2014/main" id="{3845AB49-38D6-4824-98E5-3C74E8D562B3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7" name="Rounded Rectangle 2">
              <a:extLst>
                <a:ext uri="{FF2B5EF4-FFF2-40B4-BE49-F238E27FC236}">
                  <a16:creationId xmlns:a16="http://schemas.microsoft.com/office/drawing/2014/main" id="{2EEA2F57-114D-41AF-8540-586D7A3E2432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그룹 4">
            <a:extLst>
              <a:ext uri="{FF2B5EF4-FFF2-40B4-BE49-F238E27FC236}">
                <a16:creationId xmlns:a16="http://schemas.microsoft.com/office/drawing/2014/main" id="{CF230D27-5723-4AE3-A0E1-7BEABD8819E0}"/>
              </a:ext>
            </a:extLst>
          </p:cNvPr>
          <p:cNvGrpSpPr/>
          <p:nvPr/>
        </p:nvGrpSpPr>
        <p:grpSpPr>
          <a:xfrm>
            <a:off x="6402528" y="3822380"/>
            <a:ext cx="2059200" cy="515643"/>
            <a:chOff x="5075456" y="4276226"/>
            <a:chExt cx="2059200" cy="515643"/>
          </a:xfrm>
        </p:grpSpPr>
        <p:sp>
          <p:nvSpPr>
            <p:cNvPr id="69" name="Text Placeholder 22">
              <a:extLst>
                <a:ext uri="{FF2B5EF4-FFF2-40B4-BE49-F238E27FC236}">
                  <a16:creationId xmlns:a16="http://schemas.microsoft.com/office/drawing/2014/main" id="{4927735B-3798-4E4E-9334-8DDD66AF2D21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70" name="Text Placeholder 23">
              <a:extLst>
                <a:ext uri="{FF2B5EF4-FFF2-40B4-BE49-F238E27FC236}">
                  <a16:creationId xmlns:a16="http://schemas.microsoft.com/office/drawing/2014/main" id="{AAC27FA0-64AE-4704-A96A-58E1D8A98121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Doctor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4380D97-0D49-41F4-A1A9-1276B513C917}"/>
              </a:ext>
            </a:extLst>
          </p:cNvPr>
          <p:cNvSpPr txBox="1"/>
          <p:nvPr/>
        </p:nvSpPr>
        <p:spPr>
          <a:xfrm>
            <a:off x="6402301" y="4486205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2" name="Group 48">
            <a:extLst>
              <a:ext uri="{FF2B5EF4-FFF2-40B4-BE49-F238E27FC236}">
                <a16:creationId xmlns:a16="http://schemas.microsoft.com/office/drawing/2014/main" id="{49C24340-7034-45DC-A3B9-FC7ED2B6C289}"/>
              </a:ext>
            </a:extLst>
          </p:cNvPr>
          <p:cNvGrpSpPr/>
          <p:nvPr/>
        </p:nvGrpSpPr>
        <p:grpSpPr>
          <a:xfrm>
            <a:off x="6804711" y="5386279"/>
            <a:ext cx="1254837" cy="361074"/>
            <a:chOff x="3946189" y="5434215"/>
            <a:chExt cx="1254837" cy="361074"/>
          </a:xfrm>
          <a:solidFill>
            <a:schemeClr val="bg1"/>
          </a:solidFill>
        </p:grpSpPr>
        <p:sp>
          <p:nvSpPr>
            <p:cNvPr id="73" name="Rounded Rectangle 3">
              <a:extLst>
                <a:ext uri="{FF2B5EF4-FFF2-40B4-BE49-F238E27FC236}">
                  <a16:creationId xmlns:a16="http://schemas.microsoft.com/office/drawing/2014/main" id="{E0B773A4-9F38-4134-B097-1AD0C32140E7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4" name="Rounded Rectangle 39">
              <a:extLst>
                <a:ext uri="{FF2B5EF4-FFF2-40B4-BE49-F238E27FC236}">
                  <a16:creationId xmlns:a16="http://schemas.microsoft.com/office/drawing/2014/main" id="{CFF66013-787B-4589-B9DF-8C3D5C38C0A3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5" name="Rounded Rectangle 2">
              <a:extLst>
                <a:ext uri="{FF2B5EF4-FFF2-40B4-BE49-F238E27FC236}">
                  <a16:creationId xmlns:a16="http://schemas.microsoft.com/office/drawing/2014/main" id="{75FA46F1-AF43-4A25-8C9D-403BE5B1371C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그룹 4">
            <a:extLst>
              <a:ext uri="{FF2B5EF4-FFF2-40B4-BE49-F238E27FC236}">
                <a16:creationId xmlns:a16="http://schemas.microsoft.com/office/drawing/2014/main" id="{45570495-6338-4A0F-BB72-5BCDC99D6900}"/>
              </a:ext>
            </a:extLst>
          </p:cNvPr>
          <p:cNvGrpSpPr/>
          <p:nvPr/>
        </p:nvGrpSpPr>
        <p:grpSpPr>
          <a:xfrm>
            <a:off x="9052712" y="2020450"/>
            <a:ext cx="2059200" cy="515643"/>
            <a:chOff x="5075456" y="4276226"/>
            <a:chExt cx="2059200" cy="515643"/>
          </a:xfrm>
        </p:grpSpPr>
        <p:sp>
          <p:nvSpPr>
            <p:cNvPr id="77" name="Text Placeholder 22">
              <a:extLst>
                <a:ext uri="{FF2B5EF4-FFF2-40B4-BE49-F238E27FC236}">
                  <a16:creationId xmlns:a16="http://schemas.microsoft.com/office/drawing/2014/main" id="{B2D77E6C-E4B5-4096-A0FC-C98ACC3BB86E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78" name="Text Placeholder 23">
              <a:extLst>
                <a:ext uri="{FF2B5EF4-FFF2-40B4-BE49-F238E27FC236}">
                  <a16:creationId xmlns:a16="http://schemas.microsoft.com/office/drawing/2014/main" id="{90455B5A-4729-4EA9-9A3C-ED8A8360500B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Doctor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C30868EC-6657-49E5-A0DE-FFE093848DD9}"/>
              </a:ext>
            </a:extLst>
          </p:cNvPr>
          <p:cNvSpPr txBox="1"/>
          <p:nvPr/>
        </p:nvSpPr>
        <p:spPr>
          <a:xfrm>
            <a:off x="9052485" y="2684275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0" name="Group 57">
            <a:extLst>
              <a:ext uri="{FF2B5EF4-FFF2-40B4-BE49-F238E27FC236}">
                <a16:creationId xmlns:a16="http://schemas.microsoft.com/office/drawing/2014/main" id="{84641F71-549A-401B-9508-109228C2875E}"/>
              </a:ext>
            </a:extLst>
          </p:cNvPr>
          <p:cNvGrpSpPr/>
          <p:nvPr/>
        </p:nvGrpSpPr>
        <p:grpSpPr>
          <a:xfrm>
            <a:off x="9454895" y="3584349"/>
            <a:ext cx="1254837" cy="361074"/>
            <a:chOff x="3946189" y="5434215"/>
            <a:chExt cx="1254837" cy="361074"/>
          </a:xfrm>
          <a:solidFill>
            <a:schemeClr val="bg1"/>
          </a:solidFill>
        </p:grpSpPr>
        <p:sp>
          <p:nvSpPr>
            <p:cNvPr id="81" name="Rounded Rectangle 3">
              <a:extLst>
                <a:ext uri="{FF2B5EF4-FFF2-40B4-BE49-F238E27FC236}">
                  <a16:creationId xmlns:a16="http://schemas.microsoft.com/office/drawing/2014/main" id="{B3C8643F-512F-426F-834F-800FFEB74CAE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2" name="Rounded Rectangle 39">
              <a:extLst>
                <a:ext uri="{FF2B5EF4-FFF2-40B4-BE49-F238E27FC236}">
                  <a16:creationId xmlns:a16="http://schemas.microsoft.com/office/drawing/2014/main" id="{A1A3A40B-A80A-4A18-8B73-2F58EDF5138A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3" name="Rounded Rectangle 2">
              <a:extLst>
                <a:ext uri="{FF2B5EF4-FFF2-40B4-BE49-F238E27FC236}">
                  <a16:creationId xmlns:a16="http://schemas.microsoft.com/office/drawing/2014/main" id="{BF4C9A35-CD09-49A5-9397-470CAB72404C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713BB509-CE5B-47EB-94EF-6CE3AFAF44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849B35F1-9228-4CE6-A746-A88E49EDEE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B1E483D5-231B-4C9D-8FFB-4E75C13CFB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545321D0-D726-46AD-84CA-22F185B363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7EF6AC2-86F4-43BB-A8CD-D790AD8FB601}"/>
              </a:ext>
            </a:extLst>
          </p:cNvPr>
          <p:cNvGrpSpPr/>
          <p:nvPr/>
        </p:nvGrpSpPr>
        <p:grpSpPr>
          <a:xfrm>
            <a:off x="6095999" y="1529226"/>
            <a:ext cx="6013332" cy="5015733"/>
            <a:chOff x="5122583" y="1277949"/>
            <a:chExt cx="6580350" cy="5488684"/>
          </a:xfrm>
        </p:grpSpPr>
        <p:grpSp>
          <p:nvGrpSpPr>
            <p:cNvPr id="4" name="Graphic 166">
              <a:extLst>
                <a:ext uri="{FF2B5EF4-FFF2-40B4-BE49-F238E27FC236}">
                  <a16:creationId xmlns:a16="http://schemas.microsoft.com/office/drawing/2014/main" id="{1F3646A9-D12F-4934-8DEA-128DA957D904}"/>
                </a:ext>
              </a:extLst>
            </p:cNvPr>
            <p:cNvGrpSpPr/>
            <p:nvPr/>
          </p:nvGrpSpPr>
          <p:grpSpPr>
            <a:xfrm rot="10800000">
              <a:off x="5467694" y="2124008"/>
              <a:ext cx="4246247" cy="908201"/>
              <a:chOff x="4298394" y="3045618"/>
              <a:chExt cx="3591640" cy="768191"/>
            </a:xfrm>
            <a:solidFill>
              <a:schemeClr val="accent2"/>
            </a:solidFill>
          </p:grpSpPr>
          <p:sp>
            <p:nvSpPr>
              <p:cNvPr id="107" name="Freeform: Shape 226">
                <a:extLst>
                  <a:ext uri="{FF2B5EF4-FFF2-40B4-BE49-F238E27FC236}">
                    <a16:creationId xmlns:a16="http://schemas.microsoft.com/office/drawing/2014/main" id="{A0160C84-B3E9-4BE7-A199-DC46952C94BF}"/>
                  </a:ext>
                </a:extLst>
              </p:cNvPr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227">
                <a:extLst>
                  <a:ext uri="{FF2B5EF4-FFF2-40B4-BE49-F238E27FC236}">
                    <a16:creationId xmlns:a16="http://schemas.microsoft.com/office/drawing/2014/main" id="{8B64618A-FCC0-4C32-9C73-5E50E65A36F2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228">
                <a:extLst>
                  <a:ext uri="{FF2B5EF4-FFF2-40B4-BE49-F238E27FC236}">
                    <a16:creationId xmlns:a16="http://schemas.microsoft.com/office/drawing/2014/main" id="{B9559C12-E3B7-4F53-A986-EFAC4EBC0D3E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229">
                <a:extLst>
                  <a:ext uri="{FF2B5EF4-FFF2-40B4-BE49-F238E27FC236}">
                    <a16:creationId xmlns:a16="http://schemas.microsoft.com/office/drawing/2014/main" id="{B9AF2283-780F-4427-AB98-D9C7707577DF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230">
                <a:extLst>
                  <a:ext uri="{FF2B5EF4-FFF2-40B4-BE49-F238E27FC236}">
                    <a16:creationId xmlns:a16="http://schemas.microsoft.com/office/drawing/2014/main" id="{4CE51736-EEDE-4D70-AF2B-529BDF38D8D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231">
                <a:extLst>
                  <a:ext uri="{FF2B5EF4-FFF2-40B4-BE49-F238E27FC236}">
                    <a16:creationId xmlns:a16="http://schemas.microsoft.com/office/drawing/2014/main" id="{1F90BF58-B4E4-4B26-80A9-13B0E932E148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232">
                <a:extLst>
                  <a:ext uri="{FF2B5EF4-FFF2-40B4-BE49-F238E27FC236}">
                    <a16:creationId xmlns:a16="http://schemas.microsoft.com/office/drawing/2014/main" id="{5E18FE1B-E1A5-4F6A-8EB1-3F7DE0C617D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233">
                <a:extLst>
                  <a:ext uri="{FF2B5EF4-FFF2-40B4-BE49-F238E27FC236}">
                    <a16:creationId xmlns:a16="http://schemas.microsoft.com/office/drawing/2014/main" id="{126459B8-D040-413E-A2FE-26DBF8DF4C90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234">
                <a:extLst>
                  <a:ext uri="{FF2B5EF4-FFF2-40B4-BE49-F238E27FC236}">
                    <a16:creationId xmlns:a16="http://schemas.microsoft.com/office/drawing/2014/main" id="{40CE1A04-A08F-42BB-80AF-019B46AA59EC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235">
                <a:extLst>
                  <a:ext uri="{FF2B5EF4-FFF2-40B4-BE49-F238E27FC236}">
                    <a16:creationId xmlns:a16="http://schemas.microsoft.com/office/drawing/2014/main" id="{1F3181C4-7730-40A1-AE44-F7F24DF71C29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236">
                <a:extLst>
                  <a:ext uri="{FF2B5EF4-FFF2-40B4-BE49-F238E27FC236}">
                    <a16:creationId xmlns:a16="http://schemas.microsoft.com/office/drawing/2014/main" id="{329F394E-4657-496F-AF40-0B7DF6C5B703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237">
                <a:extLst>
                  <a:ext uri="{FF2B5EF4-FFF2-40B4-BE49-F238E27FC236}">
                    <a16:creationId xmlns:a16="http://schemas.microsoft.com/office/drawing/2014/main" id="{2A78B696-0374-401D-A7C7-2037A84D26C2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238">
                <a:extLst>
                  <a:ext uri="{FF2B5EF4-FFF2-40B4-BE49-F238E27FC236}">
                    <a16:creationId xmlns:a16="http://schemas.microsoft.com/office/drawing/2014/main" id="{B5BC1D10-A5C8-4600-A1BE-1ADE85C6C17F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239">
                <a:extLst>
                  <a:ext uri="{FF2B5EF4-FFF2-40B4-BE49-F238E27FC236}">
                    <a16:creationId xmlns:a16="http://schemas.microsoft.com/office/drawing/2014/main" id="{A711BD5B-1E9B-40ED-B5A5-CBFB6D4C528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240">
                <a:extLst>
                  <a:ext uri="{FF2B5EF4-FFF2-40B4-BE49-F238E27FC236}">
                    <a16:creationId xmlns:a16="http://schemas.microsoft.com/office/drawing/2014/main" id="{3833C1D6-3318-401D-A587-29A8316E87F2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241">
                <a:extLst>
                  <a:ext uri="{FF2B5EF4-FFF2-40B4-BE49-F238E27FC236}">
                    <a16:creationId xmlns:a16="http://schemas.microsoft.com/office/drawing/2014/main" id="{860BD7FB-38FF-415B-B090-EABB008A9FC2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242">
                <a:extLst>
                  <a:ext uri="{FF2B5EF4-FFF2-40B4-BE49-F238E27FC236}">
                    <a16:creationId xmlns:a16="http://schemas.microsoft.com/office/drawing/2014/main" id="{69FC6453-6726-46E9-9E04-FA2A254D65E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243">
                <a:extLst>
                  <a:ext uri="{FF2B5EF4-FFF2-40B4-BE49-F238E27FC236}">
                    <a16:creationId xmlns:a16="http://schemas.microsoft.com/office/drawing/2014/main" id="{693092F3-5072-4182-A354-A4AB9FCD91A5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244">
                <a:extLst>
                  <a:ext uri="{FF2B5EF4-FFF2-40B4-BE49-F238E27FC236}">
                    <a16:creationId xmlns:a16="http://schemas.microsoft.com/office/drawing/2014/main" id="{72FB2BF8-FCC8-4B6C-851C-3DA03509DA21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245">
                <a:extLst>
                  <a:ext uri="{FF2B5EF4-FFF2-40B4-BE49-F238E27FC236}">
                    <a16:creationId xmlns:a16="http://schemas.microsoft.com/office/drawing/2014/main" id="{E3441CB7-DFE1-4ECA-96D0-85FF0237015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DE0F7C5-13EC-41CC-B698-47247B428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22583" y="2916120"/>
              <a:ext cx="4256663" cy="912142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12F6F57-D78D-4F55-B47F-1561FAD21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53142" y="3947768"/>
              <a:ext cx="4256663" cy="912142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BB6BEB7-560E-4B3B-8342-EAC83C86A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8575" y="4684602"/>
              <a:ext cx="4256663" cy="912142"/>
            </a:xfrm>
            <a:prstGeom prst="rect">
              <a:avLst/>
            </a:prstGeom>
          </p:spPr>
        </p:pic>
        <p:grpSp>
          <p:nvGrpSpPr>
            <p:cNvPr id="8" name="Graphic 166">
              <a:extLst>
                <a:ext uri="{FF2B5EF4-FFF2-40B4-BE49-F238E27FC236}">
                  <a16:creationId xmlns:a16="http://schemas.microsoft.com/office/drawing/2014/main" id="{54B09084-B7FE-4456-A17B-3B0FB17AE226}"/>
                </a:ext>
              </a:extLst>
            </p:cNvPr>
            <p:cNvGrpSpPr/>
            <p:nvPr/>
          </p:nvGrpSpPr>
          <p:grpSpPr>
            <a:xfrm rot="10800000">
              <a:off x="5506441" y="3108253"/>
              <a:ext cx="4246247" cy="908201"/>
              <a:chOff x="4298394" y="3045618"/>
              <a:chExt cx="3591640" cy="768191"/>
            </a:xfrm>
            <a:solidFill>
              <a:schemeClr val="accent2"/>
            </a:solidFill>
          </p:grpSpPr>
          <p:sp>
            <p:nvSpPr>
              <p:cNvPr id="87" name="Freeform: Shape 206">
                <a:extLst>
                  <a:ext uri="{FF2B5EF4-FFF2-40B4-BE49-F238E27FC236}">
                    <a16:creationId xmlns:a16="http://schemas.microsoft.com/office/drawing/2014/main" id="{01C54C25-3203-48C0-80BC-751215B694F6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207">
                <a:extLst>
                  <a:ext uri="{FF2B5EF4-FFF2-40B4-BE49-F238E27FC236}">
                    <a16:creationId xmlns:a16="http://schemas.microsoft.com/office/drawing/2014/main" id="{480AA269-99E3-4C40-A4CA-A22D5F117FD2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208">
                <a:extLst>
                  <a:ext uri="{FF2B5EF4-FFF2-40B4-BE49-F238E27FC236}">
                    <a16:creationId xmlns:a16="http://schemas.microsoft.com/office/drawing/2014/main" id="{E96AFA0B-82D0-48AB-A9FC-37EF4AAC9CB7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209">
                <a:extLst>
                  <a:ext uri="{FF2B5EF4-FFF2-40B4-BE49-F238E27FC236}">
                    <a16:creationId xmlns:a16="http://schemas.microsoft.com/office/drawing/2014/main" id="{CCC92D7F-C8F0-442B-B03E-46794B30F00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210">
                <a:extLst>
                  <a:ext uri="{FF2B5EF4-FFF2-40B4-BE49-F238E27FC236}">
                    <a16:creationId xmlns:a16="http://schemas.microsoft.com/office/drawing/2014/main" id="{57DD9252-6155-4833-AD3B-E3E192A12B2F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211">
                <a:extLst>
                  <a:ext uri="{FF2B5EF4-FFF2-40B4-BE49-F238E27FC236}">
                    <a16:creationId xmlns:a16="http://schemas.microsoft.com/office/drawing/2014/main" id="{149F6CE1-5CCF-4E6B-A2B4-92B5AFF68035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212">
                <a:extLst>
                  <a:ext uri="{FF2B5EF4-FFF2-40B4-BE49-F238E27FC236}">
                    <a16:creationId xmlns:a16="http://schemas.microsoft.com/office/drawing/2014/main" id="{8832A53B-342A-48E1-B5C4-7D135D5B74C1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213">
                <a:extLst>
                  <a:ext uri="{FF2B5EF4-FFF2-40B4-BE49-F238E27FC236}">
                    <a16:creationId xmlns:a16="http://schemas.microsoft.com/office/drawing/2014/main" id="{AA49CA06-FE42-433D-AA33-796C888838C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214">
                <a:extLst>
                  <a:ext uri="{FF2B5EF4-FFF2-40B4-BE49-F238E27FC236}">
                    <a16:creationId xmlns:a16="http://schemas.microsoft.com/office/drawing/2014/main" id="{15779D16-DB76-4B0F-B120-545B3352281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215">
                <a:extLst>
                  <a:ext uri="{FF2B5EF4-FFF2-40B4-BE49-F238E27FC236}">
                    <a16:creationId xmlns:a16="http://schemas.microsoft.com/office/drawing/2014/main" id="{361FEAA1-DEBD-4D42-853C-553FC83C53A2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216">
                <a:extLst>
                  <a:ext uri="{FF2B5EF4-FFF2-40B4-BE49-F238E27FC236}">
                    <a16:creationId xmlns:a16="http://schemas.microsoft.com/office/drawing/2014/main" id="{83B0706B-09CA-40FB-95DF-0DCF9454F5B1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217">
                <a:extLst>
                  <a:ext uri="{FF2B5EF4-FFF2-40B4-BE49-F238E27FC236}">
                    <a16:creationId xmlns:a16="http://schemas.microsoft.com/office/drawing/2014/main" id="{ED5D1F26-3988-471A-9725-9C0FC2BD70EA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218">
                <a:extLst>
                  <a:ext uri="{FF2B5EF4-FFF2-40B4-BE49-F238E27FC236}">
                    <a16:creationId xmlns:a16="http://schemas.microsoft.com/office/drawing/2014/main" id="{68892965-55A6-44E4-8ED2-71A721149685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219">
                <a:extLst>
                  <a:ext uri="{FF2B5EF4-FFF2-40B4-BE49-F238E27FC236}">
                    <a16:creationId xmlns:a16="http://schemas.microsoft.com/office/drawing/2014/main" id="{FEAD80F2-6C44-4CC7-B02A-9B85ADFE48A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220">
                <a:extLst>
                  <a:ext uri="{FF2B5EF4-FFF2-40B4-BE49-F238E27FC236}">
                    <a16:creationId xmlns:a16="http://schemas.microsoft.com/office/drawing/2014/main" id="{EB042A83-D599-46F3-AF36-D4EE0AFEA13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221">
                <a:extLst>
                  <a:ext uri="{FF2B5EF4-FFF2-40B4-BE49-F238E27FC236}">
                    <a16:creationId xmlns:a16="http://schemas.microsoft.com/office/drawing/2014/main" id="{1E09C68F-17E2-47B1-8499-CED94ABFB47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222">
                <a:extLst>
                  <a:ext uri="{FF2B5EF4-FFF2-40B4-BE49-F238E27FC236}">
                    <a16:creationId xmlns:a16="http://schemas.microsoft.com/office/drawing/2014/main" id="{98A3CB4D-5B87-4BC9-82E0-547B1166630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223">
                <a:extLst>
                  <a:ext uri="{FF2B5EF4-FFF2-40B4-BE49-F238E27FC236}">
                    <a16:creationId xmlns:a16="http://schemas.microsoft.com/office/drawing/2014/main" id="{B209149A-0A57-4E27-AE9E-495DBB4436AE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224">
                <a:extLst>
                  <a:ext uri="{FF2B5EF4-FFF2-40B4-BE49-F238E27FC236}">
                    <a16:creationId xmlns:a16="http://schemas.microsoft.com/office/drawing/2014/main" id="{876AB5E2-FBDF-49C1-9057-F2F215436BCB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225">
                <a:extLst>
                  <a:ext uri="{FF2B5EF4-FFF2-40B4-BE49-F238E27FC236}">
                    <a16:creationId xmlns:a16="http://schemas.microsoft.com/office/drawing/2014/main" id="{3E6A5AC3-B1DB-4D06-AFD5-1508EF3C485D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166">
              <a:extLst>
                <a:ext uri="{FF2B5EF4-FFF2-40B4-BE49-F238E27FC236}">
                  <a16:creationId xmlns:a16="http://schemas.microsoft.com/office/drawing/2014/main" id="{B03E06FA-BEA6-466F-A4C4-9715E4BF994F}"/>
                </a:ext>
              </a:extLst>
            </p:cNvPr>
            <p:cNvGrpSpPr/>
            <p:nvPr/>
          </p:nvGrpSpPr>
          <p:grpSpPr>
            <a:xfrm>
              <a:off x="6571122" y="1277949"/>
              <a:ext cx="3163015" cy="676516"/>
              <a:chOff x="4298394" y="3045618"/>
              <a:chExt cx="3591640" cy="768191"/>
            </a:xfrm>
            <a:solidFill>
              <a:schemeClr val="accent2"/>
            </a:solidFill>
          </p:grpSpPr>
          <p:sp>
            <p:nvSpPr>
              <p:cNvPr id="67" name="Freeform: Shape 186">
                <a:extLst>
                  <a:ext uri="{FF2B5EF4-FFF2-40B4-BE49-F238E27FC236}">
                    <a16:creationId xmlns:a16="http://schemas.microsoft.com/office/drawing/2014/main" id="{639CBF28-3A8F-4CCE-9B47-73EF21D344E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87">
                <a:extLst>
                  <a:ext uri="{FF2B5EF4-FFF2-40B4-BE49-F238E27FC236}">
                    <a16:creationId xmlns:a16="http://schemas.microsoft.com/office/drawing/2014/main" id="{2AF6A311-EB05-4140-A21A-86EEF65916D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188">
                <a:extLst>
                  <a:ext uri="{FF2B5EF4-FFF2-40B4-BE49-F238E27FC236}">
                    <a16:creationId xmlns:a16="http://schemas.microsoft.com/office/drawing/2014/main" id="{C173628E-B1D4-4955-9284-46D8ADCC5FF4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189">
                <a:extLst>
                  <a:ext uri="{FF2B5EF4-FFF2-40B4-BE49-F238E27FC236}">
                    <a16:creationId xmlns:a16="http://schemas.microsoft.com/office/drawing/2014/main" id="{131BA249-78D4-4035-A69A-9ADEC8977D7F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190">
                <a:extLst>
                  <a:ext uri="{FF2B5EF4-FFF2-40B4-BE49-F238E27FC236}">
                    <a16:creationId xmlns:a16="http://schemas.microsoft.com/office/drawing/2014/main" id="{B0648C74-CE76-457F-836D-248728E9B111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191">
                <a:extLst>
                  <a:ext uri="{FF2B5EF4-FFF2-40B4-BE49-F238E27FC236}">
                    <a16:creationId xmlns:a16="http://schemas.microsoft.com/office/drawing/2014/main" id="{B6319A0D-5E7C-4B08-BDE0-4712774805F8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192">
                <a:extLst>
                  <a:ext uri="{FF2B5EF4-FFF2-40B4-BE49-F238E27FC236}">
                    <a16:creationId xmlns:a16="http://schemas.microsoft.com/office/drawing/2014/main" id="{FAE4BD01-7A03-4D46-9B14-15026DEAC299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193">
                <a:extLst>
                  <a:ext uri="{FF2B5EF4-FFF2-40B4-BE49-F238E27FC236}">
                    <a16:creationId xmlns:a16="http://schemas.microsoft.com/office/drawing/2014/main" id="{75DB9618-761F-4BC3-83CB-EA024E8469D8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194">
                <a:extLst>
                  <a:ext uri="{FF2B5EF4-FFF2-40B4-BE49-F238E27FC236}">
                    <a16:creationId xmlns:a16="http://schemas.microsoft.com/office/drawing/2014/main" id="{3FF1788B-ECA2-485D-8BB0-32A38452D472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95">
                <a:extLst>
                  <a:ext uri="{FF2B5EF4-FFF2-40B4-BE49-F238E27FC236}">
                    <a16:creationId xmlns:a16="http://schemas.microsoft.com/office/drawing/2014/main" id="{1B0610AB-9914-4492-996A-50CA9BB24C91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196">
                <a:extLst>
                  <a:ext uri="{FF2B5EF4-FFF2-40B4-BE49-F238E27FC236}">
                    <a16:creationId xmlns:a16="http://schemas.microsoft.com/office/drawing/2014/main" id="{D2105E76-EAED-493D-B6C6-33CEC24C75F2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97">
                <a:extLst>
                  <a:ext uri="{FF2B5EF4-FFF2-40B4-BE49-F238E27FC236}">
                    <a16:creationId xmlns:a16="http://schemas.microsoft.com/office/drawing/2014/main" id="{F5D74E35-466F-4391-9DDD-6263D4105593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98">
                <a:extLst>
                  <a:ext uri="{FF2B5EF4-FFF2-40B4-BE49-F238E27FC236}">
                    <a16:creationId xmlns:a16="http://schemas.microsoft.com/office/drawing/2014/main" id="{9DB9BD9E-DC5D-4645-97F0-04EE31A77693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199">
                <a:extLst>
                  <a:ext uri="{FF2B5EF4-FFF2-40B4-BE49-F238E27FC236}">
                    <a16:creationId xmlns:a16="http://schemas.microsoft.com/office/drawing/2014/main" id="{80680E57-BC2B-49B2-A09D-268F9ABA2ED7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200">
                <a:extLst>
                  <a:ext uri="{FF2B5EF4-FFF2-40B4-BE49-F238E27FC236}">
                    <a16:creationId xmlns:a16="http://schemas.microsoft.com/office/drawing/2014/main" id="{47130F0E-C867-4A56-A96C-B9BF8D68D6A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201">
                <a:extLst>
                  <a:ext uri="{FF2B5EF4-FFF2-40B4-BE49-F238E27FC236}">
                    <a16:creationId xmlns:a16="http://schemas.microsoft.com/office/drawing/2014/main" id="{A5B49ADE-D5F3-4F9E-AEB7-661ED415A40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202">
                <a:extLst>
                  <a:ext uri="{FF2B5EF4-FFF2-40B4-BE49-F238E27FC236}">
                    <a16:creationId xmlns:a16="http://schemas.microsoft.com/office/drawing/2014/main" id="{E1CA8EB8-598D-43C9-81D9-51B623710498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203">
                <a:extLst>
                  <a:ext uri="{FF2B5EF4-FFF2-40B4-BE49-F238E27FC236}">
                    <a16:creationId xmlns:a16="http://schemas.microsoft.com/office/drawing/2014/main" id="{B6D4A115-059B-4677-956D-75A19DD0B8B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204">
                <a:extLst>
                  <a:ext uri="{FF2B5EF4-FFF2-40B4-BE49-F238E27FC236}">
                    <a16:creationId xmlns:a16="http://schemas.microsoft.com/office/drawing/2014/main" id="{38EB2E2A-F940-46EE-8DD9-BDB96A150DB5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205">
                <a:extLst>
                  <a:ext uri="{FF2B5EF4-FFF2-40B4-BE49-F238E27FC236}">
                    <a16:creationId xmlns:a16="http://schemas.microsoft.com/office/drawing/2014/main" id="{7501AC01-A33B-4833-8854-EA89BD8E8133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34">
              <a:extLst>
                <a:ext uri="{FF2B5EF4-FFF2-40B4-BE49-F238E27FC236}">
                  <a16:creationId xmlns:a16="http://schemas.microsoft.com/office/drawing/2014/main" id="{DB48B54B-7528-40BF-BD0D-926F20729D66}"/>
                </a:ext>
              </a:extLst>
            </p:cNvPr>
            <p:cNvGrpSpPr/>
            <p:nvPr/>
          </p:nvGrpSpPr>
          <p:grpSpPr>
            <a:xfrm>
              <a:off x="5759194" y="1527739"/>
              <a:ext cx="4140178" cy="1411804"/>
              <a:chOff x="7533181" y="1351306"/>
              <a:chExt cx="4265296" cy="1454469"/>
            </a:xfrm>
            <a:solidFill>
              <a:schemeClr val="accent2"/>
            </a:solidFill>
          </p:grpSpPr>
          <p:sp>
            <p:nvSpPr>
              <p:cNvPr id="61" name="Freeform: Shape 180">
                <a:extLst>
                  <a:ext uri="{FF2B5EF4-FFF2-40B4-BE49-F238E27FC236}">
                    <a16:creationId xmlns:a16="http://schemas.microsoft.com/office/drawing/2014/main" id="{F64C92AC-037C-4EE5-ACA2-7364E3F9AFD5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81">
                <a:extLst>
                  <a:ext uri="{FF2B5EF4-FFF2-40B4-BE49-F238E27FC236}">
                    <a16:creationId xmlns:a16="http://schemas.microsoft.com/office/drawing/2014/main" id="{0412EC62-DCA5-410D-8DDA-D0F39BC4F6C6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82">
                <a:extLst>
                  <a:ext uri="{FF2B5EF4-FFF2-40B4-BE49-F238E27FC236}">
                    <a16:creationId xmlns:a16="http://schemas.microsoft.com/office/drawing/2014/main" id="{971F95BB-7825-4737-9C79-4C4B320A33E5}"/>
                  </a:ext>
                </a:extLst>
              </p:cNvPr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83">
                <a:extLst>
                  <a:ext uri="{FF2B5EF4-FFF2-40B4-BE49-F238E27FC236}">
                    <a16:creationId xmlns:a16="http://schemas.microsoft.com/office/drawing/2014/main" id="{DCCD2AB6-C522-4041-B801-CA86E7860177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84">
                <a:extLst>
                  <a:ext uri="{FF2B5EF4-FFF2-40B4-BE49-F238E27FC236}">
                    <a16:creationId xmlns:a16="http://schemas.microsoft.com/office/drawing/2014/main" id="{99C448C1-B4F2-4589-94AE-0A661D75864A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185">
                <a:extLst>
                  <a:ext uri="{FF2B5EF4-FFF2-40B4-BE49-F238E27FC236}">
                    <a16:creationId xmlns:a16="http://schemas.microsoft.com/office/drawing/2014/main" id="{923F6B07-14EC-4EFC-B807-C4579800435D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166">
              <a:extLst>
                <a:ext uri="{FF2B5EF4-FFF2-40B4-BE49-F238E27FC236}">
                  <a16:creationId xmlns:a16="http://schemas.microsoft.com/office/drawing/2014/main" id="{F6E9B84B-D7A9-48F3-9E9E-48D349FF06F5}"/>
                </a:ext>
              </a:extLst>
            </p:cNvPr>
            <p:cNvGrpSpPr/>
            <p:nvPr/>
          </p:nvGrpSpPr>
          <p:grpSpPr>
            <a:xfrm>
              <a:off x="6793214" y="5532877"/>
              <a:ext cx="3163016" cy="676512"/>
              <a:chOff x="4298413" y="3045624"/>
              <a:chExt cx="3591657" cy="768190"/>
            </a:xfrm>
            <a:solidFill>
              <a:schemeClr val="accent2"/>
            </a:solidFill>
          </p:grpSpPr>
          <p:sp>
            <p:nvSpPr>
              <p:cNvPr id="41" name="Freeform: Shape 160">
                <a:extLst>
                  <a:ext uri="{FF2B5EF4-FFF2-40B4-BE49-F238E27FC236}">
                    <a16:creationId xmlns:a16="http://schemas.microsoft.com/office/drawing/2014/main" id="{D4F9D76D-9651-41D9-8082-13FB0C93609D}"/>
                  </a:ext>
                </a:extLst>
              </p:cNvPr>
              <p:cNvSpPr/>
              <p:nvPr/>
            </p:nvSpPr>
            <p:spPr>
              <a:xfrm>
                <a:off x="4401998" y="3311373"/>
                <a:ext cx="3476642" cy="200026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61">
                <a:extLst>
                  <a:ext uri="{FF2B5EF4-FFF2-40B4-BE49-F238E27FC236}">
                    <a16:creationId xmlns:a16="http://schemas.microsoft.com/office/drawing/2014/main" id="{94F1BEB4-7DCE-40C2-8104-B5DE92FD4A0B}"/>
                  </a:ext>
                </a:extLst>
              </p:cNvPr>
              <p:cNvSpPr/>
              <p:nvPr/>
            </p:nvSpPr>
            <p:spPr>
              <a:xfrm>
                <a:off x="7851970" y="331232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62">
                <a:extLst>
                  <a:ext uri="{FF2B5EF4-FFF2-40B4-BE49-F238E27FC236}">
                    <a16:creationId xmlns:a16="http://schemas.microsoft.com/office/drawing/2014/main" id="{50BFA898-64FD-4D48-B326-F8E21A31449A}"/>
                  </a:ext>
                </a:extLst>
              </p:cNvPr>
              <p:cNvSpPr/>
              <p:nvPr/>
            </p:nvSpPr>
            <p:spPr>
              <a:xfrm>
                <a:off x="4391758" y="3489729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63">
                <a:extLst>
                  <a:ext uri="{FF2B5EF4-FFF2-40B4-BE49-F238E27FC236}">
                    <a16:creationId xmlns:a16="http://schemas.microsoft.com/office/drawing/2014/main" id="{97DC4829-9C89-4D64-9BE7-99A2E3DECD2D}"/>
                  </a:ext>
                </a:extLst>
              </p:cNvPr>
              <p:cNvSpPr/>
              <p:nvPr/>
            </p:nvSpPr>
            <p:spPr>
              <a:xfrm>
                <a:off x="4559162" y="3055150"/>
                <a:ext cx="2552712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64">
                <a:extLst>
                  <a:ext uri="{FF2B5EF4-FFF2-40B4-BE49-F238E27FC236}">
                    <a16:creationId xmlns:a16="http://schemas.microsoft.com/office/drawing/2014/main" id="{75FC184D-C314-46C3-B21E-375FFC9A23FD}"/>
                  </a:ext>
                </a:extLst>
              </p:cNvPr>
              <p:cNvSpPr/>
              <p:nvPr/>
            </p:nvSpPr>
            <p:spPr>
              <a:xfrm>
                <a:off x="7089967" y="315611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165">
                <a:extLst>
                  <a:ext uri="{FF2B5EF4-FFF2-40B4-BE49-F238E27FC236}">
                    <a16:creationId xmlns:a16="http://schemas.microsoft.com/office/drawing/2014/main" id="{39988047-8D94-43FE-A4B2-1168ED37B0E0}"/>
                  </a:ext>
                </a:extLst>
              </p:cNvPr>
              <p:cNvSpPr/>
              <p:nvPr/>
            </p:nvSpPr>
            <p:spPr>
              <a:xfrm>
                <a:off x="4546779" y="3045624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166">
                <a:extLst>
                  <a:ext uri="{FF2B5EF4-FFF2-40B4-BE49-F238E27FC236}">
                    <a16:creationId xmlns:a16="http://schemas.microsoft.com/office/drawing/2014/main" id="{12006096-E591-4DC8-81D6-60E947BD2853}"/>
                  </a:ext>
                </a:extLst>
              </p:cNvPr>
              <p:cNvSpPr/>
              <p:nvPr/>
            </p:nvSpPr>
            <p:spPr>
              <a:xfrm>
                <a:off x="6717537" y="3322802"/>
                <a:ext cx="676278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167">
                <a:extLst>
                  <a:ext uri="{FF2B5EF4-FFF2-40B4-BE49-F238E27FC236}">
                    <a16:creationId xmlns:a16="http://schemas.microsoft.com/office/drawing/2014/main" id="{5AAC6632-F618-44D5-9078-9054573D3942}"/>
                  </a:ext>
                </a:extLst>
              </p:cNvPr>
              <p:cNvSpPr/>
              <p:nvPr/>
            </p:nvSpPr>
            <p:spPr>
              <a:xfrm>
                <a:off x="6705155" y="3398050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168">
                <a:extLst>
                  <a:ext uri="{FF2B5EF4-FFF2-40B4-BE49-F238E27FC236}">
                    <a16:creationId xmlns:a16="http://schemas.microsoft.com/office/drawing/2014/main" id="{7536C3F6-FC66-4CB2-BA1F-5CFE336B926E}"/>
                  </a:ext>
                </a:extLst>
              </p:cNvPr>
              <p:cNvSpPr/>
              <p:nvPr/>
            </p:nvSpPr>
            <p:spPr>
              <a:xfrm>
                <a:off x="5352598" y="3312324"/>
                <a:ext cx="742954" cy="485776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169">
                <a:extLst>
                  <a:ext uri="{FF2B5EF4-FFF2-40B4-BE49-F238E27FC236}">
                    <a16:creationId xmlns:a16="http://schemas.microsoft.com/office/drawing/2014/main" id="{6800E106-69B9-4813-8C9E-B642D50131BB}"/>
                  </a:ext>
                </a:extLst>
              </p:cNvPr>
              <p:cNvSpPr/>
              <p:nvPr/>
            </p:nvSpPr>
            <p:spPr>
              <a:xfrm>
                <a:off x="5343311" y="3775714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170">
                <a:extLst>
                  <a:ext uri="{FF2B5EF4-FFF2-40B4-BE49-F238E27FC236}">
                    <a16:creationId xmlns:a16="http://schemas.microsoft.com/office/drawing/2014/main" id="{DF343350-8B43-41CD-B35A-58F117DF05A9}"/>
                  </a:ext>
                </a:extLst>
              </p:cNvPr>
              <p:cNvSpPr/>
              <p:nvPr/>
            </p:nvSpPr>
            <p:spPr>
              <a:xfrm>
                <a:off x="4308653" y="3313275"/>
                <a:ext cx="1009655" cy="428626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171">
                <a:extLst>
                  <a:ext uri="{FF2B5EF4-FFF2-40B4-BE49-F238E27FC236}">
                    <a16:creationId xmlns:a16="http://schemas.microsoft.com/office/drawing/2014/main" id="{DC9C78FD-7C02-4B50-9F77-BAF639910F4C}"/>
                  </a:ext>
                </a:extLst>
              </p:cNvPr>
              <p:cNvSpPr/>
              <p:nvPr/>
            </p:nvSpPr>
            <p:spPr>
              <a:xfrm>
                <a:off x="4298413" y="3714515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172">
                <a:extLst>
                  <a:ext uri="{FF2B5EF4-FFF2-40B4-BE49-F238E27FC236}">
                    <a16:creationId xmlns:a16="http://schemas.microsoft.com/office/drawing/2014/main" id="{B2B80257-E85B-46E9-BD73-33B7A1973EC1}"/>
                  </a:ext>
                </a:extLst>
              </p:cNvPr>
              <p:cNvSpPr/>
              <p:nvPr/>
            </p:nvSpPr>
            <p:spPr>
              <a:xfrm>
                <a:off x="6470839" y="3194212"/>
                <a:ext cx="1076330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173">
                <a:extLst>
                  <a:ext uri="{FF2B5EF4-FFF2-40B4-BE49-F238E27FC236}">
                    <a16:creationId xmlns:a16="http://schemas.microsoft.com/office/drawing/2014/main" id="{ACFB1656-818D-420D-BE8D-C966982F60ED}"/>
                  </a:ext>
                </a:extLst>
              </p:cNvPr>
              <p:cNvSpPr/>
              <p:nvPr/>
            </p:nvSpPr>
            <p:spPr>
              <a:xfrm>
                <a:off x="6460600" y="3184925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74">
                <a:extLst>
                  <a:ext uri="{FF2B5EF4-FFF2-40B4-BE49-F238E27FC236}">
                    <a16:creationId xmlns:a16="http://schemas.microsoft.com/office/drawing/2014/main" id="{E88655BF-FA49-4749-AE65-A097733409EE}"/>
                  </a:ext>
                </a:extLst>
              </p:cNvPr>
              <p:cNvSpPr/>
              <p:nvPr/>
            </p:nvSpPr>
            <p:spPr>
              <a:xfrm>
                <a:off x="5156383" y="3240885"/>
                <a:ext cx="590553" cy="190501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75">
                <a:extLst>
                  <a:ext uri="{FF2B5EF4-FFF2-40B4-BE49-F238E27FC236}">
                    <a16:creationId xmlns:a16="http://schemas.microsoft.com/office/drawing/2014/main" id="{61BF7D20-608D-4AA2-9CD1-BFD1247284B4}"/>
                  </a:ext>
                </a:extLst>
              </p:cNvPr>
              <p:cNvSpPr/>
              <p:nvPr/>
            </p:nvSpPr>
            <p:spPr>
              <a:xfrm>
                <a:off x="5134476" y="3231359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76">
                <a:extLst>
                  <a:ext uri="{FF2B5EF4-FFF2-40B4-BE49-F238E27FC236}">
                    <a16:creationId xmlns:a16="http://schemas.microsoft.com/office/drawing/2014/main" id="{9080939A-3541-474B-B681-47711FE7CF90}"/>
                  </a:ext>
                </a:extLst>
              </p:cNvPr>
              <p:cNvSpPr/>
              <p:nvPr/>
            </p:nvSpPr>
            <p:spPr>
              <a:xfrm>
                <a:off x="5084946" y="3377092"/>
                <a:ext cx="361952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77">
                <a:extLst>
                  <a:ext uri="{FF2B5EF4-FFF2-40B4-BE49-F238E27FC236}">
                    <a16:creationId xmlns:a16="http://schemas.microsoft.com/office/drawing/2014/main" id="{2B3A61C6-3CAF-4C16-BE0B-CA458F6C7DF2}"/>
                  </a:ext>
                </a:extLst>
              </p:cNvPr>
              <p:cNvSpPr/>
              <p:nvPr/>
            </p:nvSpPr>
            <p:spPr>
              <a:xfrm>
                <a:off x="5072564" y="3448531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78">
                <a:extLst>
                  <a:ext uri="{FF2B5EF4-FFF2-40B4-BE49-F238E27FC236}">
                    <a16:creationId xmlns:a16="http://schemas.microsoft.com/office/drawing/2014/main" id="{3F374021-B969-4245-87A6-6E759EDE73C9}"/>
                  </a:ext>
                </a:extLst>
              </p:cNvPr>
              <p:cNvSpPr/>
              <p:nvPr/>
            </p:nvSpPr>
            <p:spPr>
              <a:xfrm>
                <a:off x="5571678" y="3071346"/>
                <a:ext cx="809629" cy="200026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79">
                <a:extLst>
                  <a:ext uri="{FF2B5EF4-FFF2-40B4-BE49-F238E27FC236}">
                    <a16:creationId xmlns:a16="http://schemas.microsoft.com/office/drawing/2014/main" id="{B023A66C-B8C4-4D7D-8CB9-CEC49D615283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292">
              <a:extLst>
                <a:ext uri="{FF2B5EF4-FFF2-40B4-BE49-F238E27FC236}">
                  <a16:creationId xmlns:a16="http://schemas.microsoft.com/office/drawing/2014/main" id="{93B8C6C4-B8C3-41D9-8A81-34E92B5DDFD5}"/>
                </a:ext>
              </a:extLst>
            </p:cNvPr>
            <p:cNvSpPr/>
            <p:nvPr/>
          </p:nvSpPr>
          <p:spPr>
            <a:xfrm>
              <a:off x="6818764" y="1280544"/>
              <a:ext cx="4173281" cy="5477157"/>
            </a:xfrm>
            <a:custGeom>
              <a:avLst/>
              <a:gdLst>
                <a:gd name="connsiteX0" fmla="*/ 3136599 w 4173281"/>
                <a:gd name="connsiteY0" fmla="*/ 5293155 h 5477157"/>
                <a:gd name="connsiteX1" fmla="*/ 3136599 w 4173281"/>
                <a:gd name="connsiteY1" fmla="*/ 5295752 h 5477157"/>
                <a:gd name="connsiteX2" fmla="*/ 3141790 w 4173281"/>
                <a:gd name="connsiteY2" fmla="*/ 5295752 h 5477157"/>
                <a:gd name="connsiteX3" fmla="*/ 3136599 w 4173281"/>
                <a:gd name="connsiteY3" fmla="*/ 5293155 h 5477157"/>
                <a:gd name="connsiteX4" fmla="*/ 1437907 w 4173281"/>
                <a:gd name="connsiteY4" fmla="*/ 5188401 h 5477157"/>
                <a:gd name="connsiteX5" fmla="*/ 1437907 w 4173281"/>
                <a:gd name="connsiteY5" fmla="*/ 5190998 h 5477157"/>
                <a:gd name="connsiteX6" fmla="*/ 1443098 w 4173281"/>
                <a:gd name="connsiteY6" fmla="*/ 5190998 h 5477157"/>
                <a:gd name="connsiteX7" fmla="*/ 1437907 w 4173281"/>
                <a:gd name="connsiteY7" fmla="*/ 5188401 h 5477157"/>
                <a:gd name="connsiteX8" fmla="*/ 3850353 w 4173281"/>
                <a:gd name="connsiteY8" fmla="*/ 5181928 h 5477157"/>
                <a:gd name="connsiteX9" fmla="*/ 3849443 w 4173281"/>
                <a:gd name="connsiteY9" fmla="*/ 5185050 h 5477157"/>
                <a:gd name="connsiteX10" fmla="*/ 3825822 w 4173281"/>
                <a:gd name="connsiteY10" fmla="*/ 5206445 h 5477157"/>
                <a:gd name="connsiteX11" fmla="*/ 3822806 w 4173281"/>
                <a:gd name="connsiteY11" fmla="*/ 5206257 h 5477157"/>
                <a:gd name="connsiteX12" fmla="*/ 3840912 w 4173281"/>
                <a:gd name="connsiteY12" fmla="*/ 5225158 h 5477157"/>
                <a:gd name="connsiteX13" fmla="*/ 3841062 w 4173281"/>
                <a:gd name="connsiteY13" fmla="*/ 5224845 h 5477157"/>
                <a:gd name="connsiteX14" fmla="*/ 3858209 w 4173281"/>
                <a:gd name="connsiteY14" fmla="*/ 5207176 h 5477157"/>
                <a:gd name="connsiteX15" fmla="*/ 3856910 w 4173281"/>
                <a:gd name="connsiteY15" fmla="*/ 5197907 h 5477157"/>
                <a:gd name="connsiteX16" fmla="*/ 3646336 w 4173281"/>
                <a:gd name="connsiteY16" fmla="*/ 5137614 h 5477157"/>
                <a:gd name="connsiteX17" fmla="*/ 3642006 w 4173281"/>
                <a:gd name="connsiteY17" fmla="*/ 5141478 h 5477157"/>
                <a:gd name="connsiteX18" fmla="*/ 3649242 w 4173281"/>
                <a:gd name="connsiteY18" fmla="*/ 5144355 h 5477157"/>
                <a:gd name="connsiteX19" fmla="*/ 2856995 w 4173281"/>
                <a:gd name="connsiteY19" fmla="*/ 5117460 h 5477157"/>
                <a:gd name="connsiteX20" fmla="*/ 2856746 w 4173281"/>
                <a:gd name="connsiteY20" fmla="*/ 5117609 h 5477157"/>
                <a:gd name="connsiteX21" fmla="*/ 2856950 w 4173281"/>
                <a:gd name="connsiteY21" fmla="*/ 5118879 h 5477157"/>
                <a:gd name="connsiteX22" fmla="*/ 2856927 w 4173281"/>
                <a:gd name="connsiteY22" fmla="*/ 5118256 h 5477157"/>
                <a:gd name="connsiteX23" fmla="*/ 2857187 w 4173281"/>
                <a:gd name="connsiteY23" fmla="*/ 5117558 h 5477157"/>
                <a:gd name="connsiteX24" fmla="*/ 2541443 w 4173281"/>
                <a:gd name="connsiteY24" fmla="*/ 5115197 h 5477157"/>
                <a:gd name="connsiteX25" fmla="*/ 2525669 w 4173281"/>
                <a:gd name="connsiteY25" fmla="*/ 5120092 h 5477157"/>
                <a:gd name="connsiteX26" fmla="*/ 2531774 w 4173281"/>
                <a:gd name="connsiteY26" fmla="*/ 5152765 h 5477157"/>
                <a:gd name="connsiteX27" fmla="*/ 2541668 w 4173281"/>
                <a:gd name="connsiteY27" fmla="*/ 5137309 h 5477157"/>
                <a:gd name="connsiteX28" fmla="*/ 2562979 w 4173281"/>
                <a:gd name="connsiteY28" fmla="*/ 5125628 h 5477157"/>
                <a:gd name="connsiteX29" fmla="*/ 2562844 w 4173281"/>
                <a:gd name="connsiteY29" fmla="*/ 5125389 h 5477157"/>
                <a:gd name="connsiteX30" fmla="*/ 2557773 w 4173281"/>
                <a:gd name="connsiteY30" fmla="*/ 5124277 h 5477157"/>
                <a:gd name="connsiteX31" fmla="*/ 3747508 w 4173281"/>
                <a:gd name="connsiteY31" fmla="*/ 5102039 h 5477157"/>
                <a:gd name="connsiteX32" fmla="*/ 3742917 w 4173281"/>
                <a:gd name="connsiteY32" fmla="*/ 5105590 h 5477157"/>
                <a:gd name="connsiteX33" fmla="*/ 3749934 w 4173281"/>
                <a:gd name="connsiteY33" fmla="*/ 5108967 h 5477157"/>
                <a:gd name="connsiteX34" fmla="*/ 3023300 w 4173281"/>
                <a:gd name="connsiteY34" fmla="*/ 5030912 h 5477157"/>
                <a:gd name="connsiteX35" fmla="*/ 3003613 w 4173281"/>
                <a:gd name="connsiteY35" fmla="*/ 5061097 h 5477157"/>
                <a:gd name="connsiteX36" fmla="*/ 2972353 w 4173281"/>
                <a:gd name="connsiteY36" fmla="*/ 5077627 h 5477157"/>
                <a:gd name="connsiteX37" fmla="*/ 2962499 w 4173281"/>
                <a:gd name="connsiteY37" fmla="*/ 5099966 h 5477157"/>
                <a:gd name="connsiteX38" fmla="*/ 2967741 w 4173281"/>
                <a:gd name="connsiteY38" fmla="*/ 5111591 h 5477157"/>
                <a:gd name="connsiteX39" fmla="*/ 2986060 w 4173281"/>
                <a:gd name="connsiteY39" fmla="*/ 5103685 h 5477157"/>
                <a:gd name="connsiteX40" fmla="*/ 3030182 w 4173281"/>
                <a:gd name="connsiteY40" fmla="*/ 5147807 h 5477157"/>
                <a:gd name="connsiteX41" fmla="*/ 3009418 w 4173281"/>
                <a:gd name="connsiteY41" fmla="*/ 5186741 h 5477157"/>
                <a:gd name="connsiteX42" fmla="*/ 3012015 w 4173281"/>
                <a:gd name="connsiteY42" fmla="*/ 5189335 h 5477157"/>
                <a:gd name="connsiteX43" fmla="*/ 3022397 w 4173281"/>
                <a:gd name="connsiteY43" fmla="*/ 5191932 h 5477157"/>
                <a:gd name="connsiteX44" fmla="*/ 3039591 w 4173281"/>
                <a:gd name="connsiteY44" fmla="*/ 5161110 h 5477157"/>
                <a:gd name="connsiteX45" fmla="*/ 3048346 w 4173281"/>
                <a:gd name="connsiteY45" fmla="*/ 5154254 h 5477157"/>
                <a:gd name="connsiteX46" fmla="*/ 3042186 w 4173281"/>
                <a:gd name="connsiteY46" fmla="*/ 5141186 h 5477157"/>
                <a:gd name="connsiteX47" fmla="*/ 3042669 w 4173281"/>
                <a:gd name="connsiteY47" fmla="*/ 5111680 h 5477157"/>
                <a:gd name="connsiteX48" fmla="*/ 3051986 w 4173281"/>
                <a:gd name="connsiteY48" fmla="*/ 5096615 h 5477157"/>
                <a:gd name="connsiteX49" fmla="*/ 3054191 w 4173281"/>
                <a:gd name="connsiteY49" fmla="*/ 5091356 h 5477157"/>
                <a:gd name="connsiteX50" fmla="*/ 3055604 w 4173281"/>
                <a:gd name="connsiteY50" fmla="*/ 5090763 h 5477157"/>
                <a:gd name="connsiteX51" fmla="*/ 3058236 w 4173281"/>
                <a:gd name="connsiteY51" fmla="*/ 5086508 h 5477157"/>
                <a:gd name="connsiteX52" fmla="*/ 3023853 w 4173281"/>
                <a:gd name="connsiteY52" fmla="*/ 5044137 h 5477157"/>
                <a:gd name="connsiteX53" fmla="*/ 3023300 w 4173281"/>
                <a:gd name="connsiteY53" fmla="*/ 5030912 h 5477157"/>
                <a:gd name="connsiteX54" fmla="*/ 4036252 w 4173281"/>
                <a:gd name="connsiteY54" fmla="*/ 5024364 h 5477157"/>
                <a:gd name="connsiteX55" fmla="*/ 4000482 w 4173281"/>
                <a:gd name="connsiteY55" fmla="*/ 5038833 h 5477157"/>
                <a:gd name="connsiteX56" fmla="*/ 4003519 w 4173281"/>
                <a:gd name="connsiteY56" fmla="*/ 5086384 h 5477157"/>
                <a:gd name="connsiteX57" fmla="*/ 4010534 w 4173281"/>
                <a:gd name="connsiteY57" fmla="*/ 5089761 h 5477157"/>
                <a:gd name="connsiteX58" fmla="*/ 4017550 w 4173281"/>
                <a:gd name="connsiteY58" fmla="*/ 5093138 h 5477157"/>
                <a:gd name="connsiteX59" fmla="*/ 4022140 w 4173281"/>
                <a:gd name="connsiteY59" fmla="*/ 5089586 h 5477157"/>
                <a:gd name="connsiteX60" fmla="*/ 4023267 w 4173281"/>
                <a:gd name="connsiteY60" fmla="*/ 5087246 h 5477157"/>
                <a:gd name="connsiteX61" fmla="*/ 4040414 w 4173281"/>
                <a:gd name="connsiteY61" fmla="*/ 5069577 h 5477157"/>
                <a:gd name="connsiteX62" fmla="*/ 4039115 w 4173281"/>
                <a:gd name="connsiteY62" fmla="*/ 5060308 h 5477157"/>
                <a:gd name="connsiteX63" fmla="*/ 4036252 w 4173281"/>
                <a:gd name="connsiteY63" fmla="*/ 5024364 h 5477157"/>
                <a:gd name="connsiteX64" fmla="*/ 4054353 w 4173281"/>
                <a:gd name="connsiteY64" fmla="*/ 4992749 h 5477157"/>
                <a:gd name="connsiteX65" fmla="*/ 4049849 w 4173281"/>
                <a:gd name="connsiteY65" fmla="*/ 5002104 h 5477157"/>
                <a:gd name="connsiteX66" fmla="*/ 4046472 w 4173281"/>
                <a:gd name="connsiteY66" fmla="*/ 5009121 h 5477157"/>
                <a:gd name="connsiteX67" fmla="*/ 4062667 w 4173281"/>
                <a:gd name="connsiteY67" fmla="*/ 5005394 h 5477157"/>
                <a:gd name="connsiteX68" fmla="*/ 4054353 w 4173281"/>
                <a:gd name="connsiteY68" fmla="*/ 4992749 h 5477157"/>
                <a:gd name="connsiteX69" fmla="*/ 1375615 w 4173281"/>
                <a:gd name="connsiteY69" fmla="*/ 4978167 h 5477157"/>
                <a:gd name="connsiteX70" fmla="*/ 1404164 w 4173281"/>
                <a:gd name="connsiteY70" fmla="*/ 5006716 h 5477157"/>
                <a:gd name="connsiteX71" fmla="*/ 1396379 w 4173281"/>
                <a:gd name="connsiteY71" fmla="*/ 5027480 h 5477157"/>
                <a:gd name="connsiteX72" fmla="*/ 1401570 w 4173281"/>
                <a:gd name="connsiteY72" fmla="*/ 5027480 h 5477157"/>
                <a:gd name="connsiteX73" fmla="*/ 1440501 w 4173281"/>
                <a:gd name="connsiteY73" fmla="*/ 5037862 h 5477157"/>
                <a:gd name="connsiteX74" fmla="*/ 1476838 w 4173281"/>
                <a:gd name="connsiteY74" fmla="*/ 5030077 h 5477157"/>
                <a:gd name="connsiteX75" fmla="*/ 1559894 w 4173281"/>
                <a:gd name="connsiteY75" fmla="*/ 5113133 h 5477157"/>
                <a:gd name="connsiteX76" fmla="*/ 1479435 w 4173281"/>
                <a:gd name="connsiteY76" fmla="*/ 5196189 h 5477157"/>
                <a:gd name="connsiteX77" fmla="*/ 1505390 w 4173281"/>
                <a:gd name="connsiteY77" fmla="*/ 5240311 h 5477157"/>
                <a:gd name="connsiteX78" fmla="*/ 1450883 w 4173281"/>
                <a:gd name="connsiteY78" fmla="*/ 5294818 h 5477157"/>
                <a:gd name="connsiteX79" fmla="*/ 1398973 w 4173281"/>
                <a:gd name="connsiteY79" fmla="*/ 5255884 h 5477157"/>
                <a:gd name="connsiteX80" fmla="*/ 1396379 w 4173281"/>
                <a:gd name="connsiteY80" fmla="*/ 5242908 h 5477157"/>
                <a:gd name="connsiteX81" fmla="*/ 1398973 w 4173281"/>
                <a:gd name="connsiteY81" fmla="*/ 5232526 h 5477157"/>
                <a:gd name="connsiteX82" fmla="*/ 1404164 w 4173281"/>
                <a:gd name="connsiteY82" fmla="*/ 5216953 h 5477157"/>
                <a:gd name="connsiteX83" fmla="*/ 1401570 w 4173281"/>
                <a:gd name="connsiteY83" fmla="*/ 5216953 h 5477157"/>
                <a:gd name="connsiteX84" fmla="*/ 1339278 w 4173281"/>
                <a:gd name="connsiteY84" fmla="*/ 5268863 h 5477157"/>
                <a:gd name="connsiteX85" fmla="*/ 1274389 w 4173281"/>
                <a:gd name="connsiteY85" fmla="*/ 5203974 h 5477157"/>
                <a:gd name="connsiteX86" fmla="*/ 1274389 w 4173281"/>
                <a:gd name="connsiteY86" fmla="*/ 5196189 h 5477157"/>
                <a:gd name="connsiteX87" fmla="*/ 1248434 w 4173281"/>
                <a:gd name="connsiteY87" fmla="*/ 5167637 h 5477157"/>
                <a:gd name="connsiteX88" fmla="*/ 1199121 w 4173281"/>
                <a:gd name="connsiteY88" fmla="*/ 5110536 h 5477157"/>
                <a:gd name="connsiteX89" fmla="*/ 1243243 w 4173281"/>
                <a:gd name="connsiteY89" fmla="*/ 5053435 h 5477157"/>
                <a:gd name="connsiteX90" fmla="*/ 1243243 w 4173281"/>
                <a:gd name="connsiteY90" fmla="*/ 5043053 h 5477157"/>
                <a:gd name="connsiteX91" fmla="*/ 1287368 w 4173281"/>
                <a:gd name="connsiteY91" fmla="*/ 4998931 h 5477157"/>
                <a:gd name="connsiteX92" fmla="*/ 1331490 w 4173281"/>
                <a:gd name="connsiteY92" fmla="*/ 5043053 h 5477157"/>
                <a:gd name="connsiteX93" fmla="*/ 1310726 w 4173281"/>
                <a:gd name="connsiteY93" fmla="*/ 5081987 h 5477157"/>
                <a:gd name="connsiteX94" fmla="*/ 1313323 w 4173281"/>
                <a:gd name="connsiteY94" fmla="*/ 5084581 h 5477157"/>
                <a:gd name="connsiteX95" fmla="*/ 1323705 w 4173281"/>
                <a:gd name="connsiteY95" fmla="*/ 5087178 h 5477157"/>
                <a:gd name="connsiteX96" fmla="*/ 1367827 w 4173281"/>
                <a:gd name="connsiteY96" fmla="*/ 5035268 h 5477157"/>
                <a:gd name="connsiteX97" fmla="*/ 1347063 w 4173281"/>
                <a:gd name="connsiteY97" fmla="*/ 5006716 h 5477157"/>
                <a:gd name="connsiteX98" fmla="*/ 1375615 w 4173281"/>
                <a:gd name="connsiteY98" fmla="*/ 4978167 h 5477157"/>
                <a:gd name="connsiteX99" fmla="*/ 2352924 w 4173281"/>
                <a:gd name="connsiteY99" fmla="*/ 4974643 h 5477157"/>
                <a:gd name="connsiteX100" fmla="*/ 2345603 w 4173281"/>
                <a:gd name="connsiteY100" fmla="*/ 4975185 h 5477157"/>
                <a:gd name="connsiteX101" fmla="*/ 2351502 w 4173281"/>
                <a:gd name="connsiteY101" fmla="*/ 4980269 h 5477157"/>
                <a:gd name="connsiteX102" fmla="*/ 2352924 w 4173281"/>
                <a:gd name="connsiteY102" fmla="*/ 4974643 h 5477157"/>
                <a:gd name="connsiteX103" fmla="*/ 2555483 w 4173281"/>
                <a:gd name="connsiteY103" fmla="*/ 4966417 h 5477157"/>
                <a:gd name="connsiteX104" fmla="*/ 2551995 w 4173281"/>
                <a:gd name="connsiteY104" fmla="*/ 4968892 h 5477157"/>
                <a:gd name="connsiteX105" fmla="*/ 2565916 w 4173281"/>
                <a:gd name="connsiteY105" fmla="*/ 5014461 h 5477157"/>
                <a:gd name="connsiteX106" fmla="*/ 2573521 w 4173281"/>
                <a:gd name="connsiteY106" fmla="*/ 5016129 h 5477157"/>
                <a:gd name="connsiteX107" fmla="*/ 2581127 w 4173281"/>
                <a:gd name="connsiteY107" fmla="*/ 5017797 h 5477157"/>
                <a:gd name="connsiteX108" fmla="*/ 2581328 w 4173281"/>
                <a:gd name="connsiteY108" fmla="*/ 5017549 h 5477157"/>
                <a:gd name="connsiteX109" fmla="*/ 2569977 w 4173281"/>
                <a:gd name="connsiteY109" fmla="*/ 5001094 h 5477157"/>
                <a:gd name="connsiteX110" fmla="*/ 2568016 w 4173281"/>
                <a:gd name="connsiteY110" fmla="*/ 4971562 h 5477157"/>
                <a:gd name="connsiteX111" fmla="*/ 3929713 w 4173281"/>
                <a:gd name="connsiteY111" fmla="*/ 4964440 h 5477157"/>
                <a:gd name="connsiteX112" fmla="*/ 3925122 w 4173281"/>
                <a:gd name="connsiteY112" fmla="*/ 4967991 h 5477157"/>
                <a:gd name="connsiteX113" fmla="*/ 3932139 w 4173281"/>
                <a:gd name="connsiteY113" fmla="*/ 4971368 h 5477157"/>
                <a:gd name="connsiteX114" fmla="*/ 3797194 w 4173281"/>
                <a:gd name="connsiteY114" fmla="*/ 4952500 h 5477157"/>
                <a:gd name="connsiteX115" fmla="*/ 3793817 w 4173281"/>
                <a:gd name="connsiteY115" fmla="*/ 4959515 h 5477157"/>
                <a:gd name="connsiteX116" fmla="*/ 3768983 w 4173281"/>
                <a:gd name="connsiteY116" fmla="*/ 4987169 h 5477157"/>
                <a:gd name="connsiteX117" fmla="*/ 3758614 w 4173281"/>
                <a:gd name="connsiteY117" fmla="*/ 4990352 h 5477157"/>
                <a:gd name="connsiteX118" fmla="*/ 3798119 w 4173281"/>
                <a:gd name="connsiteY118" fmla="*/ 5037853 h 5477157"/>
                <a:gd name="connsiteX119" fmla="*/ 3786132 w 4173281"/>
                <a:gd name="connsiteY119" fmla="*/ 5045737 h 5477157"/>
                <a:gd name="connsiteX120" fmla="*/ 3779552 w 4173281"/>
                <a:gd name="connsiteY120" fmla="*/ 5071375 h 5477157"/>
                <a:gd name="connsiteX121" fmla="*/ 3804700 w 4173281"/>
                <a:gd name="connsiteY121" fmla="*/ 5059880 h 5477157"/>
                <a:gd name="connsiteX122" fmla="*/ 3811147 w 4173281"/>
                <a:gd name="connsiteY122" fmla="*/ 5031229 h 5477157"/>
                <a:gd name="connsiteX123" fmla="*/ 3848818 w 4173281"/>
                <a:gd name="connsiteY123" fmla="*/ 4988873 h 5477157"/>
                <a:gd name="connsiteX124" fmla="*/ 3833661 w 4173281"/>
                <a:gd name="connsiteY124" fmla="*/ 4984456 h 5477157"/>
                <a:gd name="connsiteX125" fmla="*/ 3797194 w 4173281"/>
                <a:gd name="connsiteY125" fmla="*/ 4952500 h 5477157"/>
                <a:gd name="connsiteX126" fmla="*/ 3385249 w 4173281"/>
                <a:gd name="connsiteY126" fmla="*/ 4947114 h 5477157"/>
                <a:gd name="connsiteX127" fmla="*/ 3382319 w 4173281"/>
                <a:gd name="connsiteY127" fmla="*/ 4951624 h 5477157"/>
                <a:gd name="connsiteX128" fmla="*/ 3383776 w 4173281"/>
                <a:gd name="connsiteY128" fmla="*/ 4952851 h 5477157"/>
                <a:gd name="connsiteX129" fmla="*/ 1245840 w 4173281"/>
                <a:gd name="connsiteY129" fmla="*/ 4947021 h 5477157"/>
                <a:gd name="connsiteX130" fmla="*/ 1264010 w 4173281"/>
                <a:gd name="connsiteY130" fmla="*/ 4965188 h 5477157"/>
                <a:gd name="connsiteX131" fmla="*/ 1245840 w 4173281"/>
                <a:gd name="connsiteY131" fmla="*/ 4983358 h 5477157"/>
                <a:gd name="connsiteX132" fmla="*/ 1227673 w 4173281"/>
                <a:gd name="connsiteY132" fmla="*/ 4965188 h 5477157"/>
                <a:gd name="connsiteX133" fmla="*/ 1245840 w 4173281"/>
                <a:gd name="connsiteY133" fmla="*/ 4947021 h 5477157"/>
                <a:gd name="connsiteX134" fmla="*/ 2583464 w 4173281"/>
                <a:gd name="connsiteY134" fmla="*/ 4946564 h 5477157"/>
                <a:gd name="connsiteX135" fmla="*/ 2571635 w 4173281"/>
                <a:gd name="connsiteY135" fmla="*/ 4954957 h 5477157"/>
                <a:gd name="connsiteX136" fmla="*/ 2584001 w 4173281"/>
                <a:gd name="connsiteY136" fmla="*/ 4958552 h 5477157"/>
                <a:gd name="connsiteX137" fmla="*/ 2203192 w 4173281"/>
                <a:gd name="connsiteY137" fmla="*/ 4937387 h 5477157"/>
                <a:gd name="connsiteX138" fmla="*/ 2202973 w 4173281"/>
                <a:gd name="connsiteY138" fmla="*/ 4937920 h 5477157"/>
                <a:gd name="connsiteX139" fmla="*/ 2201278 w 4173281"/>
                <a:gd name="connsiteY139" fmla="*/ 4939887 h 5477157"/>
                <a:gd name="connsiteX140" fmla="*/ 2199854 w 4173281"/>
                <a:gd name="connsiteY140" fmla="*/ 4945514 h 5477157"/>
                <a:gd name="connsiteX141" fmla="*/ 2205753 w 4173281"/>
                <a:gd name="connsiteY141" fmla="*/ 4950598 h 5477157"/>
                <a:gd name="connsiteX142" fmla="*/ 2208055 w 4173281"/>
                <a:gd name="connsiteY142" fmla="*/ 4952581 h 5477157"/>
                <a:gd name="connsiteX143" fmla="*/ 2203293 w 4173281"/>
                <a:gd name="connsiteY143" fmla="*/ 4942896 h 5477157"/>
                <a:gd name="connsiteX144" fmla="*/ 1557299 w 4173281"/>
                <a:gd name="connsiteY144" fmla="*/ 4931448 h 5477157"/>
                <a:gd name="connsiteX145" fmla="*/ 1552107 w 4173281"/>
                <a:gd name="connsiteY145" fmla="*/ 4947022 h 5477157"/>
                <a:gd name="connsiteX146" fmla="*/ 1570277 w 4173281"/>
                <a:gd name="connsiteY146" fmla="*/ 4934042 h 5477157"/>
                <a:gd name="connsiteX147" fmla="*/ 1567681 w 4173281"/>
                <a:gd name="connsiteY147" fmla="*/ 4931448 h 5477157"/>
                <a:gd name="connsiteX148" fmla="*/ 3259953 w 4173281"/>
                <a:gd name="connsiteY148" fmla="*/ 4927761 h 5477157"/>
                <a:gd name="connsiteX149" fmla="*/ 3258661 w 4173281"/>
                <a:gd name="connsiteY149" fmla="*/ 4933418 h 5477157"/>
                <a:gd name="connsiteX150" fmla="*/ 3266227 w 4173281"/>
                <a:gd name="connsiteY150" fmla="*/ 4931573 h 5477157"/>
                <a:gd name="connsiteX151" fmla="*/ 3389492 w 4173281"/>
                <a:gd name="connsiteY151" fmla="*/ 4923220 h 5477157"/>
                <a:gd name="connsiteX152" fmla="*/ 3389507 w 4173281"/>
                <a:gd name="connsiteY152" fmla="*/ 4930523 h 5477157"/>
                <a:gd name="connsiteX153" fmla="*/ 3389692 w 4173281"/>
                <a:gd name="connsiteY153" fmla="*/ 4929800 h 5477157"/>
                <a:gd name="connsiteX154" fmla="*/ 3392928 w 4173281"/>
                <a:gd name="connsiteY154" fmla="*/ 4925684 h 5477157"/>
                <a:gd name="connsiteX155" fmla="*/ 3389968 w 4173281"/>
                <a:gd name="connsiteY155" fmla="*/ 4924092 h 5477157"/>
                <a:gd name="connsiteX156" fmla="*/ 2593786 w 4173281"/>
                <a:gd name="connsiteY156" fmla="*/ 4911627 h 5477157"/>
                <a:gd name="connsiteX157" fmla="*/ 2591561 w 4173281"/>
                <a:gd name="connsiteY157" fmla="*/ 4921768 h 5477157"/>
                <a:gd name="connsiteX158" fmla="*/ 2589893 w 4173281"/>
                <a:gd name="connsiteY158" fmla="*/ 4929375 h 5477157"/>
                <a:gd name="connsiteX159" fmla="*/ 2594176 w 4173281"/>
                <a:gd name="connsiteY159" fmla="*/ 4927259 h 5477157"/>
                <a:gd name="connsiteX160" fmla="*/ 2594050 w 4173281"/>
                <a:gd name="connsiteY160" fmla="*/ 4916214 h 5477157"/>
                <a:gd name="connsiteX161" fmla="*/ 2595599 w 4173281"/>
                <a:gd name="connsiteY161" fmla="*/ 4913338 h 5477157"/>
                <a:gd name="connsiteX162" fmla="*/ 3589695 w 4173281"/>
                <a:gd name="connsiteY162" fmla="*/ 4894284 h 5477157"/>
                <a:gd name="connsiteX163" fmla="*/ 3586635 w 4173281"/>
                <a:gd name="connsiteY163" fmla="*/ 4923157 h 5477157"/>
                <a:gd name="connsiteX164" fmla="*/ 3578576 w 4173281"/>
                <a:gd name="connsiteY164" fmla="*/ 4933721 h 5477157"/>
                <a:gd name="connsiteX165" fmla="*/ 3595558 w 4173281"/>
                <a:gd name="connsiteY165" fmla="*/ 4954043 h 5477157"/>
                <a:gd name="connsiteX166" fmla="*/ 3607134 w 4173281"/>
                <a:gd name="connsiteY166" fmla="*/ 4981984 h 5477157"/>
                <a:gd name="connsiteX167" fmla="*/ 3607198 w 4173281"/>
                <a:gd name="connsiteY167" fmla="*/ 4982478 h 5477157"/>
                <a:gd name="connsiteX168" fmla="*/ 3615583 w 4173281"/>
                <a:gd name="connsiteY168" fmla="*/ 4975163 h 5477157"/>
                <a:gd name="connsiteX169" fmla="*/ 3653739 w 4173281"/>
                <a:gd name="connsiteY169" fmla="*/ 4947756 h 5477157"/>
                <a:gd name="connsiteX170" fmla="*/ 3670006 w 4173281"/>
                <a:gd name="connsiteY170" fmla="*/ 4945536 h 5477157"/>
                <a:gd name="connsiteX171" fmla="*/ 3667174 w 4173281"/>
                <a:gd name="connsiteY171" fmla="*/ 4933121 h 5477157"/>
                <a:gd name="connsiteX172" fmla="*/ 3671998 w 4173281"/>
                <a:gd name="connsiteY172" fmla="*/ 4910962 h 5477157"/>
                <a:gd name="connsiteX173" fmla="*/ 3664428 w 4173281"/>
                <a:gd name="connsiteY173" fmla="*/ 4903615 h 5477157"/>
                <a:gd name="connsiteX174" fmla="*/ 3607608 w 4173281"/>
                <a:gd name="connsiteY174" fmla="*/ 4907952 h 5477157"/>
                <a:gd name="connsiteX175" fmla="*/ 3589699 w 4173281"/>
                <a:gd name="connsiteY175" fmla="*/ 4894291 h 5477157"/>
                <a:gd name="connsiteX176" fmla="*/ 3681388 w 4173281"/>
                <a:gd name="connsiteY176" fmla="*/ 4893873 h 5477157"/>
                <a:gd name="connsiteX177" fmla="*/ 3679002 w 4173281"/>
                <a:gd name="connsiteY177" fmla="*/ 4894624 h 5477157"/>
                <a:gd name="connsiteX178" fmla="*/ 3679956 w 4173281"/>
                <a:gd name="connsiteY178" fmla="*/ 4895771 h 5477157"/>
                <a:gd name="connsiteX179" fmla="*/ 2938690 w 4173281"/>
                <a:gd name="connsiteY179" fmla="*/ 4874091 h 5477157"/>
                <a:gd name="connsiteX180" fmla="*/ 2912037 w 4173281"/>
                <a:gd name="connsiteY180" fmla="*/ 4887675 h 5477157"/>
                <a:gd name="connsiteX181" fmla="*/ 2919025 w 4173281"/>
                <a:gd name="connsiteY181" fmla="*/ 4892925 h 5477157"/>
                <a:gd name="connsiteX182" fmla="*/ 2920214 w 4173281"/>
                <a:gd name="connsiteY182" fmla="*/ 4893094 h 5477157"/>
                <a:gd name="connsiteX183" fmla="*/ 2921329 w 4173281"/>
                <a:gd name="connsiteY183" fmla="*/ 4894656 h 5477157"/>
                <a:gd name="connsiteX184" fmla="*/ 2945283 w 4173281"/>
                <a:gd name="connsiteY184" fmla="*/ 4912653 h 5477157"/>
                <a:gd name="connsiteX185" fmla="*/ 2939756 w 4173281"/>
                <a:gd name="connsiteY185" fmla="*/ 4914981 h 5477157"/>
                <a:gd name="connsiteX186" fmla="*/ 2939200 w 4173281"/>
                <a:gd name="connsiteY186" fmla="*/ 4917514 h 5477157"/>
                <a:gd name="connsiteX187" fmla="*/ 2940622 w 4173281"/>
                <a:gd name="connsiteY187" fmla="*/ 4923141 h 5477157"/>
                <a:gd name="connsiteX188" fmla="*/ 2948453 w 4173281"/>
                <a:gd name="connsiteY188" fmla="*/ 4930012 h 5477157"/>
                <a:gd name="connsiteX189" fmla="*/ 2963757 w 4173281"/>
                <a:gd name="connsiteY189" fmla="*/ 4931269 h 5477157"/>
                <a:gd name="connsiteX190" fmla="*/ 3017885 w 4173281"/>
                <a:gd name="connsiteY190" fmla="*/ 4986818 h 5477157"/>
                <a:gd name="connsiteX191" fmla="*/ 3019668 w 4173281"/>
                <a:gd name="connsiteY191" fmla="*/ 5005082 h 5477157"/>
                <a:gd name="connsiteX192" fmla="*/ 3039963 w 4173281"/>
                <a:gd name="connsiteY192" fmla="*/ 4978758 h 5477157"/>
                <a:gd name="connsiteX193" fmla="*/ 3022435 w 4173281"/>
                <a:gd name="connsiteY193" fmla="*/ 4961662 h 5477157"/>
                <a:gd name="connsiteX194" fmla="*/ 3022862 w 4173281"/>
                <a:gd name="connsiteY194" fmla="*/ 4958214 h 5477157"/>
                <a:gd name="connsiteX195" fmla="*/ 3009252 w 4173281"/>
                <a:gd name="connsiteY195" fmla="*/ 4940055 h 5477157"/>
                <a:gd name="connsiteX196" fmla="*/ 2967445 w 4173281"/>
                <a:gd name="connsiteY196" fmla="*/ 4888371 h 5477157"/>
                <a:gd name="connsiteX197" fmla="*/ 2962374 w 4173281"/>
                <a:gd name="connsiteY197" fmla="*/ 4887259 h 5477157"/>
                <a:gd name="connsiteX198" fmla="*/ 2938690 w 4173281"/>
                <a:gd name="connsiteY198" fmla="*/ 4874091 h 5477157"/>
                <a:gd name="connsiteX199" fmla="*/ 3374220 w 4173281"/>
                <a:gd name="connsiteY199" fmla="*/ 4870494 h 5477157"/>
                <a:gd name="connsiteX200" fmla="*/ 3376681 w 4173281"/>
                <a:gd name="connsiteY200" fmla="*/ 4880580 h 5477157"/>
                <a:gd name="connsiteX201" fmla="*/ 3378527 w 4173281"/>
                <a:gd name="connsiteY201" fmla="*/ 4888146 h 5477157"/>
                <a:gd name="connsiteX202" fmla="*/ 3388673 w 4173281"/>
                <a:gd name="connsiteY202" fmla="*/ 4874984 h 5477157"/>
                <a:gd name="connsiteX203" fmla="*/ 3374220 w 4173281"/>
                <a:gd name="connsiteY203" fmla="*/ 4870494 h 5477157"/>
                <a:gd name="connsiteX204" fmla="*/ 2037467 w 4173281"/>
                <a:gd name="connsiteY204" fmla="*/ 4848392 h 5477157"/>
                <a:gd name="connsiteX205" fmla="*/ 2036271 w 4173281"/>
                <a:gd name="connsiteY205" fmla="*/ 4854353 h 5477157"/>
                <a:gd name="connsiteX206" fmla="*/ 2045844 w 4173281"/>
                <a:gd name="connsiteY206" fmla="*/ 4848392 h 5477157"/>
                <a:gd name="connsiteX207" fmla="*/ 2562317 w 4173281"/>
                <a:gd name="connsiteY207" fmla="*/ 4842825 h 5477157"/>
                <a:gd name="connsiteX208" fmla="*/ 2560649 w 4173281"/>
                <a:gd name="connsiteY208" fmla="*/ 4850430 h 5477157"/>
                <a:gd name="connsiteX209" fmla="*/ 2547689 w 4173281"/>
                <a:gd name="connsiteY209" fmla="*/ 4874210 h 5477157"/>
                <a:gd name="connsiteX210" fmla="*/ 2596801 w 4173281"/>
                <a:gd name="connsiteY210" fmla="*/ 4911108 h 5477157"/>
                <a:gd name="connsiteX211" fmla="*/ 2620938 w 4173281"/>
                <a:gd name="connsiteY211" fmla="*/ 4866312 h 5477157"/>
                <a:gd name="connsiteX212" fmla="*/ 2605171 w 4173281"/>
                <a:gd name="connsiteY212" fmla="*/ 4865509 h 5477157"/>
                <a:gd name="connsiteX213" fmla="*/ 2562317 w 4173281"/>
                <a:gd name="connsiteY213" fmla="*/ 4842825 h 5477157"/>
                <a:gd name="connsiteX214" fmla="*/ 2694017 w 4173281"/>
                <a:gd name="connsiteY214" fmla="*/ 4823882 h 5477157"/>
                <a:gd name="connsiteX215" fmla="*/ 2690369 w 4173281"/>
                <a:gd name="connsiteY215" fmla="*/ 4828396 h 5477157"/>
                <a:gd name="connsiteX216" fmla="*/ 2697976 w 4173281"/>
                <a:gd name="connsiteY216" fmla="*/ 4830064 h 5477157"/>
                <a:gd name="connsiteX217" fmla="*/ 2217542 w 4173281"/>
                <a:gd name="connsiteY217" fmla="*/ 4813814 h 5477157"/>
                <a:gd name="connsiteX218" fmla="*/ 2223565 w 4173281"/>
                <a:gd name="connsiteY218" fmla="*/ 4831547 h 5477157"/>
                <a:gd name="connsiteX219" fmla="*/ 2222799 w 4173281"/>
                <a:gd name="connsiteY219" fmla="*/ 4853550 h 5477157"/>
                <a:gd name="connsiteX220" fmla="*/ 2238861 w 4173281"/>
                <a:gd name="connsiteY220" fmla="*/ 4858220 h 5477157"/>
                <a:gd name="connsiteX221" fmla="*/ 2238955 w 4173281"/>
                <a:gd name="connsiteY221" fmla="*/ 4850958 h 5477157"/>
                <a:gd name="connsiteX222" fmla="*/ 2238794 w 4173281"/>
                <a:gd name="connsiteY222" fmla="*/ 4850705 h 5477157"/>
                <a:gd name="connsiteX223" fmla="*/ 2237740 w 4173281"/>
                <a:gd name="connsiteY223" fmla="*/ 4838849 h 5477157"/>
                <a:gd name="connsiteX224" fmla="*/ 2241392 w 4173281"/>
                <a:gd name="connsiteY224" fmla="*/ 4833257 h 5477157"/>
                <a:gd name="connsiteX225" fmla="*/ 2242507 w 4173281"/>
                <a:gd name="connsiteY225" fmla="*/ 4830754 h 5477157"/>
                <a:gd name="connsiteX226" fmla="*/ 1759748 w 4173281"/>
                <a:gd name="connsiteY226" fmla="*/ 4806865 h 5477157"/>
                <a:gd name="connsiteX227" fmla="*/ 1741581 w 4173281"/>
                <a:gd name="connsiteY227" fmla="*/ 4812055 h 5477157"/>
                <a:gd name="connsiteX228" fmla="*/ 1726008 w 4173281"/>
                <a:gd name="connsiteY228" fmla="*/ 4809459 h 5477157"/>
                <a:gd name="connsiteX229" fmla="*/ 1720817 w 4173281"/>
                <a:gd name="connsiteY229" fmla="*/ 4825031 h 5477157"/>
                <a:gd name="connsiteX230" fmla="*/ 1733793 w 4173281"/>
                <a:gd name="connsiteY230" fmla="*/ 4835414 h 5477157"/>
                <a:gd name="connsiteX231" fmla="*/ 1741581 w 4173281"/>
                <a:gd name="connsiteY231" fmla="*/ 4840605 h 5477157"/>
                <a:gd name="connsiteX232" fmla="*/ 1746772 w 4173281"/>
                <a:gd name="connsiteY232" fmla="*/ 4840605 h 5477157"/>
                <a:gd name="connsiteX233" fmla="*/ 1759748 w 4173281"/>
                <a:gd name="connsiteY233" fmla="*/ 4806865 h 5477157"/>
                <a:gd name="connsiteX234" fmla="*/ 3314999 w 4173281"/>
                <a:gd name="connsiteY234" fmla="*/ 4790782 h 5477157"/>
                <a:gd name="connsiteX235" fmla="*/ 3312614 w 4173281"/>
                <a:gd name="connsiteY235" fmla="*/ 4803801 h 5477157"/>
                <a:gd name="connsiteX236" fmla="*/ 3294336 w 4173281"/>
                <a:gd name="connsiteY236" fmla="*/ 4821670 h 5477157"/>
                <a:gd name="connsiteX237" fmla="*/ 3290995 w 4173281"/>
                <a:gd name="connsiteY237" fmla="*/ 4837100 h 5477157"/>
                <a:gd name="connsiteX238" fmla="*/ 3268930 w 4173281"/>
                <a:gd name="connsiteY238" fmla="*/ 4860099 h 5477157"/>
                <a:gd name="connsiteX239" fmla="*/ 3254265 w 4173281"/>
                <a:gd name="connsiteY239" fmla="*/ 4860212 h 5477157"/>
                <a:gd name="connsiteX240" fmla="*/ 3265240 w 4173281"/>
                <a:gd name="connsiteY240" fmla="*/ 4883725 h 5477157"/>
                <a:gd name="connsiteX241" fmla="*/ 3279490 w 4173281"/>
                <a:gd name="connsiteY241" fmla="*/ 4854534 h 5477157"/>
                <a:gd name="connsiteX242" fmla="*/ 3284412 w 4173281"/>
                <a:gd name="connsiteY242" fmla="*/ 4851037 h 5477157"/>
                <a:gd name="connsiteX243" fmla="*/ 3438429 w 4173281"/>
                <a:gd name="connsiteY243" fmla="*/ 4880518 h 5477157"/>
                <a:gd name="connsiteX244" fmla="*/ 3435712 w 4173281"/>
                <a:gd name="connsiteY244" fmla="*/ 4873095 h 5477157"/>
                <a:gd name="connsiteX245" fmla="*/ 3437322 w 4173281"/>
                <a:gd name="connsiteY245" fmla="*/ 4866093 h 5477157"/>
                <a:gd name="connsiteX246" fmla="*/ 3420189 w 4173281"/>
                <a:gd name="connsiteY246" fmla="*/ 4849370 h 5477157"/>
                <a:gd name="connsiteX247" fmla="*/ 3411034 w 4173281"/>
                <a:gd name="connsiteY247" fmla="*/ 4851315 h 5477157"/>
                <a:gd name="connsiteX248" fmla="*/ 3360936 w 4173281"/>
                <a:gd name="connsiteY248" fmla="*/ 4864912 h 5477157"/>
                <a:gd name="connsiteX249" fmla="*/ 3336732 w 4173281"/>
                <a:gd name="connsiteY249" fmla="*/ 4813392 h 5477157"/>
                <a:gd name="connsiteX250" fmla="*/ 3331388 w 4173281"/>
                <a:gd name="connsiteY250" fmla="*/ 4791712 h 5477157"/>
                <a:gd name="connsiteX251" fmla="*/ 3314999 w 4173281"/>
                <a:gd name="connsiteY251" fmla="*/ 4790782 h 5477157"/>
                <a:gd name="connsiteX252" fmla="*/ 1302940 w 4173281"/>
                <a:gd name="connsiteY252" fmla="*/ 4760145 h 5477157"/>
                <a:gd name="connsiteX253" fmla="*/ 1362635 w 4173281"/>
                <a:gd name="connsiteY253" fmla="*/ 4819840 h 5477157"/>
                <a:gd name="connsiteX254" fmla="*/ 1302940 w 4173281"/>
                <a:gd name="connsiteY254" fmla="*/ 4879538 h 5477157"/>
                <a:gd name="connsiteX255" fmla="*/ 1256221 w 4173281"/>
                <a:gd name="connsiteY255" fmla="*/ 4853583 h 5477157"/>
                <a:gd name="connsiteX256" fmla="*/ 1248433 w 4173281"/>
                <a:gd name="connsiteY256" fmla="*/ 4856177 h 5477157"/>
                <a:gd name="connsiteX257" fmla="*/ 1214693 w 4173281"/>
                <a:gd name="connsiteY257" fmla="*/ 4822437 h 5477157"/>
                <a:gd name="connsiteX258" fmla="*/ 1248433 w 4173281"/>
                <a:gd name="connsiteY258" fmla="*/ 4788694 h 5477157"/>
                <a:gd name="connsiteX259" fmla="*/ 1251030 w 4173281"/>
                <a:gd name="connsiteY259" fmla="*/ 4788694 h 5477157"/>
                <a:gd name="connsiteX260" fmla="*/ 1302940 w 4173281"/>
                <a:gd name="connsiteY260" fmla="*/ 4760145 h 5477157"/>
                <a:gd name="connsiteX261" fmla="*/ 2190601 w 4173281"/>
                <a:gd name="connsiteY261" fmla="*/ 4749764 h 5477157"/>
                <a:gd name="connsiteX262" fmla="*/ 2179863 w 4173281"/>
                <a:gd name="connsiteY262" fmla="*/ 4755132 h 5477157"/>
                <a:gd name="connsiteX263" fmla="*/ 2180655 w 4173281"/>
                <a:gd name="connsiteY263" fmla="*/ 4759900 h 5477157"/>
                <a:gd name="connsiteX264" fmla="*/ 2175338 w 4173281"/>
                <a:gd name="connsiteY264" fmla="*/ 4772019 h 5477157"/>
                <a:gd name="connsiteX265" fmla="*/ 2197348 w 4173281"/>
                <a:gd name="connsiteY265" fmla="*/ 4785127 h 5477157"/>
                <a:gd name="connsiteX266" fmla="*/ 2190601 w 4173281"/>
                <a:gd name="connsiteY266" fmla="*/ 4752358 h 5477157"/>
                <a:gd name="connsiteX267" fmla="*/ 3441296 w 4173281"/>
                <a:gd name="connsiteY267" fmla="*/ 4732836 h 5477157"/>
                <a:gd name="connsiteX268" fmla="*/ 3438004 w 4173281"/>
                <a:gd name="connsiteY268" fmla="*/ 4745656 h 5477157"/>
                <a:gd name="connsiteX269" fmla="*/ 3418519 w 4173281"/>
                <a:gd name="connsiteY269" fmla="*/ 4762200 h 5477157"/>
                <a:gd name="connsiteX270" fmla="*/ 3414104 w 4173281"/>
                <a:gd name="connsiteY270" fmla="*/ 4777357 h 5477157"/>
                <a:gd name="connsiteX271" fmla="*/ 3412959 w 4173281"/>
                <a:gd name="connsiteY271" fmla="*/ 4778394 h 5477157"/>
                <a:gd name="connsiteX272" fmla="*/ 3469746 w 4173281"/>
                <a:gd name="connsiteY272" fmla="*/ 4837677 h 5477157"/>
                <a:gd name="connsiteX273" fmla="*/ 3488164 w 4173281"/>
                <a:gd name="connsiteY273" fmla="*/ 4838934 h 5477157"/>
                <a:gd name="connsiteX274" fmla="*/ 3501406 w 4173281"/>
                <a:gd name="connsiteY274" fmla="*/ 4853388 h 5477157"/>
                <a:gd name="connsiteX275" fmla="*/ 3516384 w 4173281"/>
                <a:gd name="connsiteY275" fmla="*/ 4844692 h 5477157"/>
                <a:gd name="connsiteX276" fmla="*/ 3559951 w 4173281"/>
                <a:gd name="connsiteY276" fmla="*/ 4846940 h 5477157"/>
                <a:gd name="connsiteX277" fmla="*/ 3569306 w 4173281"/>
                <a:gd name="connsiteY277" fmla="*/ 4851443 h 5477157"/>
                <a:gd name="connsiteX278" fmla="*/ 3564961 w 4173281"/>
                <a:gd name="connsiteY278" fmla="*/ 4823985 h 5477157"/>
                <a:gd name="connsiteX279" fmla="*/ 3564555 w 4173281"/>
                <a:gd name="connsiteY279" fmla="*/ 4823856 h 5477157"/>
                <a:gd name="connsiteX280" fmla="*/ 3542120 w 4173281"/>
                <a:gd name="connsiteY280" fmla="*/ 4798653 h 5477157"/>
                <a:gd name="connsiteX281" fmla="*/ 3532851 w 4173281"/>
                <a:gd name="connsiteY281" fmla="*/ 4799951 h 5477157"/>
                <a:gd name="connsiteX282" fmla="*/ 3481924 w 4173281"/>
                <a:gd name="connsiteY282" fmla="*/ 4810004 h 5477157"/>
                <a:gd name="connsiteX283" fmla="*/ 3461390 w 4173281"/>
                <a:gd name="connsiteY283" fmla="*/ 4756914 h 5477157"/>
                <a:gd name="connsiteX284" fmla="*/ 3457579 w 4173281"/>
                <a:gd name="connsiteY284" fmla="*/ 4734913 h 5477157"/>
                <a:gd name="connsiteX285" fmla="*/ 3441296 w 4173281"/>
                <a:gd name="connsiteY285" fmla="*/ 4732836 h 5477157"/>
                <a:gd name="connsiteX286" fmla="*/ 1147210 w 4173281"/>
                <a:gd name="connsiteY286" fmla="*/ 4721214 h 5477157"/>
                <a:gd name="connsiteX287" fmla="*/ 1214693 w 4173281"/>
                <a:gd name="connsiteY287" fmla="*/ 4788697 h 5477157"/>
                <a:gd name="connsiteX288" fmla="*/ 1147210 w 4173281"/>
                <a:gd name="connsiteY288" fmla="*/ 4856180 h 5477157"/>
                <a:gd name="connsiteX289" fmla="*/ 1079727 w 4173281"/>
                <a:gd name="connsiteY289" fmla="*/ 4788697 h 5477157"/>
                <a:gd name="connsiteX290" fmla="*/ 1147210 w 4173281"/>
                <a:gd name="connsiteY290" fmla="*/ 4721214 h 5477157"/>
                <a:gd name="connsiteX291" fmla="*/ 2988065 w 4173281"/>
                <a:gd name="connsiteY291" fmla="*/ 4709546 h 5477157"/>
                <a:gd name="connsiteX292" fmla="*/ 2956596 w 4173281"/>
                <a:gd name="connsiteY292" fmla="*/ 4731874 h 5477157"/>
                <a:gd name="connsiteX293" fmla="*/ 2970517 w 4173281"/>
                <a:gd name="connsiteY293" fmla="*/ 4777443 h 5477157"/>
                <a:gd name="connsiteX294" fmla="*/ 2978122 w 4173281"/>
                <a:gd name="connsiteY294" fmla="*/ 4779111 h 5477157"/>
                <a:gd name="connsiteX295" fmla="*/ 2985728 w 4173281"/>
                <a:gd name="connsiteY295" fmla="*/ 4780779 h 5477157"/>
                <a:gd name="connsiteX296" fmla="*/ 2989375 w 4173281"/>
                <a:gd name="connsiteY296" fmla="*/ 4776264 h 5477157"/>
                <a:gd name="connsiteX297" fmla="*/ 2989932 w 4173281"/>
                <a:gd name="connsiteY297" fmla="*/ 4773727 h 5477157"/>
                <a:gd name="connsiteX298" fmla="*/ 3002542 w 4173281"/>
                <a:gd name="connsiteY298" fmla="*/ 4752580 h 5477157"/>
                <a:gd name="connsiteX299" fmla="*/ 2999140 w 4173281"/>
                <a:gd name="connsiteY299" fmla="*/ 4743861 h 5477157"/>
                <a:gd name="connsiteX300" fmla="*/ 2988065 w 4173281"/>
                <a:gd name="connsiteY300" fmla="*/ 4709546 h 5477157"/>
                <a:gd name="connsiteX301" fmla="*/ 2738878 w 4173281"/>
                <a:gd name="connsiteY301" fmla="*/ 4694750 h 5477157"/>
                <a:gd name="connsiteX302" fmla="*/ 2737210 w 4173281"/>
                <a:gd name="connsiteY302" fmla="*/ 4702355 h 5477157"/>
                <a:gd name="connsiteX303" fmla="*/ 2719423 w 4173281"/>
                <a:gd name="connsiteY303" fmla="*/ 4734991 h 5477157"/>
                <a:gd name="connsiteX304" fmla="*/ 2713464 w 4173281"/>
                <a:gd name="connsiteY304" fmla="*/ 4738486 h 5477157"/>
                <a:gd name="connsiteX305" fmla="*/ 2728462 w 4173281"/>
                <a:gd name="connsiteY305" fmla="*/ 4749754 h 5477157"/>
                <a:gd name="connsiteX306" fmla="*/ 2718616 w 4173281"/>
                <a:gd name="connsiteY306" fmla="*/ 4760190 h 5477157"/>
                <a:gd name="connsiteX307" fmla="*/ 2718126 w 4173281"/>
                <a:gd name="connsiteY307" fmla="*/ 4786654 h 5477157"/>
                <a:gd name="connsiteX308" fmla="*/ 2743759 w 4173281"/>
                <a:gd name="connsiteY308" fmla="*/ 4766701 h 5477157"/>
                <a:gd name="connsiteX309" fmla="*/ 2748442 w 4173281"/>
                <a:gd name="connsiteY309" fmla="*/ 4765933 h 5477157"/>
                <a:gd name="connsiteX310" fmla="*/ 2763621 w 4173281"/>
                <a:gd name="connsiteY310" fmla="*/ 4754971 h 5477157"/>
                <a:gd name="connsiteX311" fmla="*/ 2776401 w 4173281"/>
                <a:gd name="connsiteY311" fmla="*/ 4757393 h 5477157"/>
                <a:gd name="connsiteX312" fmla="*/ 2797499 w 4173281"/>
                <a:gd name="connsiteY312" fmla="*/ 4718237 h 5477157"/>
                <a:gd name="connsiteX313" fmla="*/ 2781732 w 4173281"/>
                <a:gd name="connsiteY313" fmla="*/ 4717434 h 5477157"/>
                <a:gd name="connsiteX314" fmla="*/ 2738878 w 4173281"/>
                <a:gd name="connsiteY314" fmla="*/ 4694750 h 5477157"/>
                <a:gd name="connsiteX315" fmla="*/ 2870578 w 4173281"/>
                <a:gd name="connsiteY315" fmla="*/ 4675807 h 5477157"/>
                <a:gd name="connsiteX316" fmla="*/ 2866930 w 4173281"/>
                <a:gd name="connsiteY316" fmla="*/ 4680321 h 5477157"/>
                <a:gd name="connsiteX317" fmla="*/ 2874537 w 4173281"/>
                <a:gd name="connsiteY317" fmla="*/ 4681989 h 5477157"/>
                <a:gd name="connsiteX318" fmla="*/ 2595256 w 4173281"/>
                <a:gd name="connsiteY318" fmla="*/ 4674796 h 5477157"/>
                <a:gd name="connsiteX319" fmla="*/ 2581720 w 4173281"/>
                <a:gd name="connsiteY319" fmla="*/ 4682866 h 5477157"/>
                <a:gd name="connsiteX320" fmla="*/ 2544598 w 4173281"/>
                <a:gd name="connsiteY320" fmla="*/ 4684025 h 5477157"/>
                <a:gd name="connsiteX321" fmla="*/ 2543332 w 4173281"/>
                <a:gd name="connsiteY321" fmla="*/ 4683596 h 5477157"/>
                <a:gd name="connsiteX322" fmla="*/ 2534189 w 4173281"/>
                <a:gd name="connsiteY322" fmla="*/ 4733928 h 5477157"/>
                <a:gd name="connsiteX323" fmla="*/ 2536389 w 4173281"/>
                <a:gd name="connsiteY323" fmla="*/ 4730851 h 5477157"/>
                <a:gd name="connsiteX324" fmla="*/ 2567196 w 4173281"/>
                <a:gd name="connsiteY324" fmla="*/ 4695383 h 5477157"/>
                <a:gd name="connsiteX325" fmla="*/ 2600286 w 4173281"/>
                <a:gd name="connsiteY325" fmla="*/ 4682612 h 5477157"/>
                <a:gd name="connsiteX326" fmla="*/ 2998387 w 4173281"/>
                <a:gd name="connsiteY326" fmla="*/ 4674609 h 5477157"/>
                <a:gd name="connsiteX327" fmla="*/ 2996162 w 4173281"/>
                <a:gd name="connsiteY327" fmla="*/ 4684750 h 5477157"/>
                <a:gd name="connsiteX328" fmla="*/ 2994494 w 4173281"/>
                <a:gd name="connsiteY328" fmla="*/ 4692357 h 5477157"/>
                <a:gd name="connsiteX329" fmla="*/ 3009393 w 4173281"/>
                <a:gd name="connsiteY329" fmla="*/ 4684996 h 5477157"/>
                <a:gd name="connsiteX330" fmla="*/ 2998387 w 4173281"/>
                <a:gd name="connsiteY330" fmla="*/ 4674609 h 5477157"/>
                <a:gd name="connsiteX331" fmla="*/ 1217287 w 4173281"/>
                <a:gd name="connsiteY331" fmla="*/ 4671898 h 5477157"/>
                <a:gd name="connsiteX332" fmla="*/ 1240648 w 4173281"/>
                <a:gd name="connsiteY332" fmla="*/ 4695256 h 5477157"/>
                <a:gd name="connsiteX333" fmla="*/ 1217287 w 4173281"/>
                <a:gd name="connsiteY333" fmla="*/ 4718617 h 5477157"/>
                <a:gd name="connsiteX334" fmla="*/ 1193929 w 4173281"/>
                <a:gd name="connsiteY334" fmla="*/ 4695256 h 5477157"/>
                <a:gd name="connsiteX335" fmla="*/ 1217287 w 4173281"/>
                <a:gd name="connsiteY335" fmla="*/ 4671898 h 5477157"/>
                <a:gd name="connsiteX336" fmla="*/ 1572872 w 4173281"/>
                <a:gd name="connsiteY336" fmla="*/ 4645943 h 5477157"/>
                <a:gd name="connsiteX337" fmla="*/ 1593636 w 4173281"/>
                <a:gd name="connsiteY337" fmla="*/ 4669301 h 5477157"/>
                <a:gd name="connsiteX338" fmla="*/ 1572872 w 4173281"/>
                <a:gd name="connsiteY338" fmla="*/ 4690065 h 5477157"/>
                <a:gd name="connsiteX339" fmla="*/ 1557299 w 4173281"/>
                <a:gd name="connsiteY339" fmla="*/ 4682280 h 5477157"/>
                <a:gd name="connsiteX340" fmla="*/ 1536535 w 4173281"/>
                <a:gd name="connsiteY340" fmla="*/ 4703044 h 5477157"/>
                <a:gd name="connsiteX341" fmla="*/ 1515771 w 4173281"/>
                <a:gd name="connsiteY341" fmla="*/ 4682280 h 5477157"/>
                <a:gd name="connsiteX342" fmla="*/ 1536535 w 4173281"/>
                <a:gd name="connsiteY342" fmla="*/ 4658919 h 5477157"/>
                <a:gd name="connsiteX343" fmla="*/ 1552108 w 4173281"/>
                <a:gd name="connsiteY343" fmla="*/ 4666707 h 5477157"/>
                <a:gd name="connsiteX344" fmla="*/ 1572872 w 4173281"/>
                <a:gd name="connsiteY344" fmla="*/ 4645943 h 5477157"/>
                <a:gd name="connsiteX345" fmla="*/ 1689671 w 4173281"/>
                <a:gd name="connsiteY345" fmla="*/ 4643349 h 5477157"/>
                <a:gd name="connsiteX346" fmla="*/ 1723411 w 4173281"/>
                <a:gd name="connsiteY346" fmla="*/ 4677089 h 5477157"/>
                <a:gd name="connsiteX347" fmla="*/ 1689671 w 4173281"/>
                <a:gd name="connsiteY347" fmla="*/ 4710832 h 5477157"/>
                <a:gd name="connsiteX348" fmla="*/ 1658525 w 4173281"/>
                <a:gd name="connsiteY348" fmla="*/ 4690068 h 5477157"/>
                <a:gd name="connsiteX349" fmla="*/ 1640355 w 4173281"/>
                <a:gd name="connsiteY349" fmla="*/ 4703044 h 5477157"/>
                <a:gd name="connsiteX350" fmla="*/ 1622188 w 4173281"/>
                <a:gd name="connsiteY350" fmla="*/ 4684877 h 5477157"/>
                <a:gd name="connsiteX351" fmla="*/ 1640355 w 4173281"/>
                <a:gd name="connsiteY351" fmla="*/ 4666707 h 5477157"/>
                <a:gd name="connsiteX352" fmla="*/ 1655928 w 4173281"/>
                <a:gd name="connsiteY352" fmla="*/ 4674495 h 5477157"/>
                <a:gd name="connsiteX353" fmla="*/ 1689671 w 4173281"/>
                <a:gd name="connsiteY353" fmla="*/ 4643349 h 5477157"/>
                <a:gd name="connsiteX354" fmla="*/ 1744176 w 4173281"/>
                <a:gd name="connsiteY354" fmla="*/ 4635562 h 5477157"/>
                <a:gd name="connsiteX355" fmla="*/ 1764940 w 4173281"/>
                <a:gd name="connsiteY355" fmla="*/ 4656326 h 5477157"/>
                <a:gd name="connsiteX356" fmla="*/ 1744176 w 4173281"/>
                <a:gd name="connsiteY356" fmla="*/ 4677090 h 5477157"/>
                <a:gd name="connsiteX357" fmla="*/ 1723412 w 4173281"/>
                <a:gd name="connsiteY357" fmla="*/ 4656326 h 5477157"/>
                <a:gd name="connsiteX358" fmla="*/ 1744176 w 4173281"/>
                <a:gd name="connsiteY358" fmla="*/ 4635562 h 5477157"/>
                <a:gd name="connsiteX359" fmla="*/ 1611806 w 4173281"/>
                <a:gd name="connsiteY359" fmla="*/ 4596630 h 5477157"/>
                <a:gd name="connsiteX360" fmla="*/ 1637761 w 4173281"/>
                <a:gd name="connsiteY360" fmla="*/ 4622585 h 5477157"/>
                <a:gd name="connsiteX361" fmla="*/ 1611806 w 4173281"/>
                <a:gd name="connsiteY361" fmla="*/ 4648540 h 5477157"/>
                <a:gd name="connsiteX362" fmla="*/ 1585851 w 4173281"/>
                <a:gd name="connsiteY362" fmla="*/ 4622585 h 5477157"/>
                <a:gd name="connsiteX363" fmla="*/ 1611806 w 4173281"/>
                <a:gd name="connsiteY363" fmla="*/ 4596630 h 5477157"/>
                <a:gd name="connsiteX364" fmla="*/ 2628097 w 4173281"/>
                <a:gd name="connsiteY364" fmla="*/ 4596487 h 5477157"/>
                <a:gd name="connsiteX365" fmla="*/ 2628030 w 4173281"/>
                <a:gd name="connsiteY365" fmla="*/ 4598438 h 5477157"/>
                <a:gd name="connsiteX366" fmla="*/ 2631997 w 4173281"/>
                <a:gd name="connsiteY366" fmla="*/ 4598438 h 5477157"/>
                <a:gd name="connsiteX367" fmla="*/ 2707900 w 4173281"/>
                <a:gd name="connsiteY367" fmla="*/ 4589837 h 5477157"/>
                <a:gd name="connsiteX368" fmla="*/ 2699520 w 4173281"/>
                <a:gd name="connsiteY368" fmla="*/ 4595761 h 5477157"/>
                <a:gd name="connsiteX369" fmla="*/ 2690565 w 4173281"/>
                <a:gd name="connsiteY369" fmla="*/ 4598020 h 5477157"/>
                <a:gd name="connsiteX370" fmla="*/ 2693046 w 4173281"/>
                <a:gd name="connsiteY370" fmla="*/ 4612952 h 5477157"/>
                <a:gd name="connsiteX371" fmla="*/ 2687347 w 4173281"/>
                <a:gd name="connsiteY371" fmla="*/ 4622509 h 5477157"/>
                <a:gd name="connsiteX372" fmla="*/ 2689050 w 4173281"/>
                <a:gd name="connsiteY372" fmla="*/ 4628701 h 5477157"/>
                <a:gd name="connsiteX373" fmla="*/ 2701828 w 4173281"/>
                <a:gd name="connsiteY373" fmla="*/ 4633480 h 5477157"/>
                <a:gd name="connsiteX374" fmla="*/ 2703187 w 4173281"/>
                <a:gd name="connsiteY374" fmla="*/ 4615177 h 5477157"/>
                <a:gd name="connsiteX375" fmla="*/ 2701453 w 4173281"/>
                <a:gd name="connsiteY375" fmla="*/ 4598853 h 5477157"/>
                <a:gd name="connsiteX376" fmla="*/ 1728602 w 4173281"/>
                <a:gd name="connsiteY376" fmla="*/ 4555102 h 5477157"/>
                <a:gd name="connsiteX377" fmla="*/ 1757154 w 4173281"/>
                <a:gd name="connsiteY377" fmla="*/ 4583651 h 5477157"/>
                <a:gd name="connsiteX378" fmla="*/ 1728602 w 4173281"/>
                <a:gd name="connsiteY378" fmla="*/ 4612203 h 5477157"/>
                <a:gd name="connsiteX379" fmla="*/ 1700053 w 4173281"/>
                <a:gd name="connsiteY379" fmla="*/ 4583651 h 5477157"/>
                <a:gd name="connsiteX380" fmla="*/ 1728602 w 4173281"/>
                <a:gd name="connsiteY380" fmla="*/ 4555102 h 5477157"/>
                <a:gd name="connsiteX381" fmla="*/ 1663713 w 4173281"/>
                <a:gd name="connsiteY381" fmla="*/ 4542123 h 5477157"/>
                <a:gd name="connsiteX382" fmla="*/ 1676692 w 4173281"/>
                <a:gd name="connsiteY382" fmla="*/ 4555099 h 5477157"/>
                <a:gd name="connsiteX383" fmla="*/ 1663713 w 4173281"/>
                <a:gd name="connsiteY383" fmla="*/ 4568078 h 5477157"/>
                <a:gd name="connsiteX384" fmla="*/ 1650737 w 4173281"/>
                <a:gd name="connsiteY384" fmla="*/ 4555099 h 5477157"/>
                <a:gd name="connsiteX385" fmla="*/ 1663713 w 4173281"/>
                <a:gd name="connsiteY385" fmla="*/ 4542123 h 5477157"/>
                <a:gd name="connsiteX386" fmla="*/ 1362638 w 4173281"/>
                <a:gd name="connsiteY386" fmla="*/ 4534338 h 5477157"/>
                <a:gd name="connsiteX387" fmla="*/ 1411951 w 4173281"/>
                <a:gd name="connsiteY387" fmla="*/ 4575866 h 5477157"/>
                <a:gd name="connsiteX388" fmla="*/ 1437906 w 4173281"/>
                <a:gd name="connsiteY388" fmla="*/ 4604415 h 5477157"/>
                <a:gd name="connsiteX389" fmla="*/ 1409357 w 4173281"/>
                <a:gd name="connsiteY389" fmla="*/ 4632967 h 5477157"/>
                <a:gd name="connsiteX390" fmla="*/ 1388593 w 4173281"/>
                <a:gd name="connsiteY390" fmla="*/ 4619988 h 5477157"/>
                <a:gd name="connsiteX391" fmla="*/ 1360041 w 4173281"/>
                <a:gd name="connsiteY391" fmla="*/ 4630370 h 5477157"/>
                <a:gd name="connsiteX392" fmla="*/ 1326301 w 4173281"/>
                <a:gd name="connsiteY392" fmla="*/ 4617394 h 5477157"/>
                <a:gd name="connsiteX393" fmla="*/ 1315919 w 4173281"/>
                <a:gd name="connsiteY393" fmla="*/ 4622585 h 5477157"/>
                <a:gd name="connsiteX394" fmla="*/ 1300346 w 4173281"/>
                <a:gd name="connsiteY394" fmla="*/ 4607012 h 5477157"/>
                <a:gd name="connsiteX395" fmla="*/ 1313322 w 4173281"/>
                <a:gd name="connsiteY395" fmla="*/ 4591439 h 5477157"/>
                <a:gd name="connsiteX396" fmla="*/ 1313322 w 4173281"/>
                <a:gd name="connsiteY396" fmla="*/ 4583651 h 5477157"/>
                <a:gd name="connsiteX397" fmla="*/ 1362638 w 4173281"/>
                <a:gd name="connsiteY397" fmla="*/ 4534338 h 5477157"/>
                <a:gd name="connsiteX398" fmla="*/ 3624164 w 4173281"/>
                <a:gd name="connsiteY398" fmla="*/ 4513822 h 5477157"/>
                <a:gd name="connsiteX399" fmla="*/ 3655972 w 4173281"/>
                <a:gd name="connsiteY399" fmla="*/ 4515811 h 5477157"/>
                <a:gd name="connsiteX400" fmla="*/ 3676069 w 4173281"/>
                <a:gd name="connsiteY400" fmla="*/ 4539886 h 5477157"/>
                <a:gd name="connsiteX401" fmla="*/ 3679981 w 4173281"/>
                <a:gd name="connsiteY401" fmla="*/ 4539115 h 5477157"/>
                <a:gd name="connsiteX402" fmla="*/ 3879079 w 4173281"/>
                <a:gd name="connsiteY402" fmla="*/ 4778514 h 5477157"/>
                <a:gd name="connsiteX403" fmla="*/ 3858413 w 4173281"/>
                <a:gd name="connsiteY403" fmla="*/ 4777448 h 5477157"/>
                <a:gd name="connsiteX404" fmla="*/ 3846633 w 4173281"/>
                <a:gd name="connsiteY404" fmla="*/ 4766016 h 5477157"/>
                <a:gd name="connsiteX405" fmla="*/ 3789813 w 4173281"/>
                <a:gd name="connsiteY405" fmla="*/ 4770353 h 5477157"/>
                <a:gd name="connsiteX406" fmla="*/ 3763129 w 4173281"/>
                <a:gd name="connsiteY406" fmla="*/ 4694136 h 5477157"/>
                <a:gd name="connsiteX407" fmla="*/ 3764255 w 4173281"/>
                <a:gd name="connsiteY407" fmla="*/ 4691796 h 5477157"/>
                <a:gd name="connsiteX408" fmla="*/ 3746760 w 4173281"/>
                <a:gd name="connsiteY408" fmla="*/ 4686257 h 5477157"/>
                <a:gd name="connsiteX409" fmla="*/ 3724325 w 4173281"/>
                <a:gd name="connsiteY409" fmla="*/ 4661054 h 5477157"/>
                <a:gd name="connsiteX410" fmla="*/ 3715056 w 4173281"/>
                <a:gd name="connsiteY410" fmla="*/ 4662352 h 5477157"/>
                <a:gd name="connsiteX411" fmla="*/ 3664129 w 4173281"/>
                <a:gd name="connsiteY411" fmla="*/ 4672405 h 5477157"/>
                <a:gd name="connsiteX412" fmla="*/ 3643595 w 4173281"/>
                <a:gd name="connsiteY412" fmla="*/ 4619315 h 5477157"/>
                <a:gd name="connsiteX413" fmla="*/ 3639784 w 4173281"/>
                <a:gd name="connsiteY413" fmla="*/ 4597314 h 5477157"/>
                <a:gd name="connsiteX414" fmla="*/ 3623501 w 4173281"/>
                <a:gd name="connsiteY414" fmla="*/ 4595237 h 5477157"/>
                <a:gd name="connsiteX415" fmla="*/ 3620209 w 4173281"/>
                <a:gd name="connsiteY415" fmla="*/ 4608057 h 5477157"/>
                <a:gd name="connsiteX416" fmla="*/ 3600724 w 4173281"/>
                <a:gd name="connsiteY416" fmla="*/ 4624601 h 5477157"/>
                <a:gd name="connsiteX417" fmla="*/ 3596309 w 4173281"/>
                <a:gd name="connsiteY417" fmla="*/ 4639758 h 5477157"/>
                <a:gd name="connsiteX418" fmla="*/ 3540879 w 4173281"/>
                <a:gd name="connsiteY418" fmla="*/ 4659166 h 5477157"/>
                <a:gd name="connsiteX419" fmla="*/ 3521472 w 4173281"/>
                <a:gd name="connsiteY419" fmla="*/ 4603735 h 5477157"/>
                <a:gd name="connsiteX420" fmla="*/ 3561743 w 4173281"/>
                <a:gd name="connsiteY420" fmla="*/ 4579914 h 5477157"/>
                <a:gd name="connsiteX421" fmla="*/ 3597426 w 4173281"/>
                <a:gd name="connsiteY421" fmla="*/ 4559641 h 5477157"/>
                <a:gd name="connsiteX422" fmla="*/ 3600542 w 4173281"/>
                <a:gd name="connsiteY422" fmla="*/ 4535218 h 5477157"/>
                <a:gd name="connsiteX423" fmla="*/ 3624164 w 4173281"/>
                <a:gd name="connsiteY423" fmla="*/ 4513822 h 5477157"/>
                <a:gd name="connsiteX424" fmla="*/ 1567681 w 4173281"/>
                <a:gd name="connsiteY424" fmla="*/ 4500596 h 5477157"/>
                <a:gd name="connsiteX425" fmla="*/ 1583254 w 4173281"/>
                <a:gd name="connsiteY425" fmla="*/ 4516169 h 5477157"/>
                <a:gd name="connsiteX426" fmla="*/ 1567681 w 4173281"/>
                <a:gd name="connsiteY426" fmla="*/ 4531742 h 5477157"/>
                <a:gd name="connsiteX427" fmla="*/ 1552108 w 4173281"/>
                <a:gd name="connsiteY427" fmla="*/ 4516169 h 5477157"/>
                <a:gd name="connsiteX428" fmla="*/ 1567681 w 4173281"/>
                <a:gd name="connsiteY428" fmla="*/ 4500596 h 5477157"/>
                <a:gd name="connsiteX429" fmla="*/ 1689671 w 4173281"/>
                <a:gd name="connsiteY429" fmla="*/ 4474641 h 5477157"/>
                <a:gd name="connsiteX430" fmla="*/ 1687073 w 4173281"/>
                <a:gd name="connsiteY430" fmla="*/ 4482426 h 5477157"/>
                <a:gd name="connsiteX431" fmla="*/ 1692265 w 4173281"/>
                <a:gd name="connsiteY431" fmla="*/ 4477235 h 5477157"/>
                <a:gd name="connsiteX432" fmla="*/ 2600760 w 4173281"/>
                <a:gd name="connsiteY432" fmla="*/ 4427965 h 5477157"/>
                <a:gd name="connsiteX433" fmla="*/ 2592041 w 4173281"/>
                <a:gd name="connsiteY433" fmla="*/ 4431366 h 5477157"/>
                <a:gd name="connsiteX434" fmla="*/ 2588539 w 4173281"/>
                <a:gd name="connsiteY434" fmla="*/ 4434741 h 5477157"/>
                <a:gd name="connsiteX435" fmla="*/ 2588506 w 4173281"/>
                <a:gd name="connsiteY435" fmla="*/ 4434920 h 5477157"/>
                <a:gd name="connsiteX436" fmla="*/ 2590469 w 4173281"/>
                <a:gd name="connsiteY436" fmla="*/ 4434920 h 5477157"/>
                <a:gd name="connsiteX437" fmla="*/ 2623144 w 4173281"/>
                <a:gd name="connsiteY437" fmla="*/ 4443634 h 5477157"/>
                <a:gd name="connsiteX438" fmla="*/ 1326302 w 4173281"/>
                <a:gd name="connsiteY438" fmla="*/ 4399372 h 5477157"/>
                <a:gd name="connsiteX439" fmla="*/ 1354851 w 4173281"/>
                <a:gd name="connsiteY439" fmla="*/ 4427921 h 5477157"/>
                <a:gd name="connsiteX440" fmla="*/ 1334087 w 4173281"/>
                <a:gd name="connsiteY440" fmla="*/ 4453876 h 5477157"/>
                <a:gd name="connsiteX441" fmla="*/ 1334087 w 4173281"/>
                <a:gd name="connsiteY441" fmla="*/ 4461664 h 5477157"/>
                <a:gd name="connsiteX442" fmla="*/ 1289965 w 4173281"/>
                <a:gd name="connsiteY442" fmla="*/ 4505786 h 5477157"/>
                <a:gd name="connsiteX443" fmla="*/ 1287368 w 4173281"/>
                <a:gd name="connsiteY443" fmla="*/ 4505786 h 5477157"/>
                <a:gd name="connsiteX444" fmla="*/ 1305538 w 4173281"/>
                <a:gd name="connsiteY444" fmla="*/ 4565484 h 5477157"/>
                <a:gd name="connsiteX445" fmla="*/ 1199121 w 4173281"/>
                <a:gd name="connsiteY445" fmla="*/ 4671898 h 5477157"/>
                <a:gd name="connsiteX446" fmla="*/ 1092707 w 4173281"/>
                <a:gd name="connsiteY446" fmla="*/ 4565484 h 5477157"/>
                <a:gd name="connsiteX447" fmla="*/ 1095301 w 4173281"/>
                <a:gd name="connsiteY447" fmla="*/ 4547314 h 5477157"/>
                <a:gd name="connsiteX448" fmla="*/ 1056370 w 4173281"/>
                <a:gd name="connsiteY448" fmla="*/ 4508383 h 5477157"/>
                <a:gd name="connsiteX449" fmla="*/ 1092707 w 4173281"/>
                <a:gd name="connsiteY449" fmla="*/ 4472046 h 5477157"/>
                <a:gd name="connsiteX450" fmla="*/ 1123853 w 4173281"/>
                <a:gd name="connsiteY450" fmla="*/ 4487619 h 5477157"/>
                <a:gd name="connsiteX451" fmla="*/ 1199121 w 4173281"/>
                <a:gd name="connsiteY451" fmla="*/ 4456473 h 5477157"/>
                <a:gd name="connsiteX452" fmla="*/ 1245840 w 4173281"/>
                <a:gd name="connsiteY452" fmla="*/ 4466855 h 5477157"/>
                <a:gd name="connsiteX453" fmla="*/ 1245840 w 4173281"/>
                <a:gd name="connsiteY453" fmla="*/ 4459067 h 5477157"/>
                <a:gd name="connsiteX454" fmla="*/ 1289965 w 4173281"/>
                <a:gd name="connsiteY454" fmla="*/ 4414945 h 5477157"/>
                <a:gd name="connsiteX455" fmla="*/ 1300347 w 4173281"/>
                <a:gd name="connsiteY455" fmla="*/ 4417539 h 5477157"/>
                <a:gd name="connsiteX456" fmla="*/ 1326302 w 4173281"/>
                <a:gd name="connsiteY456" fmla="*/ 4399372 h 5477157"/>
                <a:gd name="connsiteX457" fmla="*/ 2029680 w 4173281"/>
                <a:gd name="connsiteY457" fmla="*/ 4337078 h 5477157"/>
                <a:gd name="connsiteX458" fmla="*/ 2032276 w 4173281"/>
                <a:gd name="connsiteY458" fmla="*/ 4350056 h 5477157"/>
                <a:gd name="connsiteX459" fmla="*/ 2058231 w 4173281"/>
                <a:gd name="connsiteY459" fmla="*/ 4365630 h 5477157"/>
                <a:gd name="connsiteX460" fmla="*/ 2076399 w 4173281"/>
                <a:gd name="connsiteY460" fmla="*/ 4357842 h 5477157"/>
                <a:gd name="connsiteX461" fmla="*/ 2071207 w 4173281"/>
                <a:gd name="connsiteY461" fmla="*/ 4350056 h 5477157"/>
                <a:gd name="connsiteX462" fmla="*/ 2068613 w 4173281"/>
                <a:gd name="connsiteY462" fmla="*/ 4350056 h 5477157"/>
                <a:gd name="connsiteX463" fmla="*/ 2029680 w 4173281"/>
                <a:gd name="connsiteY463" fmla="*/ 4337078 h 5477157"/>
                <a:gd name="connsiteX464" fmla="*/ 1030412 w 4173281"/>
                <a:gd name="connsiteY464" fmla="*/ 4331889 h 5477157"/>
                <a:gd name="connsiteX465" fmla="*/ 1074537 w 4173281"/>
                <a:gd name="connsiteY465" fmla="*/ 4376011 h 5477157"/>
                <a:gd name="connsiteX466" fmla="*/ 1030412 w 4173281"/>
                <a:gd name="connsiteY466" fmla="*/ 4420136 h 5477157"/>
                <a:gd name="connsiteX467" fmla="*/ 986290 w 4173281"/>
                <a:gd name="connsiteY467" fmla="*/ 4376011 h 5477157"/>
                <a:gd name="connsiteX468" fmla="*/ 1030412 w 4173281"/>
                <a:gd name="connsiteY468" fmla="*/ 4331889 h 5477157"/>
                <a:gd name="connsiteX469" fmla="*/ 996672 w 4173281"/>
                <a:gd name="connsiteY469" fmla="*/ 4277383 h 5477157"/>
                <a:gd name="connsiteX470" fmla="*/ 1020033 w 4173281"/>
                <a:gd name="connsiteY470" fmla="*/ 4300741 h 5477157"/>
                <a:gd name="connsiteX471" fmla="*/ 996672 w 4173281"/>
                <a:gd name="connsiteY471" fmla="*/ 4324102 h 5477157"/>
                <a:gd name="connsiteX472" fmla="*/ 973314 w 4173281"/>
                <a:gd name="connsiteY472" fmla="*/ 4300741 h 5477157"/>
                <a:gd name="connsiteX473" fmla="*/ 996672 w 4173281"/>
                <a:gd name="connsiteY473" fmla="*/ 4277383 h 5477157"/>
                <a:gd name="connsiteX474" fmla="*/ 1993343 w 4173281"/>
                <a:gd name="connsiteY474" fmla="*/ 4272192 h 5477157"/>
                <a:gd name="connsiteX475" fmla="*/ 1993343 w 4173281"/>
                <a:gd name="connsiteY475" fmla="*/ 4277383 h 5477157"/>
                <a:gd name="connsiteX476" fmla="*/ 1988151 w 4173281"/>
                <a:gd name="connsiteY476" fmla="*/ 4305932 h 5477157"/>
                <a:gd name="connsiteX477" fmla="*/ 1990749 w 4173281"/>
                <a:gd name="connsiteY477" fmla="*/ 4305932 h 5477157"/>
                <a:gd name="connsiteX478" fmla="*/ 2006321 w 4173281"/>
                <a:gd name="connsiteY478" fmla="*/ 4318910 h 5477157"/>
                <a:gd name="connsiteX479" fmla="*/ 2016703 w 4173281"/>
                <a:gd name="connsiteY479" fmla="*/ 4321504 h 5477157"/>
                <a:gd name="connsiteX480" fmla="*/ 2006321 w 4173281"/>
                <a:gd name="connsiteY480" fmla="*/ 4287764 h 5477157"/>
                <a:gd name="connsiteX481" fmla="*/ 2006321 w 4173281"/>
                <a:gd name="connsiteY481" fmla="*/ 4279977 h 5477157"/>
                <a:gd name="connsiteX482" fmla="*/ 1995940 w 4173281"/>
                <a:gd name="connsiteY482" fmla="*/ 4272192 h 5477157"/>
                <a:gd name="connsiteX483" fmla="*/ 939571 w 4173281"/>
                <a:gd name="connsiteY483" fmla="*/ 4150204 h 5477157"/>
                <a:gd name="connsiteX484" fmla="*/ 955144 w 4173281"/>
                <a:gd name="connsiteY484" fmla="*/ 4165777 h 5477157"/>
                <a:gd name="connsiteX485" fmla="*/ 939571 w 4173281"/>
                <a:gd name="connsiteY485" fmla="*/ 4181350 h 5477157"/>
                <a:gd name="connsiteX486" fmla="*/ 923998 w 4173281"/>
                <a:gd name="connsiteY486" fmla="*/ 4165777 h 5477157"/>
                <a:gd name="connsiteX487" fmla="*/ 939571 w 4173281"/>
                <a:gd name="connsiteY487" fmla="*/ 4150204 h 5477157"/>
                <a:gd name="connsiteX488" fmla="*/ 2078996 w 4173281"/>
                <a:gd name="connsiteY488" fmla="*/ 4113865 h 5477157"/>
                <a:gd name="connsiteX489" fmla="*/ 2076399 w 4173281"/>
                <a:gd name="connsiteY489" fmla="*/ 4116462 h 5477157"/>
                <a:gd name="connsiteX490" fmla="*/ 2078996 w 4173281"/>
                <a:gd name="connsiteY490" fmla="*/ 4119056 h 5477157"/>
                <a:gd name="connsiteX491" fmla="*/ 2084186 w 4173281"/>
                <a:gd name="connsiteY491" fmla="*/ 4116462 h 5477157"/>
                <a:gd name="connsiteX492" fmla="*/ 2078996 w 4173281"/>
                <a:gd name="connsiteY492" fmla="*/ 4113865 h 5477157"/>
                <a:gd name="connsiteX493" fmla="*/ 781246 w 4173281"/>
                <a:gd name="connsiteY493" fmla="*/ 4059361 h 5477157"/>
                <a:gd name="connsiteX494" fmla="*/ 796819 w 4173281"/>
                <a:gd name="connsiteY494" fmla="*/ 4074934 h 5477157"/>
                <a:gd name="connsiteX495" fmla="*/ 781246 w 4173281"/>
                <a:gd name="connsiteY495" fmla="*/ 4090507 h 5477157"/>
                <a:gd name="connsiteX496" fmla="*/ 765673 w 4173281"/>
                <a:gd name="connsiteY496" fmla="*/ 4074934 h 5477157"/>
                <a:gd name="connsiteX497" fmla="*/ 781246 w 4173281"/>
                <a:gd name="connsiteY497" fmla="*/ 4059361 h 5477157"/>
                <a:gd name="connsiteX498" fmla="*/ 1858377 w 4173281"/>
                <a:gd name="connsiteY498" fmla="*/ 4054170 h 5477157"/>
                <a:gd name="connsiteX499" fmla="*/ 1879141 w 4173281"/>
                <a:gd name="connsiteY499" fmla="*/ 4074934 h 5477157"/>
                <a:gd name="connsiteX500" fmla="*/ 1858377 w 4173281"/>
                <a:gd name="connsiteY500" fmla="*/ 4095698 h 5477157"/>
                <a:gd name="connsiteX501" fmla="*/ 1837613 w 4173281"/>
                <a:gd name="connsiteY501" fmla="*/ 4074934 h 5477157"/>
                <a:gd name="connsiteX502" fmla="*/ 1858377 w 4173281"/>
                <a:gd name="connsiteY502" fmla="*/ 4054170 h 5477157"/>
                <a:gd name="connsiteX503" fmla="*/ 1995940 w 4173281"/>
                <a:gd name="connsiteY503" fmla="*/ 4025617 h 5477157"/>
                <a:gd name="connsiteX504" fmla="*/ 1995940 w 4173281"/>
                <a:gd name="connsiteY504" fmla="*/ 4030809 h 5477157"/>
                <a:gd name="connsiteX505" fmla="*/ 1985557 w 4173281"/>
                <a:gd name="connsiteY505" fmla="*/ 4054170 h 5477157"/>
                <a:gd name="connsiteX506" fmla="*/ 1988151 w 4173281"/>
                <a:gd name="connsiteY506" fmla="*/ 4067146 h 5477157"/>
                <a:gd name="connsiteX507" fmla="*/ 1972579 w 4173281"/>
                <a:gd name="connsiteY507" fmla="*/ 4090507 h 5477157"/>
                <a:gd name="connsiteX508" fmla="*/ 1980366 w 4173281"/>
                <a:gd name="connsiteY508" fmla="*/ 4111271 h 5477157"/>
                <a:gd name="connsiteX509" fmla="*/ 1977770 w 4173281"/>
                <a:gd name="connsiteY509" fmla="*/ 4121652 h 5477157"/>
                <a:gd name="connsiteX510" fmla="*/ 2003725 w 4173281"/>
                <a:gd name="connsiteY510" fmla="*/ 4116462 h 5477157"/>
                <a:gd name="connsiteX511" fmla="*/ 2021895 w 4173281"/>
                <a:gd name="connsiteY511" fmla="*/ 4119056 h 5477157"/>
                <a:gd name="connsiteX512" fmla="*/ 2029680 w 4173281"/>
                <a:gd name="connsiteY512" fmla="*/ 4111271 h 5477157"/>
                <a:gd name="connsiteX513" fmla="*/ 2016703 w 4173281"/>
                <a:gd name="connsiteY513" fmla="*/ 4082719 h 5477157"/>
                <a:gd name="connsiteX514" fmla="*/ 2034871 w 4173281"/>
                <a:gd name="connsiteY514" fmla="*/ 4048978 h 5477157"/>
                <a:gd name="connsiteX515" fmla="*/ 2032276 w 4173281"/>
                <a:gd name="connsiteY515" fmla="*/ 4041191 h 5477157"/>
                <a:gd name="connsiteX516" fmla="*/ 2021895 w 4173281"/>
                <a:gd name="connsiteY516" fmla="*/ 4043787 h 5477157"/>
                <a:gd name="connsiteX517" fmla="*/ 1995940 w 4173281"/>
                <a:gd name="connsiteY517" fmla="*/ 4025617 h 5477157"/>
                <a:gd name="connsiteX518" fmla="*/ 2050444 w 4173281"/>
                <a:gd name="connsiteY518" fmla="*/ 3932180 h 5477157"/>
                <a:gd name="connsiteX519" fmla="*/ 2037467 w 4173281"/>
                <a:gd name="connsiteY519" fmla="*/ 3945159 h 5477157"/>
                <a:gd name="connsiteX520" fmla="*/ 2055635 w 4173281"/>
                <a:gd name="connsiteY520" fmla="*/ 3973708 h 5477157"/>
                <a:gd name="connsiteX521" fmla="*/ 2073805 w 4173281"/>
                <a:gd name="connsiteY521" fmla="*/ 3955540 h 5477157"/>
                <a:gd name="connsiteX522" fmla="*/ 2050444 w 4173281"/>
                <a:gd name="connsiteY522" fmla="*/ 3932180 h 5477157"/>
                <a:gd name="connsiteX523" fmla="*/ 1681883 w 4173281"/>
                <a:gd name="connsiteY523" fmla="*/ 3911419 h 5477157"/>
                <a:gd name="connsiteX524" fmla="*/ 1718220 w 4173281"/>
                <a:gd name="connsiteY524" fmla="*/ 3947756 h 5477157"/>
                <a:gd name="connsiteX525" fmla="*/ 1681883 w 4173281"/>
                <a:gd name="connsiteY525" fmla="*/ 3984093 h 5477157"/>
                <a:gd name="connsiteX526" fmla="*/ 1648143 w 4173281"/>
                <a:gd name="connsiteY526" fmla="*/ 3960732 h 5477157"/>
                <a:gd name="connsiteX527" fmla="*/ 1642952 w 4173281"/>
                <a:gd name="connsiteY527" fmla="*/ 3960732 h 5477157"/>
                <a:gd name="connsiteX528" fmla="*/ 1622188 w 4173281"/>
                <a:gd name="connsiteY528" fmla="*/ 3939968 h 5477157"/>
                <a:gd name="connsiteX529" fmla="*/ 1642952 w 4173281"/>
                <a:gd name="connsiteY529" fmla="*/ 3921801 h 5477157"/>
                <a:gd name="connsiteX530" fmla="*/ 1653334 w 4173281"/>
                <a:gd name="connsiteY530" fmla="*/ 3924395 h 5477157"/>
                <a:gd name="connsiteX531" fmla="*/ 1681883 w 4173281"/>
                <a:gd name="connsiteY531" fmla="*/ 3911419 h 5477157"/>
                <a:gd name="connsiteX532" fmla="*/ 1186142 w 4173281"/>
                <a:gd name="connsiteY532" fmla="*/ 3885464 h 5477157"/>
                <a:gd name="connsiteX533" fmla="*/ 1258816 w 4173281"/>
                <a:gd name="connsiteY533" fmla="*/ 3932183 h 5477157"/>
                <a:gd name="connsiteX534" fmla="*/ 1300344 w 4173281"/>
                <a:gd name="connsiteY534" fmla="*/ 3906228 h 5477157"/>
                <a:gd name="connsiteX535" fmla="*/ 1339278 w 4173281"/>
                <a:gd name="connsiteY535" fmla="*/ 3926992 h 5477157"/>
                <a:gd name="connsiteX536" fmla="*/ 1380806 w 4173281"/>
                <a:gd name="connsiteY536" fmla="*/ 3945159 h 5477157"/>
                <a:gd name="connsiteX537" fmla="*/ 1385997 w 4173281"/>
                <a:gd name="connsiteY537" fmla="*/ 3942565 h 5477157"/>
                <a:gd name="connsiteX538" fmla="*/ 1383400 w 4173281"/>
                <a:gd name="connsiteY538" fmla="*/ 3932183 h 5477157"/>
                <a:gd name="connsiteX539" fmla="*/ 1401570 w 4173281"/>
                <a:gd name="connsiteY539" fmla="*/ 3914013 h 5477157"/>
                <a:gd name="connsiteX540" fmla="*/ 1419737 w 4173281"/>
                <a:gd name="connsiteY540" fmla="*/ 3932183 h 5477157"/>
                <a:gd name="connsiteX541" fmla="*/ 1417143 w 4173281"/>
                <a:gd name="connsiteY541" fmla="*/ 3939968 h 5477157"/>
                <a:gd name="connsiteX542" fmla="*/ 1458671 w 4173281"/>
                <a:gd name="connsiteY542" fmla="*/ 3965923 h 5477157"/>
                <a:gd name="connsiteX543" fmla="*/ 1487220 w 4173281"/>
                <a:gd name="connsiteY543" fmla="*/ 3997069 h 5477157"/>
                <a:gd name="connsiteX544" fmla="*/ 1469053 w 4173281"/>
                <a:gd name="connsiteY544" fmla="*/ 4025621 h 5477157"/>
                <a:gd name="connsiteX545" fmla="*/ 1484626 w 4173281"/>
                <a:gd name="connsiteY545" fmla="*/ 4048979 h 5477157"/>
                <a:gd name="connsiteX546" fmla="*/ 1456074 w 4173281"/>
                <a:gd name="connsiteY546" fmla="*/ 4077531 h 5477157"/>
                <a:gd name="connsiteX547" fmla="*/ 1432716 w 4173281"/>
                <a:gd name="connsiteY547" fmla="*/ 4064552 h 5477157"/>
                <a:gd name="connsiteX548" fmla="*/ 1422334 w 4173281"/>
                <a:gd name="connsiteY548" fmla="*/ 4067149 h 5477157"/>
                <a:gd name="connsiteX549" fmla="*/ 1323705 w 4173281"/>
                <a:gd name="connsiteY549" fmla="*/ 4134632 h 5477157"/>
                <a:gd name="connsiteX550" fmla="*/ 1219885 w 4173281"/>
                <a:gd name="connsiteY550" fmla="*/ 4043788 h 5477157"/>
                <a:gd name="connsiteX551" fmla="*/ 1209503 w 4173281"/>
                <a:gd name="connsiteY551" fmla="*/ 4046385 h 5477157"/>
                <a:gd name="connsiteX552" fmla="*/ 1222479 w 4173281"/>
                <a:gd name="connsiteY552" fmla="*/ 4090507 h 5477157"/>
                <a:gd name="connsiteX553" fmla="*/ 1131638 w 4173281"/>
                <a:gd name="connsiteY553" fmla="*/ 4181351 h 5477157"/>
                <a:gd name="connsiteX554" fmla="*/ 1077131 w 4173281"/>
                <a:gd name="connsiteY554" fmla="*/ 4163181 h 5477157"/>
                <a:gd name="connsiteX555" fmla="*/ 1061558 w 4173281"/>
                <a:gd name="connsiteY555" fmla="*/ 4165778 h 5477157"/>
                <a:gd name="connsiteX556" fmla="*/ 1017436 w 4173281"/>
                <a:gd name="connsiteY556" fmla="*/ 4121653 h 5477157"/>
                <a:gd name="connsiteX557" fmla="*/ 1040794 w 4173281"/>
                <a:gd name="connsiteY557" fmla="*/ 4082722 h 5477157"/>
                <a:gd name="connsiteX558" fmla="*/ 1110874 w 4173281"/>
                <a:gd name="connsiteY558" fmla="*/ 4004857 h 5477157"/>
                <a:gd name="connsiteX559" fmla="*/ 1103086 w 4173281"/>
                <a:gd name="connsiteY559" fmla="*/ 3968520 h 5477157"/>
                <a:gd name="connsiteX560" fmla="*/ 1186142 w 4173281"/>
                <a:gd name="connsiteY560" fmla="*/ 3885464 h 5477157"/>
                <a:gd name="connsiteX561" fmla="*/ 1388591 w 4173281"/>
                <a:gd name="connsiteY561" fmla="*/ 3843935 h 5477157"/>
                <a:gd name="connsiteX562" fmla="*/ 1406761 w 4173281"/>
                <a:gd name="connsiteY562" fmla="*/ 3862102 h 5477157"/>
                <a:gd name="connsiteX563" fmla="*/ 1388591 w 4173281"/>
                <a:gd name="connsiteY563" fmla="*/ 3880272 h 5477157"/>
                <a:gd name="connsiteX564" fmla="*/ 1370424 w 4173281"/>
                <a:gd name="connsiteY564" fmla="*/ 3862102 h 5477157"/>
                <a:gd name="connsiteX565" fmla="*/ 1388591 w 4173281"/>
                <a:gd name="connsiteY565" fmla="*/ 3843935 h 5477157"/>
                <a:gd name="connsiteX566" fmla="*/ 1668907 w 4173281"/>
                <a:gd name="connsiteY566" fmla="*/ 3825765 h 5477157"/>
                <a:gd name="connsiteX567" fmla="*/ 1705244 w 4173281"/>
                <a:gd name="connsiteY567" fmla="*/ 3862102 h 5477157"/>
                <a:gd name="connsiteX568" fmla="*/ 1668907 w 4173281"/>
                <a:gd name="connsiteY568" fmla="*/ 3898439 h 5477157"/>
                <a:gd name="connsiteX569" fmla="*/ 1632570 w 4173281"/>
                <a:gd name="connsiteY569" fmla="*/ 3862102 h 5477157"/>
                <a:gd name="connsiteX570" fmla="*/ 1668907 w 4173281"/>
                <a:gd name="connsiteY570" fmla="*/ 3825765 h 5477157"/>
                <a:gd name="connsiteX571" fmla="*/ 1554705 w 4173281"/>
                <a:gd name="connsiteY571" fmla="*/ 3781643 h 5477157"/>
                <a:gd name="connsiteX572" fmla="*/ 1598827 w 4173281"/>
                <a:gd name="connsiteY572" fmla="*/ 3825765 h 5477157"/>
                <a:gd name="connsiteX573" fmla="*/ 1554705 w 4173281"/>
                <a:gd name="connsiteY573" fmla="*/ 3869890 h 5477157"/>
                <a:gd name="connsiteX574" fmla="*/ 1536535 w 4173281"/>
                <a:gd name="connsiteY574" fmla="*/ 3867293 h 5477157"/>
                <a:gd name="connsiteX575" fmla="*/ 1495007 w 4173281"/>
                <a:gd name="connsiteY575" fmla="*/ 3898439 h 5477157"/>
                <a:gd name="connsiteX576" fmla="*/ 1450885 w 4173281"/>
                <a:gd name="connsiteY576" fmla="*/ 3854317 h 5477157"/>
                <a:gd name="connsiteX577" fmla="*/ 1495007 w 4173281"/>
                <a:gd name="connsiteY577" fmla="*/ 3810192 h 5477157"/>
                <a:gd name="connsiteX578" fmla="*/ 1513177 w 4173281"/>
                <a:gd name="connsiteY578" fmla="*/ 3815383 h 5477157"/>
                <a:gd name="connsiteX579" fmla="*/ 1554705 w 4173281"/>
                <a:gd name="connsiteY579" fmla="*/ 3781643 h 5477157"/>
                <a:gd name="connsiteX580" fmla="*/ 2252893 w 4173281"/>
                <a:gd name="connsiteY580" fmla="*/ 3716754 h 5477157"/>
                <a:gd name="connsiteX581" fmla="*/ 2252893 w 4173281"/>
                <a:gd name="connsiteY581" fmla="*/ 3721946 h 5477157"/>
                <a:gd name="connsiteX582" fmla="*/ 2258083 w 4173281"/>
                <a:gd name="connsiteY582" fmla="*/ 3716754 h 5477157"/>
                <a:gd name="connsiteX583" fmla="*/ 669638 w 4173281"/>
                <a:gd name="connsiteY583" fmla="*/ 3688206 h 5477157"/>
                <a:gd name="connsiteX584" fmla="*/ 700784 w 4173281"/>
                <a:gd name="connsiteY584" fmla="*/ 3719352 h 5477157"/>
                <a:gd name="connsiteX585" fmla="*/ 690402 w 4173281"/>
                <a:gd name="connsiteY585" fmla="*/ 3742710 h 5477157"/>
                <a:gd name="connsiteX586" fmla="*/ 721548 w 4173281"/>
                <a:gd name="connsiteY586" fmla="*/ 3807599 h 5477157"/>
                <a:gd name="connsiteX587" fmla="*/ 635895 w 4173281"/>
                <a:gd name="connsiteY587" fmla="*/ 3893249 h 5477157"/>
                <a:gd name="connsiteX588" fmla="*/ 550246 w 4173281"/>
                <a:gd name="connsiteY588" fmla="*/ 3807599 h 5477157"/>
                <a:gd name="connsiteX589" fmla="*/ 635895 w 4173281"/>
                <a:gd name="connsiteY589" fmla="*/ 3721946 h 5477157"/>
                <a:gd name="connsiteX590" fmla="*/ 638492 w 4173281"/>
                <a:gd name="connsiteY590" fmla="*/ 3721946 h 5477157"/>
                <a:gd name="connsiteX591" fmla="*/ 638492 w 4173281"/>
                <a:gd name="connsiteY591" fmla="*/ 3719352 h 5477157"/>
                <a:gd name="connsiteX592" fmla="*/ 669638 w 4173281"/>
                <a:gd name="connsiteY592" fmla="*/ 3688206 h 5477157"/>
                <a:gd name="connsiteX593" fmla="*/ 918807 w 4173281"/>
                <a:gd name="connsiteY593" fmla="*/ 3675227 h 5477157"/>
                <a:gd name="connsiteX594" fmla="*/ 942168 w 4173281"/>
                <a:gd name="connsiteY594" fmla="*/ 3698585 h 5477157"/>
                <a:gd name="connsiteX595" fmla="*/ 918807 w 4173281"/>
                <a:gd name="connsiteY595" fmla="*/ 3721946 h 5477157"/>
                <a:gd name="connsiteX596" fmla="*/ 895449 w 4173281"/>
                <a:gd name="connsiteY596" fmla="*/ 3698585 h 5477157"/>
                <a:gd name="connsiteX597" fmla="*/ 918807 w 4173281"/>
                <a:gd name="connsiteY597" fmla="*/ 3675227 h 5477157"/>
                <a:gd name="connsiteX598" fmla="*/ 674830 w 4173281"/>
                <a:gd name="connsiteY598" fmla="*/ 3605150 h 5477157"/>
                <a:gd name="connsiteX599" fmla="*/ 695594 w 4173281"/>
                <a:gd name="connsiteY599" fmla="*/ 3625914 h 5477157"/>
                <a:gd name="connsiteX600" fmla="*/ 674830 w 4173281"/>
                <a:gd name="connsiteY600" fmla="*/ 3646678 h 5477157"/>
                <a:gd name="connsiteX601" fmla="*/ 654066 w 4173281"/>
                <a:gd name="connsiteY601" fmla="*/ 3625914 h 5477157"/>
                <a:gd name="connsiteX602" fmla="*/ 674830 w 4173281"/>
                <a:gd name="connsiteY602" fmla="*/ 3605150 h 5477157"/>
                <a:gd name="connsiteX603" fmla="*/ 2037467 w 4173281"/>
                <a:gd name="connsiteY603" fmla="*/ 3535070 h 5477157"/>
                <a:gd name="connsiteX604" fmla="*/ 2058231 w 4173281"/>
                <a:gd name="connsiteY604" fmla="*/ 3555834 h 5477157"/>
                <a:gd name="connsiteX605" fmla="*/ 2037467 w 4173281"/>
                <a:gd name="connsiteY605" fmla="*/ 3576598 h 5477157"/>
                <a:gd name="connsiteX606" fmla="*/ 2016703 w 4173281"/>
                <a:gd name="connsiteY606" fmla="*/ 3555834 h 5477157"/>
                <a:gd name="connsiteX607" fmla="*/ 2037467 w 4173281"/>
                <a:gd name="connsiteY607" fmla="*/ 3535070 h 5477157"/>
                <a:gd name="connsiteX608" fmla="*/ 1738983 w 4173281"/>
                <a:gd name="connsiteY608" fmla="*/ 3529879 h 5477157"/>
                <a:gd name="connsiteX609" fmla="*/ 1728107 w 4173281"/>
                <a:gd name="connsiteY609" fmla="*/ 3545451 h 5477157"/>
                <a:gd name="connsiteX610" fmla="*/ 1728603 w 4173281"/>
                <a:gd name="connsiteY610" fmla="*/ 3545451 h 5477157"/>
                <a:gd name="connsiteX611" fmla="*/ 1749776 w 4173281"/>
                <a:gd name="connsiteY611" fmla="*/ 3539101 h 5477157"/>
                <a:gd name="connsiteX612" fmla="*/ 1591042 w 4173281"/>
                <a:gd name="connsiteY612" fmla="*/ 3527285 h 5477157"/>
                <a:gd name="connsiteX613" fmla="*/ 1622188 w 4173281"/>
                <a:gd name="connsiteY613" fmla="*/ 3558431 h 5477157"/>
                <a:gd name="connsiteX614" fmla="*/ 1591042 w 4173281"/>
                <a:gd name="connsiteY614" fmla="*/ 3592171 h 5477157"/>
                <a:gd name="connsiteX615" fmla="*/ 1559896 w 4173281"/>
                <a:gd name="connsiteY615" fmla="*/ 3558431 h 5477157"/>
                <a:gd name="connsiteX616" fmla="*/ 1591042 w 4173281"/>
                <a:gd name="connsiteY616" fmla="*/ 3527285 h 5477157"/>
                <a:gd name="connsiteX617" fmla="*/ 721549 w 4173281"/>
                <a:gd name="connsiteY617" fmla="*/ 3519496 h 5477157"/>
                <a:gd name="connsiteX618" fmla="*/ 765674 w 4173281"/>
                <a:gd name="connsiteY618" fmla="*/ 3563618 h 5477157"/>
                <a:gd name="connsiteX619" fmla="*/ 721549 w 4173281"/>
                <a:gd name="connsiteY619" fmla="*/ 3607743 h 5477157"/>
                <a:gd name="connsiteX620" fmla="*/ 677427 w 4173281"/>
                <a:gd name="connsiteY620" fmla="*/ 3563618 h 5477157"/>
                <a:gd name="connsiteX621" fmla="*/ 721549 w 4173281"/>
                <a:gd name="connsiteY621" fmla="*/ 3519496 h 5477157"/>
                <a:gd name="connsiteX622" fmla="*/ 1450884 w 4173281"/>
                <a:gd name="connsiteY622" fmla="*/ 3467586 h 5477157"/>
                <a:gd name="connsiteX623" fmla="*/ 1463860 w 4173281"/>
                <a:gd name="connsiteY623" fmla="*/ 3480562 h 5477157"/>
                <a:gd name="connsiteX624" fmla="*/ 1450884 w 4173281"/>
                <a:gd name="connsiteY624" fmla="*/ 3493541 h 5477157"/>
                <a:gd name="connsiteX625" fmla="*/ 1448287 w 4173281"/>
                <a:gd name="connsiteY625" fmla="*/ 3493541 h 5477157"/>
                <a:gd name="connsiteX626" fmla="*/ 1479433 w 4173281"/>
                <a:gd name="connsiteY626" fmla="*/ 3519496 h 5477157"/>
                <a:gd name="connsiteX627" fmla="*/ 1500197 w 4173281"/>
                <a:gd name="connsiteY627" fmla="*/ 3514305 h 5477157"/>
                <a:gd name="connsiteX628" fmla="*/ 1549513 w 4173281"/>
                <a:gd name="connsiteY628" fmla="*/ 3563618 h 5477157"/>
                <a:gd name="connsiteX629" fmla="*/ 1533940 w 4173281"/>
                <a:gd name="connsiteY629" fmla="*/ 3599955 h 5477157"/>
                <a:gd name="connsiteX630" fmla="*/ 1541725 w 4173281"/>
                <a:gd name="connsiteY630" fmla="*/ 3597360 h 5477157"/>
                <a:gd name="connsiteX631" fmla="*/ 1570277 w 4173281"/>
                <a:gd name="connsiteY631" fmla="*/ 3625909 h 5477157"/>
                <a:gd name="connsiteX632" fmla="*/ 1541725 w 4173281"/>
                <a:gd name="connsiteY632" fmla="*/ 3654461 h 5477157"/>
                <a:gd name="connsiteX633" fmla="*/ 1513176 w 4173281"/>
                <a:gd name="connsiteY633" fmla="*/ 3625909 h 5477157"/>
                <a:gd name="connsiteX634" fmla="*/ 1520961 w 4173281"/>
                <a:gd name="connsiteY634" fmla="*/ 3607742 h 5477157"/>
                <a:gd name="connsiteX635" fmla="*/ 1502794 w 4173281"/>
                <a:gd name="connsiteY635" fmla="*/ 3610337 h 5477157"/>
                <a:gd name="connsiteX636" fmla="*/ 1461266 w 4173281"/>
                <a:gd name="connsiteY636" fmla="*/ 3586979 h 5477157"/>
                <a:gd name="connsiteX637" fmla="*/ 1435311 w 4173281"/>
                <a:gd name="connsiteY637" fmla="*/ 3594764 h 5477157"/>
                <a:gd name="connsiteX638" fmla="*/ 1383402 w 4173281"/>
                <a:gd name="connsiteY638" fmla="*/ 3542854 h 5477157"/>
                <a:gd name="connsiteX639" fmla="*/ 1435311 w 4173281"/>
                <a:gd name="connsiteY639" fmla="*/ 3490944 h 5477157"/>
                <a:gd name="connsiteX640" fmla="*/ 1445693 w 4173281"/>
                <a:gd name="connsiteY640" fmla="*/ 3493541 h 5477157"/>
                <a:gd name="connsiteX641" fmla="*/ 1437905 w 4173281"/>
                <a:gd name="connsiteY641" fmla="*/ 3480562 h 5477157"/>
                <a:gd name="connsiteX642" fmla="*/ 1450884 w 4173281"/>
                <a:gd name="connsiteY642" fmla="*/ 3467586 h 5477157"/>
                <a:gd name="connsiteX643" fmla="*/ 334817 w 4173281"/>
                <a:gd name="connsiteY643" fmla="*/ 3418274 h 5477157"/>
                <a:gd name="connsiteX644" fmla="*/ 436043 w 4173281"/>
                <a:gd name="connsiteY644" fmla="*/ 3519497 h 5477157"/>
                <a:gd name="connsiteX645" fmla="*/ 334817 w 4173281"/>
                <a:gd name="connsiteY645" fmla="*/ 3620723 h 5477157"/>
                <a:gd name="connsiteX646" fmla="*/ 233595 w 4173281"/>
                <a:gd name="connsiteY646" fmla="*/ 3519497 h 5477157"/>
                <a:gd name="connsiteX647" fmla="*/ 334817 w 4173281"/>
                <a:gd name="connsiteY647" fmla="*/ 3418274 h 5477157"/>
                <a:gd name="connsiteX648" fmla="*/ 451617 w 4173281"/>
                <a:gd name="connsiteY648" fmla="*/ 3400104 h 5477157"/>
                <a:gd name="connsiteX649" fmla="*/ 474978 w 4173281"/>
                <a:gd name="connsiteY649" fmla="*/ 3423462 h 5477157"/>
                <a:gd name="connsiteX650" fmla="*/ 451617 w 4173281"/>
                <a:gd name="connsiteY650" fmla="*/ 3446823 h 5477157"/>
                <a:gd name="connsiteX651" fmla="*/ 428259 w 4173281"/>
                <a:gd name="connsiteY651" fmla="*/ 3423462 h 5477157"/>
                <a:gd name="connsiteX652" fmla="*/ 451617 w 4173281"/>
                <a:gd name="connsiteY652" fmla="*/ 3400104 h 5477157"/>
                <a:gd name="connsiteX653" fmla="*/ 1030415 w 4173281"/>
                <a:gd name="connsiteY653" fmla="*/ 3363767 h 5477157"/>
                <a:gd name="connsiteX654" fmla="*/ 1051179 w 4173281"/>
                <a:gd name="connsiteY654" fmla="*/ 3384531 h 5477157"/>
                <a:gd name="connsiteX655" fmla="*/ 1030415 w 4173281"/>
                <a:gd name="connsiteY655" fmla="*/ 3405295 h 5477157"/>
                <a:gd name="connsiteX656" fmla="*/ 1009651 w 4173281"/>
                <a:gd name="connsiteY656" fmla="*/ 3384531 h 5477157"/>
                <a:gd name="connsiteX657" fmla="*/ 1030415 w 4173281"/>
                <a:gd name="connsiteY657" fmla="*/ 3363767 h 5477157"/>
                <a:gd name="connsiteX658" fmla="*/ 2424195 w 4173281"/>
                <a:gd name="connsiteY658" fmla="*/ 3322239 h 5477157"/>
                <a:gd name="connsiteX659" fmla="*/ 2411219 w 4173281"/>
                <a:gd name="connsiteY659" fmla="*/ 3335215 h 5477157"/>
                <a:gd name="connsiteX660" fmla="*/ 2424195 w 4173281"/>
                <a:gd name="connsiteY660" fmla="*/ 3330023 h 5477157"/>
                <a:gd name="connsiteX661" fmla="*/ 142751 w 4173281"/>
                <a:gd name="connsiteY661" fmla="*/ 3319644 h 5477157"/>
                <a:gd name="connsiteX662" fmla="*/ 218022 w 4173281"/>
                <a:gd name="connsiteY662" fmla="*/ 3394912 h 5477157"/>
                <a:gd name="connsiteX663" fmla="*/ 142751 w 4173281"/>
                <a:gd name="connsiteY663" fmla="*/ 3470183 h 5477157"/>
                <a:gd name="connsiteX664" fmla="*/ 67483 w 4173281"/>
                <a:gd name="connsiteY664" fmla="*/ 3394912 h 5477157"/>
                <a:gd name="connsiteX665" fmla="*/ 142751 w 4173281"/>
                <a:gd name="connsiteY665" fmla="*/ 3319644 h 5477157"/>
                <a:gd name="connsiteX666" fmla="*/ 659257 w 4173281"/>
                <a:gd name="connsiteY666" fmla="*/ 3304072 h 5477157"/>
                <a:gd name="connsiteX667" fmla="*/ 700785 w 4173281"/>
                <a:gd name="connsiteY667" fmla="*/ 3345600 h 5477157"/>
                <a:gd name="connsiteX668" fmla="*/ 659257 w 4173281"/>
                <a:gd name="connsiteY668" fmla="*/ 3387128 h 5477157"/>
                <a:gd name="connsiteX669" fmla="*/ 617729 w 4173281"/>
                <a:gd name="connsiteY669" fmla="*/ 3345600 h 5477157"/>
                <a:gd name="connsiteX670" fmla="*/ 659257 w 4173281"/>
                <a:gd name="connsiteY670" fmla="*/ 3304072 h 5477157"/>
                <a:gd name="connsiteX671" fmla="*/ 578795 w 4173281"/>
                <a:gd name="connsiteY671" fmla="*/ 3285902 h 5477157"/>
                <a:gd name="connsiteX672" fmla="*/ 607347 w 4173281"/>
                <a:gd name="connsiteY672" fmla="*/ 3314451 h 5477157"/>
                <a:gd name="connsiteX673" fmla="*/ 578795 w 4173281"/>
                <a:gd name="connsiteY673" fmla="*/ 3343003 h 5477157"/>
                <a:gd name="connsiteX674" fmla="*/ 550246 w 4173281"/>
                <a:gd name="connsiteY674" fmla="*/ 3314451 h 5477157"/>
                <a:gd name="connsiteX675" fmla="*/ 578795 w 4173281"/>
                <a:gd name="connsiteY675" fmla="*/ 3285902 h 5477157"/>
                <a:gd name="connsiteX676" fmla="*/ 846133 w 4173281"/>
                <a:gd name="connsiteY676" fmla="*/ 3270328 h 5477157"/>
                <a:gd name="connsiteX677" fmla="*/ 869494 w 4173281"/>
                <a:gd name="connsiteY677" fmla="*/ 3293686 h 5477157"/>
                <a:gd name="connsiteX678" fmla="*/ 866897 w 4173281"/>
                <a:gd name="connsiteY678" fmla="*/ 3301474 h 5477157"/>
                <a:gd name="connsiteX679" fmla="*/ 905831 w 4173281"/>
                <a:gd name="connsiteY679" fmla="*/ 3280710 h 5477157"/>
                <a:gd name="connsiteX680" fmla="*/ 952550 w 4173281"/>
                <a:gd name="connsiteY680" fmla="*/ 3327429 h 5477157"/>
                <a:gd name="connsiteX681" fmla="*/ 918807 w 4173281"/>
                <a:gd name="connsiteY681" fmla="*/ 3371551 h 5477157"/>
                <a:gd name="connsiteX682" fmla="*/ 939571 w 4173281"/>
                <a:gd name="connsiteY682" fmla="*/ 3418270 h 5477157"/>
                <a:gd name="connsiteX683" fmla="*/ 874685 w 4173281"/>
                <a:gd name="connsiteY683" fmla="*/ 3480562 h 5477157"/>
                <a:gd name="connsiteX684" fmla="*/ 812393 w 4173281"/>
                <a:gd name="connsiteY684" fmla="*/ 3418270 h 5477157"/>
                <a:gd name="connsiteX685" fmla="*/ 869494 w 4173281"/>
                <a:gd name="connsiteY685" fmla="*/ 3355978 h 5477157"/>
                <a:gd name="connsiteX686" fmla="*/ 859112 w 4173281"/>
                <a:gd name="connsiteY686" fmla="*/ 3327429 h 5477157"/>
                <a:gd name="connsiteX687" fmla="*/ 861706 w 4173281"/>
                <a:gd name="connsiteY687" fmla="*/ 3309259 h 5477157"/>
                <a:gd name="connsiteX688" fmla="*/ 843539 w 4173281"/>
                <a:gd name="connsiteY688" fmla="*/ 3319641 h 5477157"/>
                <a:gd name="connsiteX689" fmla="*/ 820178 w 4173281"/>
                <a:gd name="connsiteY689" fmla="*/ 3296283 h 5477157"/>
                <a:gd name="connsiteX690" fmla="*/ 846133 w 4173281"/>
                <a:gd name="connsiteY690" fmla="*/ 3270328 h 5477157"/>
                <a:gd name="connsiteX691" fmla="*/ 1253627 w 4173281"/>
                <a:gd name="connsiteY691" fmla="*/ 3267732 h 5477157"/>
                <a:gd name="connsiteX692" fmla="*/ 1258818 w 4173281"/>
                <a:gd name="connsiteY692" fmla="*/ 3272923 h 5477157"/>
                <a:gd name="connsiteX693" fmla="*/ 1258818 w 4173281"/>
                <a:gd name="connsiteY693" fmla="*/ 3267732 h 5477157"/>
                <a:gd name="connsiteX694" fmla="*/ 1030411 w 4173281"/>
                <a:gd name="connsiteY694" fmla="*/ 3262543 h 5477157"/>
                <a:gd name="connsiteX695" fmla="*/ 1069345 w 4173281"/>
                <a:gd name="connsiteY695" fmla="*/ 3301474 h 5477157"/>
                <a:gd name="connsiteX696" fmla="*/ 1030411 w 4173281"/>
                <a:gd name="connsiteY696" fmla="*/ 3340408 h 5477157"/>
                <a:gd name="connsiteX697" fmla="*/ 991480 w 4173281"/>
                <a:gd name="connsiteY697" fmla="*/ 3301474 h 5477157"/>
                <a:gd name="connsiteX698" fmla="*/ 1030411 w 4173281"/>
                <a:gd name="connsiteY698" fmla="*/ 3262543 h 5477157"/>
                <a:gd name="connsiteX699" fmla="*/ 2213962 w 4173281"/>
                <a:gd name="connsiteY699" fmla="*/ 3244373 h 5477157"/>
                <a:gd name="connsiteX700" fmla="*/ 2219153 w 4173281"/>
                <a:gd name="connsiteY700" fmla="*/ 3259947 h 5477157"/>
                <a:gd name="connsiteX701" fmla="*/ 2200982 w 4173281"/>
                <a:gd name="connsiteY701" fmla="*/ 3288496 h 5477157"/>
                <a:gd name="connsiteX702" fmla="*/ 2216556 w 4173281"/>
                <a:gd name="connsiteY702" fmla="*/ 3306666 h 5477157"/>
                <a:gd name="connsiteX703" fmla="*/ 2219153 w 4173281"/>
                <a:gd name="connsiteY703" fmla="*/ 3306666 h 5477157"/>
                <a:gd name="connsiteX704" fmla="*/ 2273657 w 4173281"/>
                <a:gd name="connsiteY704" fmla="*/ 3332621 h 5477157"/>
                <a:gd name="connsiteX705" fmla="*/ 2278848 w 4173281"/>
                <a:gd name="connsiteY705" fmla="*/ 3332621 h 5477157"/>
                <a:gd name="connsiteX706" fmla="*/ 2286635 w 4173281"/>
                <a:gd name="connsiteY706" fmla="*/ 3324833 h 5477157"/>
                <a:gd name="connsiteX707" fmla="*/ 2239917 w 4173281"/>
                <a:gd name="connsiteY707" fmla="*/ 3244373 h 5477157"/>
                <a:gd name="connsiteX708" fmla="*/ 2226938 w 4173281"/>
                <a:gd name="connsiteY708" fmla="*/ 3246968 h 5477157"/>
                <a:gd name="connsiteX709" fmla="*/ 2213962 w 4173281"/>
                <a:gd name="connsiteY709" fmla="*/ 3244373 h 5477157"/>
                <a:gd name="connsiteX710" fmla="*/ 1178356 w 4173281"/>
                <a:gd name="connsiteY710" fmla="*/ 3239183 h 5477157"/>
                <a:gd name="connsiteX711" fmla="*/ 1129043 w 4173281"/>
                <a:gd name="connsiteY711" fmla="*/ 3278113 h 5477157"/>
                <a:gd name="connsiteX712" fmla="*/ 1105682 w 4173281"/>
                <a:gd name="connsiteY712" fmla="*/ 3298878 h 5477157"/>
                <a:gd name="connsiteX713" fmla="*/ 1142019 w 4173281"/>
                <a:gd name="connsiteY713" fmla="*/ 3319642 h 5477157"/>
                <a:gd name="connsiteX714" fmla="*/ 1196526 w 4173281"/>
                <a:gd name="connsiteY714" fmla="*/ 3254756 h 5477157"/>
                <a:gd name="connsiteX715" fmla="*/ 1178356 w 4173281"/>
                <a:gd name="connsiteY715" fmla="*/ 3239183 h 5477157"/>
                <a:gd name="connsiteX716" fmla="*/ 1998534 w 4173281"/>
                <a:gd name="connsiteY716" fmla="*/ 3200249 h 5477157"/>
                <a:gd name="connsiteX717" fmla="*/ 1993343 w 4173281"/>
                <a:gd name="connsiteY717" fmla="*/ 3218418 h 5477157"/>
                <a:gd name="connsiteX718" fmla="*/ 1998534 w 4173281"/>
                <a:gd name="connsiteY718" fmla="*/ 3215822 h 5477157"/>
                <a:gd name="connsiteX719" fmla="*/ 2016703 w 4173281"/>
                <a:gd name="connsiteY719" fmla="*/ 3210631 h 5477157"/>
                <a:gd name="connsiteX720" fmla="*/ 2006321 w 4173281"/>
                <a:gd name="connsiteY720" fmla="*/ 3202846 h 5477157"/>
                <a:gd name="connsiteX721" fmla="*/ 1998534 w 4173281"/>
                <a:gd name="connsiteY721" fmla="*/ 3200249 h 5477157"/>
                <a:gd name="connsiteX722" fmla="*/ 1847995 w 4173281"/>
                <a:gd name="connsiteY722" fmla="*/ 3195061 h 5477157"/>
                <a:gd name="connsiteX723" fmla="*/ 1873950 w 4173281"/>
                <a:gd name="connsiteY723" fmla="*/ 3221016 h 5477157"/>
                <a:gd name="connsiteX724" fmla="*/ 1847995 w 4173281"/>
                <a:gd name="connsiteY724" fmla="*/ 3246971 h 5477157"/>
                <a:gd name="connsiteX725" fmla="*/ 1822040 w 4173281"/>
                <a:gd name="connsiteY725" fmla="*/ 3221016 h 5477157"/>
                <a:gd name="connsiteX726" fmla="*/ 1847995 w 4173281"/>
                <a:gd name="connsiteY726" fmla="*/ 3195061 h 5477157"/>
                <a:gd name="connsiteX727" fmla="*/ 599561 w 4173281"/>
                <a:gd name="connsiteY727" fmla="*/ 3184678 h 5477157"/>
                <a:gd name="connsiteX728" fmla="*/ 620325 w 4173281"/>
                <a:gd name="connsiteY728" fmla="*/ 3205442 h 5477157"/>
                <a:gd name="connsiteX729" fmla="*/ 599561 w 4173281"/>
                <a:gd name="connsiteY729" fmla="*/ 3226206 h 5477157"/>
                <a:gd name="connsiteX730" fmla="*/ 578797 w 4173281"/>
                <a:gd name="connsiteY730" fmla="*/ 3205442 h 5477157"/>
                <a:gd name="connsiteX731" fmla="*/ 599561 w 4173281"/>
                <a:gd name="connsiteY731" fmla="*/ 3184678 h 5477157"/>
                <a:gd name="connsiteX732" fmla="*/ 2255489 w 4173281"/>
                <a:gd name="connsiteY732" fmla="*/ 3114599 h 5477157"/>
                <a:gd name="connsiteX733" fmla="*/ 2242511 w 4173281"/>
                <a:gd name="connsiteY733" fmla="*/ 3130171 h 5477157"/>
                <a:gd name="connsiteX734" fmla="*/ 2245108 w 4173281"/>
                <a:gd name="connsiteY734" fmla="*/ 3137956 h 5477157"/>
                <a:gd name="connsiteX735" fmla="*/ 2226938 w 4173281"/>
                <a:gd name="connsiteY735" fmla="*/ 3156127 h 5477157"/>
                <a:gd name="connsiteX736" fmla="*/ 2213962 w 4173281"/>
                <a:gd name="connsiteY736" fmla="*/ 3148339 h 5477157"/>
                <a:gd name="connsiteX737" fmla="*/ 2182815 w 4173281"/>
                <a:gd name="connsiteY737" fmla="*/ 3156127 h 5477157"/>
                <a:gd name="connsiteX738" fmla="*/ 2141287 w 4173281"/>
                <a:gd name="connsiteY738" fmla="*/ 3169103 h 5477157"/>
                <a:gd name="connsiteX739" fmla="*/ 2104951 w 4173281"/>
                <a:gd name="connsiteY739" fmla="*/ 3161317 h 5477157"/>
                <a:gd name="connsiteX740" fmla="*/ 2115332 w 4173281"/>
                <a:gd name="connsiteY740" fmla="*/ 3192463 h 5477157"/>
                <a:gd name="connsiteX741" fmla="*/ 2104951 w 4173281"/>
                <a:gd name="connsiteY741" fmla="*/ 3221012 h 5477157"/>
                <a:gd name="connsiteX742" fmla="*/ 2112736 w 4173281"/>
                <a:gd name="connsiteY742" fmla="*/ 3228801 h 5477157"/>
                <a:gd name="connsiteX743" fmla="*/ 2123117 w 4173281"/>
                <a:gd name="connsiteY743" fmla="*/ 3228801 h 5477157"/>
                <a:gd name="connsiteX744" fmla="*/ 2162052 w 4173281"/>
                <a:gd name="connsiteY744" fmla="*/ 3241777 h 5477157"/>
                <a:gd name="connsiteX745" fmla="*/ 2185409 w 4173281"/>
                <a:gd name="connsiteY745" fmla="*/ 3223610 h 5477157"/>
                <a:gd name="connsiteX746" fmla="*/ 2200982 w 4173281"/>
                <a:gd name="connsiteY746" fmla="*/ 3228801 h 5477157"/>
                <a:gd name="connsiteX747" fmla="*/ 2195792 w 4173281"/>
                <a:gd name="connsiteY747" fmla="*/ 3213227 h 5477157"/>
                <a:gd name="connsiteX748" fmla="*/ 2226938 w 4173281"/>
                <a:gd name="connsiteY748" fmla="*/ 3182082 h 5477157"/>
                <a:gd name="connsiteX749" fmla="*/ 2247702 w 4173281"/>
                <a:gd name="connsiteY749" fmla="*/ 3189867 h 5477157"/>
                <a:gd name="connsiteX750" fmla="*/ 2278848 w 4173281"/>
                <a:gd name="connsiteY750" fmla="*/ 3145745 h 5477157"/>
                <a:gd name="connsiteX751" fmla="*/ 2278848 w 4173281"/>
                <a:gd name="connsiteY751" fmla="*/ 3143148 h 5477157"/>
                <a:gd name="connsiteX752" fmla="*/ 2284038 w 4173281"/>
                <a:gd name="connsiteY752" fmla="*/ 3119790 h 5477157"/>
                <a:gd name="connsiteX753" fmla="*/ 2276253 w 4173281"/>
                <a:gd name="connsiteY753" fmla="*/ 3122384 h 5477157"/>
                <a:gd name="connsiteX754" fmla="*/ 2255489 w 4173281"/>
                <a:gd name="connsiteY754" fmla="*/ 3114599 h 5477157"/>
                <a:gd name="connsiteX755" fmla="*/ 1541726 w 4173281"/>
                <a:gd name="connsiteY755" fmla="*/ 3039330 h 5477157"/>
                <a:gd name="connsiteX756" fmla="*/ 1557299 w 4173281"/>
                <a:gd name="connsiteY756" fmla="*/ 3054903 h 5477157"/>
                <a:gd name="connsiteX757" fmla="*/ 1541726 w 4173281"/>
                <a:gd name="connsiteY757" fmla="*/ 3070476 h 5477157"/>
                <a:gd name="connsiteX758" fmla="*/ 1526153 w 4173281"/>
                <a:gd name="connsiteY758" fmla="*/ 3054903 h 5477157"/>
                <a:gd name="connsiteX759" fmla="*/ 1541726 w 4173281"/>
                <a:gd name="connsiteY759" fmla="*/ 3039330 h 5477157"/>
                <a:gd name="connsiteX760" fmla="*/ 376348 w 4173281"/>
                <a:gd name="connsiteY760" fmla="*/ 3021160 h 5477157"/>
                <a:gd name="connsiteX761" fmla="*/ 449022 w 4173281"/>
                <a:gd name="connsiteY761" fmla="*/ 3093834 h 5477157"/>
                <a:gd name="connsiteX762" fmla="*/ 376348 w 4173281"/>
                <a:gd name="connsiteY762" fmla="*/ 3166508 h 5477157"/>
                <a:gd name="connsiteX763" fmla="*/ 303674 w 4173281"/>
                <a:gd name="connsiteY763" fmla="*/ 3093834 h 5477157"/>
                <a:gd name="connsiteX764" fmla="*/ 376348 w 4173281"/>
                <a:gd name="connsiteY764" fmla="*/ 3021160 h 5477157"/>
                <a:gd name="connsiteX765" fmla="*/ 72675 w 4173281"/>
                <a:gd name="connsiteY765" fmla="*/ 2995205 h 5477157"/>
                <a:gd name="connsiteX766" fmla="*/ 116800 w 4173281"/>
                <a:gd name="connsiteY766" fmla="*/ 3039327 h 5477157"/>
                <a:gd name="connsiteX767" fmla="*/ 72675 w 4173281"/>
                <a:gd name="connsiteY767" fmla="*/ 3083452 h 5477157"/>
                <a:gd name="connsiteX768" fmla="*/ 28553 w 4173281"/>
                <a:gd name="connsiteY768" fmla="*/ 3039327 h 5477157"/>
                <a:gd name="connsiteX769" fmla="*/ 72675 w 4173281"/>
                <a:gd name="connsiteY769" fmla="*/ 2995205 h 5477157"/>
                <a:gd name="connsiteX770" fmla="*/ 1126447 w 4173281"/>
                <a:gd name="connsiteY770" fmla="*/ 2990014 h 5477157"/>
                <a:gd name="connsiteX771" fmla="*/ 1191336 w 4173281"/>
                <a:gd name="connsiteY771" fmla="*/ 3054900 h 5477157"/>
                <a:gd name="connsiteX772" fmla="*/ 1126447 w 4173281"/>
                <a:gd name="connsiteY772" fmla="*/ 3119789 h 5477157"/>
                <a:gd name="connsiteX773" fmla="*/ 1061561 w 4173281"/>
                <a:gd name="connsiteY773" fmla="*/ 3054900 h 5477157"/>
                <a:gd name="connsiteX774" fmla="*/ 1126447 w 4173281"/>
                <a:gd name="connsiteY774" fmla="*/ 2990014 h 5477157"/>
                <a:gd name="connsiteX775" fmla="*/ 602156 w 4173281"/>
                <a:gd name="connsiteY775" fmla="*/ 2966657 h 5477157"/>
                <a:gd name="connsiteX776" fmla="*/ 669639 w 4173281"/>
                <a:gd name="connsiteY776" fmla="*/ 3034140 h 5477157"/>
                <a:gd name="connsiteX777" fmla="*/ 602156 w 4173281"/>
                <a:gd name="connsiteY777" fmla="*/ 3101623 h 5477157"/>
                <a:gd name="connsiteX778" fmla="*/ 534673 w 4173281"/>
                <a:gd name="connsiteY778" fmla="*/ 3034140 h 5477157"/>
                <a:gd name="connsiteX779" fmla="*/ 602156 w 4173281"/>
                <a:gd name="connsiteY779" fmla="*/ 2966657 h 5477157"/>
                <a:gd name="connsiteX780" fmla="*/ 1565084 w 4173281"/>
                <a:gd name="connsiteY780" fmla="*/ 2940702 h 5477157"/>
                <a:gd name="connsiteX781" fmla="*/ 1593636 w 4173281"/>
                <a:gd name="connsiteY781" fmla="*/ 2969251 h 5477157"/>
                <a:gd name="connsiteX782" fmla="*/ 1565084 w 4173281"/>
                <a:gd name="connsiteY782" fmla="*/ 2997803 h 5477157"/>
                <a:gd name="connsiteX783" fmla="*/ 1536535 w 4173281"/>
                <a:gd name="connsiteY783" fmla="*/ 2969251 h 5477157"/>
                <a:gd name="connsiteX784" fmla="*/ 1565084 w 4173281"/>
                <a:gd name="connsiteY784" fmla="*/ 2940702 h 5477157"/>
                <a:gd name="connsiteX785" fmla="*/ 2115332 w 4173281"/>
                <a:gd name="connsiteY785" fmla="*/ 2906959 h 5477157"/>
                <a:gd name="connsiteX786" fmla="*/ 2084186 w 4173281"/>
                <a:gd name="connsiteY786" fmla="*/ 2935508 h 5477157"/>
                <a:gd name="connsiteX787" fmla="*/ 2091971 w 4173281"/>
                <a:gd name="connsiteY787" fmla="*/ 2951081 h 5477157"/>
                <a:gd name="connsiteX788" fmla="*/ 2071207 w 4173281"/>
                <a:gd name="connsiteY788" fmla="*/ 2971845 h 5477157"/>
                <a:gd name="connsiteX789" fmla="*/ 2050444 w 4173281"/>
                <a:gd name="connsiteY789" fmla="*/ 2951081 h 5477157"/>
                <a:gd name="connsiteX790" fmla="*/ 2053041 w 4173281"/>
                <a:gd name="connsiteY790" fmla="*/ 2940699 h 5477157"/>
                <a:gd name="connsiteX791" fmla="*/ 2027086 w 4173281"/>
                <a:gd name="connsiteY791" fmla="*/ 2932914 h 5477157"/>
                <a:gd name="connsiteX792" fmla="*/ 2029680 w 4173281"/>
                <a:gd name="connsiteY792" fmla="*/ 2951081 h 5477157"/>
                <a:gd name="connsiteX793" fmla="*/ 1964794 w 4173281"/>
                <a:gd name="connsiteY793" fmla="*/ 3015970 h 5477157"/>
                <a:gd name="connsiteX794" fmla="*/ 1907693 w 4173281"/>
                <a:gd name="connsiteY794" fmla="*/ 2979633 h 5477157"/>
                <a:gd name="connsiteX795" fmla="*/ 1902501 w 4173281"/>
                <a:gd name="connsiteY795" fmla="*/ 2982227 h 5477157"/>
                <a:gd name="connsiteX796" fmla="*/ 1876547 w 4173281"/>
                <a:gd name="connsiteY796" fmla="*/ 3002991 h 5477157"/>
                <a:gd name="connsiteX797" fmla="*/ 1894714 w 4173281"/>
                <a:gd name="connsiteY797" fmla="*/ 3039328 h 5477157"/>
                <a:gd name="connsiteX798" fmla="*/ 1889523 w 4173281"/>
                <a:gd name="connsiteY798" fmla="*/ 3057498 h 5477157"/>
                <a:gd name="connsiteX799" fmla="*/ 1892120 w 4173281"/>
                <a:gd name="connsiteY799" fmla="*/ 3070474 h 5477157"/>
                <a:gd name="connsiteX800" fmla="*/ 1897310 w 4173281"/>
                <a:gd name="connsiteY800" fmla="*/ 3067880 h 5477157"/>
                <a:gd name="connsiteX801" fmla="*/ 1910287 w 4173281"/>
                <a:gd name="connsiteY801" fmla="*/ 3080856 h 5477157"/>
                <a:gd name="connsiteX802" fmla="*/ 1897310 w 4173281"/>
                <a:gd name="connsiteY802" fmla="*/ 3093835 h 5477157"/>
                <a:gd name="connsiteX803" fmla="*/ 1886929 w 4173281"/>
                <a:gd name="connsiteY803" fmla="*/ 3088644 h 5477157"/>
                <a:gd name="connsiteX804" fmla="*/ 1842804 w 4173281"/>
                <a:gd name="connsiteY804" fmla="*/ 3117193 h 5477157"/>
                <a:gd name="connsiteX805" fmla="*/ 1809064 w 4173281"/>
                <a:gd name="connsiteY805" fmla="*/ 3104216 h 5477157"/>
                <a:gd name="connsiteX806" fmla="*/ 1785703 w 4173281"/>
                <a:gd name="connsiteY806" fmla="*/ 3124981 h 5477157"/>
                <a:gd name="connsiteX807" fmla="*/ 1788299 w 4173281"/>
                <a:gd name="connsiteY807" fmla="*/ 3135362 h 5477157"/>
                <a:gd name="connsiteX808" fmla="*/ 1759748 w 4173281"/>
                <a:gd name="connsiteY808" fmla="*/ 3163912 h 5477157"/>
                <a:gd name="connsiteX809" fmla="*/ 1744175 w 4173281"/>
                <a:gd name="connsiteY809" fmla="*/ 3158721 h 5477157"/>
                <a:gd name="connsiteX810" fmla="*/ 1738983 w 4173281"/>
                <a:gd name="connsiteY810" fmla="*/ 3158721 h 5477157"/>
                <a:gd name="connsiteX811" fmla="*/ 1723411 w 4173281"/>
                <a:gd name="connsiteY811" fmla="*/ 3143148 h 5477157"/>
                <a:gd name="connsiteX812" fmla="*/ 1726008 w 4173281"/>
                <a:gd name="connsiteY812" fmla="*/ 3135362 h 5477157"/>
                <a:gd name="connsiteX813" fmla="*/ 1718220 w 4173281"/>
                <a:gd name="connsiteY813" fmla="*/ 3132766 h 5477157"/>
                <a:gd name="connsiteX814" fmla="*/ 1707838 w 4173281"/>
                <a:gd name="connsiteY814" fmla="*/ 3143148 h 5477157"/>
                <a:gd name="connsiteX815" fmla="*/ 1707838 w 4173281"/>
                <a:gd name="connsiteY815" fmla="*/ 3145745 h 5477157"/>
                <a:gd name="connsiteX816" fmla="*/ 1749366 w 4173281"/>
                <a:gd name="connsiteY816" fmla="*/ 3213227 h 5477157"/>
                <a:gd name="connsiteX817" fmla="*/ 1692265 w 4173281"/>
                <a:gd name="connsiteY817" fmla="*/ 3288496 h 5477157"/>
                <a:gd name="connsiteX818" fmla="*/ 1705243 w 4173281"/>
                <a:gd name="connsiteY818" fmla="*/ 3330023 h 5477157"/>
                <a:gd name="connsiteX819" fmla="*/ 1705243 w 4173281"/>
                <a:gd name="connsiteY819" fmla="*/ 3335215 h 5477157"/>
                <a:gd name="connsiteX820" fmla="*/ 1707838 w 4173281"/>
                <a:gd name="connsiteY820" fmla="*/ 3343003 h 5477157"/>
                <a:gd name="connsiteX821" fmla="*/ 1770129 w 4173281"/>
                <a:gd name="connsiteY821" fmla="*/ 3296283 h 5477157"/>
                <a:gd name="connsiteX822" fmla="*/ 1780512 w 4173281"/>
                <a:gd name="connsiteY822" fmla="*/ 3283305 h 5477157"/>
                <a:gd name="connsiteX823" fmla="*/ 1832422 w 4173281"/>
                <a:gd name="connsiteY823" fmla="*/ 3249565 h 5477157"/>
                <a:gd name="connsiteX824" fmla="*/ 1876547 w 4173281"/>
                <a:gd name="connsiteY824" fmla="*/ 3270328 h 5477157"/>
                <a:gd name="connsiteX825" fmla="*/ 1902501 w 4173281"/>
                <a:gd name="connsiteY825" fmla="*/ 3298878 h 5477157"/>
                <a:gd name="connsiteX826" fmla="*/ 1925860 w 4173281"/>
                <a:gd name="connsiteY826" fmla="*/ 3332621 h 5477157"/>
                <a:gd name="connsiteX827" fmla="*/ 1907693 w 4173281"/>
                <a:gd name="connsiteY827" fmla="*/ 3363767 h 5477157"/>
                <a:gd name="connsiteX828" fmla="*/ 1902501 w 4173281"/>
                <a:gd name="connsiteY828" fmla="*/ 3374149 h 5477157"/>
                <a:gd name="connsiteX829" fmla="*/ 1907693 w 4173281"/>
                <a:gd name="connsiteY829" fmla="*/ 3389722 h 5477157"/>
                <a:gd name="connsiteX830" fmla="*/ 1915478 w 4173281"/>
                <a:gd name="connsiteY830" fmla="*/ 3387124 h 5477157"/>
                <a:gd name="connsiteX831" fmla="*/ 1959603 w 4173281"/>
                <a:gd name="connsiteY831" fmla="*/ 3335215 h 5477157"/>
                <a:gd name="connsiteX832" fmla="*/ 1933647 w 4173281"/>
                <a:gd name="connsiteY832" fmla="*/ 3309260 h 5477157"/>
                <a:gd name="connsiteX833" fmla="*/ 1905095 w 4173281"/>
                <a:gd name="connsiteY833" fmla="*/ 3267732 h 5477157"/>
                <a:gd name="connsiteX834" fmla="*/ 1920669 w 4173281"/>
                <a:gd name="connsiteY834" fmla="*/ 3233992 h 5477157"/>
                <a:gd name="connsiteX835" fmla="*/ 1899904 w 4173281"/>
                <a:gd name="connsiteY835" fmla="*/ 3195057 h 5477157"/>
                <a:gd name="connsiteX836" fmla="*/ 1944030 w 4173281"/>
                <a:gd name="connsiteY836" fmla="*/ 3148339 h 5477157"/>
                <a:gd name="connsiteX837" fmla="*/ 1936241 w 4173281"/>
                <a:gd name="connsiteY837" fmla="*/ 3112001 h 5477157"/>
                <a:gd name="connsiteX838" fmla="*/ 2027086 w 4173281"/>
                <a:gd name="connsiteY838" fmla="*/ 3021160 h 5477157"/>
                <a:gd name="connsiteX839" fmla="*/ 2053041 w 4173281"/>
                <a:gd name="connsiteY839" fmla="*/ 3026351 h 5477157"/>
                <a:gd name="connsiteX840" fmla="*/ 2086781 w 4173281"/>
                <a:gd name="connsiteY840" fmla="*/ 2995205 h 5477157"/>
                <a:gd name="connsiteX841" fmla="*/ 2169837 w 4173281"/>
                <a:gd name="connsiteY841" fmla="*/ 2943295 h 5477157"/>
                <a:gd name="connsiteX842" fmla="*/ 2258083 w 4173281"/>
                <a:gd name="connsiteY842" fmla="*/ 2990015 h 5477157"/>
                <a:gd name="connsiteX843" fmla="*/ 2312590 w 4173281"/>
                <a:gd name="connsiteY843" fmla="*/ 3031543 h 5477157"/>
                <a:gd name="connsiteX844" fmla="*/ 2322973 w 4173281"/>
                <a:gd name="connsiteY844" fmla="*/ 3028945 h 5477157"/>
                <a:gd name="connsiteX845" fmla="*/ 2335948 w 4173281"/>
                <a:gd name="connsiteY845" fmla="*/ 3034137 h 5477157"/>
                <a:gd name="connsiteX846" fmla="*/ 2364500 w 4173281"/>
                <a:gd name="connsiteY846" fmla="*/ 3028945 h 5477157"/>
                <a:gd name="connsiteX847" fmla="*/ 2369691 w 4173281"/>
                <a:gd name="connsiteY847" fmla="*/ 3028945 h 5477157"/>
                <a:gd name="connsiteX848" fmla="*/ 2380074 w 4173281"/>
                <a:gd name="connsiteY848" fmla="*/ 3015970 h 5477157"/>
                <a:gd name="connsiteX849" fmla="*/ 2354119 w 4173281"/>
                <a:gd name="connsiteY849" fmla="*/ 2995205 h 5477157"/>
                <a:gd name="connsiteX850" fmla="*/ 2341139 w 4173281"/>
                <a:gd name="connsiteY850" fmla="*/ 2987418 h 5477157"/>
                <a:gd name="connsiteX851" fmla="*/ 2312590 w 4173281"/>
                <a:gd name="connsiteY851" fmla="*/ 2997800 h 5477157"/>
                <a:gd name="connsiteX852" fmla="*/ 2265871 w 4173281"/>
                <a:gd name="connsiteY852" fmla="*/ 2951081 h 5477157"/>
                <a:gd name="connsiteX853" fmla="*/ 2265871 w 4173281"/>
                <a:gd name="connsiteY853" fmla="*/ 2943295 h 5477157"/>
                <a:gd name="connsiteX854" fmla="*/ 2258083 w 4173281"/>
                <a:gd name="connsiteY854" fmla="*/ 2932914 h 5477157"/>
                <a:gd name="connsiteX855" fmla="*/ 2250298 w 4173281"/>
                <a:gd name="connsiteY855" fmla="*/ 2935508 h 5477157"/>
                <a:gd name="connsiteX856" fmla="*/ 2221747 w 4173281"/>
                <a:gd name="connsiteY856" fmla="*/ 2917341 h 5477157"/>
                <a:gd name="connsiteX857" fmla="*/ 2208771 w 4173281"/>
                <a:gd name="connsiteY857" fmla="*/ 2919935 h 5477157"/>
                <a:gd name="connsiteX858" fmla="*/ 2182815 w 4173281"/>
                <a:gd name="connsiteY858" fmla="*/ 2938104 h 5477157"/>
                <a:gd name="connsiteX859" fmla="*/ 2154263 w 4173281"/>
                <a:gd name="connsiteY859" fmla="*/ 2912149 h 5477157"/>
                <a:gd name="connsiteX860" fmla="*/ 2151669 w 4173281"/>
                <a:gd name="connsiteY860" fmla="*/ 2909553 h 5477157"/>
                <a:gd name="connsiteX861" fmla="*/ 2136097 w 4173281"/>
                <a:gd name="connsiteY861" fmla="*/ 2914744 h 5477157"/>
                <a:gd name="connsiteX862" fmla="*/ 2115332 w 4173281"/>
                <a:gd name="connsiteY862" fmla="*/ 2906959 h 5477157"/>
                <a:gd name="connsiteX863" fmla="*/ 532076 w 4173281"/>
                <a:gd name="connsiteY863" fmla="*/ 2896577 h 5477157"/>
                <a:gd name="connsiteX864" fmla="*/ 571010 w 4173281"/>
                <a:gd name="connsiteY864" fmla="*/ 2935508 h 5477157"/>
                <a:gd name="connsiteX865" fmla="*/ 532076 w 4173281"/>
                <a:gd name="connsiteY865" fmla="*/ 2974442 h 5477157"/>
                <a:gd name="connsiteX866" fmla="*/ 493145 w 4173281"/>
                <a:gd name="connsiteY866" fmla="*/ 2935508 h 5477157"/>
                <a:gd name="connsiteX867" fmla="*/ 532076 w 4173281"/>
                <a:gd name="connsiteY867" fmla="*/ 2896577 h 5477157"/>
                <a:gd name="connsiteX868" fmla="*/ 241383 w 4173281"/>
                <a:gd name="connsiteY868" fmla="*/ 2808330 h 5477157"/>
                <a:gd name="connsiteX869" fmla="*/ 256956 w 4173281"/>
                <a:gd name="connsiteY869" fmla="*/ 2823903 h 5477157"/>
                <a:gd name="connsiteX870" fmla="*/ 241383 w 4173281"/>
                <a:gd name="connsiteY870" fmla="*/ 2839476 h 5477157"/>
                <a:gd name="connsiteX871" fmla="*/ 225810 w 4173281"/>
                <a:gd name="connsiteY871" fmla="*/ 2823903 h 5477157"/>
                <a:gd name="connsiteX872" fmla="*/ 241383 w 4173281"/>
                <a:gd name="connsiteY872" fmla="*/ 2808330 h 5477157"/>
                <a:gd name="connsiteX873" fmla="*/ 176494 w 4173281"/>
                <a:gd name="connsiteY873" fmla="*/ 2782375 h 5477157"/>
                <a:gd name="connsiteX874" fmla="*/ 220619 w 4173281"/>
                <a:gd name="connsiteY874" fmla="*/ 2826497 h 5477157"/>
                <a:gd name="connsiteX875" fmla="*/ 176494 w 4173281"/>
                <a:gd name="connsiteY875" fmla="*/ 2870622 h 5477157"/>
                <a:gd name="connsiteX876" fmla="*/ 132372 w 4173281"/>
                <a:gd name="connsiteY876" fmla="*/ 2826497 h 5477157"/>
                <a:gd name="connsiteX877" fmla="*/ 176494 w 4173281"/>
                <a:gd name="connsiteY877" fmla="*/ 2782375 h 5477157"/>
                <a:gd name="connsiteX878" fmla="*/ 2335948 w 4173281"/>
                <a:gd name="connsiteY878" fmla="*/ 2756420 h 5477157"/>
                <a:gd name="connsiteX879" fmla="*/ 2302208 w 4173281"/>
                <a:gd name="connsiteY879" fmla="*/ 2795351 h 5477157"/>
                <a:gd name="connsiteX880" fmla="*/ 2304803 w 4173281"/>
                <a:gd name="connsiteY880" fmla="*/ 2805733 h 5477157"/>
                <a:gd name="connsiteX881" fmla="*/ 2291827 w 4173281"/>
                <a:gd name="connsiteY881" fmla="*/ 2834286 h 5477157"/>
                <a:gd name="connsiteX882" fmla="*/ 2291827 w 4173281"/>
                <a:gd name="connsiteY882" fmla="*/ 2836879 h 5477157"/>
                <a:gd name="connsiteX883" fmla="*/ 2297018 w 4173281"/>
                <a:gd name="connsiteY883" fmla="*/ 2836879 h 5477157"/>
                <a:gd name="connsiteX884" fmla="*/ 2307399 w 4173281"/>
                <a:gd name="connsiteY884" fmla="*/ 2836879 h 5477157"/>
                <a:gd name="connsiteX885" fmla="*/ 2341139 w 4173281"/>
                <a:gd name="connsiteY885" fmla="*/ 2795351 h 5477157"/>
                <a:gd name="connsiteX886" fmla="*/ 2335948 w 4173281"/>
                <a:gd name="connsiteY886" fmla="*/ 2777183 h 5477157"/>
                <a:gd name="connsiteX887" fmla="*/ 2338545 w 4173281"/>
                <a:gd name="connsiteY887" fmla="*/ 2759014 h 5477157"/>
                <a:gd name="connsiteX888" fmla="*/ 1009648 w 4173281"/>
                <a:gd name="connsiteY888" fmla="*/ 2668173 h 5477157"/>
                <a:gd name="connsiteX889" fmla="*/ 1051176 w 4173281"/>
                <a:gd name="connsiteY889" fmla="*/ 2701913 h 5477157"/>
                <a:gd name="connsiteX890" fmla="*/ 1069346 w 4173281"/>
                <a:gd name="connsiteY890" fmla="*/ 2699319 h 5477157"/>
                <a:gd name="connsiteX891" fmla="*/ 1142020 w 4173281"/>
                <a:gd name="connsiteY891" fmla="*/ 2771993 h 5477157"/>
                <a:gd name="connsiteX892" fmla="*/ 1069346 w 4173281"/>
                <a:gd name="connsiteY892" fmla="*/ 2844667 h 5477157"/>
                <a:gd name="connsiteX893" fmla="*/ 1045985 w 4173281"/>
                <a:gd name="connsiteY893" fmla="*/ 2839476 h 5477157"/>
                <a:gd name="connsiteX894" fmla="*/ 962929 w 4173281"/>
                <a:gd name="connsiteY894" fmla="*/ 2906959 h 5477157"/>
                <a:gd name="connsiteX895" fmla="*/ 952547 w 4173281"/>
                <a:gd name="connsiteY895" fmla="*/ 2906959 h 5477157"/>
                <a:gd name="connsiteX896" fmla="*/ 955144 w 4173281"/>
                <a:gd name="connsiteY896" fmla="*/ 2927723 h 5477157"/>
                <a:gd name="connsiteX897" fmla="*/ 952547 w 4173281"/>
                <a:gd name="connsiteY897" fmla="*/ 2951081 h 5477157"/>
                <a:gd name="connsiteX898" fmla="*/ 973311 w 4173281"/>
                <a:gd name="connsiteY898" fmla="*/ 3008182 h 5477157"/>
                <a:gd name="connsiteX899" fmla="*/ 911019 w 4173281"/>
                <a:gd name="connsiteY899" fmla="*/ 3096429 h 5477157"/>
                <a:gd name="connsiteX900" fmla="*/ 918807 w 4173281"/>
                <a:gd name="connsiteY900" fmla="*/ 3119790 h 5477157"/>
                <a:gd name="connsiteX901" fmla="*/ 877279 w 4173281"/>
                <a:gd name="connsiteY901" fmla="*/ 3161318 h 5477157"/>
                <a:gd name="connsiteX902" fmla="*/ 835751 w 4173281"/>
                <a:gd name="connsiteY902" fmla="*/ 3119790 h 5477157"/>
                <a:gd name="connsiteX903" fmla="*/ 840942 w 4173281"/>
                <a:gd name="connsiteY903" fmla="*/ 3096429 h 5477157"/>
                <a:gd name="connsiteX904" fmla="*/ 783841 w 4173281"/>
                <a:gd name="connsiteY904" fmla="*/ 3031543 h 5477157"/>
                <a:gd name="connsiteX905" fmla="*/ 742313 w 4173281"/>
                <a:gd name="connsiteY905" fmla="*/ 2984824 h 5477157"/>
                <a:gd name="connsiteX906" fmla="*/ 721549 w 4173281"/>
                <a:gd name="connsiteY906" fmla="*/ 2992609 h 5477157"/>
                <a:gd name="connsiteX907" fmla="*/ 690403 w 4173281"/>
                <a:gd name="connsiteY907" fmla="*/ 2961463 h 5477157"/>
                <a:gd name="connsiteX908" fmla="*/ 721549 w 4173281"/>
                <a:gd name="connsiteY908" fmla="*/ 2930317 h 5477157"/>
                <a:gd name="connsiteX909" fmla="*/ 737122 w 4173281"/>
                <a:gd name="connsiteY909" fmla="*/ 2935508 h 5477157"/>
                <a:gd name="connsiteX910" fmla="*/ 737122 w 4173281"/>
                <a:gd name="connsiteY910" fmla="*/ 2925126 h 5477157"/>
                <a:gd name="connsiteX911" fmla="*/ 778650 w 4173281"/>
                <a:gd name="connsiteY911" fmla="*/ 2842070 h 5477157"/>
                <a:gd name="connsiteX912" fmla="*/ 757886 w 4173281"/>
                <a:gd name="connsiteY912" fmla="*/ 2787566 h 5477157"/>
                <a:gd name="connsiteX913" fmla="*/ 843536 w 4173281"/>
                <a:gd name="connsiteY913" fmla="*/ 2701913 h 5477157"/>
                <a:gd name="connsiteX914" fmla="*/ 918807 w 4173281"/>
                <a:gd name="connsiteY914" fmla="*/ 2748632 h 5477157"/>
                <a:gd name="connsiteX915" fmla="*/ 960335 w 4173281"/>
                <a:gd name="connsiteY915" fmla="*/ 2738250 h 5477157"/>
                <a:gd name="connsiteX916" fmla="*/ 975908 w 4173281"/>
                <a:gd name="connsiteY916" fmla="*/ 2740847 h 5477157"/>
                <a:gd name="connsiteX917" fmla="*/ 965526 w 4173281"/>
                <a:gd name="connsiteY917" fmla="*/ 2712295 h 5477157"/>
                <a:gd name="connsiteX918" fmla="*/ 1009648 w 4173281"/>
                <a:gd name="connsiteY918" fmla="*/ 2668173 h 5477157"/>
                <a:gd name="connsiteX919" fmla="*/ 1640355 w 4173281"/>
                <a:gd name="connsiteY919" fmla="*/ 2668173 h 5477157"/>
                <a:gd name="connsiteX920" fmla="*/ 1637761 w 4173281"/>
                <a:gd name="connsiteY920" fmla="*/ 2686340 h 5477157"/>
                <a:gd name="connsiteX921" fmla="*/ 1648142 w 4173281"/>
                <a:gd name="connsiteY921" fmla="*/ 2670766 h 5477157"/>
                <a:gd name="connsiteX922" fmla="*/ 1640355 w 4173281"/>
                <a:gd name="connsiteY922" fmla="*/ 2668173 h 5477157"/>
                <a:gd name="connsiteX923" fmla="*/ 555437 w 4173281"/>
                <a:gd name="connsiteY923" fmla="*/ 2662981 h 5477157"/>
                <a:gd name="connsiteX924" fmla="*/ 591773 w 4173281"/>
                <a:gd name="connsiteY924" fmla="*/ 2678554 h 5477157"/>
                <a:gd name="connsiteX925" fmla="*/ 594370 w 4173281"/>
                <a:gd name="connsiteY925" fmla="*/ 2678554 h 5477157"/>
                <a:gd name="connsiteX926" fmla="*/ 648874 w 4173281"/>
                <a:gd name="connsiteY926" fmla="*/ 2733058 h 5477157"/>
                <a:gd name="connsiteX927" fmla="*/ 646280 w 4173281"/>
                <a:gd name="connsiteY927" fmla="*/ 2751228 h 5477157"/>
                <a:gd name="connsiteX928" fmla="*/ 724145 w 4173281"/>
                <a:gd name="connsiteY928" fmla="*/ 2829093 h 5477157"/>
                <a:gd name="connsiteX929" fmla="*/ 646280 w 4173281"/>
                <a:gd name="connsiteY929" fmla="*/ 2906958 h 5477157"/>
                <a:gd name="connsiteX930" fmla="*/ 568415 w 4173281"/>
                <a:gd name="connsiteY930" fmla="*/ 2829093 h 5477157"/>
                <a:gd name="connsiteX931" fmla="*/ 581391 w 4173281"/>
                <a:gd name="connsiteY931" fmla="*/ 2787565 h 5477157"/>
                <a:gd name="connsiteX932" fmla="*/ 547651 w 4173281"/>
                <a:gd name="connsiteY932" fmla="*/ 2761610 h 5477157"/>
                <a:gd name="connsiteX933" fmla="*/ 506124 w 4173281"/>
                <a:gd name="connsiteY933" fmla="*/ 2712294 h 5477157"/>
                <a:gd name="connsiteX934" fmla="*/ 555437 w 4173281"/>
                <a:gd name="connsiteY934" fmla="*/ 2662981 h 5477157"/>
                <a:gd name="connsiteX935" fmla="*/ 786438 w 4173281"/>
                <a:gd name="connsiteY935" fmla="*/ 2637027 h 5477157"/>
                <a:gd name="connsiteX936" fmla="*/ 817584 w 4173281"/>
                <a:gd name="connsiteY936" fmla="*/ 2668173 h 5477157"/>
                <a:gd name="connsiteX937" fmla="*/ 786438 w 4173281"/>
                <a:gd name="connsiteY937" fmla="*/ 2699319 h 5477157"/>
                <a:gd name="connsiteX938" fmla="*/ 755292 w 4173281"/>
                <a:gd name="connsiteY938" fmla="*/ 2668173 h 5477157"/>
                <a:gd name="connsiteX939" fmla="*/ 786438 w 4173281"/>
                <a:gd name="connsiteY939" fmla="*/ 2637027 h 5477157"/>
                <a:gd name="connsiteX940" fmla="*/ 1897308 w 4173281"/>
                <a:gd name="connsiteY940" fmla="*/ 2582523 h 5477157"/>
                <a:gd name="connsiteX941" fmla="*/ 1910287 w 4173281"/>
                <a:gd name="connsiteY941" fmla="*/ 2595499 h 5477157"/>
                <a:gd name="connsiteX942" fmla="*/ 1897308 w 4173281"/>
                <a:gd name="connsiteY942" fmla="*/ 2608478 h 5477157"/>
                <a:gd name="connsiteX943" fmla="*/ 1884332 w 4173281"/>
                <a:gd name="connsiteY943" fmla="*/ 2595499 h 5477157"/>
                <a:gd name="connsiteX944" fmla="*/ 1897308 w 4173281"/>
                <a:gd name="connsiteY944" fmla="*/ 2582523 h 5477157"/>
                <a:gd name="connsiteX945" fmla="*/ 160921 w 4173281"/>
                <a:gd name="connsiteY945" fmla="*/ 2574734 h 5477157"/>
                <a:gd name="connsiteX946" fmla="*/ 202449 w 4173281"/>
                <a:gd name="connsiteY946" fmla="*/ 2616262 h 5477157"/>
                <a:gd name="connsiteX947" fmla="*/ 160921 w 4173281"/>
                <a:gd name="connsiteY947" fmla="*/ 2657790 h 5477157"/>
                <a:gd name="connsiteX948" fmla="*/ 119393 w 4173281"/>
                <a:gd name="connsiteY948" fmla="*/ 2616262 h 5477157"/>
                <a:gd name="connsiteX949" fmla="*/ 160921 w 4173281"/>
                <a:gd name="connsiteY949" fmla="*/ 2574734 h 5477157"/>
                <a:gd name="connsiteX950" fmla="*/ 2400837 w 4173281"/>
                <a:gd name="connsiteY950" fmla="*/ 2538398 h 5477157"/>
                <a:gd name="connsiteX951" fmla="*/ 2413814 w 4173281"/>
                <a:gd name="connsiteY951" fmla="*/ 2559162 h 5477157"/>
                <a:gd name="connsiteX952" fmla="*/ 2419004 w 4173281"/>
                <a:gd name="connsiteY952" fmla="*/ 2551374 h 5477157"/>
                <a:gd name="connsiteX953" fmla="*/ 2400837 w 4173281"/>
                <a:gd name="connsiteY953" fmla="*/ 2538398 h 5477157"/>
                <a:gd name="connsiteX954" fmla="*/ 2136097 w 4173281"/>
                <a:gd name="connsiteY954" fmla="*/ 2530611 h 5477157"/>
                <a:gd name="connsiteX955" fmla="*/ 2125715 w 4173281"/>
                <a:gd name="connsiteY955" fmla="*/ 2533207 h 5477157"/>
                <a:gd name="connsiteX956" fmla="*/ 2140219 w 4173281"/>
                <a:gd name="connsiteY956" fmla="*/ 2547986 h 5477157"/>
                <a:gd name="connsiteX957" fmla="*/ 2140638 w 4173281"/>
                <a:gd name="connsiteY957" fmla="*/ 2549752 h 5477157"/>
                <a:gd name="connsiteX958" fmla="*/ 2143171 w 4173281"/>
                <a:gd name="connsiteY958" fmla="*/ 2551221 h 5477157"/>
                <a:gd name="connsiteX959" fmla="*/ 2154263 w 4173281"/>
                <a:gd name="connsiteY959" fmla="*/ 2572138 h 5477157"/>
                <a:gd name="connsiteX960" fmla="*/ 2156861 w 4173281"/>
                <a:gd name="connsiteY960" fmla="*/ 2559162 h 5477157"/>
                <a:gd name="connsiteX961" fmla="*/ 2143171 w 4173281"/>
                <a:gd name="connsiteY961" fmla="*/ 2551221 h 5477157"/>
                <a:gd name="connsiteX962" fmla="*/ 2142908 w 4173281"/>
                <a:gd name="connsiteY962" fmla="*/ 2550726 h 5477157"/>
                <a:gd name="connsiteX963" fmla="*/ 2140219 w 4173281"/>
                <a:gd name="connsiteY963" fmla="*/ 2547986 h 5477157"/>
                <a:gd name="connsiteX964" fmla="*/ 1180949 w 4173281"/>
                <a:gd name="connsiteY964" fmla="*/ 2522824 h 5477157"/>
                <a:gd name="connsiteX965" fmla="*/ 1227668 w 4173281"/>
                <a:gd name="connsiteY965" fmla="*/ 2572137 h 5477157"/>
                <a:gd name="connsiteX966" fmla="*/ 1222477 w 4173281"/>
                <a:gd name="connsiteY966" fmla="*/ 2595498 h 5477157"/>
                <a:gd name="connsiteX967" fmla="*/ 1261411 w 4173281"/>
                <a:gd name="connsiteY967" fmla="*/ 2629238 h 5477157"/>
                <a:gd name="connsiteX968" fmla="*/ 1279578 w 4173281"/>
                <a:gd name="connsiteY968" fmla="*/ 2621453 h 5477157"/>
                <a:gd name="connsiteX969" fmla="*/ 1308130 w 4173281"/>
                <a:gd name="connsiteY969" fmla="*/ 2650002 h 5477157"/>
                <a:gd name="connsiteX970" fmla="*/ 1279578 w 4173281"/>
                <a:gd name="connsiteY970" fmla="*/ 2678554 h 5477157"/>
                <a:gd name="connsiteX971" fmla="*/ 1261411 w 4173281"/>
                <a:gd name="connsiteY971" fmla="*/ 2670766 h 5477157"/>
                <a:gd name="connsiteX972" fmla="*/ 1251029 w 4173281"/>
                <a:gd name="connsiteY972" fmla="*/ 2688936 h 5477157"/>
                <a:gd name="connsiteX973" fmla="*/ 1251029 w 4173281"/>
                <a:gd name="connsiteY973" fmla="*/ 2699318 h 5477157"/>
                <a:gd name="connsiteX974" fmla="*/ 1191331 w 4173281"/>
                <a:gd name="connsiteY974" fmla="*/ 2759013 h 5477157"/>
                <a:gd name="connsiteX975" fmla="*/ 1131637 w 4173281"/>
                <a:gd name="connsiteY975" fmla="*/ 2699318 h 5477157"/>
                <a:gd name="connsiteX976" fmla="*/ 1152400 w 4173281"/>
                <a:gd name="connsiteY976" fmla="*/ 2655193 h 5477157"/>
                <a:gd name="connsiteX977" fmla="*/ 1152400 w 4173281"/>
                <a:gd name="connsiteY977" fmla="*/ 2652599 h 5477157"/>
                <a:gd name="connsiteX978" fmla="*/ 1162782 w 4173281"/>
                <a:gd name="connsiteY978" fmla="*/ 2618856 h 5477157"/>
                <a:gd name="connsiteX979" fmla="*/ 1131637 w 4173281"/>
                <a:gd name="connsiteY979" fmla="*/ 2572137 h 5477157"/>
                <a:gd name="connsiteX980" fmla="*/ 1180949 w 4173281"/>
                <a:gd name="connsiteY980" fmla="*/ 2522824 h 5477157"/>
                <a:gd name="connsiteX981" fmla="*/ 903233 w 4173281"/>
                <a:gd name="connsiteY981" fmla="*/ 2517634 h 5477157"/>
                <a:gd name="connsiteX982" fmla="*/ 952549 w 4173281"/>
                <a:gd name="connsiteY982" fmla="*/ 2566947 h 5477157"/>
                <a:gd name="connsiteX983" fmla="*/ 903233 w 4173281"/>
                <a:gd name="connsiteY983" fmla="*/ 2616263 h 5477157"/>
                <a:gd name="connsiteX984" fmla="*/ 853920 w 4173281"/>
                <a:gd name="connsiteY984" fmla="*/ 2566947 h 5477157"/>
                <a:gd name="connsiteX985" fmla="*/ 903233 w 4173281"/>
                <a:gd name="connsiteY985" fmla="*/ 2517634 h 5477157"/>
                <a:gd name="connsiteX986" fmla="*/ 36337 w 4173281"/>
                <a:gd name="connsiteY986" fmla="*/ 2515039 h 5477157"/>
                <a:gd name="connsiteX987" fmla="*/ 49316 w 4173281"/>
                <a:gd name="connsiteY987" fmla="*/ 2528015 h 5477157"/>
                <a:gd name="connsiteX988" fmla="*/ 36337 w 4173281"/>
                <a:gd name="connsiteY988" fmla="*/ 2540994 h 5477157"/>
                <a:gd name="connsiteX989" fmla="*/ 23361 w 4173281"/>
                <a:gd name="connsiteY989" fmla="*/ 2528015 h 5477157"/>
                <a:gd name="connsiteX990" fmla="*/ 36337 w 4173281"/>
                <a:gd name="connsiteY990" fmla="*/ 2515039 h 5477157"/>
                <a:gd name="connsiteX991" fmla="*/ 903234 w 4173281"/>
                <a:gd name="connsiteY991" fmla="*/ 2434578 h 5477157"/>
                <a:gd name="connsiteX992" fmla="*/ 934380 w 4173281"/>
                <a:gd name="connsiteY992" fmla="*/ 2465724 h 5477157"/>
                <a:gd name="connsiteX993" fmla="*/ 903234 w 4173281"/>
                <a:gd name="connsiteY993" fmla="*/ 2496870 h 5477157"/>
                <a:gd name="connsiteX994" fmla="*/ 872088 w 4173281"/>
                <a:gd name="connsiteY994" fmla="*/ 2465724 h 5477157"/>
                <a:gd name="connsiteX995" fmla="*/ 903234 w 4173281"/>
                <a:gd name="connsiteY995" fmla="*/ 2434578 h 5477157"/>
                <a:gd name="connsiteX996" fmla="*/ 2188007 w 4173281"/>
                <a:gd name="connsiteY996" fmla="*/ 2416408 h 5477157"/>
                <a:gd name="connsiteX997" fmla="*/ 2169837 w 4173281"/>
                <a:gd name="connsiteY997" fmla="*/ 2437172 h 5477157"/>
                <a:gd name="connsiteX998" fmla="*/ 2175027 w 4173281"/>
                <a:gd name="connsiteY998" fmla="*/ 2450151 h 5477157"/>
                <a:gd name="connsiteX999" fmla="*/ 2167242 w 4173281"/>
                <a:gd name="connsiteY999" fmla="*/ 2468318 h 5477157"/>
                <a:gd name="connsiteX1000" fmla="*/ 2169837 w 4173281"/>
                <a:gd name="connsiteY1000" fmla="*/ 2481297 h 5477157"/>
                <a:gd name="connsiteX1001" fmla="*/ 2164646 w 4173281"/>
                <a:gd name="connsiteY1001" fmla="*/ 2502061 h 5477157"/>
                <a:gd name="connsiteX1002" fmla="*/ 2188007 w 4173281"/>
                <a:gd name="connsiteY1002" fmla="*/ 2522825 h 5477157"/>
                <a:gd name="connsiteX1003" fmla="*/ 2208771 w 4173281"/>
                <a:gd name="connsiteY1003" fmla="*/ 2517634 h 5477157"/>
                <a:gd name="connsiteX1004" fmla="*/ 2263274 w 4173281"/>
                <a:gd name="connsiteY1004" fmla="*/ 2572138 h 5477157"/>
                <a:gd name="connsiteX1005" fmla="*/ 2260680 w 4173281"/>
                <a:gd name="connsiteY1005" fmla="*/ 2582520 h 5477157"/>
                <a:gd name="connsiteX1006" fmla="*/ 2286635 w 4173281"/>
                <a:gd name="connsiteY1006" fmla="*/ 2566947 h 5477157"/>
                <a:gd name="connsiteX1007" fmla="*/ 2320375 w 4173281"/>
                <a:gd name="connsiteY1007" fmla="*/ 2600690 h 5477157"/>
                <a:gd name="connsiteX1008" fmla="*/ 2286635 w 4173281"/>
                <a:gd name="connsiteY1008" fmla="*/ 2634430 h 5477157"/>
                <a:gd name="connsiteX1009" fmla="*/ 2273657 w 4173281"/>
                <a:gd name="connsiteY1009" fmla="*/ 2631836 h 5477157"/>
                <a:gd name="connsiteX1010" fmla="*/ 2273657 w 4173281"/>
                <a:gd name="connsiteY1010" fmla="*/ 2634430 h 5477157"/>
                <a:gd name="connsiteX1011" fmla="*/ 2213962 w 4173281"/>
                <a:gd name="connsiteY1011" fmla="*/ 2694127 h 5477157"/>
                <a:gd name="connsiteX1012" fmla="*/ 2211364 w 4173281"/>
                <a:gd name="connsiteY1012" fmla="*/ 2694127 h 5477157"/>
                <a:gd name="connsiteX1013" fmla="*/ 2216556 w 4173281"/>
                <a:gd name="connsiteY1013" fmla="*/ 2707104 h 5477157"/>
                <a:gd name="connsiteX1014" fmla="*/ 2219153 w 4173281"/>
                <a:gd name="connsiteY1014" fmla="*/ 2707104 h 5477157"/>
                <a:gd name="connsiteX1015" fmla="*/ 2237319 w 4173281"/>
                <a:gd name="connsiteY1015" fmla="*/ 2717486 h 5477157"/>
                <a:gd name="connsiteX1016" fmla="*/ 2273657 w 4173281"/>
                <a:gd name="connsiteY1016" fmla="*/ 2688937 h 5477157"/>
                <a:gd name="connsiteX1017" fmla="*/ 2273657 w 4173281"/>
                <a:gd name="connsiteY1017" fmla="*/ 2683746 h 5477157"/>
                <a:gd name="connsiteX1018" fmla="*/ 2291827 w 4173281"/>
                <a:gd name="connsiteY1018" fmla="*/ 2665576 h 5477157"/>
                <a:gd name="connsiteX1019" fmla="*/ 2309993 w 4173281"/>
                <a:gd name="connsiteY1019" fmla="*/ 2683746 h 5477157"/>
                <a:gd name="connsiteX1020" fmla="*/ 2307399 w 4173281"/>
                <a:gd name="connsiteY1020" fmla="*/ 2691531 h 5477157"/>
                <a:gd name="connsiteX1021" fmla="*/ 2330758 w 4173281"/>
                <a:gd name="connsiteY1021" fmla="*/ 2709701 h 5477157"/>
                <a:gd name="connsiteX1022" fmla="*/ 2338545 w 4173281"/>
                <a:gd name="connsiteY1022" fmla="*/ 2696723 h 5477157"/>
                <a:gd name="connsiteX1023" fmla="*/ 2369691 w 4173281"/>
                <a:gd name="connsiteY1023" fmla="*/ 2675958 h 5477157"/>
                <a:gd name="connsiteX1024" fmla="*/ 2390455 w 4173281"/>
                <a:gd name="connsiteY1024" fmla="*/ 2683746 h 5477157"/>
                <a:gd name="connsiteX1025" fmla="*/ 2400837 w 4173281"/>
                <a:gd name="connsiteY1025" fmla="*/ 2681149 h 5477157"/>
                <a:gd name="connsiteX1026" fmla="*/ 2390455 w 4173281"/>
                <a:gd name="connsiteY1026" fmla="*/ 2652600 h 5477157"/>
                <a:gd name="connsiteX1027" fmla="*/ 2377476 w 4173281"/>
                <a:gd name="connsiteY1027" fmla="*/ 2634430 h 5477157"/>
                <a:gd name="connsiteX1028" fmla="*/ 2380074 w 4173281"/>
                <a:gd name="connsiteY1028" fmla="*/ 2626645 h 5477157"/>
                <a:gd name="connsiteX1029" fmla="*/ 2367094 w 4173281"/>
                <a:gd name="connsiteY1029" fmla="*/ 2629239 h 5477157"/>
                <a:gd name="connsiteX1030" fmla="*/ 2351521 w 4173281"/>
                <a:gd name="connsiteY1030" fmla="*/ 2639621 h 5477157"/>
                <a:gd name="connsiteX1031" fmla="*/ 2335948 w 4173281"/>
                <a:gd name="connsiteY1031" fmla="*/ 2624048 h 5477157"/>
                <a:gd name="connsiteX1032" fmla="*/ 2335948 w 4173281"/>
                <a:gd name="connsiteY1032" fmla="*/ 2618858 h 5477157"/>
                <a:gd name="connsiteX1033" fmla="*/ 2315184 w 4173281"/>
                <a:gd name="connsiteY1033" fmla="*/ 2574735 h 5477157"/>
                <a:gd name="connsiteX1034" fmla="*/ 2315184 w 4173281"/>
                <a:gd name="connsiteY1034" fmla="*/ 2564353 h 5477157"/>
                <a:gd name="connsiteX1035" fmla="*/ 2312590 w 4173281"/>
                <a:gd name="connsiteY1035" fmla="*/ 2561756 h 5477157"/>
                <a:gd name="connsiteX1036" fmla="*/ 2309993 w 4173281"/>
                <a:gd name="connsiteY1036" fmla="*/ 2561756 h 5477157"/>
                <a:gd name="connsiteX1037" fmla="*/ 2276253 w 4173281"/>
                <a:gd name="connsiteY1037" fmla="*/ 2546183 h 5477157"/>
                <a:gd name="connsiteX1038" fmla="*/ 2221747 w 4173281"/>
                <a:gd name="connsiteY1038" fmla="*/ 2452745 h 5477157"/>
                <a:gd name="connsiteX1039" fmla="*/ 2188007 w 4173281"/>
                <a:gd name="connsiteY1039" fmla="*/ 2416408 h 5477157"/>
                <a:gd name="connsiteX1040" fmla="*/ 763076 w 4173281"/>
                <a:gd name="connsiteY1040" fmla="*/ 2369692 h 5477157"/>
                <a:gd name="connsiteX1041" fmla="*/ 807201 w 4173281"/>
                <a:gd name="connsiteY1041" fmla="*/ 2413814 h 5477157"/>
                <a:gd name="connsiteX1042" fmla="*/ 763076 w 4173281"/>
                <a:gd name="connsiteY1042" fmla="*/ 2457939 h 5477157"/>
                <a:gd name="connsiteX1043" fmla="*/ 718954 w 4173281"/>
                <a:gd name="connsiteY1043" fmla="*/ 2413814 h 5477157"/>
                <a:gd name="connsiteX1044" fmla="*/ 763076 w 4173281"/>
                <a:gd name="connsiteY1044" fmla="*/ 2369692 h 5477157"/>
                <a:gd name="connsiteX1045" fmla="*/ 555437 w 4173281"/>
                <a:gd name="connsiteY1045" fmla="*/ 2364501 h 5477157"/>
                <a:gd name="connsiteX1046" fmla="*/ 630708 w 4173281"/>
                <a:gd name="connsiteY1046" fmla="*/ 2439769 h 5477157"/>
                <a:gd name="connsiteX1047" fmla="*/ 555437 w 4173281"/>
                <a:gd name="connsiteY1047" fmla="*/ 2515040 h 5477157"/>
                <a:gd name="connsiteX1048" fmla="*/ 480169 w 4173281"/>
                <a:gd name="connsiteY1048" fmla="*/ 2439769 h 5477157"/>
                <a:gd name="connsiteX1049" fmla="*/ 555437 w 4173281"/>
                <a:gd name="connsiteY1049" fmla="*/ 2364501 h 5477157"/>
                <a:gd name="connsiteX1050" fmla="*/ 295887 w 4173281"/>
                <a:gd name="connsiteY1050" fmla="*/ 2299611 h 5477157"/>
                <a:gd name="connsiteX1051" fmla="*/ 321842 w 4173281"/>
                <a:gd name="connsiteY1051" fmla="*/ 2325566 h 5477157"/>
                <a:gd name="connsiteX1052" fmla="*/ 295887 w 4173281"/>
                <a:gd name="connsiteY1052" fmla="*/ 2351521 h 5477157"/>
                <a:gd name="connsiteX1053" fmla="*/ 269932 w 4173281"/>
                <a:gd name="connsiteY1053" fmla="*/ 2325566 h 5477157"/>
                <a:gd name="connsiteX1054" fmla="*/ 295887 w 4173281"/>
                <a:gd name="connsiteY1054" fmla="*/ 2299611 h 5477157"/>
                <a:gd name="connsiteX1055" fmla="*/ 1642949 w 4173281"/>
                <a:gd name="connsiteY1055" fmla="*/ 2291826 h 5477157"/>
                <a:gd name="connsiteX1056" fmla="*/ 1663713 w 4173281"/>
                <a:gd name="connsiteY1056" fmla="*/ 2297017 h 5477157"/>
                <a:gd name="connsiteX1057" fmla="*/ 1679286 w 4173281"/>
                <a:gd name="connsiteY1057" fmla="*/ 2291826 h 5477157"/>
                <a:gd name="connsiteX1058" fmla="*/ 1707838 w 4173281"/>
                <a:gd name="connsiteY1058" fmla="*/ 2320376 h 5477157"/>
                <a:gd name="connsiteX1059" fmla="*/ 1681883 w 4173281"/>
                <a:gd name="connsiteY1059" fmla="*/ 2348927 h 5477157"/>
                <a:gd name="connsiteX1060" fmla="*/ 1642949 w 4173281"/>
                <a:gd name="connsiteY1060" fmla="*/ 2374882 h 5477157"/>
                <a:gd name="connsiteX1061" fmla="*/ 1598827 w 4173281"/>
                <a:gd name="connsiteY1061" fmla="*/ 2330758 h 5477157"/>
                <a:gd name="connsiteX1062" fmla="*/ 1642949 w 4173281"/>
                <a:gd name="connsiteY1062" fmla="*/ 2291826 h 5477157"/>
                <a:gd name="connsiteX1063" fmla="*/ 2522825 w 4173281"/>
                <a:gd name="connsiteY1063" fmla="*/ 2265869 h 5477157"/>
                <a:gd name="connsiteX1064" fmla="*/ 2504657 w 4173281"/>
                <a:gd name="connsiteY1064" fmla="*/ 2276251 h 5477157"/>
                <a:gd name="connsiteX1065" fmla="*/ 2507251 w 4173281"/>
                <a:gd name="connsiteY1065" fmla="*/ 2289230 h 5477157"/>
                <a:gd name="connsiteX1066" fmla="*/ 2507251 w 4173281"/>
                <a:gd name="connsiteY1066" fmla="*/ 2294421 h 5477157"/>
                <a:gd name="connsiteX1067" fmla="*/ 2535803 w 4173281"/>
                <a:gd name="connsiteY1067" fmla="*/ 2291824 h 5477157"/>
                <a:gd name="connsiteX1068" fmla="*/ 2551376 w 4173281"/>
                <a:gd name="connsiteY1068" fmla="*/ 2294421 h 5477157"/>
                <a:gd name="connsiteX1069" fmla="*/ 2553970 w 4173281"/>
                <a:gd name="connsiteY1069" fmla="*/ 2289230 h 5477157"/>
                <a:gd name="connsiteX1070" fmla="*/ 2553970 w 4173281"/>
                <a:gd name="connsiteY1070" fmla="*/ 2284039 h 5477157"/>
                <a:gd name="connsiteX1071" fmla="*/ 2522825 w 4173281"/>
                <a:gd name="connsiteY1071" fmla="*/ 2265869 h 5477157"/>
                <a:gd name="connsiteX1072" fmla="*/ 1020033 w 4173281"/>
                <a:gd name="connsiteY1072" fmla="*/ 2229535 h 5477157"/>
                <a:gd name="connsiteX1073" fmla="*/ 1071943 w 4173281"/>
                <a:gd name="connsiteY1073" fmla="*/ 2278848 h 5477157"/>
                <a:gd name="connsiteX1074" fmla="*/ 1082325 w 4173281"/>
                <a:gd name="connsiteY1074" fmla="*/ 2276254 h 5477157"/>
                <a:gd name="connsiteX1075" fmla="*/ 1108280 w 4173281"/>
                <a:gd name="connsiteY1075" fmla="*/ 2302209 h 5477157"/>
                <a:gd name="connsiteX1076" fmla="*/ 1082325 w 4173281"/>
                <a:gd name="connsiteY1076" fmla="*/ 2328164 h 5477157"/>
                <a:gd name="connsiteX1077" fmla="*/ 1056370 w 4173281"/>
                <a:gd name="connsiteY1077" fmla="*/ 2325567 h 5477157"/>
                <a:gd name="connsiteX1078" fmla="*/ 1053773 w 4173281"/>
                <a:gd name="connsiteY1078" fmla="*/ 2328164 h 5477157"/>
                <a:gd name="connsiteX1079" fmla="*/ 1061561 w 4173281"/>
                <a:gd name="connsiteY1079" fmla="*/ 2356713 h 5477157"/>
                <a:gd name="connsiteX1080" fmla="*/ 1048582 w 4173281"/>
                <a:gd name="connsiteY1080" fmla="*/ 2393050 h 5477157"/>
                <a:gd name="connsiteX1081" fmla="*/ 1077134 w 4173281"/>
                <a:gd name="connsiteY1081" fmla="*/ 2424196 h 5477157"/>
                <a:gd name="connsiteX1082" fmla="*/ 1077134 w 4173281"/>
                <a:gd name="connsiteY1082" fmla="*/ 2429387 h 5477157"/>
                <a:gd name="connsiteX1083" fmla="*/ 1084919 w 4173281"/>
                <a:gd name="connsiteY1083" fmla="*/ 2426793 h 5477157"/>
                <a:gd name="connsiteX1084" fmla="*/ 1118662 w 4173281"/>
                <a:gd name="connsiteY1084" fmla="*/ 2460533 h 5477157"/>
                <a:gd name="connsiteX1085" fmla="*/ 1087516 w 4173281"/>
                <a:gd name="connsiteY1085" fmla="*/ 2491679 h 5477157"/>
                <a:gd name="connsiteX1086" fmla="*/ 1090110 w 4173281"/>
                <a:gd name="connsiteY1086" fmla="*/ 2499467 h 5477157"/>
                <a:gd name="connsiteX1087" fmla="*/ 1069346 w 4173281"/>
                <a:gd name="connsiteY1087" fmla="*/ 2520231 h 5477157"/>
                <a:gd name="connsiteX1088" fmla="*/ 1048582 w 4173281"/>
                <a:gd name="connsiteY1088" fmla="*/ 2499467 h 5477157"/>
                <a:gd name="connsiteX1089" fmla="*/ 1061561 w 4173281"/>
                <a:gd name="connsiteY1089" fmla="*/ 2481297 h 5477157"/>
                <a:gd name="connsiteX1090" fmla="*/ 1053773 w 4173281"/>
                <a:gd name="connsiteY1090" fmla="*/ 2457939 h 5477157"/>
                <a:gd name="connsiteX1091" fmla="*/ 1053773 w 4173281"/>
                <a:gd name="connsiteY1091" fmla="*/ 2452748 h 5477157"/>
                <a:gd name="connsiteX1092" fmla="*/ 1045988 w 4173281"/>
                <a:gd name="connsiteY1092" fmla="*/ 2455342 h 5477157"/>
                <a:gd name="connsiteX1093" fmla="*/ 1012245 w 4173281"/>
                <a:gd name="connsiteY1093" fmla="*/ 2421602 h 5477157"/>
                <a:gd name="connsiteX1094" fmla="*/ 1014842 w 4173281"/>
                <a:gd name="connsiteY1094" fmla="*/ 2413814 h 5477157"/>
                <a:gd name="connsiteX1095" fmla="*/ 1001863 w 4173281"/>
                <a:gd name="connsiteY1095" fmla="*/ 2416411 h 5477157"/>
                <a:gd name="connsiteX1096" fmla="*/ 939571 w 4173281"/>
                <a:gd name="connsiteY1096" fmla="*/ 2364501 h 5477157"/>
                <a:gd name="connsiteX1097" fmla="*/ 887661 w 4173281"/>
                <a:gd name="connsiteY1097" fmla="*/ 2403432 h 5477157"/>
                <a:gd name="connsiteX1098" fmla="*/ 833157 w 4173281"/>
                <a:gd name="connsiteY1098" fmla="*/ 2348928 h 5477157"/>
                <a:gd name="connsiteX1099" fmla="*/ 887661 w 4173281"/>
                <a:gd name="connsiteY1099" fmla="*/ 2294421 h 5477157"/>
                <a:gd name="connsiteX1100" fmla="*/ 939571 w 4173281"/>
                <a:gd name="connsiteY1100" fmla="*/ 2335949 h 5477157"/>
                <a:gd name="connsiteX1101" fmla="*/ 970717 w 4173281"/>
                <a:gd name="connsiteY1101" fmla="*/ 2294421 h 5477157"/>
                <a:gd name="connsiteX1102" fmla="*/ 968123 w 4173281"/>
                <a:gd name="connsiteY1102" fmla="*/ 2281445 h 5477157"/>
                <a:gd name="connsiteX1103" fmla="*/ 1020033 w 4173281"/>
                <a:gd name="connsiteY1103" fmla="*/ 2229535 h 5477157"/>
                <a:gd name="connsiteX1104" fmla="*/ 1645547 w 4173281"/>
                <a:gd name="connsiteY1104" fmla="*/ 2221747 h 5477157"/>
                <a:gd name="connsiteX1105" fmla="*/ 1676693 w 4173281"/>
                <a:gd name="connsiteY1105" fmla="*/ 2252893 h 5477157"/>
                <a:gd name="connsiteX1106" fmla="*/ 1645547 w 4173281"/>
                <a:gd name="connsiteY1106" fmla="*/ 2284039 h 5477157"/>
                <a:gd name="connsiteX1107" fmla="*/ 1614401 w 4173281"/>
                <a:gd name="connsiteY1107" fmla="*/ 2252893 h 5477157"/>
                <a:gd name="connsiteX1108" fmla="*/ 1645547 w 4173281"/>
                <a:gd name="connsiteY1108" fmla="*/ 2221747 h 5477157"/>
                <a:gd name="connsiteX1109" fmla="*/ 2252893 w 4173281"/>
                <a:gd name="connsiteY1109" fmla="*/ 2213959 h 5477157"/>
                <a:gd name="connsiteX1110" fmla="*/ 2247702 w 4173281"/>
                <a:gd name="connsiteY1110" fmla="*/ 2216556 h 5477157"/>
                <a:gd name="connsiteX1111" fmla="*/ 2268465 w 4173281"/>
                <a:gd name="connsiteY1111" fmla="*/ 2265869 h 5477157"/>
                <a:gd name="connsiteX1112" fmla="*/ 2250298 w 4173281"/>
                <a:gd name="connsiteY1112" fmla="*/ 2309994 h 5477157"/>
                <a:gd name="connsiteX1113" fmla="*/ 2255489 w 4173281"/>
                <a:gd name="connsiteY1113" fmla="*/ 2309994 h 5477157"/>
                <a:gd name="connsiteX1114" fmla="*/ 2299612 w 4173281"/>
                <a:gd name="connsiteY1114" fmla="*/ 2276251 h 5477157"/>
                <a:gd name="connsiteX1115" fmla="*/ 2307399 w 4173281"/>
                <a:gd name="connsiteY1115" fmla="*/ 2276251 h 5477157"/>
                <a:gd name="connsiteX1116" fmla="*/ 2325567 w 4173281"/>
                <a:gd name="connsiteY1116" fmla="*/ 2247702 h 5477157"/>
                <a:gd name="connsiteX1117" fmla="*/ 2307399 w 4173281"/>
                <a:gd name="connsiteY1117" fmla="*/ 2250296 h 5477157"/>
                <a:gd name="connsiteX1118" fmla="*/ 2265871 w 4173281"/>
                <a:gd name="connsiteY1118" fmla="*/ 2221747 h 5477157"/>
                <a:gd name="connsiteX1119" fmla="*/ 2252893 w 4173281"/>
                <a:gd name="connsiteY1119" fmla="*/ 2213959 h 5477157"/>
                <a:gd name="connsiteX1120" fmla="*/ 1497605 w 4173281"/>
                <a:gd name="connsiteY1120" fmla="*/ 2190600 h 5477157"/>
                <a:gd name="connsiteX1121" fmla="*/ 1523560 w 4173281"/>
                <a:gd name="connsiteY1121" fmla="*/ 2216555 h 5477157"/>
                <a:gd name="connsiteX1122" fmla="*/ 1497605 w 4173281"/>
                <a:gd name="connsiteY1122" fmla="*/ 2242510 h 5477157"/>
                <a:gd name="connsiteX1123" fmla="*/ 1471650 w 4173281"/>
                <a:gd name="connsiteY1123" fmla="*/ 2216555 h 5477157"/>
                <a:gd name="connsiteX1124" fmla="*/ 1497605 w 4173281"/>
                <a:gd name="connsiteY1124" fmla="*/ 2190600 h 5477157"/>
                <a:gd name="connsiteX1125" fmla="*/ 628111 w 4173281"/>
                <a:gd name="connsiteY1125" fmla="*/ 2188006 h 5477157"/>
                <a:gd name="connsiteX1126" fmla="*/ 659257 w 4173281"/>
                <a:gd name="connsiteY1126" fmla="*/ 2219152 h 5477157"/>
                <a:gd name="connsiteX1127" fmla="*/ 628111 w 4173281"/>
                <a:gd name="connsiteY1127" fmla="*/ 2250298 h 5477157"/>
                <a:gd name="connsiteX1128" fmla="*/ 596965 w 4173281"/>
                <a:gd name="connsiteY1128" fmla="*/ 2219152 h 5477157"/>
                <a:gd name="connsiteX1129" fmla="*/ 628111 w 4173281"/>
                <a:gd name="connsiteY1129" fmla="*/ 2188006 h 5477157"/>
                <a:gd name="connsiteX1130" fmla="*/ 2232128 w 4173281"/>
                <a:gd name="connsiteY1130" fmla="*/ 2175028 h 5477157"/>
                <a:gd name="connsiteX1131" fmla="*/ 2226938 w 4173281"/>
                <a:gd name="connsiteY1131" fmla="*/ 2177622 h 5477157"/>
                <a:gd name="connsiteX1132" fmla="*/ 2200982 w 4173281"/>
                <a:gd name="connsiteY1132" fmla="*/ 2195793 h 5477157"/>
                <a:gd name="connsiteX1133" fmla="*/ 2224343 w 4173281"/>
                <a:gd name="connsiteY1133" fmla="*/ 2200983 h 5477157"/>
                <a:gd name="connsiteX1134" fmla="*/ 2224343 w 4173281"/>
                <a:gd name="connsiteY1134" fmla="*/ 2195793 h 5477157"/>
                <a:gd name="connsiteX1135" fmla="*/ 2232128 w 4173281"/>
                <a:gd name="connsiteY1135" fmla="*/ 2177622 h 5477157"/>
                <a:gd name="connsiteX1136" fmla="*/ 2369691 w 4173281"/>
                <a:gd name="connsiteY1136" fmla="*/ 2172432 h 5477157"/>
                <a:gd name="connsiteX1137" fmla="*/ 2354119 w 4173281"/>
                <a:gd name="connsiteY1137" fmla="*/ 2206174 h 5477157"/>
                <a:gd name="connsiteX1138" fmla="*/ 2343736 w 4173281"/>
                <a:gd name="connsiteY1138" fmla="*/ 2237320 h 5477157"/>
                <a:gd name="connsiteX1139" fmla="*/ 2380074 w 4173281"/>
                <a:gd name="connsiteY1139" fmla="*/ 2226938 h 5477157"/>
                <a:gd name="connsiteX1140" fmla="*/ 2380074 w 4173281"/>
                <a:gd name="connsiteY1140" fmla="*/ 2221747 h 5477157"/>
                <a:gd name="connsiteX1141" fmla="*/ 2393049 w 4173281"/>
                <a:gd name="connsiteY1141" fmla="*/ 2198387 h 5477157"/>
                <a:gd name="connsiteX1142" fmla="*/ 2395646 w 4173281"/>
                <a:gd name="connsiteY1142" fmla="*/ 2182813 h 5477157"/>
                <a:gd name="connsiteX1143" fmla="*/ 2374883 w 4173281"/>
                <a:gd name="connsiteY1143" fmla="*/ 2172432 h 5477157"/>
                <a:gd name="connsiteX1144" fmla="*/ 892851 w 4173281"/>
                <a:gd name="connsiteY1144" fmla="*/ 2167243 h 5477157"/>
                <a:gd name="connsiteX1145" fmla="*/ 923997 w 4173281"/>
                <a:gd name="connsiteY1145" fmla="*/ 2198389 h 5477157"/>
                <a:gd name="connsiteX1146" fmla="*/ 892851 w 4173281"/>
                <a:gd name="connsiteY1146" fmla="*/ 2229535 h 5477157"/>
                <a:gd name="connsiteX1147" fmla="*/ 861705 w 4173281"/>
                <a:gd name="connsiteY1147" fmla="*/ 2198389 h 5477157"/>
                <a:gd name="connsiteX1148" fmla="*/ 892851 w 4173281"/>
                <a:gd name="connsiteY1148" fmla="*/ 2167243 h 5477157"/>
                <a:gd name="connsiteX1149" fmla="*/ 1559895 w 4173281"/>
                <a:gd name="connsiteY1149" fmla="*/ 2149073 h 5477157"/>
                <a:gd name="connsiteX1150" fmla="*/ 1591041 w 4173281"/>
                <a:gd name="connsiteY1150" fmla="*/ 2180219 h 5477157"/>
                <a:gd name="connsiteX1151" fmla="*/ 1559895 w 4173281"/>
                <a:gd name="connsiteY1151" fmla="*/ 2211365 h 5477157"/>
                <a:gd name="connsiteX1152" fmla="*/ 1528749 w 4173281"/>
                <a:gd name="connsiteY1152" fmla="*/ 2180219 h 5477157"/>
                <a:gd name="connsiteX1153" fmla="*/ 1559895 w 4173281"/>
                <a:gd name="connsiteY1153" fmla="*/ 2149073 h 5477157"/>
                <a:gd name="connsiteX1154" fmla="*/ 1004460 w 4173281"/>
                <a:gd name="connsiteY1154" fmla="*/ 2141288 h 5477157"/>
                <a:gd name="connsiteX1155" fmla="*/ 1030415 w 4173281"/>
                <a:gd name="connsiteY1155" fmla="*/ 2167243 h 5477157"/>
                <a:gd name="connsiteX1156" fmla="*/ 1004460 w 4173281"/>
                <a:gd name="connsiteY1156" fmla="*/ 2193198 h 5477157"/>
                <a:gd name="connsiteX1157" fmla="*/ 978505 w 4173281"/>
                <a:gd name="connsiteY1157" fmla="*/ 2167243 h 5477157"/>
                <a:gd name="connsiteX1158" fmla="*/ 1004460 w 4173281"/>
                <a:gd name="connsiteY1158" fmla="*/ 2141288 h 5477157"/>
                <a:gd name="connsiteX1159" fmla="*/ 604750 w 4173281"/>
                <a:gd name="connsiteY1159" fmla="*/ 2107544 h 5477157"/>
                <a:gd name="connsiteX1160" fmla="*/ 633302 w 4173281"/>
                <a:gd name="connsiteY1160" fmla="*/ 2136093 h 5477157"/>
                <a:gd name="connsiteX1161" fmla="*/ 604750 w 4173281"/>
                <a:gd name="connsiteY1161" fmla="*/ 2164645 h 5477157"/>
                <a:gd name="connsiteX1162" fmla="*/ 576201 w 4173281"/>
                <a:gd name="connsiteY1162" fmla="*/ 2136093 h 5477157"/>
                <a:gd name="connsiteX1163" fmla="*/ 604750 w 4173281"/>
                <a:gd name="connsiteY1163" fmla="*/ 2107544 h 5477157"/>
                <a:gd name="connsiteX1164" fmla="*/ 1090109 w 4173281"/>
                <a:gd name="connsiteY1164" fmla="*/ 2097163 h 5477157"/>
                <a:gd name="connsiteX1165" fmla="*/ 1105682 w 4173281"/>
                <a:gd name="connsiteY1165" fmla="*/ 2112736 h 5477157"/>
                <a:gd name="connsiteX1166" fmla="*/ 1090109 w 4173281"/>
                <a:gd name="connsiteY1166" fmla="*/ 2128309 h 5477157"/>
                <a:gd name="connsiteX1167" fmla="*/ 1074536 w 4173281"/>
                <a:gd name="connsiteY1167" fmla="*/ 2112736 h 5477157"/>
                <a:gd name="connsiteX1168" fmla="*/ 1090109 w 4173281"/>
                <a:gd name="connsiteY1168" fmla="*/ 2097163 h 5477157"/>
                <a:gd name="connsiteX1169" fmla="*/ 443831 w 4173281"/>
                <a:gd name="connsiteY1169" fmla="*/ 2073804 h 5477157"/>
                <a:gd name="connsiteX1170" fmla="*/ 526887 w 4173281"/>
                <a:gd name="connsiteY1170" fmla="*/ 2156860 h 5477157"/>
                <a:gd name="connsiteX1171" fmla="*/ 443831 w 4173281"/>
                <a:gd name="connsiteY1171" fmla="*/ 2239916 h 5477157"/>
                <a:gd name="connsiteX1172" fmla="*/ 360775 w 4173281"/>
                <a:gd name="connsiteY1172" fmla="*/ 2156860 h 5477157"/>
                <a:gd name="connsiteX1173" fmla="*/ 443831 w 4173281"/>
                <a:gd name="connsiteY1173" fmla="*/ 2073804 h 5477157"/>
                <a:gd name="connsiteX1174" fmla="*/ 114201 w 4173281"/>
                <a:gd name="connsiteY1174" fmla="*/ 2071208 h 5477157"/>
                <a:gd name="connsiteX1175" fmla="*/ 228403 w 4173281"/>
                <a:gd name="connsiteY1175" fmla="*/ 2185410 h 5477157"/>
                <a:gd name="connsiteX1176" fmla="*/ 114201 w 4173281"/>
                <a:gd name="connsiteY1176" fmla="*/ 2299612 h 5477157"/>
                <a:gd name="connsiteX1177" fmla="*/ 0 w 4173281"/>
                <a:gd name="connsiteY1177" fmla="*/ 2185410 h 5477157"/>
                <a:gd name="connsiteX1178" fmla="*/ 114201 w 4173281"/>
                <a:gd name="connsiteY1178" fmla="*/ 2071208 h 5477157"/>
                <a:gd name="connsiteX1179" fmla="*/ 321841 w 4173281"/>
                <a:gd name="connsiteY1179" fmla="*/ 2055635 h 5477157"/>
                <a:gd name="connsiteX1180" fmla="*/ 340011 w 4173281"/>
                <a:gd name="connsiteY1180" fmla="*/ 2073802 h 5477157"/>
                <a:gd name="connsiteX1181" fmla="*/ 321841 w 4173281"/>
                <a:gd name="connsiteY1181" fmla="*/ 2091972 h 5477157"/>
                <a:gd name="connsiteX1182" fmla="*/ 303674 w 4173281"/>
                <a:gd name="connsiteY1182" fmla="*/ 2073802 h 5477157"/>
                <a:gd name="connsiteX1183" fmla="*/ 321841 w 4173281"/>
                <a:gd name="connsiteY1183" fmla="*/ 2055635 h 5477157"/>
                <a:gd name="connsiteX1184" fmla="*/ 921404 w 4173281"/>
                <a:gd name="connsiteY1184" fmla="*/ 2050444 h 5477157"/>
                <a:gd name="connsiteX1185" fmla="*/ 942168 w 4173281"/>
                <a:gd name="connsiteY1185" fmla="*/ 2071208 h 5477157"/>
                <a:gd name="connsiteX1186" fmla="*/ 921404 w 4173281"/>
                <a:gd name="connsiteY1186" fmla="*/ 2091972 h 5477157"/>
                <a:gd name="connsiteX1187" fmla="*/ 900640 w 4173281"/>
                <a:gd name="connsiteY1187" fmla="*/ 2071208 h 5477157"/>
                <a:gd name="connsiteX1188" fmla="*/ 921404 w 4173281"/>
                <a:gd name="connsiteY1188" fmla="*/ 2050444 h 5477157"/>
                <a:gd name="connsiteX1189" fmla="*/ 1671501 w 4173281"/>
                <a:gd name="connsiteY1189" fmla="*/ 2040062 h 5477157"/>
                <a:gd name="connsiteX1190" fmla="*/ 1689671 w 4173281"/>
                <a:gd name="connsiteY1190" fmla="*/ 2058229 h 5477157"/>
                <a:gd name="connsiteX1191" fmla="*/ 1671501 w 4173281"/>
                <a:gd name="connsiteY1191" fmla="*/ 2076399 h 5477157"/>
                <a:gd name="connsiteX1192" fmla="*/ 1653334 w 4173281"/>
                <a:gd name="connsiteY1192" fmla="*/ 2058229 h 5477157"/>
                <a:gd name="connsiteX1193" fmla="*/ 1671501 w 4173281"/>
                <a:gd name="connsiteY1193" fmla="*/ 2040062 h 5477157"/>
                <a:gd name="connsiteX1194" fmla="*/ 1775321 w 4173281"/>
                <a:gd name="connsiteY1194" fmla="*/ 2029681 h 5477157"/>
                <a:gd name="connsiteX1195" fmla="*/ 1780512 w 4173281"/>
                <a:gd name="connsiteY1195" fmla="*/ 2047847 h 5477157"/>
                <a:gd name="connsiteX1196" fmla="*/ 1788299 w 4173281"/>
                <a:gd name="connsiteY1196" fmla="*/ 2032275 h 5477157"/>
                <a:gd name="connsiteX1197" fmla="*/ 1775321 w 4173281"/>
                <a:gd name="connsiteY1197" fmla="*/ 2029681 h 5477157"/>
                <a:gd name="connsiteX1198" fmla="*/ 2247702 w 4173281"/>
                <a:gd name="connsiteY1198" fmla="*/ 2003726 h 5477157"/>
                <a:gd name="connsiteX1199" fmla="*/ 2203579 w 4173281"/>
                <a:gd name="connsiteY1199" fmla="*/ 2045253 h 5477157"/>
                <a:gd name="connsiteX1200" fmla="*/ 2159455 w 4173281"/>
                <a:gd name="connsiteY1200" fmla="*/ 2006320 h 5477157"/>
                <a:gd name="connsiteX1201" fmla="*/ 2099759 w 4173281"/>
                <a:gd name="connsiteY1201" fmla="*/ 2050444 h 5477157"/>
                <a:gd name="connsiteX1202" fmla="*/ 2089377 w 4173281"/>
                <a:gd name="connsiteY1202" fmla="*/ 2050444 h 5477157"/>
                <a:gd name="connsiteX1203" fmla="*/ 2001131 w 4173281"/>
                <a:gd name="connsiteY1203" fmla="*/ 2128309 h 5477157"/>
                <a:gd name="connsiteX1204" fmla="*/ 1980366 w 4173281"/>
                <a:gd name="connsiteY1204" fmla="*/ 2125712 h 5477157"/>
                <a:gd name="connsiteX1205" fmla="*/ 1931050 w 4173281"/>
                <a:gd name="connsiteY1205" fmla="*/ 2149073 h 5477157"/>
                <a:gd name="connsiteX1206" fmla="*/ 1920669 w 4173281"/>
                <a:gd name="connsiteY1206" fmla="*/ 2159455 h 5477157"/>
                <a:gd name="connsiteX1207" fmla="*/ 1928456 w 4173281"/>
                <a:gd name="connsiteY1207" fmla="*/ 2156858 h 5477157"/>
                <a:gd name="connsiteX1208" fmla="*/ 1962196 w 4173281"/>
                <a:gd name="connsiteY1208" fmla="*/ 2190601 h 5477157"/>
                <a:gd name="connsiteX1209" fmla="*/ 1928456 w 4173281"/>
                <a:gd name="connsiteY1209" fmla="*/ 2224341 h 5477157"/>
                <a:gd name="connsiteX1210" fmla="*/ 1894714 w 4173281"/>
                <a:gd name="connsiteY1210" fmla="*/ 2190601 h 5477157"/>
                <a:gd name="connsiteX1211" fmla="*/ 1902501 w 4173281"/>
                <a:gd name="connsiteY1211" fmla="*/ 2169837 h 5477157"/>
                <a:gd name="connsiteX1212" fmla="*/ 1860974 w 4173281"/>
                <a:gd name="connsiteY1212" fmla="*/ 2180219 h 5477157"/>
                <a:gd name="connsiteX1213" fmla="*/ 1853185 w 4173281"/>
                <a:gd name="connsiteY1213" fmla="*/ 2180219 h 5477157"/>
                <a:gd name="connsiteX1214" fmla="*/ 1819445 w 4173281"/>
                <a:gd name="connsiteY1214" fmla="*/ 2232129 h 5477157"/>
                <a:gd name="connsiteX1215" fmla="*/ 1835019 w 4173281"/>
                <a:gd name="connsiteY1215" fmla="*/ 2263275 h 5477157"/>
                <a:gd name="connsiteX1216" fmla="*/ 1847994 w 4173281"/>
                <a:gd name="connsiteY1216" fmla="*/ 2276251 h 5477157"/>
                <a:gd name="connsiteX1217" fmla="*/ 1897310 w 4173281"/>
                <a:gd name="connsiteY1217" fmla="*/ 2245105 h 5477157"/>
                <a:gd name="connsiteX1218" fmla="*/ 1920669 w 4173281"/>
                <a:gd name="connsiteY1218" fmla="*/ 2237320 h 5477157"/>
                <a:gd name="connsiteX1219" fmla="*/ 1946624 w 4173281"/>
                <a:gd name="connsiteY1219" fmla="*/ 2247702 h 5477157"/>
                <a:gd name="connsiteX1220" fmla="*/ 1998534 w 4173281"/>
                <a:gd name="connsiteY1220" fmla="*/ 2286633 h 5477157"/>
                <a:gd name="connsiteX1221" fmla="*/ 2003725 w 4173281"/>
                <a:gd name="connsiteY1221" fmla="*/ 2281443 h 5477157"/>
                <a:gd name="connsiteX1222" fmla="*/ 1988151 w 4173281"/>
                <a:gd name="connsiteY1222" fmla="*/ 2242511 h 5477157"/>
                <a:gd name="connsiteX1223" fmla="*/ 2040061 w 4173281"/>
                <a:gd name="connsiteY1223" fmla="*/ 2185410 h 5477157"/>
                <a:gd name="connsiteX1224" fmla="*/ 2071207 w 4173281"/>
                <a:gd name="connsiteY1224" fmla="*/ 2162049 h 5477157"/>
                <a:gd name="connsiteX1225" fmla="*/ 2053041 w 4173281"/>
                <a:gd name="connsiteY1225" fmla="*/ 2136094 h 5477157"/>
                <a:gd name="connsiteX1226" fmla="*/ 2081590 w 4173281"/>
                <a:gd name="connsiteY1226" fmla="*/ 2110139 h 5477157"/>
                <a:gd name="connsiteX1227" fmla="*/ 2104951 w 4173281"/>
                <a:gd name="connsiteY1227" fmla="*/ 2136094 h 5477157"/>
                <a:gd name="connsiteX1228" fmla="*/ 2091971 w 4173281"/>
                <a:gd name="connsiteY1228" fmla="*/ 2159455 h 5477157"/>
                <a:gd name="connsiteX1229" fmla="*/ 2094568 w 4173281"/>
                <a:gd name="connsiteY1229" fmla="*/ 2159455 h 5477157"/>
                <a:gd name="connsiteX1230" fmla="*/ 2128308 w 4173281"/>
                <a:gd name="connsiteY1230" fmla="*/ 2133500 h 5477157"/>
                <a:gd name="connsiteX1231" fmla="*/ 2112736 w 4173281"/>
                <a:gd name="connsiteY1231" fmla="*/ 2104948 h 5477157"/>
                <a:gd name="connsiteX1232" fmla="*/ 2146478 w 4173281"/>
                <a:gd name="connsiteY1232" fmla="*/ 2071208 h 5477157"/>
                <a:gd name="connsiteX1233" fmla="*/ 2180218 w 4173281"/>
                <a:gd name="connsiteY1233" fmla="*/ 2104948 h 5477157"/>
                <a:gd name="connsiteX1234" fmla="*/ 2180218 w 4173281"/>
                <a:gd name="connsiteY1234" fmla="*/ 2107545 h 5477157"/>
                <a:gd name="connsiteX1235" fmla="*/ 2185409 w 4173281"/>
                <a:gd name="connsiteY1235" fmla="*/ 2107545 h 5477157"/>
                <a:gd name="connsiteX1236" fmla="*/ 2211364 w 4173281"/>
                <a:gd name="connsiteY1236" fmla="*/ 2115331 h 5477157"/>
                <a:gd name="connsiteX1237" fmla="*/ 2234725 w 4173281"/>
                <a:gd name="connsiteY1237" fmla="*/ 2128309 h 5477157"/>
                <a:gd name="connsiteX1238" fmla="*/ 2247702 w 4173281"/>
                <a:gd name="connsiteY1238" fmla="*/ 2110139 h 5477157"/>
                <a:gd name="connsiteX1239" fmla="*/ 2232128 w 4173281"/>
                <a:gd name="connsiteY1239" fmla="*/ 2073802 h 5477157"/>
                <a:gd name="connsiteX1240" fmla="*/ 2245108 w 4173281"/>
                <a:gd name="connsiteY1240" fmla="*/ 2040062 h 5477157"/>
                <a:gd name="connsiteX1241" fmla="*/ 2245108 w 4173281"/>
                <a:gd name="connsiteY1241" fmla="*/ 2029681 h 5477157"/>
                <a:gd name="connsiteX1242" fmla="*/ 2250298 w 4173281"/>
                <a:gd name="connsiteY1242" fmla="*/ 2003726 h 5477157"/>
                <a:gd name="connsiteX1243" fmla="*/ 1466455 w 4173281"/>
                <a:gd name="connsiteY1243" fmla="*/ 1975176 h 5477157"/>
                <a:gd name="connsiteX1244" fmla="*/ 1500198 w 4173281"/>
                <a:gd name="connsiteY1244" fmla="*/ 2008916 h 5477157"/>
                <a:gd name="connsiteX1245" fmla="*/ 1466455 w 4173281"/>
                <a:gd name="connsiteY1245" fmla="*/ 2042659 h 5477157"/>
                <a:gd name="connsiteX1246" fmla="*/ 1432715 w 4173281"/>
                <a:gd name="connsiteY1246" fmla="*/ 2008916 h 5477157"/>
                <a:gd name="connsiteX1247" fmla="*/ 1466455 w 4173281"/>
                <a:gd name="connsiteY1247" fmla="*/ 1975176 h 5477157"/>
                <a:gd name="connsiteX1248" fmla="*/ 2172433 w 4173281"/>
                <a:gd name="connsiteY1248" fmla="*/ 1951815 h 5477157"/>
                <a:gd name="connsiteX1249" fmla="*/ 2169837 w 4173281"/>
                <a:gd name="connsiteY1249" fmla="*/ 1975173 h 5477157"/>
                <a:gd name="connsiteX1250" fmla="*/ 2180218 w 4173281"/>
                <a:gd name="connsiteY1250" fmla="*/ 1964791 h 5477157"/>
                <a:gd name="connsiteX1251" fmla="*/ 2172433 w 4173281"/>
                <a:gd name="connsiteY1251" fmla="*/ 1951815 h 5477157"/>
                <a:gd name="connsiteX1252" fmla="*/ 2387859 w 4173281"/>
                <a:gd name="connsiteY1252" fmla="*/ 1915478 h 5477157"/>
                <a:gd name="connsiteX1253" fmla="*/ 2351521 w 4173281"/>
                <a:gd name="connsiteY1253" fmla="*/ 1938836 h 5477157"/>
                <a:gd name="connsiteX1254" fmla="*/ 2351521 w 4173281"/>
                <a:gd name="connsiteY1254" fmla="*/ 1944027 h 5477157"/>
                <a:gd name="connsiteX1255" fmla="*/ 2385264 w 4173281"/>
                <a:gd name="connsiteY1255" fmla="*/ 1954410 h 5477157"/>
                <a:gd name="connsiteX1256" fmla="*/ 2390455 w 4173281"/>
                <a:gd name="connsiteY1256" fmla="*/ 1951815 h 5477157"/>
                <a:gd name="connsiteX1257" fmla="*/ 2390455 w 4173281"/>
                <a:gd name="connsiteY1257" fmla="*/ 1941433 h 5477157"/>
                <a:gd name="connsiteX1258" fmla="*/ 2393049 w 4173281"/>
                <a:gd name="connsiteY1258" fmla="*/ 1918072 h 5477157"/>
                <a:gd name="connsiteX1259" fmla="*/ 2387859 w 4173281"/>
                <a:gd name="connsiteY1259" fmla="*/ 1915478 h 5477157"/>
                <a:gd name="connsiteX1260" fmla="*/ 942168 w 4173281"/>
                <a:gd name="connsiteY1260" fmla="*/ 1915477 h 5477157"/>
                <a:gd name="connsiteX1261" fmla="*/ 968123 w 4173281"/>
                <a:gd name="connsiteY1261" fmla="*/ 1941432 h 5477157"/>
                <a:gd name="connsiteX1262" fmla="*/ 942168 w 4173281"/>
                <a:gd name="connsiteY1262" fmla="*/ 1967387 h 5477157"/>
                <a:gd name="connsiteX1263" fmla="*/ 916213 w 4173281"/>
                <a:gd name="connsiteY1263" fmla="*/ 1941432 h 5477157"/>
                <a:gd name="connsiteX1264" fmla="*/ 942168 w 4173281"/>
                <a:gd name="connsiteY1264" fmla="*/ 1915477 h 5477157"/>
                <a:gd name="connsiteX1265" fmla="*/ 617729 w 4173281"/>
                <a:gd name="connsiteY1265" fmla="*/ 1915477 h 5477157"/>
                <a:gd name="connsiteX1266" fmla="*/ 659257 w 4173281"/>
                <a:gd name="connsiteY1266" fmla="*/ 1957005 h 5477157"/>
                <a:gd name="connsiteX1267" fmla="*/ 617729 w 4173281"/>
                <a:gd name="connsiteY1267" fmla="*/ 1998533 h 5477157"/>
                <a:gd name="connsiteX1268" fmla="*/ 576201 w 4173281"/>
                <a:gd name="connsiteY1268" fmla="*/ 1957005 h 5477157"/>
                <a:gd name="connsiteX1269" fmla="*/ 617729 w 4173281"/>
                <a:gd name="connsiteY1269" fmla="*/ 1915477 h 5477157"/>
                <a:gd name="connsiteX1270" fmla="*/ 1539130 w 4173281"/>
                <a:gd name="connsiteY1270" fmla="*/ 1912884 h 5477157"/>
                <a:gd name="connsiteX1271" fmla="*/ 1578064 w 4173281"/>
                <a:gd name="connsiteY1271" fmla="*/ 1951815 h 5477157"/>
                <a:gd name="connsiteX1272" fmla="*/ 1539130 w 4173281"/>
                <a:gd name="connsiteY1272" fmla="*/ 1990749 h 5477157"/>
                <a:gd name="connsiteX1273" fmla="*/ 1500199 w 4173281"/>
                <a:gd name="connsiteY1273" fmla="*/ 1951815 h 5477157"/>
                <a:gd name="connsiteX1274" fmla="*/ 1539130 w 4173281"/>
                <a:gd name="connsiteY1274" fmla="*/ 1912884 h 5477157"/>
                <a:gd name="connsiteX1275" fmla="*/ 1889523 w 4173281"/>
                <a:gd name="connsiteY1275" fmla="*/ 1873950 h 5477157"/>
                <a:gd name="connsiteX1276" fmla="*/ 1881738 w 4173281"/>
                <a:gd name="connsiteY1276" fmla="*/ 1876544 h 5477157"/>
                <a:gd name="connsiteX1277" fmla="*/ 1832422 w 4173281"/>
                <a:gd name="connsiteY1277" fmla="*/ 1910287 h 5477157"/>
                <a:gd name="connsiteX1278" fmla="*/ 1827231 w 4173281"/>
                <a:gd name="connsiteY1278" fmla="*/ 1910287 h 5477157"/>
                <a:gd name="connsiteX1279" fmla="*/ 1858377 w 4173281"/>
                <a:gd name="connsiteY1279" fmla="*/ 1959600 h 5477157"/>
                <a:gd name="connsiteX1280" fmla="*/ 1915478 w 4173281"/>
                <a:gd name="connsiteY1280" fmla="*/ 1902499 h 5477157"/>
                <a:gd name="connsiteX1281" fmla="*/ 1889523 w 4173281"/>
                <a:gd name="connsiteY1281" fmla="*/ 1873950 h 5477157"/>
                <a:gd name="connsiteX1282" fmla="*/ 1383402 w 4173281"/>
                <a:gd name="connsiteY1282" fmla="*/ 1816849 h 5477157"/>
                <a:gd name="connsiteX1283" fmla="*/ 1437906 w 4173281"/>
                <a:gd name="connsiteY1283" fmla="*/ 1840207 h 5477157"/>
                <a:gd name="connsiteX1284" fmla="*/ 1487222 w 4173281"/>
                <a:gd name="connsiteY1284" fmla="*/ 1905096 h 5477157"/>
                <a:gd name="connsiteX1285" fmla="*/ 1419739 w 4173281"/>
                <a:gd name="connsiteY1285" fmla="*/ 1972579 h 5477157"/>
                <a:gd name="connsiteX1286" fmla="*/ 1396378 w 4173281"/>
                <a:gd name="connsiteY1286" fmla="*/ 1967388 h 5477157"/>
                <a:gd name="connsiteX1287" fmla="*/ 1385996 w 4173281"/>
                <a:gd name="connsiteY1287" fmla="*/ 1967388 h 5477157"/>
                <a:gd name="connsiteX1288" fmla="*/ 1388593 w 4173281"/>
                <a:gd name="connsiteY1288" fmla="*/ 1980364 h 5477157"/>
                <a:gd name="connsiteX1289" fmla="*/ 1347065 w 4173281"/>
                <a:gd name="connsiteY1289" fmla="*/ 2021892 h 5477157"/>
                <a:gd name="connsiteX1290" fmla="*/ 1305538 w 4173281"/>
                <a:gd name="connsiteY1290" fmla="*/ 1980364 h 5477157"/>
                <a:gd name="connsiteX1291" fmla="*/ 1328896 w 4173281"/>
                <a:gd name="connsiteY1291" fmla="*/ 1944027 h 5477157"/>
                <a:gd name="connsiteX1292" fmla="*/ 1308132 w 4173281"/>
                <a:gd name="connsiteY1292" fmla="*/ 1892117 h 5477157"/>
                <a:gd name="connsiteX1293" fmla="*/ 1383402 w 4173281"/>
                <a:gd name="connsiteY1293" fmla="*/ 1816849 h 5477157"/>
                <a:gd name="connsiteX1294" fmla="*/ 1121255 w 4173281"/>
                <a:gd name="connsiteY1294" fmla="*/ 1811658 h 5477157"/>
                <a:gd name="connsiteX1295" fmla="*/ 1196526 w 4173281"/>
                <a:gd name="connsiteY1295" fmla="*/ 1886926 h 5477157"/>
                <a:gd name="connsiteX1296" fmla="*/ 1121255 w 4173281"/>
                <a:gd name="connsiteY1296" fmla="*/ 1962196 h 5477157"/>
                <a:gd name="connsiteX1297" fmla="*/ 1110873 w 4173281"/>
                <a:gd name="connsiteY1297" fmla="*/ 1962196 h 5477157"/>
                <a:gd name="connsiteX1298" fmla="*/ 1113470 w 4173281"/>
                <a:gd name="connsiteY1298" fmla="*/ 1975172 h 5477157"/>
                <a:gd name="connsiteX1299" fmla="*/ 1084918 w 4173281"/>
                <a:gd name="connsiteY1299" fmla="*/ 2003724 h 5477157"/>
                <a:gd name="connsiteX1300" fmla="*/ 1056369 w 4173281"/>
                <a:gd name="connsiteY1300" fmla="*/ 1975172 h 5477157"/>
                <a:gd name="connsiteX1301" fmla="*/ 1077133 w 4173281"/>
                <a:gd name="connsiteY1301" fmla="*/ 1946623 h 5477157"/>
                <a:gd name="connsiteX1302" fmla="*/ 1045987 w 4173281"/>
                <a:gd name="connsiteY1302" fmla="*/ 1886926 h 5477157"/>
                <a:gd name="connsiteX1303" fmla="*/ 1121255 w 4173281"/>
                <a:gd name="connsiteY1303" fmla="*/ 1811658 h 5477157"/>
                <a:gd name="connsiteX1304" fmla="*/ 238786 w 4173281"/>
                <a:gd name="connsiteY1304" fmla="*/ 1806467 h 5477157"/>
                <a:gd name="connsiteX1305" fmla="*/ 269932 w 4173281"/>
                <a:gd name="connsiteY1305" fmla="*/ 1837613 h 5477157"/>
                <a:gd name="connsiteX1306" fmla="*/ 238786 w 4173281"/>
                <a:gd name="connsiteY1306" fmla="*/ 1868759 h 5477157"/>
                <a:gd name="connsiteX1307" fmla="*/ 207640 w 4173281"/>
                <a:gd name="connsiteY1307" fmla="*/ 1837613 h 5477157"/>
                <a:gd name="connsiteX1308" fmla="*/ 238786 w 4173281"/>
                <a:gd name="connsiteY1308" fmla="*/ 1806467 h 5477157"/>
                <a:gd name="connsiteX1309" fmla="*/ 2053041 w 4173281"/>
                <a:gd name="connsiteY1309" fmla="*/ 1790894 h 5477157"/>
                <a:gd name="connsiteX1310" fmla="*/ 2068614 w 4173281"/>
                <a:gd name="connsiteY1310" fmla="*/ 1803870 h 5477157"/>
                <a:gd name="connsiteX1311" fmla="*/ 2055635 w 4173281"/>
                <a:gd name="connsiteY1311" fmla="*/ 1816849 h 5477157"/>
                <a:gd name="connsiteX1312" fmla="*/ 2042659 w 4173281"/>
                <a:gd name="connsiteY1312" fmla="*/ 1803870 h 5477157"/>
                <a:gd name="connsiteX1313" fmla="*/ 2053041 w 4173281"/>
                <a:gd name="connsiteY1313" fmla="*/ 1790894 h 5477157"/>
                <a:gd name="connsiteX1314" fmla="*/ 1578063 w 4173281"/>
                <a:gd name="connsiteY1314" fmla="*/ 1720817 h 5477157"/>
                <a:gd name="connsiteX1315" fmla="*/ 1596233 w 4173281"/>
                <a:gd name="connsiteY1315" fmla="*/ 1738984 h 5477157"/>
                <a:gd name="connsiteX1316" fmla="*/ 1578063 w 4173281"/>
                <a:gd name="connsiteY1316" fmla="*/ 1757154 h 5477157"/>
                <a:gd name="connsiteX1317" fmla="*/ 1559896 w 4173281"/>
                <a:gd name="connsiteY1317" fmla="*/ 1738984 h 5477157"/>
                <a:gd name="connsiteX1318" fmla="*/ 1578063 w 4173281"/>
                <a:gd name="connsiteY1318" fmla="*/ 1720817 h 5477157"/>
                <a:gd name="connsiteX1319" fmla="*/ 1160186 w 4173281"/>
                <a:gd name="connsiteY1319" fmla="*/ 1645546 h 5477157"/>
                <a:gd name="connsiteX1320" fmla="*/ 1188738 w 4173281"/>
                <a:gd name="connsiteY1320" fmla="*/ 1674095 h 5477157"/>
                <a:gd name="connsiteX1321" fmla="*/ 1160186 w 4173281"/>
                <a:gd name="connsiteY1321" fmla="*/ 1702647 h 5477157"/>
                <a:gd name="connsiteX1322" fmla="*/ 1131637 w 4173281"/>
                <a:gd name="connsiteY1322" fmla="*/ 1674095 h 5477157"/>
                <a:gd name="connsiteX1323" fmla="*/ 1160186 w 4173281"/>
                <a:gd name="connsiteY1323" fmla="*/ 1645546 h 5477157"/>
                <a:gd name="connsiteX1324" fmla="*/ 892850 w 4173281"/>
                <a:gd name="connsiteY1324" fmla="*/ 1611806 h 5477157"/>
                <a:gd name="connsiteX1325" fmla="*/ 965524 w 4173281"/>
                <a:gd name="connsiteY1325" fmla="*/ 1684480 h 5477157"/>
                <a:gd name="connsiteX1326" fmla="*/ 962930 w 4173281"/>
                <a:gd name="connsiteY1326" fmla="*/ 1702647 h 5477157"/>
                <a:gd name="connsiteX1327" fmla="*/ 1040795 w 4173281"/>
                <a:gd name="connsiteY1327" fmla="*/ 1793491 h 5477157"/>
                <a:gd name="connsiteX1328" fmla="*/ 947357 w 4173281"/>
                <a:gd name="connsiteY1328" fmla="*/ 1886929 h 5477157"/>
                <a:gd name="connsiteX1329" fmla="*/ 864301 w 4173281"/>
                <a:gd name="connsiteY1329" fmla="*/ 1835019 h 5477157"/>
                <a:gd name="connsiteX1330" fmla="*/ 846132 w 4173281"/>
                <a:gd name="connsiteY1330" fmla="*/ 1840210 h 5477157"/>
                <a:gd name="connsiteX1331" fmla="*/ 809795 w 4173281"/>
                <a:gd name="connsiteY1331" fmla="*/ 1798682 h 5477157"/>
                <a:gd name="connsiteX1332" fmla="*/ 851322 w 4173281"/>
                <a:gd name="connsiteY1332" fmla="*/ 1757154 h 5477157"/>
                <a:gd name="connsiteX1333" fmla="*/ 864301 w 4173281"/>
                <a:gd name="connsiteY1333" fmla="*/ 1759748 h 5477157"/>
                <a:gd name="connsiteX1334" fmla="*/ 866895 w 4173281"/>
                <a:gd name="connsiteY1334" fmla="*/ 1751963 h 5477157"/>
                <a:gd name="connsiteX1335" fmla="*/ 820177 w 4173281"/>
                <a:gd name="connsiteY1335" fmla="*/ 1684480 h 5477157"/>
                <a:gd name="connsiteX1336" fmla="*/ 892850 w 4173281"/>
                <a:gd name="connsiteY1336" fmla="*/ 1611806 h 5477157"/>
                <a:gd name="connsiteX1337" fmla="*/ 1988152 w 4173281"/>
                <a:gd name="connsiteY1337" fmla="*/ 1601424 h 5477157"/>
                <a:gd name="connsiteX1338" fmla="*/ 2024489 w 4173281"/>
                <a:gd name="connsiteY1338" fmla="*/ 1637761 h 5477157"/>
                <a:gd name="connsiteX1339" fmla="*/ 1988152 w 4173281"/>
                <a:gd name="connsiteY1339" fmla="*/ 1674098 h 5477157"/>
                <a:gd name="connsiteX1340" fmla="*/ 1951815 w 4173281"/>
                <a:gd name="connsiteY1340" fmla="*/ 1637761 h 5477157"/>
                <a:gd name="connsiteX1341" fmla="*/ 1988152 w 4173281"/>
                <a:gd name="connsiteY1341" fmla="*/ 1601424 h 5477157"/>
                <a:gd name="connsiteX1342" fmla="*/ 2642217 w 4173281"/>
                <a:gd name="connsiteY1342" fmla="*/ 1541726 h 5477157"/>
                <a:gd name="connsiteX1343" fmla="*/ 2637026 w 4173281"/>
                <a:gd name="connsiteY1343" fmla="*/ 1546917 h 5477157"/>
                <a:gd name="connsiteX1344" fmla="*/ 2642217 w 4173281"/>
                <a:gd name="connsiteY1344" fmla="*/ 1549511 h 5477157"/>
                <a:gd name="connsiteX1345" fmla="*/ 1526153 w 4173281"/>
                <a:gd name="connsiteY1345" fmla="*/ 1518368 h 5477157"/>
                <a:gd name="connsiteX1346" fmla="*/ 1588445 w 4173281"/>
                <a:gd name="connsiteY1346" fmla="*/ 1580660 h 5477157"/>
                <a:gd name="connsiteX1347" fmla="*/ 1526153 w 4173281"/>
                <a:gd name="connsiteY1347" fmla="*/ 1642952 h 5477157"/>
                <a:gd name="connsiteX1348" fmla="*/ 1463861 w 4173281"/>
                <a:gd name="connsiteY1348" fmla="*/ 1580660 h 5477157"/>
                <a:gd name="connsiteX1349" fmla="*/ 1526153 w 4173281"/>
                <a:gd name="connsiteY1349" fmla="*/ 1518368 h 5477157"/>
                <a:gd name="connsiteX1350" fmla="*/ 1370423 w 4173281"/>
                <a:gd name="connsiteY1350" fmla="*/ 1497604 h 5477157"/>
                <a:gd name="connsiteX1351" fmla="*/ 1411951 w 4173281"/>
                <a:gd name="connsiteY1351" fmla="*/ 1539132 h 5477157"/>
                <a:gd name="connsiteX1352" fmla="*/ 1370423 w 4173281"/>
                <a:gd name="connsiteY1352" fmla="*/ 1580660 h 5477157"/>
                <a:gd name="connsiteX1353" fmla="*/ 1336680 w 4173281"/>
                <a:gd name="connsiteY1353" fmla="*/ 1562490 h 5477157"/>
                <a:gd name="connsiteX1354" fmla="*/ 1321107 w 4173281"/>
                <a:gd name="connsiteY1354" fmla="*/ 1567681 h 5477157"/>
                <a:gd name="connsiteX1355" fmla="*/ 1297749 w 4173281"/>
                <a:gd name="connsiteY1355" fmla="*/ 1544323 h 5477157"/>
                <a:gd name="connsiteX1356" fmla="*/ 1321107 w 4173281"/>
                <a:gd name="connsiteY1356" fmla="*/ 1520962 h 5477157"/>
                <a:gd name="connsiteX1357" fmla="*/ 1328895 w 4173281"/>
                <a:gd name="connsiteY1357" fmla="*/ 1526153 h 5477157"/>
                <a:gd name="connsiteX1358" fmla="*/ 1370423 w 4173281"/>
                <a:gd name="connsiteY1358" fmla="*/ 1497604 h 5477157"/>
                <a:gd name="connsiteX1359" fmla="*/ 1941433 w 4173281"/>
                <a:gd name="connsiteY1359" fmla="*/ 1497603 h 5477157"/>
                <a:gd name="connsiteX1360" fmla="*/ 1941433 w 4173281"/>
                <a:gd name="connsiteY1360" fmla="*/ 1505388 h 5477157"/>
                <a:gd name="connsiteX1361" fmla="*/ 1944030 w 4173281"/>
                <a:gd name="connsiteY1361" fmla="*/ 1497603 h 5477157"/>
                <a:gd name="connsiteX1362" fmla="*/ 1941433 w 4173281"/>
                <a:gd name="connsiteY1362" fmla="*/ 1497603 h 5477157"/>
                <a:gd name="connsiteX1363" fmla="*/ 1227670 w 4173281"/>
                <a:gd name="connsiteY1363" fmla="*/ 1489816 h 5477157"/>
                <a:gd name="connsiteX1364" fmla="*/ 1251031 w 4173281"/>
                <a:gd name="connsiteY1364" fmla="*/ 1513174 h 5477157"/>
                <a:gd name="connsiteX1365" fmla="*/ 1227670 w 4173281"/>
                <a:gd name="connsiteY1365" fmla="*/ 1536535 h 5477157"/>
                <a:gd name="connsiteX1366" fmla="*/ 1204312 w 4173281"/>
                <a:gd name="connsiteY1366" fmla="*/ 1513174 h 5477157"/>
                <a:gd name="connsiteX1367" fmla="*/ 1227670 w 4173281"/>
                <a:gd name="connsiteY1367" fmla="*/ 1489816 h 5477157"/>
                <a:gd name="connsiteX1368" fmla="*/ 1629973 w 4173281"/>
                <a:gd name="connsiteY1368" fmla="*/ 1432715 h 5477157"/>
                <a:gd name="connsiteX1369" fmla="*/ 1653334 w 4173281"/>
                <a:gd name="connsiteY1369" fmla="*/ 1456073 h 5477157"/>
                <a:gd name="connsiteX1370" fmla="*/ 1629973 w 4173281"/>
                <a:gd name="connsiteY1370" fmla="*/ 1479434 h 5477157"/>
                <a:gd name="connsiteX1371" fmla="*/ 1606615 w 4173281"/>
                <a:gd name="connsiteY1371" fmla="*/ 1456073 h 5477157"/>
                <a:gd name="connsiteX1372" fmla="*/ 1629973 w 4173281"/>
                <a:gd name="connsiteY1372" fmla="*/ 1432715 h 5477157"/>
                <a:gd name="connsiteX1373" fmla="*/ 1832422 w 4173281"/>
                <a:gd name="connsiteY1373" fmla="*/ 1383401 h 5477157"/>
                <a:gd name="connsiteX1374" fmla="*/ 1855783 w 4173281"/>
                <a:gd name="connsiteY1374" fmla="*/ 1406759 h 5477157"/>
                <a:gd name="connsiteX1375" fmla="*/ 1832422 w 4173281"/>
                <a:gd name="connsiteY1375" fmla="*/ 1430120 h 5477157"/>
                <a:gd name="connsiteX1376" fmla="*/ 1809064 w 4173281"/>
                <a:gd name="connsiteY1376" fmla="*/ 1406759 h 5477157"/>
                <a:gd name="connsiteX1377" fmla="*/ 1832422 w 4173281"/>
                <a:gd name="connsiteY1377" fmla="*/ 1383401 h 5477157"/>
                <a:gd name="connsiteX1378" fmla="*/ 2665578 w 4173281"/>
                <a:gd name="connsiteY1378" fmla="*/ 1367827 h 5477157"/>
                <a:gd name="connsiteX1379" fmla="*/ 2660387 w 4173281"/>
                <a:gd name="connsiteY1379" fmla="*/ 1375614 h 5477157"/>
                <a:gd name="connsiteX1380" fmla="*/ 2665578 w 4173281"/>
                <a:gd name="connsiteY1380" fmla="*/ 1375614 h 5477157"/>
                <a:gd name="connsiteX1381" fmla="*/ 2473511 w 4173281"/>
                <a:gd name="connsiteY1381" fmla="*/ 1352253 h 5477157"/>
                <a:gd name="connsiteX1382" fmla="*/ 2444959 w 4173281"/>
                <a:gd name="connsiteY1382" fmla="*/ 1365233 h 5477157"/>
                <a:gd name="connsiteX1383" fmla="*/ 2452747 w 4173281"/>
                <a:gd name="connsiteY1383" fmla="*/ 1370424 h 5477157"/>
                <a:gd name="connsiteX1384" fmla="*/ 2457939 w 4173281"/>
                <a:gd name="connsiteY1384" fmla="*/ 1370424 h 5477157"/>
                <a:gd name="connsiteX1385" fmla="*/ 2465724 w 4173281"/>
                <a:gd name="connsiteY1385" fmla="*/ 1373018 h 5477157"/>
                <a:gd name="connsiteX1386" fmla="*/ 2476105 w 4173281"/>
                <a:gd name="connsiteY1386" fmla="*/ 1357444 h 5477157"/>
                <a:gd name="connsiteX1387" fmla="*/ 2473511 w 4173281"/>
                <a:gd name="connsiteY1387" fmla="*/ 1352253 h 5477157"/>
                <a:gd name="connsiteX1388" fmla="*/ 955144 w 4173281"/>
                <a:gd name="connsiteY1388" fmla="*/ 1282176 h 5477157"/>
                <a:gd name="connsiteX1389" fmla="*/ 1033009 w 4173281"/>
                <a:gd name="connsiteY1389" fmla="*/ 1360041 h 5477157"/>
                <a:gd name="connsiteX1390" fmla="*/ 955144 w 4173281"/>
                <a:gd name="connsiteY1390" fmla="*/ 1437906 h 5477157"/>
                <a:gd name="connsiteX1391" fmla="*/ 877279 w 4173281"/>
                <a:gd name="connsiteY1391" fmla="*/ 1360041 h 5477157"/>
                <a:gd name="connsiteX1392" fmla="*/ 955144 w 4173281"/>
                <a:gd name="connsiteY1392" fmla="*/ 1282176 h 5477157"/>
                <a:gd name="connsiteX1393" fmla="*/ 1998534 w 4173281"/>
                <a:gd name="connsiteY1393" fmla="*/ 1274390 h 5477157"/>
                <a:gd name="connsiteX1394" fmla="*/ 2037468 w 4173281"/>
                <a:gd name="connsiteY1394" fmla="*/ 1313321 h 5477157"/>
                <a:gd name="connsiteX1395" fmla="*/ 2029680 w 4173281"/>
                <a:gd name="connsiteY1395" fmla="*/ 1336682 h 5477157"/>
                <a:gd name="connsiteX1396" fmla="*/ 2066017 w 4173281"/>
                <a:gd name="connsiteY1396" fmla="*/ 1414547 h 5477157"/>
                <a:gd name="connsiteX1397" fmla="*/ 2066017 w 4173281"/>
                <a:gd name="connsiteY1397" fmla="*/ 1417141 h 5477157"/>
                <a:gd name="connsiteX1398" fmla="*/ 2112736 w 4173281"/>
                <a:gd name="connsiteY1398" fmla="*/ 1445693 h 5477157"/>
                <a:gd name="connsiteX1399" fmla="*/ 2104951 w 4173281"/>
                <a:gd name="connsiteY1399" fmla="*/ 1414547 h 5477157"/>
                <a:gd name="connsiteX1400" fmla="*/ 2164646 w 4173281"/>
                <a:gd name="connsiteY1400" fmla="*/ 1354849 h 5477157"/>
                <a:gd name="connsiteX1401" fmla="*/ 2213962 w 4173281"/>
                <a:gd name="connsiteY1401" fmla="*/ 1380804 h 5477157"/>
                <a:gd name="connsiteX1402" fmla="*/ 2239917 w 4173281"/>
                <a:gd name="connsiteY1402" fmla="*/ 1365231 h 5477157"/>
                <a:gd name="connsiteX1403" fmla="*/ 2271063 w 4173281"/>
                <a:gd name="connsiteY1403" fmla="*/ 1396377 h 5477157"/>
                <a:gd name="connsiteX1404" fmla="*/ 2239917 w 4173281"/>
                <a:gd name="connsiteY1404" fmla="*/ 1427523 h 5477157"/>
                <a:gd name="connsiteX1405" fmla="*/ 2224344 w 4173281"/>
                <a:gd name="connsiteY1405" fmla="*/ 1422332 h 5477157"/>
                <a:gd name="connsiteX1406" fmla="*/ 2164646 w 4173281"/>
                <a:gd name="connsiteY1406" fmla="*/ 1474242 h 5477157"/>
                <a:gd name="connsiteX1407" fmla="*/ 2123118 w 4173281"/>
                <a:gd name="connsiteY1407" fmla="*/ 1456075 h 5477157"/>
                <a:gd name="connsiteX1408" fmla="*/ 2138691 w 4173281"/>
                <a:gd name="connsiteY1408" fmla="*/ 1510579 h 5477157"/>
                <a:gd name="connsiteX1409" fmla="*/ 2040062 w 4173281"/>
                <a:gd name="connsiteY1409" fmla="*/ 1609208 h 5477157"/>
                <a:gd name="connsiteX1410" fmla="*/ 1941433 w 4173281"/>
                <a:gd name="connsiteY1410" fmla="*/ 1510579 h 5477157"/>
                <a:gd name="connsiteX1411" fmla="*/ 1894714 w 4173281"/>
                <a:gd name="connsiteY1411" fmla="*/ 1552107 h 5477157"/>
                <a:gd name="connsiteX1412" fmla="*/ 1845401 w 4173281"/>
                <a:gd name="connsiteY1412" fmla="*/ 1502794 h 5477157"/>
                <a:gd name="connsiteX1413" fmla="*/ 1894714 w 4173281"/>
                <a:gd name="connsiteY1413" fmla="*/ 1453478 h 5477157"/>
                <a:gd name="connsiteX1414" fmla="*/ 1899905 w 4173281"/>
                <a:gd name="connsiteY1414" fmla="*/ 1453478 h 5477157"/>
                <a:gd name="connsiteX1415" fmla="*/ 1886929 w 4173281"/>
                <a:gd name="connsiteY1415" fmla="*/ 1409356 h 5477157"/>
                <a:gd name="connsiteX1416" fmla="*/ 1959603 w 4173281"/>
                <a:gd name="connsiteY1416" fmla="*/ 1321109 h 5477157"/>
                <a:gd name="connsiteX1417" fmla="*/ 1959603 w 4173281"/>
                <a:gd name="connsiteY1417" fmla="*/ 1313321 h 5477157"/>
                <a:gd name="connsiteX1418" fmla="*/ 1998534 w 4173281"/>
                <a:gd name="connsiteY1418" fmla="*/ 1274390 h 5477157"/>
                <a:gd name="connsiteX1419" fmla="*/ 1305537 w 4173281"/>
                <a:gd name="connsiteY1419" fmla="*/ 1232863 h 5477157"/>
                <a:gd name="connsiteX1420" fmla="*/ 1321110 w 4173281"/>
                <a:gd name="connsiteY1420" fmla="*/ 1248436 h 5477157"/>
                <a:gd name="connsiteX1421" fmla="*/ 1305537 w 4173281"/>
                <a:gd name="connsiteY1421" fmla="*/ 1264009 h 5477157"/>
                <a:gd name="connsiteX1422" fmla="*/ 1289964 w 4173281"/>
                <a:gd name="connsiteY1422" fmla="*/ 1248436 h 5477157"/>
                <a:gd name="connsiteX1423" fmla="*/ 1305537 w 4173281"/>
                <a:gd name="connsiteY1423" fmla="*/ 1232863 h 5477157"/>
                <a:gd name="connsiteX1424" fmla="*/ 1881735 w 4173281"/>
                <a:gd name="connsiteY1424" fmla="*/ 1212099 h 5477157"/>
                <a:gd name="connsiteX1425" fmla="*/ 1920669 w 4173281"/>
                <a:gd name="connsiteY1425" fmla="*/ 1251030 h 5477157"/>
                <a:gd name="connsiteX1426" fmla="*/ 1881735 w 4173281"/>
                <a:gd name="connsiteY1426" fmla="*/ 1289964 h 5477157"/>
                <a:gd name="connsiteX1427" fmla="*/ 1842804 w 4173281"/>
                <a:gd name="connsiteY1427" fmla="*/ 1251030 h 5477157"/>
                <a:gd name="connsiteX1428" fmla="*/ 1881735 w 4173281"/>
                <a:gd name="connsiteY1428" fmla="*/ 1212099 h 5477157"/>
                <a:gd name="connsiteX1429" fmla="*/ 1746768 w 4173281"/>
                <a:gd name="connsiteY1429" fmla="*/ 1206908 h 5477157"/>
                <a:gd name="connsiteX1430" fmla="*/ 1829824 w 4173281"/>
                <a:gd name="connsiteY1430" fmla="*/ 1289964 h 5477157"/>
                <a:gd name="connsiteX1431" fmla="*/ 1785702 w 4173281"/>
                <a:gd name="connsiteY1431" fmla="*/ 1362638 h 5477157"/>
                <a:gd name="connsiteX1432" fmla="*/ 1718219 w 4173281"/>
                <a:gd name="connsiteY1432" fmla="*/ 1417142 h 5477157"/>
                <a:gd name="connsiteX1433" fmla="*/ 1702647 w 4173281"/>
                <a:gd name="connsiteY1433" fmla="*/ 1422333 h 5477157"/>
                <a:gd name="connsiteX1434" fmla="*/ 1668904 w 4173281"/>
                <a:gd name="connsiteY1434" fmla="*/ 1398975 h 5477157"/>
                <a:gd name="connsiteX1435" fmla="*/ 1645546 w 4173281"/>
                <a:gd name="connsiteY1435" fmla="*/ 1344468 h 5477157"/>
                <a:gd name="connsiteX1436" fmla="*/ 1663713 w 4173281"/>
                <a:gd name="connsiteY1436" fmla="*/ 1297749 h 5477157"/>
                <a:gd name="connsiteX1437" fmla="*/ 1663713 w 4173281"/>
                <a:gd name="connsiteY1437" fmla="*/ 1289964 h 5477157"/>
                <a:gd name="connsiteX1438" fmla="*/ 1746768 w 4173281"/>
                <a:gd name="connsiteY1438" fmla="*/ 1206908 h 5477157"/>
                <a:gd name="connsiteX1439" fmla="*/ 2190601 w 4173281"/>
                <a:gd name="connsiteY1439" fmla="*/ 1196527 h 5477157"/>
                <a:gd name="connsiteX1440" fmla="*/ 2221747 w 4173281"/>
                <a:gd name="connsiteY1440" fmla="*/ 1209501 h 5477157"/>
                <a:gd name="connsiteX1441" fmla="*/ 2237320 w 4173281"/>
                <a:gd name="connsiteY1441" fmla="*/ 1206907 h 5477157"/>
                <a:gd name="connsiteX1442" fmla="*/ 2302206 w 4173281"/>
                <a:gd name="connsiteY1442" fmla="*/ 1271793 h 5477157"/>
                <a:gd name="connsiteX1443" fmla="*/ 2237320 w 4173281"/>
                <a:gd name="connsiteY1443" fmla="*/ 1336682 h 5477157"/>
                <a:gd name="connsiteX1444" fmla="*/ 2172431 w 4173281"/>
                <a:gd name="connsiteY1444" fmla="*/ 1274387 h 5477157"/>
                <a:gd name="connsiteX1445" fmla="*/ 2149073 w 4173281"/>
                <a:gd name="connsiteY1445" fmla="*/ 1235456 h 5477157"/>
                <a:gd name="connsiteX1446" fmla="*/ 2190601 w 4173281"/>
                <a:gd name="connsiteY1446" fmla="*/ 1196527 h 5477157"/>
                <a:gd name="connsiteX1447" fmla="*/ 2551376 w 4173281"/>
                <a:gd name="connsiteY1447" fmla="*/ 1180952 h 5477157"/>
                <a:gd name="connsiteX1448" fmla="*/ 2520230 w 4173281"/>
                <a:gd name="connsiteY1448" fmla="*/ 1199122 h 5477157"/>
                <a:gd name="connsiteX1449" fmla="*/ 2496870 w 4173281"/>
                <a:gd name="connsiteY1449" fmla="*/ 1191333 h 5477157"/>
                <a:gd name="connsiteX1450" fmla="*/ 2463130 w 4173281"/>
                <a:gd name="connsiteY1450" fmla="*/ 1232861 h 5477157"/>
                <a:gd name="connsiteX1451" fmla="*/ 2502060 w 4173281"/>
                <a:gd name="connsiteY1451" fmla="*/ 1297749 h 5477157"/>
                <a:gd name="connsiteX1452" fmla="*/ 2502060 w 4173281"/>
                <a:gd name="connsiteY1452" fmla="*/ 1302940 h 5477157"/>
                <a:gd name="connsiteX1453" fmla="*/ 2504657 w 4173281"/>
                <a:gd name="connsiteY1453" fmla="*/ 1300343 h 5477157"/>
                <a:gd name="connsiteX1454" fmla="*/ 2502060 w 4173281"/>
                <a:gd name="connsiteY1454" fmla="*/ 1287368 h 5477157"/>
                <a:gd name="connsiteX1455" fmla="*/ 2551376 w 4173281"/>
                <a:gd name="connsiteY1455" fmla="*/ 1238052 h 5477157"/>
                <a:gd name="connsiteX1456" fmla="*/ 2553970 w 4173281"/>
                <a:gd name="connsiteY1456" fmla="*/ 1238052 h 5477157"/>
                <a:gd name="connsiteX1457" fmla="*/ 2572141 w 4173281"/>
                <a:gd name="connsiteY1457" fmla="*/ 1199122 h 5477157"/>
                <a:gd name="connsiteX1458" fmla="*/ 2579926 w 4173281"/>
                <a:gd name="connsiteY1458" fmla="*/ 1191333 h 5477157"/>
                <a:gd name="connsiteX1459" fmla="*/ 2566949 w 4173281"/>
                <a:gd name="connsiteY1459" fmla="*/ 1180952 h 5477157"/>
                <a:gd name="connsiteX1460" fmla="*/ 2561758 w 4173281"/>
                <a:gd name="connsiteY1460" fmla="*/ 1180952 h 5477157"/>
                <a:gd name="connsiteX1461" fmla="*/ 498335 w 4173281"/>
                <a:gd name="connsiteY1461" fmla="*/ 1178366 h 5477157"/>
                <a:gd name="connsiteX1462" fmla="*/ 526887 w 4173281"/>
                <a:gd name="connsiteY1462" fmla="*/ 1206905 h 5477157"/>
                <a:gd name="connsiteX1463" fmla="*/ 498335 w 4173281"/>
                <a:gd name="connsiteY1463" fmla="*/ 1235457 h 5477157"/>
                <a:gd name="connsiteX1464" fmla="*/ 469786 w 4173281"/>
                <a:gd name="connsiteY1464" fmla="*/ 1206905 h 5477157"/>
                <a:gd name="connsiteX1465" fmla="*/ 498335 w 4173281"/>
                <a:gd name="connsiteY1465" fmla="*/ 1178366 h 5477157"/>
                <a:gd name="connsiteX1466" fmla="*/ 1801276 w 4173281"/>
                <a:gd name="connsiteY1466" fmla="*/ 1175771 h 5477157"/>
                <a:gd name="connsiteX1467" fmla="*/ 1816849 w 4173281"/>
                <a:gd name="connsiteY1467" fmla="*/ 1191345 h 5477157"/>
                <a:gd name="connsiteX1468" fmla="*/ 1801276 w 4173281"/>
                <a:gd name="connsiteY1468" fmla="*/ 1206908 h 5477157"/>
                <a:gd name="connsiteX1469" fmla="*/ 1785703 w 4173281"/>
                <a:gd name="connsiteY1469" fmla="*/ 1191345 h 5477157"/>
                <a:gd name="connsiteX1470" fmla="*/ 1801276 w 4173281"/>
                <a:gd name="connsiteY1470" fmla="*/ 1175771 h 5477157"/>
                <a:gd name="connsiteX1471" fmla="*/ 1648141 w 4173281"/>
                <a:gd name="connsiteY1471" fmla="*/ 1162795 h 5477157"/>
                <a:gd name="connsiteX1472" fmla="*/ 1681884 w 4173281"/>
                <a:gd name="connsiteY1472" fmla="*/ 1196534 h 5477157"/>
                <a:gd name="connsiteX1473" fmla="*/ 1648141 w 4173281"/>
                <a:gd name="connsiteY1473" fmla="*/ 1230266 h 5477157"/>
                <a:gd name="connsiteX1474" fmla="*/ 1614401 w 4173281"/>
                <a:gd name="connsiteY1474" fmla="*/ 1196534 h 5477157"/>
                <a:gd name="connsiteX1475" fmla="*/ 1648141 w 4173281"/>
                <a:gd name="connsiteY1475" fmla="*/ 1162795 h 5477157"/>
                <a:gd name="connsiteX1476" fmla="*/ 2504657 w 4173281"/>
                <a:gd name="connsiteY1476" fmla="*/ 1095302 h 5477157"/>
                <a:gd name="connsiteX1477" fmla="*/ 2457939 w 4173281"/>
                <a:gd name="connsiteY1477" fmla="*/ 1118660 h 5477157"/>
                <a:gd name="connsiteX1478" fmla="*/ 2455341 w 4173281"/>
                <a:gd name="connsiteY1478" fmla="*/ 1126447 h 5477157"/>
                <a:gd name="connsiteX1479" fmla="*/ 2476105 w 4173281"/>
                <a:gd name="connsiteY1479" fmla="*/ 1142021 h 5477157"/>
                <a:gd name="connsiteX1480" fmla="*/ 2496870 w 4173281"/>
                <a:gd name="connsiteY1480" fmla="*/ 1121257 h 5477157"/>
                <a:gd name="connsiteX1481" fmla="*/ 2504657 w 4173281"/>
                <a:gd name="connsiteY1481" fmla="*/ 1095302 h 5477157"/>
                <a:gd name="connsiteX1482" fmla="*/ 2120521 w 4173281"/>
                <a:gd name="connsiteY1482" fmla="*/ 1082333 h 5477157"/>
                <a:gd name="connsiteX1483" fmla="*/ 2164646 w 4173281"/>
                <a:gd name="connsiteY1483" fmla="*/ 1126456 h 5477157"/>
                <a:gd name="connsiteX1484" fmla="*/ 2120521 w 4173281"/>
                <a:gd name="connsiteY1484" fmla="*/ 1170579 h 5477157"/>
                <a:gd name="connsiteX1485" fmla="*/ 2076399 w 4173281"/>
                <a:gd name="connsiteY1485" fmla="*/ 1126456 h 5477157"/>
                <a:gd name="connsiteX1486" fmla="*/ 2120521 w 4173281"/>
                <a:gd name="connsiteY1486" fmla="*/ 1082333 h 5477157"/>
                <a:gd name="connsiteX1487" fmla="*/ 2356713 w 4173281"/>
                <a:gd name="connsiteY1487" fmla="*/ 1071941 h 5477157"/>
                <a:gd name="connsiteX1488" fmla="*/ 2359309 w 4173281"/>
                <a:gd name="connsiteY1488" fmla="*/ 1084920 h 5477157"/>
                <a:gd name="connsiteX1489" fmla="*/ 2359309 w 4173281"/>
                <a:gd name="connsiteY1489" fmla="*/ 1090111 h 5477157"/>
                <a:gd name="connsiteX1490" fmla="*/ 2364500 w 4173281"/>
                <a:gd name="connsiteY1490" fmla="*/ 1090111 h 5477157"/>
                <a:gd name="connsiteX1491" fmla="*/ 2369691 w 4173281"/>
                <a:gd name="connsiteY1491" fmla="*/ 1090111 h 5477157"/>
                <a:gd name="connsiteX1492" fmla="*/ 2356713 w 4173281"/>
                <a:gd name="connsiteY1492" fmla="*/ 1071941 h 5477157"/>
                <a:gd name="connsiteX1493" fmla="*/ 1448289 w 4173281"/>
                <a:gd name="connsiteY1493" fmla="*/ 1048590 h 5477157"/>
                <a:gd name="connsiteX1494" fmla="*/ 1507987 w 4173281"/>
                <a:gd name="connsiteY1494" fmla="*/ 1108285 h 5477157"/>
                <a:gd name="connsiteX1495" fmla="*/ 1448289 w 4173281"/>
                <a:gd name="connsiteY1495" fmla="*/ 1167984 h 5477157"/>
                <a:gd name="connsiteX1496" fmla="*/ 1388594 w 4173281"/>
                <a:gd name="connsiteY1496" fmla="*/ 1108285 h 5477157"/>
                <a:gd name="connsiteX1497" fmla="*/ 1448289 w 4173281"/>
                <a:gd name="connsiteY1497" fmla="*/ 1048590 h 5477157"/>
                <a:gd name="connsiteX1498" fmla="*/ 2143882 w 4173281"/>
                <a:gd name="connsiteY1498" fmla="*/ 1017444 h 5477157"/>
                <a:gd name="connsiteX1499" fmla="*/ 2175028 w 4173281"/>
                <a:gd name="connsiteY1499" fmla="*/ 1048590 h 5477157"/>
                <a:gd name="connsiteX1500" fmla="*/ 2143882 w 4173281"/>
                <a:gd name="connsiteY1500" fmla="*/ 1079736 h 5477157"/>
                <a:gd name="connsiteX1501" fmla="*/ 2112736 w 4173281"/>
                <a:gd name="connsiteY1501" fmla="*/ 1048590 h 5477157"/>
                <a:gd name="connsiteX1502" fmla="*/ 2143882 w 4173281"/>
                <a:gd name="connsiteY1502" fmla="*/ 1017444 h 5477157"/>
                <a:gd name="connsiteX1503" fmla="*/ 2564352 w 4173281"/>
                <a:gd name="connsiteY1503" fmla="*/ 999266 h 5477157"/>
                <a:gd name="connsiteX1504" fmla="*/ 2548780 w 4173281"/>
                <a:gd name="connsiteY1504" fmla="*/ 1004458 h 5477157"/>
                <a:gd name="connsiteX1505" fmla="*/ 2533206 w 4173281"/>
                <a:gd name="connsiteY1505" fmla="*/ 1001863 h 5477157"/>
                <a:gd name="connsiteX1506" fmla="*/ 2535803 w 4173281"/>
                <a:gd name="connsiteY1506" fmla="*/ 1022627 h 5477157"/>
                <a:gd name="connsiteX1507" fmla="*/ 2551376 w 4173281"/>
                <a:gd name="connsiteY1507" fmla="*/ 1038201 h 5477157"/>
                <a:gd name="connsiteX1508" fmla="*/ 2548780 w 4173281"/>
                <a:gd name="connsiteY1508" fmla="*/ 1045986 h 5477157"/>
                <a:gd name="connsiteX1509" fmla="*/ 2564352 w 4173281"/>
                <a:gd name="connsiteY1509" fmla="*/ 1069346 h 5477157"/>
                <a:gd name="connsiteX1510" fmla="*/ 2587713 w 4173281"/>
                <a:gd name="connsiteY1510" fmla="*/ 1077131 h 5477157"/>
                <a:gd name="connsiteX1511" fmla="*/ 2608477 w 4173281"/>
                <a:gd name="connsiteY1511" fmla="*/ 1056367 h 5477157"/>
                <a:gd name="connsiteX1512" fmla="*/ 2595498 w 4173281"/>
                <a:gd name="connsiteY1512" fmla="*/ 1017436 h 5477157"/>
                <a:gd name="connsiteX1513" fmla="*/ 2564352 w 4173281"/>
                <a:gd name="connsiteY1513" fmla="*/ 999266 h 5477157"/>
                <a:gd name="connsiteX1514" fmla="*/ 1876544 w 4173281"/>
                <a:gd name="connsiteY1514" fmla="*/ 983701 h 5477157"/>
                <a:gd name="connsiteX1515" fmla="*/ 1931050 w 4173281"/>
                <a:gd name="connsiteY1515" fmla="*/ 1033014 h 5477157"/>
                <a:gd name="connsiteX1516" fmla="*/ 1925859 w 4173281"/>
                <a:gd name="connsiteY1516" fmla="*/ 1058970 h 5477157"/>
                <a:gd name="connsiteX1517" fmla="*/ 1936241 w 4173281"/>
                <a:gd name="connsiteY1517" fmla="*/ 1077140 h 5477157"/>
                <a:gd name="connsiteX1518" fmla="*/ 1982960 w 4173281"/>
                <a:gd name="connsiteY1518" fmla="*/ 1058970 h 5477157"/>
                <a:gd name="connsiteX1519" fmla="*/ 2050443 w 4173281"/>
                <a:gd name="connsiteY1519" fmla="*/ 1126453 h 5477157"/>
                <a:gd name="connsiteX1520" fmla="*/ 1982960 w 4173281"/>
                <a:gd name="connsiteY1520" fmla="*/ 1193936 h 5477157"/>
                <a:gd name="connsiteX1521" fmla="*/ 1918072 w 4173281"/>
                <a:gd name="connsiteY1521" fmla="*/ 1136835 h 5477157"/>
                <a:gd name="connsiteX1522" fmla="*/ 1892117 w 4173281"/>
                <a:gd name="connsiteY1522" fmla="*/ 1144623 h 5477157"/>
                <a:gd name="connsiteX1523" fmla="*/ 1845398 w 4173281"/>
                <a:gd name="connsiteY1523" fmla="*/ 1097903 h 5477157"/>
                <a:gd name="connsiteX1524" fmla="*/ 1847995 w 4173281"/>
                <a:gd name="connsiteY1524" fmla="*/ 1084925 h 5477157"/>
                <a:gd name="connsiteX1525" fmla="*/ 1822040 w 4173281"/>
                <a:gd name="connsiteY1525" fmla="*/ 1038206 h 5477157"/>
                <a:gd name="connsiteX1526" fmla="*/ 1876544 w 4173281"/>
                <a:gd name="connsiteY1526" fmla="*/ 983701 h 5477157"/>
                <a:gd name="connsiteX1527" fmla="*/ 2146479 w 4173281"/>
                <a:gd name="connsiteY1527" fmla="*/ 869498 h 5477157"/>
                <a:gd name="connsiteX1528" fmla="*/ 2182816 w 4173281"/>
                <a:gd name="connsiteY1528" fmla="*/ 905835 h 5477157"/>
                <a:gd name="connsiteX1529" fmla="*/ 2146479 w 4173281"/>
                <a:gd name="connsiteY1529" fmla="*/ 942172 h 5477157"/>
                <a:gd name="connsiteX1530" fmla="*/ 2110142 w 4173281"/>
                <a:gd name="connsiteY1530" fmla="*/ 905835 h 5477157"/>
                <a:gd name="connsiteX1531" fmla="*/ 2146479 w 4173281"/>
                <a:gd name="connsiteY1531" fmla="*/ 869498 h 5477157"/>
                <a:gd name="connsiteX1532" fmla="*/ 1629973 w 4173281"/>
                <a:gd name="connsiteY1532" fmla="*/ 864308 h 5477157"/>
                <a:gd name="connsiteX1533" fmla="*/ 1689671 w 4173281"/>
                <a:gd name="connsiteY1533" fmla="*/ 924003 h 5477157"/>
                <a:gd name="connsiteX1534" fmla="*/ 1629973 w 4173281"/>
                <a:gd name="connsiteY1534" fmla="*/ 983701 h 5477157"/>
                <a:gd name="connsiteX1535" fmla="*/ 1570278 w 4173281"/>
                <a:gd name="connsiteY1535" fmla="*/ 924003 h 5477157"/>
                <a:gd name="connsiteX1536" fmla="*/ 1629973 w 4173281"/>
                <a:gd name="connsiteY1536" fmla="*/ 864308 h 5477157"/>
                <a:gd name="connsiteX1537" fmla="*/ 2297015 w 4173281"/>
                <a:gd name="connsiteY1537" fmla="*/ 853923 h 5477157"/>
                <a:gd name="connsiteX1538" fmla="*/ 2330758 w 4173281"/>
                <a:gd name="connsiteY1538" fmla="*/ 887664 h 5477157"/>
                <a:gd name="connsiteX1539" fmla="*/ 2297015 w 4173281"/>
                <a:gd name="connsiteY1539" fmla="*/ 921406 h 5477157"/>
                <a:gd name="connsiteX1540" fmla="*/ 2263275 w 4173281"/>
                <a:gd name="connsiteY1540" fmla="*/ 887664 h 5477157"/>
                <a:gd name="connsiteX1541" fmla="*/ 2297015 w 4173281"/>
                <a:gd name="connsiteY1541" fmla="*/ 853923 h 5477157"/>
                <a:gd name="connsiteX1542" fmla="*/ 2421598 w 4173281"/>
                <a:gd name="connsiteY1542" fmla="*/ 827975 h 5477157"/>
                <a:gd name="connsiteX1543" fmla="*/ 2455341 w 4173281"/>
                <a:gd name="connsiteY1543" fmla="*/ 861715 h 5477157"/>
                <a:gd name="connsiteX1544" fmla="*/ 2421598 w 4173281"/>
                <a:gd name="connsiteY1544" fmla="*/ 895459 h 5477157"/>
                <a:gd name="connsiteX1545" fmla="*/ 2387858 w 4173281"/>
                <a:gd name="connsiteY1545" fmla="*/ 861715 h 5477157"/>
                <a:gd name="connsiteX1546" fmla="*/ 2421598 w 4173281"/>
                <a:gd name="connsiteY1546" fmla="*/ 827975 h 5477157"/>
                <a:gd name="connsiteX1547" fmla="*/ 1954408 w 4173281"/>
                <a:gd name="connsiteY1547" fmla="*/ 814987 h 5477157"/>
                <a:gd name="connsiteX1548" fmla="*/ 2019297 w 4173281"/>
                <a:gd name="connsiteY1548" fmla="*/ 879876 h 5477157"/>
                <a:gd name="connsiteX1549" fmla="*/ 1954408 w 4173281"/>
                <a:gd name="connsiteY1549" fmla="*/ 944762 h 5477157"/>
                <a:gd name="connsiteX1550" fmla="*/ 1889522 w 4173281"/>
                <a:gd name="connsiteY1550" fmla="*/ 879876 h 5477157"/>
                <a:gd name="connsiteX1551" fmla="*/ 1954408 w 4173281"/>
                <a:gd name="connsiteY1551" fmla="*/ 814987 h 5477157"/>
                <a:gd name="connsiteX1552" fmla="*/ 2582522 w 4173281"/>
                <a:gd name="connsiteY1552" fmla="*/ 812390 h 5477157"/>
                <a:gd name="connsiteX1553" fmla="*/ 2579926 w 4173281"/>
                <a:gd name="connsiteY1553" fmla="*/ 814988 h 5477157"/>
                <a:gd name="connsiteX1554" fmla="*/ 2585116 w 4173281"/>
                <a:gd name="connsiteY1554" fmla="*/ 825370 h 5477157"/>
                <a:gd name="connsiteX1555" fmla="*/ 2592904 w 4173281"/>
                <a:gd name="connsiteY1555" fmla="*/ 822773 h 5477157"/>
                <a:gd name="connsiteX1556" fmla="*/ 2582522 w 4173281"/>
                <a:gd name="connsiteY1556" fmla="*/ 812390 h 5477157"/>
                <a:gd name="connsiteX1557" fmla="*/ 1321107 w 4173281"/>
                <a:gd name="connsiteY1557" fmla="*/ 716367 h 5477157"/>
                <a:gd name="connsiteX1558" fmla="*/ 1339277 w 4173281"/>
                <a:gd name="connsiteY1558" fmla="*/ 734536 h 5477157"/>
                <a:gd name="connsiteX1559" fmla="*/ 1321107 w 4173281"/>
                <a:gd name="connsiteY1559" fmla="*/ 752704 h 5477157"/>
                <a:gd name="connsiteX1560" fmla="*/ 1302940 w 4173281"/>
                <a:gd name="connsiteY1560" fmla="*/ 734536 h 5477157"/>
                <a:gd name="connsiteX1561" fmla="*/ 1321107 w 4173281"/>
                <a:gd name="connsiteY1561" fmla="*/ 716367 h 5477157"/>
                <a:gd name="connsiteX1562" fmla="*/ 2042658 w 4173281"/>
                <a:gd name="connsiteY1562" fmla="*/ 690413 h 5477157"/>
                <a:gd name="connsiteX1563" fmla="*/ 2063422 w 4173281"/>
                <a:gd name="connsiteY1563" fmla="*/ 711178 h 5477157"/>
                <a:gd name="connsiteX1564" fmla="*/ 2042658 w 4173281"/>
                <a:gd name="connsiteY1564" fmla="*/ 731942 h 5477157"/>
                <a:gd name="connsiteX1565" fmla="*/ 2021894 w 4173281"/>
                <a:gd name="connsiteY1565" fmla="*/ 711178 h 5477157"/>
                <a:gd name="connsiteX1566" fmla="*/ 2042658 w 4173281"/>
                <a:gd name="connsiteY1566" fmla="*/ 690413 h 5477157"/>
                <a:gd name="connsiteX1567" fmla="*/ 2486487 w 4173281"/>
                <a:gd name="connsiteY1567" fmla="*/ 648876 h 5477157"/>
                <a:gd name="connsiteX1568" fmla="*/ 2496870 w 4173281"/>
                <a:gd name="connsiteY1568" fmla="*/ 661852 h 5477157"/>
                <a:gd name="connsiteX1569" fmla="*/ 2504657 w 4173281"/>
                <a:gd name="connsiteY1569" fmla="*/ 648876 h 5477157"/>
                <a:gd name="connsiteX1570" fmla="*/ 2494275 w 4173281"/>
                <a:gd name="connsiteY1570" fmla="*/ 648876 h 5477157"/>
                <a:gd name="connsiteX1571" fmla="*/ 2439769 w 4173281"/>
                <a:gd name="connsiteY1571" fmla="*/ 620323 h 5477157"/>
                <a:gd name="connsiteX1572" fmla="*/ 2398240 w 4173281"/>
                <a:gd name="connsiteY1572" fmla="*/ 643684 h 5477157"/>
                <a:gd name="connsiteX1573" fmla="*/ 2398240 w 4173281"/>
                <a:gd name="connsiteY1573" fmla="*/ 651469 h 5477157"/>
                <a:gd name="connsiteX1574" fmla="*/ 2398240 w 4173281"/>
                <a:gd name="connsiteY1574" fmla="*/ 659257 h 5477157"/>
                <a:gd name="connsiteX1575" fmla="*/ 2403431 w 4173281"/>
                <a:gd name="connsiteY1575" fmla="*/ 661852 h 5477157"/>
                <a:gd name="connsiteX1576" fmla="*/ 2406029 w 4173281"/>
                <a:gd name="connsiteY1576" fmla="*/ 661852 h 5477157"/>
                <a:gd name="connsiteX1577" fmla="*/ 2429386 w 4173281"/>
                <a:gd name="connsiteY1577" fmla="*/ 669639 h 5477157"/>
                <a:gd name="connsiteX1578" fmla="*/ 2437175 w 4173281"/>
                <a:gd name="connsiteY1578" fmla="*/ 664448 h 5477157"/>
                <a:gd name="connsiteX1579" fmla="*/ 2468320 w 4173281"/>
                <a:gd name="connsiteY1579" fmla="*/ 646278 h 5477157"/>
                <a:gd name="connsiteX1580" fmla="*/ 2439769 w 4173281"/>
                <a:gd name="connsiteY1580" fmla="*/ 620323 h 5477157"/>
                <a:gd name="connsiteX1581" fmla="*/ 2470915 w 4173281"/>
                <a:gd name="connsiteY1581" fmla="*/ 521695 h 5477157"/>
                <a:gd name="connsiteX1582" fmla="*/ 2470915 w 4173281"/>
                <a:gd name="connsiteY1582" fmla="*/ 529482 h 5477157"/>
                <a:gd name="connsiteX1583" fmla="*/ 2476105 w 4173281"/>
                <a:gd name="connsiteY1583" fmla="*/ 524291 h 5477157"/>
                <a:gd name="connsiteX1584" fmla="*/ 2470915 w 4173281"/>
                <a:gd name="connsiteY1584" fmla="*/ 521695 h 5477157"/>
                <a:gd name="connsiteX1585" fmla="*/ 2138690 w 4173281"/>
                <a:gd name="connsiteY1585" fmla="*/ 480177 h 5477157"/>
                <a:gd name="connsiteX1586" fmla="*/ 2195791 w 4173281"/>
                <a:gd name="connsiteY1586" fmla="*/ 537278 h 5477157"/>
                <a:gd name="connsiteX1587" fmla="*/ 2138690 w 4173281"/>
                <a:gd name="connsiteY1587" fmla="*/ 594379 h 5477157"/>
                <a:gd name="connsiteX1588" fmla="*/ 2081589 w 4173281"/>
                <a:gd name="connsiteY1588" fmla="*/ 537278 h 5477157"/>
                <a:gd name="connsiteX1589" fmla="*/ 2138690 w 4173281"/>
                <a:gd name="connsiteY1589" fmla="*/ 480177 h 5477157"/>
                <a:gd name="connsiteX1590" fmla="*/ 1858377 w 4173281"/>
                <a:gd name="connsiteY1590" fmla="*/ 462004 h 5477157"/>
                <a:gd name="connsiteX1591" fmla="*/ 1954411 w 4173281"/>
                <a:gd name="connsiteY1591" fmla="*/ 558036 h 5477157"/>
                <a:gd name="connsiteX1592" fmla="*/ 1858377 w 4173281"/>
                <a:gd name="connsiteY1592" fmla="*/ 654070 h 5477157"/>
                <a:gd name="connsiteX1593" fmla="*/ 1762345 w 4173281"/>
                <a:gd name="connsiteY1593" fmla="*/ 558036 h 5477157"/>
                <a:gd name="connsiteX1594" fmla="*/ 1858377 w 4173281"/>
                <a:gd name="connsiteY1594" fmla="*/ 462004 h 5477157"/>
                <a:gd name="connsiteX1595" fmla="*/ 3410634 w 4173281"/>
                <a:gd name="connsiteY1595" fmla="*/ 304663 h 5477157"/>
                <a:gd name="connsiteX1596" fmla="*/ 3395471 w 4173281"/>
                <a:gd name="connsiteY1596" fmla="*/ 315002 h 5477157"/>
                <a:gd name="connsiteX1597" fmla="*/ 3398505 w 4173281"/>
                <a:gd name="connsiteY1597" fmla="*/ 317498 h 5477157"/>
                <a:gd name="connsiteX1598" fmla="*/ 3413055 w 4173281"/>
                <a:gd name="connsiteY1598" fmla="*/ 310104 h 5477157"/>
                <a:gd name="connsiteX1599" fmla="*/ 3437191 w 4173281"/>
                <a:gd name="connsiteY1599" fmla="*/ 245232 h 5477157"/>
                <a:gd name="connsiteX1600" fmla="*/ 3432039 w 4173281"/>
                <a:gd name="connsiteY1600" fmla="*/ 278068 h 5477157"/>
                <a:gd name="connsiteX1601" fmla="*/ 3455626 w 4173281"/>
                <a:gd name="connsiteY1601" fmla="*/ 284642 h 5477157"/>
                <a:gd name="connsiteX1602" fmla="*/ 3457544 w 4173281"/>
                <a:gd name="connsiteY1602" fmla="*/ 289474 h 5477157"/>
                <a:gd name="connsiteX1603" fmla="*/ 3483311 w 4173281"/>
                <a:gd name="connsiteY1603" fmla="*/ 278673 h 5477157"/>
                <a:gd name="connsiteX1604" fmla="*/ 3447530 w 4173281"/>
                <a:gd name="connsiteY1604" fmla="*/ 260393 h 5477157"/>
                <a:gd name="connsiteX1605" fmla="*/ 3437191 w 4173281"/>
                <a:gd name="connsiteY1605" fmla="*/ 245232 h 5477157"/>
                <a:gd name="connsiteX1606" fmla="*/ 2354116 w 4173281"/>
                <a:gd name="connsiteY1606" fmla="*/ 23367 h 5477157"/>
                <a:gd name="connsiteX1607" fmla="*/ 2372286 w 4173281"/>
                <a:gd name="connsiteY1607" fmla="*/ 41534 h 5477157"/>
                <a:gd name="connsiteX1608" fmla="*/ 2354116 w 4173281"/>
                <a:gd name="connsiteY1608" fmla="*/ 59705 h 5477157"/>
                <a:gd name="connsiteX1609" fmla="*/ 2335949 w 4173281"/>
                <a:gd name="connsiteY1609" fmla="*/ 41534 h 5477157"/>
                <a:gd name="connsiteX1610" fmla="*/ 2354116 w 4173281"/>
                <a:gd name="connsiteY1610" fmla="*/ 23367 h 5477157"/>
                <a:gd name="connsiteX1611" fmla="*/ 2465724 w 4173281"/>
                <a:gd name="connsiteY1611" fmla="*/ 12985 h 5477157"/>
                <a:gd name="connsiteX1612" fmla="*/ 2486488 w 4173281"/>
                <a:gd name="connsiteY1612" fmla="*/ 33750 h 5477157"/>
                <a:gd name="connsiteX1613" fmla="*/ 2465724 w 4173281"/>
                <a:gd name="connsiteY1613" fmla="*/ 54514 h 5477157"/>
                <a:gd name="connsiteX1614" fmla="*/ 2444960 w 4173281"/>
                <a:gd name="connsiteY1614" fmla="*/ 33750 h 5477157"/>
                <a:gd name="connsiteX1615" fmla="*/ 2465724 w 4173281"/>
                <a:gd name="connsiteY1615" fmla="*/ 12985 h 5477157"/>
                <a:gd name="connsiteX1616" fmla="*/ 2624051 w 4173281"/>
                <a:gd name="connsiteY1616" fmla="*/ 0 h 5477157"/>
                <a:gd name="connsiteX1617" fmla="*/ 2662981 w 4173281"/>
                <a:gd name="connsiteY1617" fmla="*/ 25955 h 5477157"/>
                <a:gd name="connsiteX1618" fmla="*/ 2696724 w 4173281"/>
                <a:gd name="connsiteY1618" fmla="*/ 49313 h 5477157"/>
                <a:gd name="connsiteX1619" fmla="*/ 2720082 w 4173281"/>
                <a:gd name="connsiteY1619" fmla="*/ 41529 h 5477157"/>
                <a:gd name="connsiteX1620" fmla="*/ 2761610 w 4173281"/>
                <a:gd name="connsiteY1620" fmla="*/ 83056 h 5477157"/>
                <a:gd name="connsiteX1621" fmla="*/ 2748634 w 4173281"/>
                <a:gd name="connsiteY1621" fmla="*/ 111606 h 5477157"/>
                <a:gd name="connsiteX1622" fmla="*/ 2764206 w 4173281"/>
                <a:gd name="connsiteY1622" fmla="*/ 132370 h 5477157"/>
                <a:gd name="connsiteX1623" fmla="*/ 2774589 w 4173281"/>
                <a:gd name="connsiteY1623" fmla="*/ 132370 h 5477157"/>
                <a:gd name="connsiteX1624" fmla="*/ 2805735 w 4173281"/>
                <a:gd name="connsiteY1624" fmla="*/ 140157 h 5477157"/>
                <a:gd name="connsiteX1625" fmla="*/ 2891385 w 4173281"/>
                <a:gd name="connsiteY1625" fmla="*/ 90841 h 5477157"/>
                <a:gd name="connsiteX1626" fmla="*/ 2982228 w 4173281"/>
                <a:gd name="connsiteY1626" fmla="*/ 153134 h 5477157"/>
                <a:gd name="connsiteX1627" fmla="*/ 3034139 w 4173281"/>
                <a:gd name="connsiteY1627" fmla="*/ 199852 h 5477157"/>
                <a:gd name="connsiteX1628" fmla="*/ 3083452 w 4173281"/>
                <a:gd name="connsiteY1628" fmla="*/ 262144 h 5477157"/>
                <a:gd name="connsiteX1629" fmla="*/ 3085039 w 4173281"/>
                <a:gd name="connsiteY1629" fmla="*/ 261711 h 5477157"/>
                <a:gd name="connsiteX1630" fmla="*/ 3077717 w 4173281"/>
                <a:gd name="connsiteY1630" fmla="*/ 241917 h 5477157"/>
                <a:gd name="connsiteX1631" fmla="*/ 3091413 w 4173281"/>
                <a:gd name="connsiteY1631" fmla="*/ 213137 h 5477157"/>
                <a:gd name="connsiteX1632" fmla="*/ 3150083 w 4173281"/>
                <a:gd name="connsiteY1632" fmla="*/ 215778 h 5477157"/>
                <a:gd name="connsiteX1633" fmla="*/ 3159280 w 4173281"/>
                <a:gd name="connsiteY1633" fmla="*/ 235941 h 5477157"/>
                <a:gd name="connsiteX1634" fmla="*/ 3158084 w 4173281"/>
                <a:gd name="connsiteY1634" fmla="*/ 249853 h 5477157"/>
                <a:gd name="connsiteX1635" fmla="*/ 3184758 w 4173281"/>
                <a:gd name="connsiteY1635" fmla="*/ 254845 h 5477157"/>
                <a:gd name="connsiteX1636" fmla="*/ 3201437 w 4173281"/>
                <a:gd name="connsiteY1636" fmla="*/ 265183 h 5477157"/>
                <a:gd name="connsiteX1637" fmla="*/ 3205472 w 4173281"/>
                <a:gd name="connsiteY1637" fmla="*/ 265807 h 5477157"/>
                <a:gd name="connsiteX1638" fmla="*/ 3245789 w 4173281"/>
                <a:gd name="connsiteY1638" fmla="*/ 293572 h 5477157"/>
                <a:gd name="connsiteX1639" fmla="*/ 3271062 w 4173281"/>
                <a:gd name="connsiteY1639" fmla="*/ 344310 h 5477157"/>
                <a:gd name="connsiteX1640" fmla="*/ 3280808 w 4173281"/>
                <a:gd name="connsiteY1640" fmla="*/ 331890 h 5477157"/>
                <a:gd name="connsiteX1641" fmla="*/ 3324048 w 4173281"/>
                <a:gd name="connsiteY1641" fmla="*/ 309952 h 5477157"/>
                <a:gd name="connsiteX1642" fmla="*/ 3318796 w 4173281"/>
                <a:gd name="connsiteY1642" fmla="*/ 304206 h 5477157"/>
                <a:gd name="connsiteX1643" fmla="*/ 3305347 w 4173281"/>
                <a:gd name="connsiteY1643" fmla="*/ 235625 h 5477157"/>
                <a:gd name="connsiteX1644" fmla="*/ 3263921 w 4173281"/>
                <a:gd name="connsiteY1644" fmla="*/ 217225 h 5477157"/>
                <a:gd name="connsiteX1645" fmla="*/ 3267716 w 4173281"/>
                <a:gd name="connsiteY1645" fmla="*/ 132889 h 5477157"/>
                <a:gd name="connsiteX1646" fmla="*/ 3352054 w 4173281"/>
                <a:gd name="connsiteY1646" fmla="*/ 136682 h 5477157"/>
                <a:gd name="connsiteX1647" fmla="*/ 3364247 w 4173281"/>
                <a:gd name="connsiteY1647" fmla="*/ 192347 h 5477157"/>
                <a:gd name="connsiteX1648" fmla="*/ 3414758 w 4173281"/>
                <a:gd name="connsiteY1648" fmla="*/ 212989 h 5477157"/>
                <a:gd name="connsiteX1649" fmla="*/ 3421597 w 4173281"/>
                <a:gd name="connsiteY1649" fmla="*/ 224322 h 5477157"/>
                <a:gd name="connsiteX1650" fmla="*/ 3444816 w 4173281"/>
                <a:gd name="connsiteY1650" fmla="*/ 157391 h 5477157"/>
                <a:gd name="connsiteX1651" fmla="*/ 3463813 w 4173281"/>
                <a:gd name="connsiteY1651" fmla="*/ 143549 h 5477157"/>
                <a:gd name="connsiteX1652" fmla="*/ 3429719 w 4173281"/>
                <a:gd name="connsiteY1652" fmla="*/ 125481 h 5477157"/>
                <a:gd name="connsiteX1653" fmla="*/ 3433349 w 4173281"/>
                <a:gd name="connsiteY1653" fmla="*/ 44809 h 5477157"/>
                <a:gd name="connsiteX1654" fmla="*/ 3514020 w 4173281"/>
                <a:gd name="connsiteY1654" fmla="*/ 48439 h 5477157"/>
                <a:gd name="connsiteX1655" fmla="*/ 3510390 w 4173281"/>
                <a:gd name="connsiteY1655" fmla="*/ 129111 h 5477157"/>
                <a:gd name="connsiteX1656" fmla="*/ 3502726 w 4173281"/>
                <a:gd name="connsiteY1656" fmla="*/ 136115 h 5477157"/>
                <a:gd name="connsiteX1657" fmla="*/ 3556739 w 4173281"/>
                <a:gd name="connsiteY1657" fmla="*/ 160589 h 5477157"/>
                <a:gd name="connsiteX1658" fmla="*/ 3575936 w 4173281"/>
                <a:gd name="connsiteY1658" fmla="*/ 223918 h 5477157"/>
                <a:gd name="connsiteX1659" fmla="*/ 3592218 w 4173281"/>
                <a:gd name="connsiteY1659" fmla="*/ 224420 h 5477157"/>
                <a:gd name="connsiteX1660" fmla="*/ 3605253 w 4173281"/>
                <a:gd name="connsiteY1660" fmla="*/ 233486 h 5477157"/>
                <a:gd name="connsiteX1661" fmla="*/ 3638818 w 4173281"/>
                <a:gd name="connsiteY1661" fmla="*/ 222467 h 5477157"/>
                <a:gd name="connsiteX1662" fmla="*/ 3679222 w 4173281"/>
                <a:gd name="connsiteY1662" fmla="*/ 213284 h 5477157"/>
                <a:gd name="connsiteX1663" fmla="*/ 3678059 w 4173281"/>
                <a:gd name="connsiteY1663" fmla="*/ 210140 h 5477157"/>
                <a:gd name="connsiteX1664" fmla="*/ 3691754 w 4173281"/>
                <a:gd name="connsiteY1664" fmla="*/ 181363 h 5477157"/>
                <a:gd name="connsiteX1665" fmla="*/ 3750425 w 4173281"/>
                <a:gd name="connsiteY1665" fmla="*/ 184003 h 5477157"/>
                <a:gd name="connsiteX1666" fmla="*/ 3757751 w 4173281"/>
                <a:gd name="connsiteY1666" fmla="*/ 198974 h 5477157"/>
                <a:gd name="connsiteX1667" fmla="*/ 3808565 w 4173281"/>
                <a:gd name="connsiteY1667" fmla="*/ 193717 h 5477157"/>
                <a:gd name="connsiteX1668" fmla="*/ 3955620 w 4173281"/>
                <a:gd name="connsiteY1668" fmla="*/ 247305 h 5477157"/>
                <a:gd name="connsiteX1669" fmla="*/ 3531793 w 4173281"/>
                <a:gd name="connsiteY1669" fmla="*/ 723370 h 5477157"/>
                <a:gd name="connsiteX1670" fmla="*/ 3318958 w 4173281"/>
                <a:gd name="connsiteY1670" fmla="*/ 822215 h 5477157"/>
                <a:gd name="connsiteX1671" fmla="*/ 3240086 w 4173281"/>
                <a:gd name="connsiteY1671" fmla="*/ 848106 h 5477157"/>
                <a:gd name="connsiteX1672" fmla="*/ 2599862 w 4173281"/>
                <a:gd name="connsiteY1672" fmla="*/ 4372410 h 5477157"/>
                <a:gd name="connsiteX1673" fmla="*/ 2694314 w 4173281"/>
                <a:gd name="connsiteY1673" fmla="*/ 4443373 h 5477157"/>
                <a:gd name="connsiteX1674" fmla="*/ 2698789 w 4173281"/>
                <a:gd name="connsiteY1674" fmla="*/ 4444290 h 5477157"/>
                <a:gd name="connsiteX1675" fmla="*/ 2725758 w 4173281"/>
                <a:gd name="connsiteY1675" fmla="*/ 4462498 h 5477157"/>
                <a:gd name="connsiteX1676" fmla="*/ 2731814 w 4173281"/>
                <a:gd name="connsiteY1676" fmla="*/ 4471546 h 5477157"/>
                <a:gd name="connsiteX1677" fmla="*/ 2778431 w 4173281"/>
                <a:gd name="connsiteY1677" fmla="*/ 4506570 h 5477157"/>
                <a:gd name="connsiteX1678" fmla="*/ 2758077 w 4173281"/>
                <a:gd name="connsiteY1678" fmla="*/ 4510299 h 5477157"/>
                <a:gd name="connsiteX1679" fmla="*/ 2745838 w 4173281"/>
                <a:gd name="connsiteY1679" fmla="*/ 4503002 h 5477157"/>
                <a:gd name="connsiteX1680" fmla="*/ 2748793 w 4173281"/>
                <a:gd name="connsiteY1680" fmla="*/ 4520573 h 5477157"/>
                <a:gd name="connsiteX1681" fmla="*/ 2743215 w 4173281"/>
                <a:gd name="connsiteY1681" fmla="*/ 4547932 h 5477157"/>
                <a:gd name="connsiteX1682" fmla="*/ 2743757 w 4173281"/>
                <a:gd name="connsiteY1682" fmla="*/ 4547308 h 5477157"/>
                <a:gd name="connsiteX1683" fmla="*/ 2787590 w 4173281"/>
                <a:gd name="connsiteY1683" fmla="*/ 4530391 h 5477157"/>
                <a:gd name="connsiteX1684" fmla="*/ 2811538 w 4173281"/>
                <a:gd name="connsiteY1684" fmla="*/ 4531444 h 5477157"/>
                <a:gd name="connsiteX1685" fmla="*/ 2905023 w 4173281"/>
                <a:gd name="connsiteY1685" fmla="*/ 4601679 h 5477157"/>
                <a:gd name="connsiteX1686" fmla="*/ 2895177 w 4173281"/>
                <a:gd name="connsiteY1686" fmla="*/ 4612115 h 5477157"/>
                <a:gd name="connsiteX1687" fmla="*/ 2894687 w 4173281"/>
                <a:gd name="connsiteY1687" fmla="*/ 4638579 h 5477157"/>
                <a:gd name="connsiteX1688" fmla="*/ 2920320 w 4173281"/>
                <a:gd name="connsiteY1688" fmla="*/ 4618626 h 5477157"/>
                <a:gd name="connsiteX1689" fmla="*/ 2926277 w 4173281"/>
                <a:gd name="connsiteY1689" fmla="*/ 4617649 h 5477157"/>
                <a:gd name="connsiteX1690" fmla="*/ 3121844 w 4173281"/>
                <a:gd name="connsiteY1690" fmla="*/ 4764578 h 5477157"/>
                <a:gd name="connsiteX1691" fmla="*/ 3116317 w 4173281"/>
                <a:gd name="connsiteY1691" fmla="*/ 4766906 h 5477157"/>
                <a:gd name="connsiteX1692" fmla="*/ 3115761 w 4173281"/>
                <a:gd name="connsiteY1692" fmla="*/ 4769439 h 5477157"/>
                <a:gd name="connsiteX1693" fmla="*/ 3117183 w 4173281"/>
                <a:gd name="connsiteY1693" fmla="*/ 4775066 h 5477157"/>
                <a:gd name="connsiteX1694" fmla="*/ 3153479 w 4173281"/>
                <a:gd name="connsiteY1694" fmla="*/ 4818568 h 5477157"/>
                <a:gd name="connsiteX1695" fmla="*/ 3155388 w 4173281"/>
                <a:gd name="connsiteY1695" fmla="*/ 4826339 h 5477157"/>
                <a:gd name="connsiteX1696" fmla="*/ 3214056 w 4173281"/>
                <a:gd name="connsiteY1696" fmla="*/ 4837569 h 5477157"/>
                <a:gd name="connsiteX1697" fmla="*/ 3213817 w 4173281"/>
                <a:gd name="connsiteY1697" fmla="*/ 4806410 h 5477157"/>
                <a:gd name="connsiteX1698" fmla="*/ 3252320 w 4173281"/>
                <a:gd name="connsiteY1698" fmla="*/ 4779826 h 5477157"/>
                <a:gd name="connsiteX1699" fmla="*/ 3286494 w 4173281"/>
                <a:gd name="connsiteY1699" fmla="*/ 4757101 h 5477157"/>
                <a:gd name="connsiteX1700" fmla="*/ 3287890 w 4173281"/>
                <a:gd name="connsiteY1700" fmla="*/ 4732520 h 5477157"/>
                <a:gd name="connsiteX1701" fmla="*/ 3341824 w 4173281"/>
                <a:gd name="connsiteY1701" fmla="*/ 4709275 h 5477157"/>
                <a:gd name="connsiteX1702" fmla="*/ 3355425 w 4173281"/>
                <a:gd name="connsiteY1702" fmla="*/ 4723422 h 5477157"/>
                <a:gd name="connsiteX1703" fmla="*/ 3356251 w 4173281"/>
                <a:gd name="connsiteY1703" fmla="*/ 4722506 h 5477157"/>
                <a:gd name="connsiteX1704" fmla="*/ 3379538 w 4173281"/>
                <a:gd name="connsiteY1704" fmla="*/ 4717513 h 5477157"/>
                <a:gd name="connsiteX1705" fmla="*/ 3415221 w 4173281"/>
                <a:gd name="connsiteY1705" fmla="*/ 4697240 h 5477157"/>
                <a:gd name="connsiteX1706" fmla="*/ 3418337 w 4173281"/>
                <a:gd name="connsiteY1706" fmla="*/ 4672817 h 5477157"/>
                <a:gd name="connsiteX1707" fmla="*/ 3473767 w 4173281"/>
                <a:gd name="connsiteY1707" fmla="*/ 4653410 h 5477157"/>
                <a:gd name="connsiteX1708" fmla="*/ 3493864 w 4173281"/>
                <a:gd name="connsiteY1708" fmla="*/ 4677485 h 5477157"/>
                <a:gd name="connsiteX1709" fmla="*/ 3497776 w 4173281"/>
                <a:gd name="connsiteY1709" fmla="*/ 4676714 h 5477157"/>
                <a:gd name="connsiteX1710" fmla="*/ 3582551 w 4173281"/>
                <a:gd name="connsiteY1710" fmla="*/ 4778649 h 5477157"/>
                <a:gd name="connsiteX1711" fmla="*/ 3593256 w 4173281"/>
                <a:gd name="connsiteY1711" fmla="*/ 4765034 h 5477157"/>
                <a:gd name="connsiteX1712" fmla="*/ 3623517 w 4173281"/>
                <a:gd name="connsiteY1712" fmla="*/ 4750794 h 5477157"/>
                <a:gd name="connsiteX1713" fmla="*/ 3621867 w 4173281"/>
                <a:gd name="connsiteY1713" fmla="*/ 4718315 h 5477157"/>
                <a:gd name="connsiteX1714" fmla="*/ 3670369 w 4173281"/>
                <a:gd name="connsiteY1714" fmla="*/ 4701335 h 5477157"/>
                <a:gd name="connsiteX1715" fmla="*/ 3687350 w 4173281"/>
                <a:gd name="connsiteY1715" fmla="*/ 4749837 h 5477157"/>
                <a:gd name="connsiteX1716" fmla="*/ 3679381 w 4173281"/>
                <a:gd name="connsiteY1716" fmla="*/ 4760402 h 5477157"/>
                <a:gd name="connsiteX1717" fmla="*/ 3705201 w 4173281"/>
                <a:gd name="connsiteY1717" fmla="*/ 4856369 h 5477157"/>
                <a:gd name="connsiteX1718" fmla="*/ 3694983 w 4173281"/>
                <a:gd name="connsiteY1718" fmla="*/ 4871611 h 5477157"/>
                <a:gd name="connsiteX1719" fmla="*/ 3727375 w 4173281"/>
                <a:gd name="connsiteY1719" fmla="*/ 4864160 h 5477157"/>
                <a:gd name="connsiteX1720" fmla="*/ 3724689 w 4173281"/>
                <a:gd name="connsiteY1720" fmla="*/ 4839823 h 5477157"/>
                <a:gd name="connsiteX1721" fmla="*/ 3759333 w 4173281"/>
                <a:gd name="connsiteY1721" fmla="*/ 4827693 h 5477157"/>
                <a:gd name="connsiteX1722" fmla="*/ 3771462 w 4173281"/>
                <a:gd name="connsiteY1722" fmla="*/ 4862337 h 5477157"/>
                <a:gd name="connsiteX1723" fmla="*/ 3760030 w 4173281"/>
                <a:gd name="connsiteY1723" fmla="*/ 4874117 h 5477157"/>
                <a:gd name="connsiteX1724" fmla="*/ 3775273 w 4173281"/>
                <a:gd name="connsiteY1724" fmla="*/ 4884337 h 5477157"/>
                <a:gd name="connsiteX1725" fmla="*/ 3780817 w 4173281"/>
                <a:gd name="connsiteY1725" fmla="*/ 4866841 h 5477157"/>
                <a:gd name="connsiteX1726" fmla="*/ 3782894 w 4173281"/>
                <a:gd name="connsiteY1726" fmla="*/ 4850556 h 5477157"/>
                <a:gd name="connsiteX1727" fmla="*/ 3797788 w 4173281"/>
                <a:gd name="connsiteY1727" fmla="*/ 4837564 h 5477157"/>
                <a:gd name="connsiteX1728" fmla="*/ 3882497 w 4173281"/>
                <a:gd name="connsiteY1728" fmla="*/ 4803805 h 5477157"/>
                <a:gd name="connsiteX1729" fmla="*/ 3905557 w 4173281"/>
                <a:gd name="connsiteY1729" fmla="*/ 4810352 h 5477157"/>
                <a:gd name="connsiteX1730" fmla="*/ 3980324 w 4173281"/>
                <a:gd name="connsiteY1730" fmla="*/ 4900254 h 5477157"/>
                <a:gd name="connsiteX1731" fmla="*/ 3968337 w 4173281"/>
                <a:gd name="connsiteY1731" fmla="*/ 4908138 h 5477157"/>
                <a:gd name="connsiteX1732" fmla="*/ 3961757 w 4173281"/>
                <a:gd name="connsiteY1732" fmla="*/ 4933776 h 5477157"/>
                <a:gd name="connsiteX1733" fmla="*/ 3991300 w 4173281"/>
                <a:gd name="connsiteY1733" fmla="*/ 4920272 h 5477157"/>
                <a:gd name="connsiteX1734" fmla="*/ 3997323 w 4173281"/>
                <a:gd name="connsiteY1734" fmla="*/ 4920695 h 5477157"/>
                <a:gd name="connsiteX1735" fmla="*/ 4153733 w 4173281"/>
                <a:gd name="connsiteY1735" fmla="*/ 5108764 h 5477157"/>
                <a:gd name="connsiteX1736" fmla="*/ 4147819 w 4173281"/>
                <a:gd name="connsiteY1736" fmla="*/ 5109755 h 5477157"/>
                <a:gd name="connsiteX1737" fmla="*/ 4146694 w 4173281"/>
                <a:gd name="connsiteY1737" fmla="*/ 5112092 h 5477157"/>
                <a:gd name="connsiteX1738" fmla="*/ 4146779 w 4173281"/>
                <a:gd name="connsiteY1738" fmla="*/ 5117895 h 5477157"/>
                <a:gd name="connsiteX1739" fmla="*/ 4163506 w 4173281"/>
                <a:gd name="connsiteY1739" fmla="*/ 5226768 h 5477157"/>
                <a:gd name="connsiteX1740" fmla="*/ 4151037 w 4173281"/>
                <a:gd name="connsiteY1740" fmla="*/ 5246689 h 5477157"/>
                <a:gd name="connsiteX1741" fmla="*/ 4144456 w 4173281"/>
                <a:gd name="connsiteY1741" fmla="*/ 5272327 h 5477157"/>
                <a:gd name="connsiteX1742" fmla="*/ 4043987 w 4173281"/>
                <a:gd name="connsiteY1742" fmla="*/ 5307502 h 5477157"/>
                <a:gd name="connsiteX1743" fmla="*/ 4003708 w 4173281"/>
                <a:gd name="connsiteY1743" fmla="*/ 5253546 h 5477157"/>
                <a:gd name="connsiteX1744" fmla="*/ 3974947 w 4173281"/>
                <a:gd name="connsiteY1744" fmla="*/ 5193613 h 5477157"/>
                <a:gd name="connsiteX1745" fmla="*/ 3970269 w 4173281"/>
                <a:gd name="connsiteY1745" fmla="*/ 5191362 h 5477157"/>
                <a:gd name="connsiteX1746" fmla="*/ 3950261 w 4173281"/>
                <a:gd name="connsiteY1746" fmla="*/ 5173087 h 5477157"/>
                <a:gd name="connsiteX1747" fmla="*/ 3917264 w 4173281"/>
                <a:gd name="connsiteY1747" fmla="*/ 5181115 h 5477157"/>
                <a:gd name="connsiteX1748" fmla="*/ 3971528 w 4173281"/>
                <a:gd name="connsiteY1748" fmla="*/ 5246363 h 5477157"/>
                <a:gd name="connsiteX1749" fmla="*/ 3965614 w 4173281"/>
                <a:gd name="connsiteY1749" fmla="*/ 5247354 h 5477157"/>
                <a:gd name="connsiteX1750" fmla="*/ 3964489 w 4173281"/>
                <a:gd name="connsiteY1750" fmla="*/ 5249691 h 5477157"/>
                <a:gd name="connsiteX1751" fmla="*/ 3964574 w 4173281"/>
                <a:gd name="connsiteY1751" fmla="*/ 5255494 h 5477157"/>
                <a:gd name="connsiteX1752" fmla="*/ 3981301 w 4173281"/>
                <a:gd name="connsiteY1752" fmla="*/ 5364367 h 5477157"/>
                <a:gd name="connsiteX1753" fmla="*/ 3968832 w 4173281"/>
                <a:gd name="connsiteY1753" fmla="*/ 5384288 h 5477157"/>
                <a:gd name="connsiteX1754" fmla="*/ 3962251 w 4173281"/>
                <a:gd name="connsiteY1754" fmla="*/ 5409926 h 5477157"/>
                <a:gd name="connsiteX1755" fmla="*/ 3890733 w 4173281"/>
                <a:gd name="connsiteY1755" fmla="*/ 5452466 h 5477157"/>
                <a:gd name="connsiteX1756" fmla="*/ 3870615 w 4173281"/>
                <a:gd name="connsiteY1756" fmla="*/ 5447348 h 5477157"/>
                <a:gd name="connsiteX1757" fmla="*/ 3865810 w 4173281"/>
                <a:gd name="connsiteY1757" fmla="*/ 5454712 h 5477157"/>
                <a:gd name="connsiteX1758" fmla="*/ 3784375 w 4173281"/>
                <a:gd name="connsiteY1758" fmla="*/ 5471822 h 5477157"/>
                <a:gd name="connsiteX1759" fmla="*/ 3740413 w 4173281"/>
                <a:gd name="connsiteY1759" fmla="*/ 5420823 h 5477157"/>
                <a:gd name="connsiteX1760" fmla="*/ 3707522 w 4173281"/>
                <a:gd name="connsiteY1760" fmla="*/ 5363053 h 5477157"/>
                <a:gd name="connsiteX1761" fmla="*/ 3702698 w 4173281"/>
                <a:gd name="connsiteY1761" fmla="*/ 5361135 h 5477157"/>
                <a:gd name="connsiteX1762" fmla="*/ 3681458 w 4173281"/>
                <a:gd name="connsiteY1762" fmla="*/ 5344307 h 5477157"/>
                <a:gd name="connsiteX1763" fmla="*/ 3592304 w 4173281"/>
                <a:gd name="connsiteY1763" fmla="*/ 5350755 h 5477157"/>
                <a:gd name="connsiteX1764" fmla="*/ 3585071 w 4173281"/>
                <a:gd name="connsiteY1764" fmla="*/ 5347879 h 5477157"/>
                <a:gd name="connsiteX1765" fmla="*/ 3581727 w 4173281"/>
                <a:gd name="connsiteY1765" fmla="*/ 5363308 h 5477157"/>
                <a:gd name="connsiteX1766" fmla="*/ 3527792 w 4173281"/>
                <a:gd name="connsiteY1766" fmla="*/ 5386552 h 5477157"/>
                <a:gd name="connsiteX1767" fmla="*/ 3504549 w 4173281"/>
                <a:gd name="connsiteY1767" fmla="*/ 5332618 h 5477157"/>
                <a:gd name="connsiteX1768" fmla="*/ 3539683 w 4173281"/>
                <a:gd name="connsiteY1768" fmla="*/ 5307484 h 5477157"/>
                <a:gd name="connsiteX1769" fmla="*/ 3532743 w 4173281"/>
                <a:gd name="connsiteY1769" fmla="*/ 5212549 h 5477157"/>
                <a:gd name="connsiteX1770" fmla="*/ 3567353 w 4173281"/>
                <a:gd name="connsiteY1770" fmla="*/ 5167657 h 5477157"/>
                <a:gd name="connsiteX1771" fmla="*/ 3554864 w 4173281"/>
                <a:gd name="connsiteY1771" fmla="*/ 5164950 h 5477157"/>
                <a:gd name="connsiteX1772" fmla="*/ 3551336 w 4173281"/>
                <a:gd name="connsiteY1772" fmla="*/ 5180442 h 5477157"/>
                <a:gd name="connsiteX1773" fmla="*/ 3471657 w 4173281"/>
                <a:gd name="connsiteY1773" fmla="*/ 5208338 h 5477157"/>
                <a:gd name="connsiteX1774" fmla="*/ 3457652 w 4173281"/>
                <a:gd name="connsiteY1774" fmla="*/ 5197568 h 5477157"/>
                <a:gd name="connsiteX1775" fmla="*/ 3459711 w 4173281"/>
                <a:gd name="connsiteY1775" fmla="*/ 5206553 h 5477157"/>
                <a:gd name="connsiteX1776" fmla="*/ 3456142 w 4173281"/>
                <a:gd name="connsiteY1776" fmla="*/ 5229574 h 5477157"/>
                <a:gd name="connsiteX1777" fmla="*/ 3378614 w 4173281"/>
                <a:gd name="connsiteY1777" fmla="*/ 5262987 h 5477157"/>
                <a:gd name="connsiteX1778" fmla="*/ 3345199 w 4173281"/>
                <a:gd name="connsiteY1778" fmla="*/ 5185457 h 5477157"/>
                <a:gd name="connsiteX1779" fmla="*/ 3389953 w 4173281"/>
                <a:gd name="connsiteY1779" fmla="*/ 5150182 h 5477157"/>
                <a:gd name="connsiteX1780" fmla="*/ 3382248 w 4173281"/>
                <a:gd name="connsiteY1780" fmla="*/ 5124774 h 5477157"/>
                <a:gd name="connsiteX1781" fmla="*/ 3384800 w 4173281"/>
                <a:gd name="connsiteY1781" fmla="*/ 5107200 h 5477157"/>
                <a:gd name="connsiteX1782" fmla="*/ 3381584 w 4173281"/>
                <a:gd name="connsiteY1782" fmla="*/ 5111482 h 5477157"/>
                <a:gd name="connsiteX1783" fmla="*/ 3339363 w 4173281"/>
                <a:gd name="connsiteY1783" fmla="*/ 5132804 h 5477157"/>
                <a:gd name="connsiteX1784" fmla="*/ 3331801 w 4173281"/>
                <a:gd name="connsiteY1784" fmla="*/ 5134649 h 5477157"/>
                <a:gd name="connsiteX1785" fmla="*/ 3338012 w 4173281"/>
                <a:gd name="connsiteY1785" fmla="*/ 5149163 h 5477157"/>
                <a:gd name="connsiteX1786" fmla="*/ 3307510 w 4173281"/>
                <a:gd name="connsiteY1786" fmla="*/ 5199351 h 5477157"/>
                <a:gd name="connsiteX1787" fmla="*/ 3257322 w 4173281"/>
                <a:gd name="connsiteY1787" fmla="*/ 5168848 h 5477157"/>
                <a:gd name="connsiteX1788" fmla="*/ 3258569 w 4173281"/>
                <a:gd name="connsiteY1788" fmla="*/ 5151854 h 5477157"/>
                <a:gd name="connsiteX1789" fmla="*/ 3227050 w 4173281"/>
                <a:gd name="connsiteY1789" fmla="*/ 5152440 h 5477157"/>
                <a:gd name="connsiteX1790" fmla="*/ 3195089 w 4173281"/>
                <a:gd name="connsiteY1790" fmla="*/ 5078281 h 5477157"/>
                <a:gd name="connsiteX1791" fmla="*/ 3207462 w 4173281"/>
                <a:gd name="connsiteY1791" fmla="*/ 5059459 h 5477157"/>
                <a:gd name="connsiteX1792" fmla="*/ 3211728 w 4173281"/>
                <a:gd name="connsiteY1792" fmla="*/ 5056565 h 5477157"/>
                <a:gd name="connsiteX1793" fmla="*/ 3210759 w 4173281"/>
                <a:gd name="connsiteY1793" fmla="*/ 5054641 h 5477157"/>
                <a:gd name="connsiteX1794" fmla="*/ 3212970 w 4173281"/>
                <a:gd name="connsiteY1794" fmla="*/ 4997999 h 5477157"/>
                <a:gd name="connsiteX1795" fmla="*/ 3198456 w 4173281"/>
                <a:gd name="connsiteY1795" fmla="*/ 5004210 h 5477157"/>
                <a:gd name="connsiteX1796" fmla="*/ 3149993 w 4173281"/>
                <a:gd name="connsiteY1796" fmla="*/ 5002677 h 5477157"/>
                <a:gd name="connsiteX1797" fmla="*/ 3151838 w 4173281"/>
                <a:gd name="connsiteY1797" fmla="*/ 5010240 h 5477157"/>
                <a:gd name="connsiteX1798" fmla="*/ 3130685 w 4173281"/>
                <a:gd name="connsiteY1798" fmla="*/ 5076849 h 5477157"/>
                <a:gd name="connsiteX1799" fmla="*/ 3158178 w 4173281"/>
                <a:gd name="connsiteY1799" fmla="*/ 5112888 h 5477157"/>
                <a:gd name="connsiteX1800" fmla="*/ 3159310 w 4173281"/>
                <a:gd name="connsiteY1800" fmla="*/ 5136864 h 5477157"/>
                <a:gd name="connsiteX1801" fmla="*/ 3158743 w 4173281"/>
                <a:gd name="connsiteY1801" fmla="*/ 5138428 h 5477157"/>
                <a:gd name="connsiteX1802" fmla="*/ 3175530 w 4173281"/>
                <a:gd name="connsiteY1802" fmla="*/ 5134831 h 5477157"/>
                <a:gd name="connsiteX1803" fmla="*/ 3258586 w 4173281"/>
                <a:gd name="connsiteY1803" fmla="*/ 5217887 h 5477157"/>
                <a:gd name="connsiteX1804" fmla="*/ 3178127 w 4173281"/>
                <a:gd name="connsiteY1804" fmla="*/ 5300943 h 5477157"/>
                <a:gd name="connsiteX1805" fmla="*/ 3204082 w 4173281"/>
                <a:gd name="connsiteY1805" fmla="*/ 5345065 h 5477157"/>
                <a:gd name="connsiteX1806" fmla="*/ 3149575 w 4173281"/>
                <a:gd name="connsiteY1806" fmla="*/ 5399572 h 5477157"/>
                <a:gd name="connsiteX1807" fmla="*/ 3097665 w 4173281"/>
                <a:gd name="connsiteY1807" fmla="*/ 5360638 h 5477157"/>
                <a:gd name="connsiteX1808" fmla="*/ 3095071 w 4173281"/>
                <a:gd name="connsiteY1808" fmla="*/ 5347662 h 5477157"/>
                <a:gd name="connsiteX1809" fmla="*/ 3097665 w 4173281"/>
                <a:gd name="connsiteY1809" fmla="*/ 5337280 h 5477157"/>
                <a:gd name="connsiteX1810" fmla="*/ 3102856 w 4173281"/>
                <a:gd name="connsiteY1810" fmla="*/ 5321707 h 5477157"/>
                <a:gd name="connsiteX1811" fmla="*/ 3100262 w 4173281"/>
                <a:gd name="connsiteY1811" fmla="*/ 5321707 h 5477157"/>
                <a:gd name="connsiteX1812" fmla="*/ 3037970 w 4173281"/>
                <a:gd name="connsiteY1812" fmla="*/ 5373617 h 5477157"/>
                <a:gd name="connsiteX1813" fmla="*/ 2973081 w 4173281"/>
                <a:gd name="connsiteY1813" fmla="*/ 5308728 h 5477157"/>
                <a:gd name="connsiteX1814" fmla="*/ 2973081 w 4173281"/>
                <a:gd name="connsiteY1814" fmla="*/ 5300943 h 5477157"/>
                <a:gd name="connsiteX1815" fmla="*/ 2947126 w 4173281"/>
                <a:gd name="connsiteY1815" fmla="*/ 5272391 h 5477157"/>
                <a:gd name="connsiteX1816" fmla="*/ 2897813 w 4173281"/>
                <a:gd name="connsiteY1816" fmla="*/ 5215290 h 5477157"/>
                <a:gd name="connsiteX1817" fmla="*/ 2908943 w 4173281"/>
                <a:gd name="connsiteY1817" fmla="*/ 5181607 h 5477157"/>
                <a:gd name="connsiteX1818" fmla="*/ 2893565 w 4173281"/>
                <a:gd name="connsiteY1818" fmla="*/ 5180658 h 5477157"/>
                <a:gd name="connsiteX1819" fmla="*/ 2867385 w 4173281"/>
                <a:gd name="connsiteY1819" fmla="*/ 5161122 h 5477157"/>
                <a:gd name="connsiteX1820" fmla="*/ 2858674 w 4173281"/>
                <a:gd name="connsiteY1820" fmla="*/ 5142730 h 5477157"/>
                <a:gd name="connsiteX1821" fmla="*/ 2852411 w 4173281"/>
                <a:gd name="connsiteY1821" fmla="*/ 5158419 h 5477157"/>
                <a:gd name="connsiteX1822" fmla="*/ 2846657 w 4173281"/>
                <a:gd name="connsiteY1822" fmla="*/ 5204852 h 5477157"/>
                <a:gd name="connsiteX1823" fmla="*/ 2788088 w 4173281"/>
                <a:gd name="connsiteY1823" fmla="*/ 5209199 h 5477157"/>
                <a:gd name="connsiteX1824" fmla="*/ 2783742 w 4173281"/>
                <a:gd name="connsiteY1824" fmla="*/ 5150630 h 5477157"/>
                <a:gd name="connsiteX1825" fmla="*/ 2795875 w 4173281"/>
                <a:gd name="connsiteY1825" fmla="*/ 5140529 h 5477157"/>
                <a:gd name="connsiteX1826" fmla="*/ 2803260 w 4173281"/>
                <a:gd name="connsiteY1826" fmla="*/ 5116058 h 5477157"/>
                <a:gd name="connsiteX1827" fmla="*/ 2813699 w 4173281"/>
                <a:gd name="connsiteY1827" fmla="*/ 5107920 h 5477157"/>
                <a:gd name="connsiteX1828" fmla="*/ 2805292 w 4173281"/>
                <a:gd name="connsiteY1828" fmla="*/ 5093821 h 5477157"/>
                <a:gd name="connsiteX1829" fmla="*/ 2783600 w 4173281"/>
                <a:gd name="connsiteY1829" fmla="*/ 5099114 h 5477157"/>
                <a:gd name="connsiteX1830" fmla="*/ 2755240 w 4173281"/>
                <a:gd name="connsiteY1830" fmla="*/ 5110648 h 5477157"/>
                <a:gd name="connsiteX1831" fmla="*/ 2754207 w 4173281"/>
                <a:gd name="connsiteY1831" fmla="*/ 5110316 h 5477157"/>
                <a:gd name="connsiteX1832" fmla="*/ 2753966 w 4173281"/>
                <a:gd name="connsiteY1832" fmla="*/ 5114164 h 5477157"/>
                <a:gd name="connsiteX1833" fmla="*/ 2746428 w 4173281"/>
                <a:gd name="connsiteY1833" fmla="*/ 5136424 h 5477157"/>
                <a:gd name="connsiteX1834" fmla="*/ 2745937 w 4173281"/>
                <a:gd name="connsiteY1834" fmla="*/ 5162888 h 5477157"/>
                <a:gd name="connsiteX1835" fmla="*/ 2686157 w 4173281"/>
                <a:gd name="connsiteY1835" fmla="*/ 5220775 h 5477157"/>
                <a:gd name="connsiteX1836" fmla="*/ 2661016 w 4173281"/>
                <a:gd name="connsiteY1836" fmla="*/ 5220363 h 5477157"/>
                <a:gd name="connsiteX1837" fmla="*/ 2653735 w 4173281"/>
                <a:gd name="connsiteY1837" fmla="*/ 5233893 h 5477157"/>
                <a:gd name="connsiteX1838" fmla="*/ 2600457 w 4173281"/>
                <a:gd name="connsiteY1838" fmla="*/ 5259929 h 5477157"/>
                <a:gd name="connsiteX1839" fmla="*/ 2608322 w 4173281"/>
                <a:gd name="connsiteY1839" fmla="*/ 5266707 h 5477157"/>
                <a:gd name="connsiteX1840" fmla="*/ 2614298 w 4173281"/>
                <a:gd name="connsiteY1840" fmla="*/ 5347239 h 5477157"/>
                <a:gd name="connsiteX1841" fmla="*/ 2533766 w 4173281"/>
                <a:gd name="connsiteY1841" fmla="*/ 5353215 h 5477157"/>
                <a:gd name="connsiteX1842" fmla="*/ 2527790 w 4173281"/>
                <a:gd name="connsiteY1842" fmla="*/ 5272683 h 5477157"/>
                <a:gd name="connsiteX1843" fmla="*/ 2561344 w 4173281"/>
                <a:gd name="connsiteY1843" fmla="*/ 5253630 h 5477157"/>
                <a:gd name="connsiteX1844" fmla="*/ 2541952 w 4173281"/>
                <a:gd name="connsiteY1844" fmla="*/ 5240347 h 5477157"/>
                <a:gd name="connsiteX1845" fmla="*/ 2516795 w 4173281"/>
                <a:gd name="connsiteY1845" fmla="*/ 5174119 h 5477157"/>
                <a:gd name="connsiteX1846" fmla="*/ 2510289 w 4173281"/>
                <a:gd name="connsiteY1846" fmla="*/ 5185647 h 5477157"/>
                <a:gd name="connsiteX1847" fmla="*/ 2460400 w 4173281"/>
                <a:gd name="connsiteY1847" fmla="*/ 5207750 h 5477157"/>
                <a:gd name="connsiteX1848" fmla="*/ 2449833 w 4173281"/>
                <a:gd name="connsiteY1848" fmla="*/ 5263747 h 5477157"/>
                <a:gd name="connsiteX1849" fmla="*/ 2365640 w 4173281"/>
                <a:gd name="connsiteY1849" fmla="*/ 5269992 h 5477157"/>
                <a:gd name="connsiteX1850" fmla="*/ 2359392 w 4173281"/>
                <a:gd name="connsiteY1850" fmla="*/ 5185802 h 5477157"/>
                <a:gd name="connsiteX1851" fmla="*/ 2378150 w 4173281"/>
                <a:gd name="connsiteY1851" fmla="*/ 5171987 h 5477157"/>
                <a:gd name="connsiteX1852" fmla="*/ 2380231 w 4173281"/>
                <a:gd name="connsiteY1852" fmla="*/ 5171443 h 5477157"/>
                <a:gd name="connsiteX1853" fmla="*/ 2363021 w 4173281"/>
                <a:gd name="connsiteY1853" fmla="*/ 5159616 h 5477157"/>
                <a:gd name="connsiteX1854" fmla="*/ 2357621 w 4173281"/>
                <a:gd name="connsiteY1854" fmla="*/ 5128206 h 5477157"/>
                <a:gd name="connsiteX1855" fmla="*/ 2388224 w 4173281"/>
                <a:gd name="connsiteY1855" fmla="*/ 5097717 h 5477157"/>
                <a:gd name="connsiteX1856" fmla="*/ 2375666 w 4173281"/>
                <a:gd name="connsiteY1856" fmla="*/ 5072429 h 5477157"/>
                <a:gd name="connsiteX1857" fmla="*/ 2372935 w 4173281"/>
                <a:gd name="connsiteY1857" fmla="*/ 5070695 h 5477157"/>
                <a:gd name="connsiteX1858" fmla="*/ 2362832 w 4173281"/>
                <a:gd name="connsiteY1858" fmla="*/ 5058563 h 5477157"/>
                <a:gd name="connsiteX1859" fmla="*/ 2339046 w 4173281"/>
                <a:gd name="connsiteY1859" fmla="*/ 5110016 h 5477157"/>
                <a:gd name="connsiteX1860" fmla="*/ 2251671 w 4173281"/>
                <a:gd name="connsiteY1860" fmla="*/ 5147786 h 5477157"/>
                <a:gd name="connsiteX1861" fmla="*/ 2245645 w 4173281"/>
                <a:gd name="connsiteY1861" fmla="*/ 5190562 h 5477157"/>
                <a:gd name="connsiteX1862" fmla="*/ 2187076 w 4173281"/>
                <a:gd name="connsiteY1862" fmla="*/ 5194909 h 5477157"/>
                <a:gd name="connsiteX1863" fmla="*/ 2182730 w 4173281"/>
                <a:gd name="connsiteY1863" fmla="*/ 5136340 h 5477157"/>
                <a:gd name="connsiteX1864" fmla="*/ 2194861 w 4173281"/>
                <a:gd name="connsiteY1864" fmla="*/ 5126237 h 5477157"/>
                <a:gd name="connsiteX1865" fmla="*/ 2188965 w 4173281"/>
                <a:gd name="connsiteY1865" fmla="*/ 5121155 h 5477157"/>
                <a:gd name="connsiteX1866" fmla="*/ 2153433 w 4173281"/>
                <a:gd name="connsiteY1866" fmla="*/ 5039134 h 5477157"/>
                <a:gd name="connsiteX1867" fmla="*/ 2128688 w 4173281"/>
                <a:gd name="connsiteY1867" fmla="*/ 5028089 h 5477157"/>
                <a:gd name="connsiteX1868" fmla="*/ 2124756 w 4173281"/>
                <a:gd name="connsiteY1868" fmla="*/ 5024700 h 5477157"/>
                <a:gd name="connsiteX1869" fmla="*/ 2058323 w 4173281"/>
                <a:gd name="connsiteY1869" fmla="*/ 5022268 h 5477157"/>
                <a:gd name="connsiteX1870" fmla="*/ 1992771 w 4173281"/>
                <a:gd name="connsiteY1870" fmla="*/ 5006890 h 5477157"/>
                <a:gd name="connsiteX1871" fmla="*/ 1966869 w 4173281"/>
                <a:gd name="connsiteY1871" fmla="*/ 4955441 h 5477157"/>
                <a:gd name="connsiteX1872" fmla="*/ 1968335 w 4173281"/>
                <a:gd name="connsiteY1872" fmla="*/ 4943061 h 5477157"/>
                <a:gd name="connsiteX1873" fmla="*/ 1936241 w 4173281"/>
                <a:gd name="connsiteY1873" fmla="*/ 4949616 h 5477157"/>
                <a:gd name="connsiteX1874" fmla="*/ 1881738 w 4173281"/>
                <a:gd name="connsiteY1874" fmla="*/ 4934042 h 5477157"/>
                <a:gd name="connsiteX1875" fmla="*/ 1847994 w 4173281"/>
                <a:gd name="connsiteY1875" fmla="*/ 4939234 h 5477157"/>
                <a:gd name="connsiteX1876" fmla="*/ 1816849 w 4173281"/>
                <a:gd name="connsiteY1876" fmla="*/ 4934042 h 5477157"/>
                <a:gd name="connsiteX1877" fmla="*/ 1764938 w 4173281"/>
                <a:gd name="connsiteY1877" fmla="*/ 4962595 h 5477157"/>
                <a:gd name="connsiteX1878" fmla="*/ 1757153 w 4173281"/>
                <a:gd name="connsiteY1878" fmla="*/ 4962595 h 5477157"/>
                <a:gd name="connsiteX1879" fmla="*/ 1741581 w 4173281"/>
                <a:gd name="connsiteY1879" fmla="*/ 4978167 h 5477157"/>
                <a:gd name="connsiteX1880" fmla="*/ 1689671 w 4173281"/>
                <a:gd name="connsiteY1880" fmla="*/ 5027481 h 5477157"/>
                <a:gd name="connsiteX1881" fmla="*/ 1663716 w 4173281"/>
                <a:gd name="connsiteY1881" fmla="*/ 5032672 h 5477157"/>
                <a:gd name="connsiteX1882" fmla="*/ 1629972 w 4173281"/>
                <a:gd name="connsiteY1882" fmla="*/ 5022290 h 5477157"/>
                <a:gd name="connsiteX1883" fmla="*/ 1606615 w 4173281"/>
                <a:gd name="connsiteY1883" fmla="*/ 5037863 h 5477157"/>
                <a:gd name="connsiteX1884" fmla="*/ 1583254 w 4173281"/>
                <a:gd name="connsiteY1884" fmla="*/ 5022290 h 5477157"/>
                <a:gd name="connsiteX1885" fmla="*/ 1572872 w 4173281"/>
                <a:gd name="connsiteY1885" fmla="*/ 5017098 h 5477157"/>
                <a:gd name="connsiteX1886" fmla="*/ 1562490 w 4173281"/>
                <a:gd name="connsiteY1886" fmla="*/ 5022290 h 5477157"/>
                <a:gd name="connsiteX1887" fmla="*/ 1546916 w 4173281"/>
                <a:gd name="connsiteY1887" fmla="*/ 5006717 h 5477157"/>
                <a:gd name="connsiteX1888" fmla="*/ 1557299 w 4173281"/>
                <a:gd name="connsiteY1888" fmla="*/ 4993741 h 5477157"/>
                <a:gd name="connsiteX1889" fmla="*/ 1554705 w 4173281"/>
                <a:gd name="connsiteY1889" fmla="*/ 4980762 h 5477157"/>
                <a:gd name="connsiteX1890" fmla="*/ 1554705 w 4173281"/>
                <a:gd name="connsiteY1890" fmla="*/ 4972977 h 5477157"/>
                <a:gd name="connsiteX1891" fmla="*/ 1471649 w 4173281"/>
                <a:gd name="connsiteY1891" fmla="*/ 5014504 h 5477157"/>
                <a:gd name="connsiteX1892" fmla="*/ 1378210 w 4173281"/>
                <a:gd name="connsiteY1892" fmla="*/ 4913279 h 5477157"/>
                <a:gd name="connsiteX1893" fmla="*/ 1411950 w 4173281"/>
                <a:gd name="connsiteY1893" fmla="*/ 4843201 h 5477157"/>
                <a:gd name="connsiteX1894" fmla="*/ 1409356 w 4173281"/>
                <a:gd name="connsiteY1894" fmla="*/ 4835414 h 5477157"/>
                <a:gd name="connsiteX1895" fmla="*/ 1430121 w 4173281"/>
                <a:gd name="connsiteY1895" fmla="*/ 4812055 h 5477157"/>
                <a:gd name="connsiteX1896" fmla="*/ 1424930 w 4173281"/>
                <a:gd name="connsiteY1896" fmla="*/ 4791291 h 5477157"/>
                <a:gd name="connsiteX1897" fmla="*/ 1424930 w 4173281"/>
                <a:gd name="connsiteY1897" fmla="*/ 4788695 h 5477157"/>
                <a:gd name="connsiteX1898" fmla="*/ 1422333 w 4173281"/>
                <a:gd name="connsiteY1898" fmla="*/ 4773122 h 5477157"/>
                <a:gd name="connsiteX1899" fmla="*/ 1495006 w 4173281"/>
                <a:gd name="connsiteY1899" fmla="*/ 4700448 h 5477157"/>
                <a:gd name="connsiteX1900" fmla="*/ 1567681 w 4173281"/>
                <a:gd name="connsiteY1900" fmla="*/ 4773122 h 5477157"/>
                <a:gd name="connsiteX1901" fmla="*/ 1562490 w 4173281"/>
                <a:gd name="connsiteY1901" fmla="*/ 4796483 h 5477157"/>
                <a:gd name="connsiteX1902" fmla="*/ 1575468 w 4173281"/>
                <a:gd name="connsiteY1902" fmla="*/ 4793885 h 5477157"/>
                <a:gd name="connsiteX1903" fmla="*/ 1658525 w 4173281"/>
                <a:gd name="connsiteY1903" fmla="*/ 4713427 h 5477157"/>
                <a:gd name="connsiteX1904" fmla="*/ 1728602 w 4173281"/>
                <a:gd name="connsiteY1904" fmla="*/ 4752358 h 5477157"/>
                <a:gd name="connsiteX1905" fmla="*/ 1754557 w 4173281"/>
                <a:gd name="connsiteY1905" fmla="*/ 4741975 h 5477157"/>
                <a:gd name="connsiteX1906" fmla="*/ 1793491 w 4173281"/>
                <a:gd name="connsiteY1906" fmla="*/ 4780910 h 5477157"/>
                <a:gd name="connsiteX1907" fmla="*/ 1790894 w 4173281"/>
                <a:gd name="connsiteY1907" fmla="*/ 4796483 h 5477157"/>
                <a:gd name="connsiteX1908" fmla="*/ 1793491 w 4173281"/>
                <a:gd name="connsiteY1908" fmla="*/ 4793885 h 5477157"/>
                <a:gd name="connsiteX1909" fmla="*/ 1845400 w 4173281"/>
                <a:gd name="connsiteY1909" fmla="*/ 4752358 h 5477157"/>
                <a:gd name="connsiteX1910" fmla="*/ 1881738 w 4173281"/>
                <a:gd name="connsiteY1910" fmla="*/ 4767930 h 5477157"/>
                <a:gd name="connsiteX1911" fmla="*/ 1920669 w 4173281"/>
                <a:gd name="connsiteY1911" fmla="*/ 4754955 h 5477157"/>
                <a:gd name="connsiteX1912" fmla="*/ 1915478 w 4173281"/>
                <a:gd name="connsiteY1912" fmla="*/ 4731594 h 5477157"/>
                <a:gd name="connsiteX1913" fmla="*/ 1938839 w 4173281"/>
                <a:gd name="connsiteY1913" fmla="*/ 4692663 h 5477157"/>
                <a:gd name="connsiteX1914" fmla="*/ 1936241 w 4173281"/>
                <a:gd name="connsiteY1914" fmla="*/ 4679684 h 5477157"/>
                <a:gd name="connsiteX1915" fmla="*/ 1936241 w 4173281"/>
                <a:gd name="connsiteY1915" fmla="*/ 4669302 h 5477157"/>
                <a:gd name="connsiteX1916" fmla="*/ 1933647 w 4173281"/>
                <a:gd name="connsiteY1916" fmla="*/ 4669302 h 5477157"/>
                <a:gd name="connsiteX1917" fmla="*/ 1912884 w 4173281"/>
                <a:gd name="connsiteY1917" fmla="*/ 4648538 h 5477157"/>
                <a:gd name="connsiteX1918" fmla="*/ 1933647 w 4173281"/>
                <a:gd name="connsiteY1918" fmla="*/ 4627773 h 5477157"/>
                <a:gd name="connsiteX1919" fmla="*/ 1954411 w 4173281"/>
                <a:gd name="connsiteY1919" fmla="*/ 4643347 h 5477157"/>
                <a:gd name="connsiteX1920" fmla="*/ 1959603 w 4173281"/>
                <a:gd name="connsiteY1920" fmla="*/ 4640753 h 5477157"/>
                <a:gd name="connsiteX1921" fmla="*/ 1959603 w 4173281"/>
                <a:gd name="connsiteY1921" fmla="*/ 4635562 h 5477157"/>
                <a:gd name="connsiteX1922" fmla="*/ 1975175 w 4173281"/>
                <a:gd name="connsiteY1922" fmla="*/ 4619988 h 5477157"/>
                <a:gd name="connsiteX1923" fmla="*/ 1977770 w 4173281"/>
                <a:gd name="connsiteY1923" fmla="*/ 4619988 h 5477157"/>
                <a:gd name="connsiteX1924" fmla="*/ 2034871 w 4173281"/>
                <a:gd name="connsiteY1924" fmla="*/ 4575863 h 5477157"/>
                <a:gd name="connsiteX1925" fmla="*/ 2027086 w 4173281"/>
                <a:gd name="connsiteY1925" fmla="*/ 4557697 h 5477157"/>
                <a:gd name="connsiteX1926" fmla="*/ 1990749 w 4173281"/>
                <a:gd name="connsiteY1926" fmla="*/ 4547315 h 5477157"/>
                <a:gd name="connsiteX1927" fmla="*/ 1990749 w 4173281"/>
                <a:gd name="connsiteY1927" fmla="*/ 4555100 h 5477157"/>
                <a:gd name="connsiteX1928" fmla="*/ 1993343 w 4173281"/>
                <a:gd name="connsiteY1928" fmla="*/ 4562887 h 5477157"/>
                <a:gd name="connsiteX1929" fmla="*/ 1980366 w 4173281"/>
                <a:gd name="connsiteY1929" fmla="*/ 4581055 h 5477157"/>
                <a:gd name="connsiteX1930" fmla="*/ 1897310 w 4173281"/>
                <a:gd name="connsiteY1930" fmla="*/ 4630371 h 5477157"/>
                <a:gd name="connsiteX1931" fmla="*/ 1894714 w 4173281"/>
                <a:gd name="connsiteY1931" fmla="*/ 4630371 h 5477157"/>
                <a:gd name="connsiteX1932" fmla="*/ 1884332 w 4173281"/>
                <a:gd name="connsiteY1932" fmla="*/ 4632965 h 5477157"/>
                <a:gd name="connsiteX1933" fmla="*/ 1866164 w 4173281"/>
                <a:gd name="connsiteY1933" fmla="*/ 4625179 h 5477157"/>
                <a:gd name="connsiteX1934" fmla="*/ 1845400 w 4173281"/>
                <a:gd name="connsiteY1934" fmla="*/ 4617392 h 5477157"/>
                <a:gd name="connsiteX1935" fmla="*/ 1847994 w 4173281"/>
                <a:gd name="connsiteY1935" fmla="*/ 4627773 h 5477157"/>
                <a:gd name="connsiteX1936" fmla="*/ 1835019 w 4173281"/>
                <a:gd name="connsiteY1936" fmla="*/ 4651134 h 5477157"/>
                <a:gd name="connsiteX1937" fmla="*/ 1858678 w 4173281"/>
                <a:gd name="connsiteY1937" fmla="*/ 4666044 h 5477157"/>
                <a:gd name="connsiteX1938" fmla="*/ 1863243 w 4173281"/>
                <a:gd name="connsiteY1938" fmla="*/ 4656000 h 5477157"/>
                <a:gd name="connsiteX1939" fmla="*/ 1873950 w 4173281"/>
                <a:gd name="connsiteY1939" fmla="*/ 4651134 h 5477157"/>
                <a:gd name="connsiteX1940" fmla="*/ 1889523 w 4173281"/>
                <a:gd name="connsiteY1940" fmla="*/ 4666707 h 5477157"/>
                <a:gd name="connsiteX1941" fmla="*/ 1873950 w 4173281"/>
                <a:gd name="connsiteY1941" fmla="*/ 4682280 h 5477157"/>
                <a:gd name="connsiteX1942" fmla="*/ 1863243 w 4173281"/>
                <a:gd name="connsiteY1942" fmla="*/ 4677413 h 5477157"/>
                <a:gd name="connsiteX1943" fmla="*/ 1861761 w 4173281"/>
                <a:gd name="connsiteY1943" fmla="*/ 4674153 h 5477157"/>
                <a:gd name="connsiteX1944" fmla="*/ 1868759 w 4173281"/>
                <a:gd name="connsiteY1944" fmla="*/ 4692663 h 5477157"/>
                <a:gd name="connsiteX1945" fmla="*/ 1858651 w 4173281"/>
                <a:gd name="connsiteY1945" fmla="*/ 4717524 h 5477157"/>
                <a:gd name="connsiteX1946" fmla="*/ 1866165 w 4173281"/>
                <a:gd name="connsiteY1946" fmla="*/ 4713426 h 5477157"/>
                <a:gd name="connsiteX1947" fmla="*/ 1881738 w 4173281"/>
                <a:gd name="connsiteY1947" fmla="*/ 4728999 h 5477157"/>
                <a:gd name="connsiteX1948" fmla="*/ 1866165 w 4173281"/>
                <a:gd name="connsiteY1948" fmla="*/ 4744572 h 5477157"/>
                <a:gd name="connsiteX1949" fmla="*/ 1850592 w 4173281"/>
                <a:gd name="connsiteY1949" fmla="*/ 4728999 h 5477157"/>
                <a:gd name="connsiteX1950" fmla="*/ 1853295 w 4173281"/>
                <a:gd name="connsiteY1950" fmla="*/ 4723593 h 5477157"/>
                <a:gd name="connsiteX1951" fmla="*/ 1827231 w 4173281"/>
                <a:gd name="connsiteY1951" fmla="*/ 4734190 h 5477157"/>
                <a:gd name="connsiteX1952" fmla="*/ 1785703 w 4173281"/>
                <a:gd name="connsiteY1952" fmla="*/ 4692663 h 5477157"/>
                <a:gd name="connsiteX1953" fmla="*/ 1811658 w 4173281"/>
                <a:gd name="connsiteY1953" fmla="*/ 4653728 h 5477157"/>
                <a:gd name="connsiteX1954" fmla="*/ 1793491 w 4173281"/>
                <a:gd name="connsiteY1954" fmla="*/ 4627773 h 5477157"/>
                <a:gd name="connsiteX1955" fmla="*/ 1822039 w 4173281"/>
                <a:gd name="connsiteY1955" fmla="*/ 4599224 h 5477157"/>
                <a:gd name="connsiteX1956" fmla="*/ 1827231 w 4173281"/>
                <a:gd name="connsiteY1956" fmla="*/ 4599224 h 5477157"/>
                <a:gd name="connsiteX1957" fmla="*/ 1803873 w 4173281"/>
                <a:gd name="connsiteY1957" fmla="*/ 4557697 h 5477157"/>
                <a:gd name="connsiteX1958" fmla="*/ 1777918 w 4173281"/>
                <a:gd name="connsiteY1958" fmla="*/ 4568078 h 5477157"/>
                <a:gd name="connsiteX1959" fmla="*/ 1744175 w 4173281"/>
                <a:gd name="connsiteY1959" fmla="*/ 4547315 h 5477157"/>
                <a:gd name="connsiteX1960" fmla="*/ 1728602 w 4173281"/>
                <a:gd name="connsiteY1960" fmla="*/ 4549909 h 5477157"/>
                <a:gd name="connsiteX1961" fmla="*/ 1694862 w 4173281"/>
                <a:gd name="connsiteY1961" fmla="*/ 4516168 h 5477157"/>
                <a:gd name="connsiteX1962" fmla="*/ 1697456 w 4173281"/>
                <a:gd name="connsiteY1962" fmla="*/ 4505786 h 5477157"/>
                <a:gd name="connsiteX1963" fmla="*/ 1671501 w 4173281"/>
                <a:gd name="connsiteY1963" fmla="*/ 4516168 h 5477157"/>
                <a:gd name="connsiteX1964" fmla="*/ 1635164 w 4173281"/>
                <a:gd name="connsiteY1964" fmla="*/ 4479831 h 5477157"/>
                <a:gd name="connsiteX1965" fmla="*/ 1640355 w 4173281"/>
                <a:gd name="connsiteY1965" fmla="*/ 4461661 h 5477157"/>
                <a:gd name="connsiteX1966" fmla="*/ 1611806 w 4173281"/>
                <a:gd name="connsiteY1966" fmla="*/ 4435706 h 5477157"/>
                <a:gd name="connsiteX1967" fmla="*/ 1580660 w 4173281"/>
                <a:gd name="connsiteY1967" fmla="*/ 4443495 h 5477157"/>
                <a:gd name="connsiteX1968" fmla="*/ 1575468 w 4173281"/>
                <a:gd name="connsiteY1968" fmla="*/ 4443495 h 5477157"/>
                <a:gd name="connsiteX1969" fmla="*/ 1583254 w 4173281"/>
                <a:gd name="connsiteY1969" fmla="*/ 4464259 h 5477157"/>
                <a:gd name="connsiteX1970" fmla="*/ 1549513 w 4173281"/>
                <a:gd name="connsiteY1970" fmla="*/ 4497999 h 5477157"/>
                <a:gd name="connsiteX1971" fmla="*/ 1515771 w 4173281"/>
                <a:gd name="connsiteY1971" fmla="*/ 4466853 h 5477157"/>
                <a:gd name="connsiteX1972" fmla="*/ 1482031 w 4173281"/>
                <a:gd name="connsiteY1972" fmla="*/ 4430515 h 5477157"/>
                <a:gd name="connsiteX1973" fmla="*/ 1518367 w 4173281"/>
                <a:gd name="connsiteY1973" fmla="*/ 4394179 h 5477157"/>
                <a:gd name="connsiteX1974" fmla="*/ 1520961 w 4173281"/>
                <a:gd name="connsiteY1974" fmla="*/ 4394179 h 5477157"/>
                <a:gd name="connsiteX1975" fmla="*/ 1518367 w 4173281"/>
                <a:gd name="connsiteY1975" fmla="*/ 4378605 h 5477157"/>
                <a:gd name="connsiteX1976" fmla="*/ 1523559 w 4173281"/>
                <a:gd name="connsiteY1976" fmla="*/ 4352650 h 5477157"/>
                <a:gd name="connsiteX1977" fmla="*/ 1489816 w 4173281"/>
                <a:gd name="connsiteY1977" fmla="*/ 4342269 h 5477157"/>
                <a:gd name="connsiteX1978" fmla="*/ 1417142 w 4173281"/>
                <a:gd name="connsiteY1978" fmla="*/ 4407158 h 5477157"/>
                <a:gd name="connsiteX1979" fmla="*/ 1406760 w 4173281"/>
                <a:gd name="connsiteY1979" fmla="*/ 4407158 h 5477157"/>
                <a:gd name="connsiteX1980" fmla="*/ 1393784 w 4173281"/>
                <a:gd name="connsiteY1980" fmla="*/ 4412349 h 5477157"/>
                <a:gd name="connsiteX1981" fmla="*/ 1378210 w 4173281"/>
                <a:gd name="connsiteY1981" fmla="*/ 4396775 h 5477157"/>
                <a:gd name="connsiteX1982" fmla="*/ 1344468 w 4173281"/>
                <a:gd name="connsiteY1982" fmla="*/ 4334484 h 5477157"/>
                <a:gd name="connsiteX1983" fmla="*/ 1347065 w 4173281"/>
                <a:gd name="connsiteY1983" fmla="*/ 4311123 h 5477157"/>
                <a:gd name="connsiteX1984" fmla="*/ 1341874 w 4173281"/>
                <a:gd name="connsiteY1984" fmla="*/ 4303338 h 5477157"/>
                <a:gd name="connsiteX1985" fmla="*/ 1310728 w 4173281"/>
                <a:gd name="connsiteY1985" fmla="*/ 4311123 h 5477157"/>
                <a:gd name="connsiteX1986" fmla="*/ 1300345 w 4173281"/>
                <a:gd name="connsiteY1986" fmla="*/ 4311123 h 5477157"/>
                <a:gd name="connsiteX1987" fmla="*/ 1302939 w 4173281"/>
                <a:gd name="connsiteY1987" fmla="*/ 4321504 h 5477157"/>
                <a:gd name="connsiteX1988" fmla="*/ 1269199 w 4173281"/>
                <a:gd name="connsiteY1988" fmla="*/ 4355248 h 5477157"/>
                <a:gd name="connsiteX1989" fmla="*/ 1235457 w 4173281"/>
                <a:gd name="connsiteY1989" fmla="*/ 4321504 h 5477157"/>
                <a:gd name="connsiteX1990" fmla="*/ 1264009 w 4173281"/>
                <a:gd name="connsiteY1990" fmla="*/ 4287764 h 5477157"/>
                <a:gd name="connsiteX1991" fmla="*/ 1251030 w 4173281"/>
                <a:gd name="connsiteY1991" fmla="*/ 4248831 h 5477157"/>
                <a:gd name="connsiteX1992" fmla="*/ 1256221 w 4173281"/>
                <a:gd name="connsiteY1992" fmla="*/ 4222876 h 5477157"/>
                <a:gd name="connsiteX1993" fmla="*/ 1235457 w 4173281"/>
                <a:gd name="connsiteY1993" fmla="*/ 4196921 h 5477157"/>
                <a:gd name="connsiteX1994" fmla="*/ 1261412 w 4173281"/>
                <a:gd name="connsiteY1994" fmla="*/ 4170966 h 5477157"/>
                <a:gd name="connsiteX1995" fmla="*/ 1287367 w 4173281"/>
                <a:gd name="connsiteY1995" fmla="*/ 4191729 h 5477157"/>
                <a:gd name="connsiteX1996" fmla="*/ 1310728 w 4173281"/>
                <a:gd name="connsiteY1996" fmla="*/ 4186538 h 5477157"/>
                <a:gd name="connsiteX1997" fmla="*/ 1360041 w 4173281"/>
                <a:gd name="connsiteY1997" fmla="*/ 4212493 h 5477157"/>
                <a:gd name="connsiteX1998" fmla="*/ 1417142 w 4173281"/>
                <a:gd name="connsiteY1998" fmla="*/ 4189136 h 5477157"/>
                <a:gd name="connsiteX1999" fmla="*/ 1458670 w 4173281"/>
                <a:gd name="connsiteY1999" fmla="*/ 4199518 h 5477157"/>
                <a:gd name="connsiteX2000" fmla="*/ 1497604 w 4173281"/>
                <a:gd name="connsiteY2000" fmla="*/ 4186538 h 5477157"/>
                <a:gd name="connsiteX2001" fmla="*/ 1505389 w 4173281"/>
                <a:gd name="connsiteY2001" fmla="*/ 4186538 h 5477157"/>
                <a:gd name="connsiteX2002" fmla="*/ 1507986 w 4173281"/>
                <a:gd name="connsiteY2002" fmla="*/ 4181348 h 5477157"/>
                <a:gd name="connsiteX2003" fmla="*/ 1476840 w 4173281"/>
                <a:gd name="connsiteY2003" fmla="*/ 4134628 h 5477157"/>
                <a:gd name="connsiteX2004" fmla="*/ 1526153 w 4173281"/>
                <a:gd name="connsiteY2004" fmla="*/ 4085316 h 5477157"/>
                <a:gd name="connsiteX2005" fmla="*/ 1549513 w 4173281"/>
                <a:gd name="connsiteY2005" fmla="*/ 4090507 h 5477157"/>
                <a:gd name="connsiteX2006" fmla="*/ 1567681 w 4173281"/>
                <a:gd name="connsiteY2006" fmla="*/ 4069742 h 5477157"/>
                <a:gd name="connsiteX2007" fmla="*/ 1606615 w 4173281"/>
                <a:gd name="connsiteY2007" fmla="*/ 4043787 h 5477157"/>
                <a:gd name="connsiteX2008" fmla="*/ 1616997 w 4173281"/>
                <a:gd name="connsiteY2008" fmla="*/ 4046381 h 5477157"/>
                <a:gd name="connsiteX2009" fmla="*/ 1684480 w 4173281"/>
                <a:gd name="connsiteY2009" fmla="*/ 4007451 h 5477157"/>
                <a:gd name="connsiteX2010" fmla="*/ 1718220 w 4173281"/>
                <a:gd name="connsiteY2010" fmla="*/ 4015236 h 5477157"/>
                <a:gd name="connsiteX2011" fmla="*/ 1728602 w 4173281"/>
                <a:gd name="connsiteY2011" fmla="*/ 4012641 h 5477157"/>
                <a:gd name="connsiteX2012" fmla="*/ 1751963 w 4173281"/>
                <a:gd name="connsiteY2012" fmla="*/ 4036000 h 5477157"/>
                <a:gd name="connsiteX2013" fmla="*/ 1749366 w 4173281"/>
                <a:gd name="connsiteY2013" fmla="*/ 4046381 h 5477157"/>
                <a:gd name="connsiteX2014" fmla="*/ 1759748 w 4173281"/>
                <a:gd name="connsiteY2014" fmla="*/ 4082719 h 5477157"/>
                <a:gd name="connsiteX2015" fmla="*/ 1697456 w 4173281"/>
                <a:gd name="connsiteY2015" fmla="*/ 4157989 h 5477157"/>
                <a:gd name="connsiteX2016" fmla="*/ 1700053 w 4173281"/>
                <a:gd name="connsiteY2016" fmla="*/ 4163181 h 5477157"/>
                <a:gd name="connsiteX2017" fmla="*/ 1707838 w 4173281"/>
                <a:gd name="connsiteY2017" fmla="*/ 4160583 h 5477157"/>
                <a:gd name="connsiteX2018" fmla="*/ 1736389 w 4173281"/>
                <a:gd name="connsiteY2018" fmla="*/ 4189136 h 5477157"/>
                <a:gd name="connsiteX2019" fmla="*/ 1733793 w 4173281"/>
                <a:gd name="connsiteY2019" fmla="*/ 4199518 h 5477157"/>
                <a:gd name="connsiteX2020" fmla="*/ 1736389 w 4173281"/>
                <a:gd name="connsiteY2020" fmla="*/ 4199518 h 5477157"/>
                <a:gd name="connsiteX2021" fmla="*/ 1764938 w 4173281"/>
                <a:gd name="connsiteY2021" fmla="*/ 4228067 h 5477157"/>
                <a:gd name="connsiteX2022" fmla="*/ 1736389 w 4173281"/>
                <a:gd name="connsiteY2022" fmla="*/ 4256619 h 5477157"/>
                <a:gd name="connsiteX2023" fmla="*/ 1707838 w 4173281"/>
                <a:gd name="connsiteY2023" fmla="*/ 4228067 h 5477157"/>
                <a:gd name="connsiteX2024" fmla="*/ 1710435 w 4173281"/>
                <a:gd name="connsiteY2024" fmla="*/ 4217685 h 5477157"/>
                <a:gd name="connsiteX2025" fmla="*/ 1707838 w 4173281"/>
                <a:gd name="connsiteY2025" fmla="*/ 4217685 h 5477157"/>
                <a:gd name="connsiteX2026" fmla="*/ 1684480 w 4173281"/>
                <a:gd name="connsiteY2026" fmla="*/ 4204708 h 5477157"/>
                <a:gd name="connsiteX2027" fmla="*/ 1676692 w 4173281"/>
                <a:gd name="connsiteY2027" fmla="*/ 4209899 h 5477157"/>
                <a:gd name="connsiteX2028" fmla="*/ 1679288 w 4173281"/>
                <a:gd name="connsiteY2028" fmla="*/ 4228067 h 5477157"/>
                <a:gd name="connsiteX2029" fmla="*/ 1679288 w 4173281"/>
                <a:gd name="connsiteY2029" fmla="*/ 4238448 h 5477157"/>
                <a:gd name="connsiteX2030" fmla="*/ 1687073 w 4173281"/>
                <a:gd name="connsiteY2030" fmla="*/ 4238448 h 5477157"/>
                <a:gd name="connsiteX2031" fmla="*/ 1723411 w 4173281"/>
                <a:gd name="connsiteY2031" fmla="*/ 4274786 h 5477157"/>
                <a:gd name="connsiteX2032" fmla="*/ 1720817 w 4173281"/>
                <a:gd name="connsiteY2032" fmla="*/ 4285168 h 5477157"/>
                <a:gd name="connsiteX2033" fmla="*/ 1728602 w 4173281"/>
                <a:gd name="connsiteY2033" fmla="*/ 4311123 h 5477157"/>
                <a:gd name="connsiteX2034" fmla="*/ 1775321 w 4173281"/>
                <a:gd name="connsiteY2034" fmla="*/ 4381203 h 5477157"/>
                <a:gd name="connsiteX2035" fmla="*/ 1822039 w 4173281"/>
                <a:gd name="connsiteY2035" fmla="*/ 4443495 h 5477157"/>
                <a:gd name="connsiteX2036" fmla="*/ 1790894 w 4173281"/>
                <a:gd name="connsiteY2036" fmla="*/ 4497999 h 5477157"/>
                <a:gd name="connsiteX2037" fmla="*/ 1814254 w 4173281"/>
                <a:gd name="connsiteY2037" fmla="*/ 4510977 h 5477157"/>
                <a:gd name="connsiteX2038" fmla="*/ 1871355 w 4173281"/>
                <a:gd name="connsiteY2038" fmla="*/ 4451280 h 5477157"/>
                <a:gd name="connsiteX2039" fmla="*/ 1868759 w 4173281"/>
                <a:gd name="connsiteY2039" fmla="*/ 4443495 h 5477157"/>
                <a:gd name="connsiteX2040" fmla="*/ 1829828 w 4173281"/>
                <a:gd name="connsiteY2040" fmla="*/ 4396775 h 5477157"/>
                <a:gd name="connsiteX2041" fmla="*/ 1819445 w 4173281"/>
                <a:gd name="connsiteY2041" fmla="*/ 4383797 h 5477157"/>
                <a:gd name="connsiteX2042" fmla="*/ 1767536 w 4173281"/>
                <a:gd name="connsiteY2042" fmla="*/ 4326695 h 5477157"/>
                <a:gd name="connsiteX2043" fmla="*/ 1788299 w 4173281"/>
                <a:gd name="connsiteY2043" fmla="*/ 4282574 h 5477157"/>
                <a:gd name="connsiteX2044" fmla="*/ 1783109 w 4173281"/>
                <a:gd name="connsiteY2044" fmla="*/ 4269594 h 5477157"/>
                <a:gd name="connsiteX2045" fmla="*/ 1806467 w 4173281"/>
                <a:gd name="connsiteY2045" fmla="*/ 4246237 h 5477157"/>
                <a:gd name="connsiteX2046" fmla="*/ 1824637 w 4173281"/>
                <a:gd name="connsiteY2046" fmla="*/ 4254022 h 5477157"/>
                <a:gd name="connsiteX2047" fmla="*/ 1829828 w 4173281"/>
                <a:gd name="connsiteY2047" fmla="*/ 4241046 h 5477157"/>
                <a:gd name="connsiteX2048" fmla="*/ 1798682 w 4173281"/>
                <a:gd name="connsiteY2048" fmla="*/ 4196921 h 5477157"/>
                <a:gd name="connsiteX2049" fmla="*/ 1845400 w 4173281"/>
                <a:gd name="connsiteY2049" fmla="*/ 4150202 h 5477157"/>
                <a:gd name="connsiteX2050" fmla="*/ 1892120 w 4173281"/>
                <a:gd name="connsiteY2050" fmla="*/ 4191729 h 5477157"/>
                <a:gd name="connsiteX2051" fmla="*/ 1905095 w 4173281"/>
                <a:gd name="connsiteY2051" fmla="*/ 4189136 h 5477157"/>
                <a:gd name="connsiteX2052" fmla="*/ 1899904 w 4173281"/>
                <a:gd name="connsiteY2052" fmla="*/ 4165775 h 5477157"/>
                <a:gd name="connsiteX2053" fmla="*/ 1933647 w 4173281"/>
                <a:gd name="connsiteY2053" fmla="*/ 4121652 h 5477157"/>
                <a:gd name="connsiteX2054" fmla="*/ 1918075 w 4173281"/>
                <a:gd name="connsiteY2054" fmla="*/ 4098292 h 5477157"/>
                <a:gd name="connsiteX2055" fmla="*/ 1946624 w 4173281"/>
                <a:gd name="connsiteY2055" fmla="*/ 4069742 h 5477157"/>
                <a:gd name="connsiteX2056" fmla="*/ 1964794 w 4173281"/>
                <a:gd name="connsiteY2056" fmla="*/ 4074933 h 5477157"/>
                <a:gd name="connsiteX2057" fmla="*/ 1967388 w 4173281"/>
                <a:gd name="connsiteY2057" fmla="*/ 4064552 h 5477157"/>
                <a:gd name="connsiteX2058" fmla="*/ 1957005 w 4173281"/>
                <a:gd name="connsiteY2058" fmla="*/ 4041191 h 5477157"/>
                <a:gd name="connsiteX2059" fmla="*/ 1988151 w 4173281"/>
                <a:gd name="connsiteY2059" fmla="*/ 4010045 h 5477157"/>
                <a:gd name="connsiteX2060" fmla="*/ 1982960 w 4173281"/>
                <a:gd name="connsiteY2060" fmla="*/ 3989281 h 5477157"/>
                <a:gd name="connsiteX2061" fmla="*/ 2008916 w 4173281"/>
                <a:gd name="connsiteY2061" fmla="*/ 3945159 h 5477157"/>
                <a:gd name="connsiteX2062" fmla="*/ 1990749 w 4173281"/>
                <a:gd name="connsiteY2062" fmla="*/ 3906225 h 5477157"/>
                <a:gd name="connsiteX2063" fmla="*/ 1995940 w 4173281"/>
                <a:gd name="connsiteY2063" fmla="*/ 3885460 h 5477157"/>
                <a:gd name="connsiteX2064" fmla="*/ 1980366 w 4173281"/>
                <a:gd name="connsiteY2064" fmla="*/ 3882866 h 5477157"/>
                <a:gd name="connsiteX2065" fmla="*/ 1951815 w 4173281"/>
                <a:gd name="connsiteY2065" fmla="*/ 3908821 h 5477157"/>
                <a:gd name="connsiteX2066" fmla="*/ 1931700 w 4173281"/>
                <a:gd name="connsiteY2066" fmla="*/ 3900386 h 5477157"/>
                <a:gd name="connsiteX2067" fmla="*/ 1927834 w 4173281"/>
                <a:gd name="connsiteY2067" fmla="*/ 3891166 h 5477157"/>
                <a:gd name="connsiteX2068" fmla="*/ 1928456 w 4173281"/>
                <a:gd name="connsiteY2068" fmla="*/ 3888058 h 5477157"/>
                <a:gd name="connsiteX2069" fmla="*/ 1925661 w 4173281"/>
                <a:gd name="connsiteY2069" fmla="*/ 3875478 h 5477157"/>
                <a:gd name="connsiteX2070" fmla="*/ 1933647 w 4173281"/>
                <a:gd name="connsiteY2070" fmla="*/ 3859505 h 5477157"/>
                <a:gd name="connsiteX2071" fmla="*/ 1925860 w 4173281"/>
                <a:gd name="connsiteY2071" fmla="*/ 3851720 h 5477157"/>
                <a:gd name="connsiteX2072" fmla="*/ 1923265 w 4173281"/>
                <a:gd name="connsiteY2072" fmla="*/ 3864697 h 5477157"/>
                <a:gd name="connsiteX2073" fmla="*/ 1925661 w 4173281"/>
                <a:gd name="connsiteY2073" fmla="*/ 3875478 h 5477157"/>
                <a:gd name="connsiteX2074" fmla="*/ 1923265 w 4173281"/>
                <a:gd name="connsiteY2074" fmla="*/ 3880269 h 5477157"/>
                <a:gd name="connsiteX2075" fmla="*/ 1927834 w 4173281"/>
                <a:gd name="connsiteY2075" fmla="*/ 3891166 h 5477157"/>
                <a:gd name="connsiteX2076" fmla="*/ 1925860 w 4173281"/>
                <a:gd name="connsiteY2076" fmla="*/ 3901034 h 5477157"/>
                <a:gd name="connsiteX2077" fmla="*/ 1940133 w 4173281"/>
                <a:gd name="connsiteY2077" fmla="*/ 3916963 h 5477157"/>
                <a:gd name="connsiteX2078" fmla="*/ 1946623 w 4173281"/>
                <a:gd name="connsiteY2078" fmla="*/ 3914013 h 5477157"/>
                <a:gd name="connsiteX2079" fmla="*/ 1962196 w 4173281"/>
                <a:gd name="connsiteY2079" fmla="*/ 3929586 h 5477157"/>
                <a:gd name="connsiteX2080" fmla="*/ 1957330 w 4173281"/>
                <a:gd name="connsiteY2080" fmla="*/ 3940292 h 5477157"/>
                <a:gd name="connsiteX2081" fmla="*/ 1952412 w 4173281"/>
                <a:gd name="connsiteY2081" fmla="*/ 3942528 h 5477157"/>
                <a:gd name="connsiteX2082" fmla="*/ 1957005 w 4173281"/>
                <a:gd name="connsiteY2082" fmla="*/ 3960731 h 5477157"/>
                <a:gd name="connsiteX2083" fmla="*/ 1936241 w 4173281"/>
                <a:gd name="connsiteY2083" fmla="*/ 4010045 h 5477157"/>
                <a:gd name="connsiteX2084" fmla="*/ 1936241 w 4173281"/>
                <a:gd name="connsiteY2084" fmla="*/ 4012641 h 5477157"/>
                <a:gd name="connsiteX2085" fmla="*/ 1902501 w 4173281"/>
                <a:gd name="connsiteY2085" fmla="*/ 4046381 h 5477157"/>
                <a:gd name="connsiteX2086" fmla="*/ 1873949 w 4173281"/>
                <a:gd name="connsiteY2086" fmla="*/ 4030809 h 5477157"/>
                <a:gd name="connsiteX2087" fmla="*/ 1824637 w 4173281"/>
                <a:gd name="connsiteY2087" fmla="*/ 3997069 h 5477157"/>
                <a:gd name="connsiteX2088" fmla="*/ 1798682 w 4173281"/>
                <a:gd name="connsiteY2088" fmla="*/ 4004854 h 5477157"/>
                <a:gd name="connsiteX2089" fmla="*/ 1757153 w 4173281"/>
                <a:gd name="connsiteY2089" fmla="*/ 3963325 h 5477157"/>
                <a:gd name="connsiteX2090" fmla="*/ 1790894 w 4173281"/>
                <a:gd name="connsiteY2090" fmla="*/ 3921798 h 5477157"/>
                <a:gd name="connsiteX2091" fmla="*/ 1780512 w 4173281"/>
                <a:gd name="connsiteY2091" fmla="*/ 3885460 h 5477157"/>
                <a:gd name="connsiteX2092" fmla="*/ 1790894 w 4173281"/>
                <a:gd name="connsiteY2092" fmla="*/ 3851720 h 5477157"/>
                <a:gd name="connsiteX2093" fmla="*/ 1788299 w 4173281"/>
                <a:gd name="connsiteY2093" fmla="*/ 3843933 h 5477157"/>
                <a:gd name="connsiteX2094" fmla="*/ 1790894 w 4173281"/>
                <a:gd name="connsiteY2094" fmla="*/ 3833551 h 5477157"/>
                <a:gd name="connsiteX2095" fmla="*/ 1741581 w 4173281"/>
                <a:gd name="connsiteY2095" fmla="*/ 3768664 h 5477157"/>
                <a:gd name="connsiteX2096" fmla="*/ 1741581 w 4173281"/>
                <a:gd name="connsiteY2096" fmla="*/ 3766068 h 5477157"/>
                <a:gd name="connsiteX2097" fmla="*/ 1731198 w 4173281"/>
                <a:gd name="connsiteY2097" fmla="*/ 3763473 h 5477157"/>
                <a:gd name="connsiteX2098" fmla="*/ 1718220 w 4173281"/>
                <a:gd name="connsiteY2098" fmla="*/ 3768664 h 5477157"/>
                <a:gd name="connsiteX2099" fmla="*/ 1684480 w 4173281"/>
                <a:gd name="connsiteY2099" fmla="*/ 3799810 h 5477157"/>
                <a:gd name="connsiteX2100" fmla="*/ 1650737 w 4173281"/>
                <a:gd name="connsiteY2100" fmla="*/ 3766068 h 5477157"/>
                <a:gd name="connsiteX2101" fmla="*/ 1684480 w 4173281"/>
                <a:gd name="connsiteY2101" fmla="*/ 3732328 h 5477157"/>
                <a:gd name="connsiteX2102" fmla="*/ 1700053 w 4173281"/>
                <a:gd name="connsiteY2102" fmla="*/ 3734922 h 5477157"/>
                <a:gd name="connsiteX2103" fmla="*/ 1713028 w 4173281"/>
                <a:gd name="connsiteY2103" fmla="*/ 3724540 h 5477157"/>
                <a:gd name="connsiteX2104" fmla="*/ 1744175 w 4173281"/>
                <a:gd name="connsiteY2104" fmla="*/ 3701182 h 5477157"/>
                <a:gd name="connsiteX2105" fmla="*/ 1770129 w 4173281"/>
                <a:gd name="connsiteY2105" fmla="*/ 3714158 h 5477157"/>
                <a:gd name="connsiteX2106" fmla="*/ 1811658 w 4173281"/>
                <a:gd name="connsiteY2106" fmla="*/ 3698585 h 5477157"/>
                <a:gd name="connsiteX2107" fmla="*/ 1827231 w 4173281"/>
                <a:gd name="connsiteY2107" fmla="*/ 3701182 h 5477157"/>
                <a:gd name="connsiteX2108" fmla="*/ 1858377 w 4173281"/>
                <a:gd name="connsiteY2108" fmla="*/ 3685608 h 5477157"/>
                <a:gd name="connsiteX2109" fmla="*/ 1897310 w 4173281"/>
                <a:gd name="connsiteY2109" fmla="*/ 3724540 h 5477157"/>
                <a:gd name="connsiteX2110" fmla="*/ 1879140 w 4173281"/>
                <a:gd name="connsiteY2110" fmla="*/ 3758283 h 5477157"/>
                <a:gd name="connsiteX2111" fmla="*/ 1879140 w 4173281"/>
                <a:gd name="connsiteY2111" fmla="*/ 3766068 h 5477157"/>
                <a:gd name="connsiteX2112" fmla="*/ 1876547 w 4173281"/>
                <a:gd name="connsiteY2112" fmla="*/ 3781641 h 5477157"/>
                <a:gd name="connsiteX2113" fmla="*/ 1879140 w 4173281"/>
                <a:gd name="connsiteY2113" fmla="*/ 3781641 h 5477157"/>
                <a:gd name="connsiteX2114" fmla="*/ 1892120 w 4173281"/>
                <a:gd name="connsiteY2114" fmla="*/ 3760877 h 5477157"/>
                <a:gd name="connsiteX2115" fmla="*/ 1897310 w 4173281"/>
                <a:gd name="connsiteY2115" fmla="*/ 3740113 h 5477157"/>
                <a:gd name="connsiteX2116" fmla="*/ 1897310 w 4173281"/>
                <a:gd name="connsiteY2116" fmla="*/ 3729731 h 5477157"/>
                <a:gd name="connsiteX2117" fmla="*/ 1938839 w 4173281"/>
                <a:gd name="connsiteY2117" fmla="*/ 3675227 h 5477157"/>
                <a:gd name="connsiteX2118" fmla="*/ 1923265 w 4173281"/>
                <a:gd name="connsiteY2118" fmla="*/ 3646675 h 5477157"/>
                <a:gd name="connsiteX2119" fmla="*/ 1957005 w 4173281"/>
                <a:gd name="connsiteY2119" fmla="*/ 3612935 h 5477157"/>
                <a:gd name="connsiteX2120" fmla="*/ 1982960 w 4173281"/>
                <a:gd name="connsiteY2120" fmla="*/ 3625911 h 5477157"/>
                <a:gd name="connsiteX2121" fmla="*/ 2016703 w 4173281"/>
                <a:gd name="connsiteY2121" fmla="*/ 3612935 h 5477157"/>
                <a:gd name="connsiteX2122" fmla="*/ 2060826 w 4173281"/>
                <a:gd name="connsiteY2122" fmla="*/ 3657057 h 5477157"/>
                <a:gd name="connsiteX2123" fmla="*/ 2055635 w 4173281"/>
                <a:gd name="connsiteY2123" fmla="*/ 3677821 h 5477157"/>
                <a:gd name="connsiteX2124" fmla="*/ 2076399 w 4173281"/>
                <a:gd name="connsiteY2124" fmla="*/ 3690800 h 5477157"/>
                <a:gd name="connsiteX2125" fmla="*/ 2141287 w 4173281"/>
                <a:gd name="connsiteY2125" fmla="*/ 3636292 h 5477157"/>
                <a:gd name="connsiteX2126" fmla="*/ 2128308 w 4173281"/>
                <a:gd name="connsiteY2126" fmla="*/ 3638890 h 5477157"/>
                <a:gd name="connsiteX2127" fmla="*/ 2091971 w 4173281"/>
                <a:gd name="connsiteY2127" fmla="*/ 3602552 h 5477157"/>
                <a:gd name="connsiteX2128" fmla="*/ 2128308 w 4173281"/>
                <a:gd name="connsiteY2128" fmla="*/ 3566216 h 5477157"/>
                <a:gd name="connsiteX2129" fmla="*/ 2146478 w 4173281"/>
                <a:gd name="connsiteY2129" fmla="*/ 3571406 h 5477157"/>
                <a:gd name="connsiteX2130" fmla="*/ 2162052 w 4173281"/>
                <a:gd name="connsiteY2130" fmla="*/ 3561025 h 5477157"/>
                <a:gd name="connsiteX2131" fmla="*/ 2182815 w 4173281"/>
                <a:gd name="connsiteY2131" fmla="*/ 3516900 h 5477157"/>
                <a:gd name="connsiteX2132" fmla="*/ 2203579 w 4173281"/>
                <a:gd name="connsiteY2132" fmla="*/ 3485754 h 5477157"/>
                <a:gd name="connsiteX2133" fmla="*/ 2208771 w 4173281"/>
                <a:gd name="connsiteY2133" fmla="*/ 3480563 h 5477157"/>
                <a:gd name="connsiteX2134" fmla="*/ 2206173 w 4173281"/>
                <a:gd name="connsiteY2134" fmla="*/ 3477969 h 5477157"/>
                <a:gd name="connsiteX2135" fmla="*/ 2167242 w 4173281"/>
                <a:gd name="connsiteY2135" fmla="*/ 3498733 h 5477157"/>
                <a:gd name="connsiteX2136" fmla="*/ 2128308 w 4173281"/>
                <a:gd name="connsiteY2136" fmla="*/ 3480563 h 5477157"/>
                <a:gd name="connsiteX2137" fmla="*/ 2089377 w 4173281"/>
                <a:gd name="connsiteY2137" fmla="*/ 3459799 h 5477157"/>
                <a:gd name="connsiteX2138" fmla="*/ 2089377 w 4173281"/>
                <a:gd name="connsiteY2138" fmla="*/ 3462395 h 5477157"/>
                <a:gd name="connsiteX2139" fmla="*/ 2037467 w 4173281"/>
                <a:gd name="connsiteY2139" fmla="*/ 3514306 h 5477157"/>
                <a:gd name="connsiteX2140" fmla="*/ 1993343 w 4173281"/>
                <a:gd name="connsiteY2140" fmla="*/ 3490945 h 5477157"/>
                <a:gd name="connsiteX2141" fmla="*/ 1957005 w 4173281"/>
                <a:gd name="connsiteY2141" fmla="*/ 3467586 h 5477157"/>
                <a:gd name="connsiteX2142" fmla="*/ 1946624 w 4173281"/>
                <a:gd name="connsiteY2142" fmla="*/ 3470180 h 5477157"/>
                <a:gd name="connsiteX2143" fmla="*/ 1928456 w 4173281"/>
                <a:gd name="connsiteY2143" fmla="*/ 3464990 h 5477157"/>
                <a:gd name="connsiteX2144" fmla="*/ 1951815 w 4173281"/>
                <a:gd name="connsiteY2144" fmla="*/ 3506518 h 5477157"/>
                <a:gd name="connsiteX2145" fmla="*/ 1925860 w 4173281"/>
                <a:gd name="connsiteY2145" fmla="*/ 3548046 h 5477157"/>
                <a:gd name="connsiteX2146" fmla="*/ 1925860 w 4173281"/>
                <a:gd name="connsiteY2146" fmla="*/ 3553236 h 5477157"/>
                <a:gd name="connsiteX2147" fmla="*/ 1892120 w 4173281"/>
                <a:gd name="connsiteY2147" fmla="*/ 3586980 h 5477157"/>
                <a:gd name="connsiteX2148" fmla="*/ 1871355 w 4173281"/>
                <a:gd name="connsiteY2148" fmla="*/ 3579191 h 5477157"/>
                <a:gd name="connsiteX2149" fmla="*/ 1850592 w 4173281"/>
                <a:gd name="connsiteY2149" fmla="*/ 3584383 h 5477157"/>
                <a:gd name="connsiteX2150" fmla="*/ 1809064 w 4173281"/>
                <a:gd name="connsiteY2150" fmla="*/ 3542855 h 5477157"/>
                <a:gd name="connsiteX2151" fmla="*/ 1809064 w 4173281"/>
                <a:gd name="connsiteY2151" fmla="*/ 3540261 h 5477157"/>
                <a:gd name="connsiteX2152" fmla="*/ 1782744 w 4173281"/>
                <a:gd name="connsiteY2152" fmla="*/ 3549831 h 5477157"/>
                <a:gd name="connsiteX2153" fmla="*/ 1785378 w 4173281"/>
                <a:gd name="connsiteY2153" fmla="*/ 3550968 h 5477157"/>
                <a:gd name="connsiteX2154" fmla="*/ 1798680 w 4173281"/>
                <a:gd name="connsiteY2154" fmla="*/ 3581788 h 5477157"/>
                <a:gd name="connsiteX2155" fmla="*/ 1785704 w 4173281"/>
                <a:gd name="connsiteY2155" fmla="*/ 3612934 h 5477157"/>
                <a:gd name="connsiteX2156" fmla="*/ 1726006 w 4173281"/>
                <a:gd name="connsiteY2156" fmla="*/ 3664844 h 5477157"/>
                <a:gd name="connsiteX2157" fmla="*/ 1666311 w 4173281"/>
                <a:gd name="connsiteY2157" fmla="*/ 3605149 h 5477157"/>
                <a:gd name="connsiteX2158" fmla="*/ 1670894 w 4173281"/>
                <a:gd name="connsiteY2158" fmla="*/ 3581586 h 5477157"/>
                <a:gd name="connsiteX2159" fmla="*/ 1680534 w 4173281"/>
                <a:gd name="connsiteY2159" fmla="*/ 3567109 h 5477157"/>
                <a:gd name="connsiteX2160" fmla="*/ 1665663 w 4173281"/>
                <a:gd name="connsiteY2160" fmla="*/ 3560700 h 5477157"/>
                <a:gd name="connsiteX2161" fmla="*/ 1658525 w 4173281"/>
                <a:gd name="connsiteY2161" fmla="*/ 3542855 h 5477157"/>
                <a:gd name="connsiteX2162" fmla="*/ 1648142 w 4173281"/>
                <a:gd name="connsiteY2162" fmla="*/ 3514306 h 5477157"/>
                <a:gd name="connsiteX2163" fmla="*/ 1661119 w 4173281"/>
                <a:gd name="connsiteY2163" fmla="*/ 3480563 h 5477157"/>
                <a:gd name="connsiteX2164" fmla="*/ 1655927 w 4173281"/>
                <a:gd name="connsiteY2164" fmla="*/ 3467586 h 5477157"/>
                <a:gd name="connsiteX2165" fmla="*/ 1674098 w 4173281"/>
                <a:gd name="connsiteY2165" fmla="*/ 3449417 h 5477157"/>
                <a:gd name="connsiteX2166" fmla="*/ 1692265 w 4173281"/>
                <a:gd name="connsiteY2166" fmla="*/ 3467586 h 5477157"/>
                <a:gd name="connsiteX2167" fmla="*/ 1723411 w 4173281"/>
                <a:gd name="connsiteY2167" fmla="*/ 3483160 h 5477157"/>
                <a:gd name="connsiteX2168" fmla="*/ 1738983 w 4173281"/>
                <a:gd name="connsiteY2168" fmla="*/ 3457205 h 5477157"/>
                <a:gd name="connsiteX2169" fmla="*/ 1733793 w 4173281"/>
                <a:gd name="connsiteY2169" fmla="*/ 3426059 h 5477157"/>
                <a:gd name="connsiteX2170" fmla="*/ 1733793 w 4173281"/>
                <a:gd name="connsiteY2170" fmla="*/ 3423462 h 5477157"/>
                <a:gd name="connsiteX2171" fmla="*/ 1720817 w 4173281"/>
                <a:gd name="connsiteY2171" fmla="*/ 3384530 h 5477157"/>
                <a:gd name="connsiteX2172" fmla="*/ 1707838 w 4173281"/>
                <a:gd name="connsiteY2172" fmla="*/ 3397507 h 5477157"/>
                <a:gd name="connsiteX2173" fmla="*/ 1645546 w 4173281"/>
                <a:gd name="connsiteY2173" fmla="*/ 3431250 h 5477157"/>
                <a:gd name="connsiteX2174" fmla="*/ 1622187 w 4173281"/>
                <a:gd name="connsiteY2174" fmla="*/ 3426059 h 5477157"/>
                <a:gd name="connsiteX2175" fmla="*/ 1549513 w 4173281"/>
                <a:gd name="connsiteY2175" fmla="*/ 3467586 h 5477157"/>
                <a:gd name="connsiteX2176" fmla="*/ 1463861 w 4173281"/>
                <a:gd name="connsiteY2176" fmla="*/ 3381934 h 5477157"/>
                <a:gd name="connsiteX2177" fmla="*/ 1549513 w 4173281"/>
                <a:gd name="connsiteY2177" fmla="*/ 3296283 h 5477157"/>
                <a:gd name="connsiteX2178" fmla="*/ 1578062 w 4173281"/>
                <a:gd name="connsiteY2178" fmla="*/ 3301474 h 5477157"/>
                <a:gd name="connsiteX2179" fmla="*/ 1570277 w 4173281"/>
                <a:gd name="connsiteY2179" fmla="*/ 3278113 h 5477157"/>
                <a:gd name="connsiteX2180" fmla="*/ 1609209 w 4173281"/>
                <a:gd name="connsiteY2180" fmla="*/ 3233992 h 5477157"/>
                <a:gd name="connsiteX2181" fmla="*/ 1629972 w 4173281"/>
                <a:gd name="connsiteY2181" fmla="*/ 3182082 h 5477157"/>
                <a:gd name="connsiteX2182" fmla="*/ 1622187 w 4173281"/>
                <a:gd name="connsiteY2182" fmla="*/ 3166509 h 5477157"/>
                <a:gd name="connsiteX2183" fmla="*/ 1583254 w 4173281"/>
                <a:gd name="connsiteY2183" fmla="*/ 3093835 h 5477157"/>
                <a:gd name="connsiteX2184" fmla="*/ 1671501 w 4173281"/>
                <a:gd name="connsiteY2184" fmla="*/ 3005588 h 5477157"/>
                <a:gd name="connsiteX2185" fmla="*/ 1674098 w 4173281"/>
                <a:gd name="connsiteY2185" fmla="*/ 3005588 h 5477157"/>
                <a:gd name="connsiteX2186" fmla="*/ 1663716 w 4173281"/>
                <a:gd name="connsiteY2186" fmla="*/ 2979633 h 5477157"/>
                <a:gd name="connsiteX2187" fmla="*/ 1671501 w 4173281"/>
                <a:gd name="connsiteY2187" fmla="*/ 2958869 h 5477157"/>
                <a:gd name="connsiteX2188" fmla="*/ 1650737 w 4173281"/>
                <a:gd name="connsiteY2188" fmla="*/ 2964060 h 5477157"/>
                <a:gd name="connsiteX2189" fmla="*/ 1601423 w 4173281"/>
                <a:gd name="connsiteY2189" fmla="*/ 2914744 h 5477157"/>
                <a:gd name="connsiteX2190" fmla="*/ 1601423 w 4173281"/>
                <a:gd name="connsiteY2190" fmla="*/ 2912149 h 5477157"/>
                <a:gd name="connsiteX2191" fmla="*/ 1575468 w 4173281"/>
                <a:gd name="connsiteY2191" fmla="*/ 2881004 h 5477157"/>
                <a:gd name="connsiteX2192" fmla="*/ 1609209 w 4173281"/>
                <a:gd name="connsiteY2192" fmla="*/ 2847261 h 5477157"/>
                <a:gd name="connsiteX2193" fmla="*/ 1619591 w 4173281"/>
                <a:gd name="connsiteY2193" fmla="*/ 2849858 h 5477157"/>
                <a:gd name="connsiteX2194" fmla="*/ 1619591 w 4173281"/>
                <a:gd name="connsiteY2194" fmla="*/ 2844667 h 5477157"/>
                <a:gd name="connsiteX2195" fmla="*/ 1655927 w 4173281"/>
                <a:gd name="connsiteY2195" fmla="*/ 2777183 h 5477157"/>
                <a:gd name="connsiteX2196" fmla="*/ 1645546 w 4173281"/>
                <a:gd name="connsiteY2196" fmla="*/ 2748632 h 5477157"/>
                <a:gd name="connsiteX2197" fmla="*/ 1648142 w 4173281"/>
                <a:gd name="connsiteY2197" fmla="*/ 2730465 h 5477157"/>
                <a:gd name="connsiteX2198" fmla="*/ 1648142 w 4173281"/>
                <a:gd name="connsiteY2198" fmla="*/ 2722677 h 5477157"/>
                <a:gd name="connsiteX2199" fmla="*/ 1650737 w 4173281"/>
                <a:gd name="connsiteY2199" fmla="*/ 2707104 h 5477157"/>
                <a:gd name="connsiteX2200" fmla="*/ 1606615 w 4173281"/>
                <a:gd name="connsiteY2200" fmla="*/ 2743441 h 5477157"/>
                <a:gd name="connsiteX2201" fmla="*/ 1614400 w 4173281"/>
                <a:gd name="connsiteY2201" fmla="*/ 2771993 h 5477157"/>
                <a:gd name="connsiteX2202" fmla="*/ 1562490 w 4173281"/>
                <a:gd name="connsiteY2202" fmla="*/ 2823903 h 5477157"/>
                <a:gd name="connsiteX2203" fmla="*/ 1546916 w 4173281"/>
                <a:gd name="connsiteY2203" fmla="*/ 2821306 h 5477157"/>
                <a:gd name="connsiteX2204" fmla="*/ 1489816 w 4173281"/>
                <a:gd name="connsiteY2204" fmla="*/ 2842070 h 5477157"/>
                <a:gd name="connsiteX2205" fmla="*/ 1463861 w 4173281"/>
                <a:gd name="connsiteY2205" fmla="*/ 2836879 h 5477157"/>
                <a:gd name="connsiteX2206" fmla="*/ 1466457 w 4173281"/>
                <a:gd name="connsiteY2206" fmla="*/ 2849858 h 5477157"/>
                <a:gd name="connsiteX2207" fmla="*/ 1409356 w 4173281"/>
                <a:gd name="connsiteY2207" fmla="*/ 2927723 h 5477157"/>
                <a:gd name="connsiteX2208" fmla="*/ 1373020 w 4173281"/>
                <a:gd name="connsiteY2208" fmla="*/ 2969250 h 5477157"/>
                <a:gd name="connsiteX2209" fmla="*/ 1380805 w 4173281"/>
                <a:gd name="connsiteY2209" fmla="*/ 2979633 h 5477157"/>
                <a:gd name="connsiteX2210" fmla="*/ 1388593 w 4173281"/>
                <a:gd name="connsiteY2210" fmla="*/ 2977036 h 5477157"/>
                <a:gd name="connsiteX2211" fmla="*/ 1404165 w 4173281"/>
                <a:gd name="connsiteY2211" fmla="*/ 2992609 h 5477157"/>
                <a:gd name="connsiteX2212" fmla="*/ 1391187 w 4173281"/>
                <a:gd name="connsiteY2212" fmla="*/ 3008182 h 5477157"/>
                <a:gd name="connsiteX2213" fmla="*/ 1393784 w 4173281"/>
                <a:gd name="connsiteY2213" fmla="*/ 3028945 h 5477157"/>
                <a:gd name="connsiteX2214" fmla="*/ 1365232 w 4173281"/>
                <a:gd name="connsiteY2214" fmla="*/ 3096429 h 5477157"/>
                <a:gd name="connsiteX2215" fmla="*/ 1393784 w 4173281"/>
                <a:gd name="connsiteY2215" fmla="*/ 3088644 h 5477157"/>
                <a:gd name="connsiteX2216" fmla="*/ 1453479 w 4173281"/>
                <a:gd name="connsiteY2216" fmla="*/ 3148339 h 5477157"/>
                <a:gd name="connsiteX2217" fmla="*/ 1453479 w 4173281"/>
                <a:gd name="connsiteY2217" fmla="*/ 3156127 h 5477157"/>
                <a:gd name="connsiteX2218" fmla="*/ 1502795 w 4173281"/>
                <a:gd name="connsiteY2218" fmla="*/ 3200249 h 5477157"/>
                <a:gd name="connsiteX2219" fmla="*/ 1510580 w 4173281"/>
                <a:gd name="connsiteY2219" fmla="*/ 3197655 h 5477157"/>
                <a:gd name="connsiteX2220" fmla="*/ 1497604 w 4173281"/>
                <a:gd name="connsiteY2220" fmla="*/ 3174294 h 5477157"/>
                <a:gd name="connsiteX2221" fmla="*/ 1500198 w 4173281"/>
                <a:gd name="connsiteY2221" fmla="*/ 3166509 h 5477157"/>
                <a:gd name="connsiteX2222" fmla="*/ 1497604 w 4173281"/>
                <a:gd name="connsiteY2222" fmla="*/ 3166509 h 5477157"/>
                <a:gd name="connsiteX2223" fmla="*/ 1453479 w 4173281"/>
                <a:gd name="connsiteY2223" fmla="*/ 3122384 h 5477157"/>
                <a:gd name="connsiteX2224" fmla="*/ 1497604 w 4173281"/>
                <a:gd name="connsiteY2224" fmla="*/ 3078261 h 5477157"/>
                <a:gd name="connsiteX2225" fmla="*/ 1541726 w 4173281"/>
                <a:gd name="connsiteY2225" fmla="*/ 3122384 h 5477157"/>
                <a:gd name="connsiteX2226" fmla="*/ 1533941 w 4173281"/>
                <a:gd name="connsiteY2226" fmla="*/ 3148339 h 5477157"/>
                <a:gd name="connsiteX2227" fmla="*/ 1552107 w 4173281"/>
                <a:gd name="connsiteY2227" fmla="*/ 3174294 h 5477157"/>
                <a:gd name="connsiteX2228" fmla="*/ 1528750 w 4173281"/>
                <a:gd name="connsiteY2228" fmla="*/ 3200249 h 5477157"/>
                <a:gd name="connsiteX2229" fmla="*/ 1539132 w 4173281"/>
                <a:gd name="connsiteY2229" fmla="*/ 3218418 h 5477157"/>
                <a:gd name="connsiteX2230" fmla="*/ 1515771 w 4173281"/>
                <a:gd name="connsiteY2230" fmla="*/ 3241777 h 5477157"/>
                <a:gd name="connsiteX2231" fmla="*/ 1510580 w 4173281"/>
                <a:gd name="connsiteY2231" fmla="*/ 3241777 h 5477157"/>
                <a:gd name="connsiteX2232" fmla="*/ 1497604 w 4173281"/>
                <a:gd name="connsiteY2232" fmla="*/ 3275519 h 5477157"/>
                <a:gd name="connsiteX2233" fmla="*/ 1497604 w 4173281"/>
                <a:gd name="connsiteY2233" fmla="*/ 3278113 h 5477157"/>
                <a:gd name="connsiteX2234" fmla="*/ 1461266 w 4173281"/>
                <a:gd name="connsiteY2234" fmla="*/ 3314451 h 5477157"/>
                <a:gd name="connsiteX2235" fmla="*/ 1443097 w 4173281"/>
                <a:gd name="connsiteY2235" fmla="*/ 3309260 h 5477157"/>
                <a:gd name="connsiteX2236" fmla="*/ 1437905 w 4173281"/>
                <a:gd name="connsiteY2236" fmla="*/ 3309260 h 5477157"/>
                <a:gd name="connsiteX2237" fmla="*/ 1450885 w 4173281"/>
                <a:gd name="connsiteY2237" fmla="*/ 3330023 h 5477157"/>
                <a:gd name="connsiteX2238" fmla="*/ 1427524 w 4173281"/>
                <a:gd name="connsiteY2238" fmla="*/ 3353384 h 5477157"/>
                <a:gd name="connsiteX2239" fmla="*/ 1404165 w 4173281"/>
                <a:gd name="connsiteY2239" fmla="*/ 3330023 h 5477157"/>
                <a:gd name="connsiteX2240" fmla="*/ 1417142 w 4173281"/>
                <a:gd name="connsiteY2240" fmla="*/ 3309260 h 5477157"/>
                <a:gd name="connsiteX2241" fmla="*/ 1349659 w 4173281"/>
                <a:gd name="connsiteY2241" fmla="*/ 3231395 h 5477157"/>
                <a:gd name="connsiteX2242" fmla="*/ 1357447 w 4173281"/>
                <a:gd name="connsiteY2242" fmla="*/ 3197655 h 5477157"/>
                <a:gd name="connsiteX2243" fmla="*/ 1331492 w 4173281"/>
                <a:gd name="connsiteY2243" fmla="*/ 3148339 h 5477157"/>
                <a:gd name="connsiteX2244" fmla="*/ 1331492 w 4173281"/>
                <a:gd name="connsiteY2244" fmla="*/ 3145745 h 5477157"/>
                <a:gd name="connsiteX2245" fmla="*/ 1328894 w 4173281"/>
                <a:gd name="connsiteY2245" fmla="*/ 3145745 h 5477157"/>
                <a:gd name="connsiteX2246" fmla="*/ 1305537 w 4173281"/>
                <a:gd name="connsiteY2246" fmla="*/ 3122384 h 5477157"/>
                <a:gd name="connsiteX2247" fmla="*/ 1295154 w 4173281"/>
                <a:gd name="connsiteY2247" fmla="*/ 3122384 h 5477157"/>
                <a:gd name="connsiteX2248" fmla="*/ 1276985 w 4173281"/>
                <a:gd name="connsiteY2248" fmla="*/ 3119790 h 5477157"/>
                <a:gd name="connsiteX2249" fmla="*/ 1336683 w 4173281"/>
                <a:gd name="connsiteY2249" fmla="*/ 3200249 h 5477157"/>
                <a:gd name="connsiteX2250" fmla="*/ 1308131 w 4173281"/>
                <a:gd name="connsiteY2250" fmla="*/ 3262541 h 5477157"/>
                <a:gd name="connsiteX2251" fmla="*/ 1326300 w 4173281"/>
                <a:gd name="connsiteY2251" fmla="*/ 3288496 h 5477157"/>
                <a:gd name="connsiteX2252" fmla="*/ 1302939 w 4173281"/>
                <a:gd name="connsiteY2252" fmla="*/ 3317048 h 5477157"/>
                <a:gd name="connsiteX2253" fmla="*/ 1308131 w 4173281"/>
                <a:gd name="connsiteY2253" fmla="*/ 3340406 h 5477157"/>
                <a:gd name="connsiteX2254" fmla="*/ 1271794 w 4173281"/>
                <a:gd name="connsiteY2254" fmla="*/ 3384530 h 5477157"/>
                <a:gd name="connsiteX2255" fmla="*/ 1261412 w 4173281"/>
                <a:gd name="connsiteY2255" fmla="*/ 3394913 h 5477157"/>
                <a:gd name="connsiteX2256" fmla="*/ 1264009 w 4173281"/>
                <a:gd name="connsiteY2256" fmla="*/ 3400104 h 5477157"/>
                <a:gd name="connsiteX2257" fmla="*/ 1326300 w 4173281"/>
                <a:gd name="connsiteY2257" fmla="*/ 3464990 h 5477157"/>
                <a:gd name="connsiteX2258" fmla="*/ 1306185 w 4173281"/>
                <a:gd name="connsiteY2258" fmla="*/ 3513332 h 5477157"/>
                <a:gd name="connsiteX2259" fmla="*/ 1291115 w 4173281"/>
                <a:gd name="connsiteY2259" fmla="*/ 3523198 h 5477157"/>
                <a:gd name="connsiteX2260" fmla="*/ 1296859 w 4173281"/>
                <a:gd name="connsiteY2260" fmla="*/ 3525577 h 5477157"/>
                <a:gd name="connsiteX2261" fmla="*/ 1302941 w 4173281"/>
                <a:gd name="connsiteY2261" fmla="*/ 3540260 h 5477157"/>
                <a:gd name="connsiteX2262" fmla="*/ 1282177 w 4173281"/>
                <a:gd name="connsiteY2262" fmla="*/ 3561024 h 5477157"/>
                <a:gd name="connsiteX2263" fmla="*/ 1261413 w 4173281"/>
                <a:gd name="connsiteY2263" fmla="*/ 3540260 h 5477157"/>
                <a:gd name="connsiteX2264" fmla="*/ 1265152 w 4173281"/>
                <a:gd name="connsiteY2264" fmla="*/ 3531232 h 5477157"/>
                <a:gd name="connsiteX2265" fmla="*/ 1258818 w 4173281"/>
                <a:gd name="connsiteY2265" fmla="*/ 3532473 h 5477157"/>
                <a:gd name="connsiteX2266" fmla="*/ 1253627 w 4173281"/>
                <a:gd name="connsiteY2266" fmla="*/ 3532473 h 5477157"/>
                <a:gd name="connsiteX2267" fmla="*/ 1256221 w 4173281"/>
                <a:gd name="connsiteY2267" fmla="*/ 3545451 h 5477157"/>
                <a:gd name="connsiteX2268" fmla="*/ 1225075 w 4173281"/>
                <a:gd name="connsiteY2268" fmla="*/ 3623317 h 5477157"/>
                <a:gd name="connsiteX2269" fmla="*/ 1245839 w 4173281"/>
                <a:gd name="connsiteY2269" fmla="*/ 3615529 h 5477157"/>
                <a:gd name="connsiteX2270" fmla="*/ 1253627 w 4173281"/>
                <a:gd name="connsiteY2270" fmla="*/ 3618126 h 5477157"/>
                <a:gd name="connsiteX2271" fmla="*/ 1295154 w 4173281"/>
                <a:gd name="connsiteY2271" fmla="*/ 3602552 h 5477157"/>
                <a:gd name="connsiteX2272" fmla="*/ 1326300 w 4173281"/>
                <a:gd name="connsiteY2272" fmla="*/ 3612935 h 5477157"/>
                <a:gd name="connsiteX2273" fmla="*/ 1326300 w 4173281"/>
                <a:gd name="connsiteY2273" fmla="*/ 3610337 h 5477157"/>
                <a:gd name="connsiteX2274" fmla="*/ 1357447 w 4173281"/>
                <a:gd name="connsiteY2274" fmla="*/ 3579191 h 5477157"/>
                <a:gd name="connsiteX2275" fmla="*/ 1388593 w 4173281"/>
                <a:gd name="connsiteY2275" fmla="*/ 3607743 h 5477157"/>
                <a:gd name="connsiteX2276" fmla="*/ 1406760 w 4173281"/>
                <a:gd name="connsiteY2276" fmla="*/ 3610337 h 5477157"/>
                <a:gd name="connsiteX2277" fmla="*/ 1424930 w 4173281"/>
                <a:gd name="connsiteY2277" fmla="*/ 3607743 h 5477157"/>
                <a:gd name="connsiteX2278" fmla="*/ 1531344 w 4173281"/>
                <a:gd name="connsiteY2278" fmla="*/ 3714158 h 5477157"/>
                <a:gd name="connsiteX2279" fmla="*/ 1528750 w 4173281"/>
                <a:gd name="connsiteY2279" fmla="*/ 3734922 h 5477157"/>
                <a:gd name="connsiteX2280" fmla="*/ 1536535 w 4173281"/>
                <a:gd name="connsiteY2280" fmla="*/ 3750495 h 5477157"/>
                <a:gd name="connsiteX2281" fmla="*/ 1518367 w 4173281"/>
                <a:gd name="connsiteY2281" fmla="*/ 3771258 h 5477157"/>
                <a:gd name="connsiteX2282" fmla="*/ 1515771 w 4173281"/>
                <a:gd name="connsiteY2282" fmla="*/ 3771258 h 5477157"/>
                <a:gd name="connsiteX2283" fmla="*/ 1424930 w 4173281"/>
                <a:gd name="connsiteY2283" fmla="*/ 3823169 h 5477157"/>
                <a:gd name="connsiteX2284" fmla="*/ 1328894 w 4173281"/>
                <a:gd name="connsiteY2284" fmla="*/ 3763473 h 5477157"/>
                <a:gd name="connsiteX2285" fmla="*/ 1326300 w 4173281"/>
                <a:gd name="connsiteY2285" fmla="*/ 3763473 h 5477157"/>
                <a:gd name="connsiteX2286" fmla="*/ 1318513 w 4173281"/>
                <a:gd name="connsiteY2286" fmla="*/ 3763473 h 5477157"/>
                <a:gd name="connsiteX2287" fmla="*/ 1243244 w 4173281"/>
                <a:gd name="connsiteY2287" fmla="*/ 3810193 h 5477157"/>
                <a:gd name="connsiteX2288" fmla="*/ 1188738 w 4173281"/>
                <a:gd name="connsiteY2288" fmla="*/ 3789429 h 5477157"/>
                <a:gd name="connsiteX2289" fmla="*/ 1196526 w 4173281"/>
                <a:gd name="connsiteY2289" fmla="*/ 3812787 h 5477157"/>
                <a:gd name="connsiteX2290" fmla="*/ 1152401 w 4173281"/>
                <a:gd name="connsiteY2290" fmla="*/ 3856912 h 5477157"/>
                <a:gd name="connsiteX2291" fmla="*/ 1147210 w 4173281"/>
                <a:gd name="connsiteY2291" fmla="*/ 3856912 h 5477157"/>
                <a:gd name="connsiteX2292" fmla="*/ 1113470 w 4173281"/>
                <a:gd name="connsiteY2292" fmla="*/ 3875079 h 5477157"/>
                <a:gd name="connsiteX2293" fmla="*/ 1007053 w 4173281"/>
                <a:gd name="connsiteY2293" fmla="*/ 3968516 h 5477157"/>
                <a:gd name="connsiteX2294" fmla="*/ 939570 w 4173281"/>
                <a:gd name="connsiteY2294" fmla="*/ 3945159 h 5477157"/>
                <a:gd name="connsiteX2295" fmla="*/ 916212 w 4173281"/>
                <a:gd name="connsiteY2295" fmla="*/ 3950350 h 5477157"/>
                <a:gd name="connsiteX2296" fmla="*/ 864302 w 4173281"/>
                <a:gd name="connsiteY2296" fmla="*/ 3898440 h 5477157"/>
                <a:gd name="connsiteX2297" fmla="*/ 898042 w 4173281"/>
                <a:gd name="connsiteY2297" fmla="*/ 3851720 h 5477157"/>
                <a:gd name="connsiteX2298" fmla="*/ 918807 w 4173281"/>
                <a:gd name="connsiteY2298" fmla="*/ 3797213 h 5477157"/>
                <a:gd name="connsiteX2299" fmla="*/ 918807 w 4173281"/>
                <a:gd name="connsiteY2299" fmla="*/ 3794619 h 5477157"/>
                <a:gd name="connsiteX2300" fmla="*/ 934379 w 4173281"/>
                <a:gd name="connsiteY2300" fmla="*/ 3779047 h 5477157"/>
                <a:gd name="connsiteX2301" fmla="*/ 936976 w 4173281"/>
                <a:gd name="connsiteY2301" fmla="*/ 3779047 h 5477157"/>
                <a:gd name="connsiteX2302" fmla="*/ 1007053 w 4173281"/>
                <a:gd name="connsiteY2302" fmla="*/ 3753092 h 5477157"/>
                <a:gd name="connsiteX2303" fmla="*/ 1092706 w 4173281"/>
                <a:gd name="connsiteY2303" fmla="*/ 3797213 h 5477157"/>
                <a:gd name="connsiteX2304" fmla="*/ 1113470 w 4173281"/>
                <a:gd name="connsiteY2304" fmla="*/ 3792023 h 5477157"/>
                <a:gd name="connsiteX2305" fmla="*/ 1116064 w 4173281"/>
                <a:gd name="connsiteY2305" fmla="*/ 3792023 h 5477157"/>
                <a:gd name="connsiteX2306" fmla="*/ 1154998 w 4173281"/>
                <a:gd name="connsiteY2306" fmla="*/ 3768664 h 5477157"/>
                <a:gd name="connsiteX2307" fmla="*/ 1180953 w 4173281"/>
                <a:gd name="connsiteY2307" fmla="*/ 3776449 h 5477157"/>
                <a:gd name="connsiteX2308" fmla="*/ 1162783 w 4173281"/>
                <a:gd name="connsiteY2308" fmla="*/ 3724540 h 5477157"/>
                <a:gd name="connsiteX2309" fmla="*/ 1217289 w 4173281"/>
                <a:gd name="connsiteY2309" fmla="*/ 3646675 h 5477157"/>
                <a:gd name="connsiteX2310" fmla="*/ 1225075 w 4173281"/>
                <a:gd name="connsiteY2310" fmla="*/ 3625911 h 5477157"/>
                <a:gd name="connsiteX2311" fmla="*/ 1149807 w 4173281"/>
                <a:gd name="connsiteY2311" fmla="*/ 3654462 h 5477157"/>
                <a:gd name="connsiteX2312" fmla="*/ 1045987 w 4173281"/>
                <a:gd name="connsiteY2312" fmla="*/ 3584383 h 5477157"/>
                <a:gd name="connsiteX2313" fmla="*/ 1007053 w 4173281"/>
                <a:gd name="connsiteY2313" fmla="*/ 3599956 h 5477157"/>
                <a:gd name="connsiteX2314" fmla="*/ 955143 w 4173281"/>
                <a:gd name="connsiteY2314" fmla="*/ 3548046 h 5477157"/>
                <a:gd name="connsiteX2315" fmla="*/ 1007053 w 4173281"/>
                <a:gd name="connsiteY2315" fmla="*/ 3496135 h 5477157"/>
                <a:gd name="connsiteX2316" fmla="*/ 1020032 w 4173281"/>
                <a:gd name="connsiteY2316" fmla="*/ 3498733 h 5477157"/>
                <a:gd name="connsiteX2317" fmla="*/ 1020032 w 4173281"/>
                <a:gd name="connsiteY2317" fmla="*/ 3496135 h 5477157"/>
                <a:gd name="connsiteX2318" fmla="*/ 1020032 w 4173281"/>
                <a:gd name="connsiteY2318" fmla="*/ 3488350 h 5477157"/>
                <a:gd name="connsiteX2319" fmla="*/ 1056369 w 4173281"/>
                <a:gd name="connsiteY2319" fmla="*/ 3452014 h 5477157"/>
                <a:gd name="connsiteX2320" fmla="*/ 1077132 w 4173281"/>
                <a:gd name="connsiteY2320" fmla="*/ 3459799 h 5477157"/>
                <a:gd name="connsiteX2321" fmla="*/ 1147210 w 4173281"/>
                <a:gd name="connsiteY2321" fmla="*/ 3433844 h 5477157"/>
                <a:gd name="connsiteX2322" fmla="*/ 1199120 w 4173281"/>
                <a:gd name="connsiteY2322" fmla="*/ 3446823 h 5477157"/>
                <a:gd name="connsiteX2323" fmla="*/ 1227672 w 4173281"/>
                <a:gd name="connsiteY2323" fmla="*/ 3407889 h 5477157"/>
                <a:gd name="connsiteX2324" fmla="*/ 1227672 w 4173281"/>
                <a:gd name="connsiteY2324" fmla="*/ 3405294 h 5477157"/>
                <a:gd name="connsiteX2325" fmla="*/ 1225075 w 4173281"/>
                <a:gd name="connsiteY2325" fmla="*/ 3405294 h 5477157"/>
                <a:gd name="connsiteX2326" fmla="*/ 1160188 w 4173281"/>
                <a:gd name="connsiteY2326" fmla="*/ 3363767 h 5477157"/>
                <a:gd name="connsiteX2327" fmla="*/ 1118661 w 4173281"/>
                <a:gd name="connsiteY2327" fmla="*/ 3397507 h 5477157"/>
                <a:gd name="connsiteX2328" fmla="*/ 1074536 w 4173281"/>
                <a:gd name="connsiteY2328" fmla="*/ 3353384 h 5477157"/>
                <a:gd name="connsiteX2329" fmla="*/ 1108279 w 4173281"/>
                <a:gd name="connsiteY2329" fmla="*/ 3311857 h 5477157"/>
                <a:gd name="connsiteX2330" fmla="*/ 1077132 w 4173281"/>
                <a:gd name="connsiteY2330" fmla="*/ 3278113 h 5477157"/>
                <a:gd name="connsiteX2331" fmla="*/ 1077132 w 4173281"/>
                <a:gd name="connsiteY2331" fmla="*/ 3275519 h 5477157"/>
                <a:gd name="connsiteX2332" fmla="*/ 1045987 w 4173281"/>
                <a:gd name="connsiteY2332" fmla="*/ 3213227 h 5477157"/>
                <a:gd name="connsiteX2333" fmla="*/ 1123852 w 4173281"/>
                <a:gd name="connsiteY2333" fmla="*/ 3135362 h 5477157"/>
                <a:gd name="connsiteX2334" fmla="*/ 1180953 w 4173281"/>
                <a:gd name="connsiteY2334" fmla="*/ 3158721 h 5477157"/>
                <a:gd name="connsiteX2335" fmla="*/ 1258818 w 4173281"/>
                <a:gd name="connsiteY2335" fmla="*/ 3109407 h 5477157"/>
                <a:gd name="connsiteX2336" fmla="*/ 1274391 w 4173281"/>
                <a:gd name="connsiteY2336" fmla="*/ 3112001 h 5477157"/>
                <a:gd name="connsiteX2337" fmla="*/ 1206908 w 4173281"/>
                <a:gd name="connsiteY2337" fmla="*/ 3021160 h 5477157"/>
                <a:gd name="connsiteX2338" fmla="*/ 1214693 w 4173281"/>
                <a:gd name="connsiteY2338" fmla="*/ 2987418 h 5477157"/>
                <a:gd name="connsiteX2339" fmla="*/ 1162783 w 4173281"/>
                <a:gd name="connsiteY2339" fmla="*/ 2925126 h 5477157"/>
                <a:gd name="connsiteX2340" fmla="*/ 1219883 w 4173281"/>
                <a:gd name="connsiteY2340" fmla="*/ 2862835 h 5477157"/>
                <a:gd name="connsiteX2341" fmla="*/ 1245839 w 4173281"/>
                <a:gd name="connsiteY2341" fmla="*/ 2855048 h 5477157"/>
                <a:gd name="connsiteX2342" fmla="*/ 1287367 w 4173281"/>
                <a:gd name="connsiteY2342" fmla="*/ 2896577 h 5477157"/>
                <a:gd name="connsiteX2343" fmla="*/ 1284773 w 4173281"/>
                <a:gd name="connsiteY2343" fmla="*/ 2909553 h 5477157"/>
                <a:gd name="connsiteX2344" fmla="*/ 1287367 w 4173281"/>
                <a:gd name="connsiteY2344" fmla="*/ 2925126 h 5477157"/>
                <a:gd name="connsiteX2345" fmla="*/ 1287367 w 4173281"/>
                <a:gd name="connsiteY2345" fmla="*/ 2927723 h 5477157"/>
                <a:gd name="connsiteX2346" fmla="*/ 1297749 w 4173281"/>
                <a:gd name="connsiteY2346" fmla="*/ 2927723 h 5477157"/>
                <a:gd name="connsiteX2347" fmla="*/ 1292558 w 4173281"/>
                <a:gd name="connsiteY2347" fmla="*/ 2906959 h 5477157"/>
                <a:gd name="connsiteX2348" fmla="*/ 1310728 w 4173281"/>
                <a:gd name="connsiteY2348" fmla="*/ 2862835 h 5477157"/>
                <a:gd name="connsiteX2349" fmla="*/ 1308131 w 4173281"/>
                <a:gd name="connsiteY2349" fmla="*/ 2844667 h 5477157"/>
                <a:gd name="connsiteX2350" fmla="*/ 1310728 w 4173281"/>
                <a:gd name="connsiteY2350" fmla="*/ 2829093 h 5477157"/>
                <a:gd name="connsiteX2351" fmla="*/ 1295154 w 4173281"/>
                <a:gd name="connsiteY2351" fmla="*/ 2795351 h 5477157"/>
                <a:gd name="connsiteX2352" fmla="*/ 1341874 w 4173281"/>
                <a:gd name="connsiteY2352" fmla="*/ 2748632 h 5477157"/>
                <a:gd name="connsiteX2353" fmla="*/ 1378210 w 4173281"/>
                <a:gd name="connsiteY2353" fmla="*/ 2766802 h 5477157"/>
                <a:gd name="connsiteX2354" fmla="*/ 1391187 w 4173281"/>
                <a:gd name="connsiteY2354" fmla="*/ 2764205 h 5477157"/>
                <a:gd name="connsiteX2355" fmla="*/ 1409356 w 4173281"/>
                <a:gd name="connsiteY2355" fmla="*/ 2766802 h 5477157"/>
                <a:gd name="connsiteX2356" fmla="*/ 1406760 w 4173281"/>
                <a:gd name="connsiteY2356" fmla="*/ 2746038 h 5477157"/>
                <a:gd name="connsiteX2357" fmla="*/ 1432715 w 4173281"/>
                <a:gd name="connsiteY2357" fmla="*/ 2683746 h 5477157"/>
                <a:gd name="connsiteX2358" fmla="*/ 1424930 w 4173281"/>
                <a:gd name="connsiteY2358" fmla="*/ 2660385 h 5477157"/>
                <a:gd name="connsiteX2359" fmla="*/ 1471649 w 4173281"/>
                <a:gd name="connsiteY2359" fmla="*/ 2613667 h 5477157"/>
                <a:gd name="connsiteX2360" fmla="*/ 1518367 w 4173281"/>
                <a:gd name="connsiteY2360" fmla="*/ 2657791 h 5477157"/>
                <a:gd name="connsiteX2361" fmla="*/ 1546916 w 4173281"/>
                <a:gd name="connsiteY2361" fmla="*/ 2668173 h 5477157"/>
                <a:gd name="connsiteX2362" fmla="*/ 1554705 w 4173281"/>
                <a:gd name="connsiteY2362" fmla="*/ 2650003 h 5477157"/>
                <a:gd name="connsiteX2363" fmla="*/ 1539132 w 4173281"/>
                <a:gd name="connsiteY2363" fmla="*/ 2624048 h 5477157"/>
                <a:gd name="connsiteX2364" fmla="*/ 1567681 w 4173281"/>
                <a:gd name="connsiteY2364" fmla="*/ 2595499 h 5477157"/>
                <a:gd name="connsiteX2365" fmla="*/ 1596232 w 4173281"/>
                <a:gd name="connsiteY2365" fmla="*/ 2624048 h 5477157"/>
                <a:gd name="connsiteX2366" fmla="*/ 1601423 w 4173281"/>
                <a:gd name="connsiteY2366" fmla="*/ 2624048 h 5477157"/>
                <a:gd name="connsiteX2367" fmla="*/ 1611806 w 4173281"/>
                <a:gd name="connsiteY2367" fmla="*/ 2624048 h 5477157"/>
                <a:gd name="connsiteX2368" fmla="*/ 1588445 w 4173281"/>
                <a:gd name="connsiteY2368" fmla="*/ 2577329 h 5477157"/>
                <a:gd name="connsiteX2369" fmla="*/ 1578062 w 4173281"/>
                <a:gd name="connsiteY2369" fmla="*/ 2579925 h 5477157"/>
                <a:gd name="connsiteX2370" fmla="*/ 1572872 w 4173281"/>
                <a:gd name="connsiteY2370" fmla="*/ 2579925 h 5477157"/>
                <a:gd name="connsiteX2371" fmla="*/ 1539132 w 4173281"/>
                <a:gd name="connsiteY2371" fmla="*/ 2590308 h 5477157"/>
                <a:gd name="connsiteX2372" fmla="*/ 1502795 w 4173281"/>
                <a:gd name="connsiteY2372" fmla="*/ 2579925 h 5477157"/>
                <a:gd name="connsiteX2373" fmla="*/ 1492412 w 4173281"/>
                <a:gd name="connsiteY2373" fmla="*/ 2582520 h 5477157"/>
                <a:gd name="connsiteX2374" fmla="*/ 1466457 w 4173281"/>
                <a:gd name="connsiteY2374" fmla="*/ 2564353 h 5477157"/>
                <a:gd name="connsiteX2375" fmla="*/ 1422333 w 4173281"/>
                <a:gd name="connsiteY2375" fmla="*/ 2582520 h 5477157"/>
                <a:gd name="connsiteX2376" fmla="*/ 1388593 w 4173281"/>
                <a:gd name="connsiteY2376" fmla="*/ 2587710 h 5477157"/>
                <a:gd name="connsiteX2377" fmla="*/ 1370423 w 4173281"/>
                <a:gd name="connsiteY2377" fmla="*/ 2585117 h 5477157"/>
                <a:gd name="connsiteX2378" fmla="*/ 1357447 w 4173281"/>
                <a:gd name="connsiteY2378" fmla="*/ 2590308 h 5477157"/>
                <a:gd name="connsiteX2379" fmla="*/ 1354850 w 4173281"/>
                <a:gd name="connsiteY2379" fmla="*/ 2590308 h 5477157"/>
                <a:gd name="connsiteX2380" fmla="*/ 1349517 w 4173281"/>
                <a:gd name="connsiteY2380" fmla="*/ 2600490 h 5477157"/>
                <a:gd name="connsiteX2381" fmla="*/ 1367827 w 4173281"/>
                <a:gd name="connsiteY2381" fmla="*/ 2592905 h 5477157"/>
                <a:gd name="connsiteX2382" fmla="*/ 1396379 w 4173281"/>
                <a:gd name="connsiteY2382" fmla="*/ 2621454 h 5477157"/>
                <a:gd name="connsiteX2383" fmla="*/ 1367827 w 4173281"/>
                <a:gd name="connsiteY2383" fmla="*/ 2650006 h 5477157"/>
                <a:gd name="connsiteX2384" fmla="*/ 1339278 w 4173281"/>
                <a:gd name="connsiteY2384" fmla="*/ 2621454 h 5477157"/>
                <a:gd name="connsiteX2385" fmla="*/ 1342084 w 4173281"/>
                <a:gd name="connsiteY2385" fmla="*/ 2614680 h 5477157"/>
                <a:gd name="connsiteX2386" fmla="*/ 1340575 w 4173281"/>
                <a:gd name="connsiteY2386" fmla="*/ 2617560 h 5477157"/>
                <a:gd name="connsiteX2387" fmla="*/ 1310728 w 4173281"/>
                <a:gd name="connsiteY2387" fmla="*/ 2629239 h 5477157"/>
                <a:gd name="connsiteX2388" fmla="*/ 1266603 w 4173281"/>
                <a:gd name="connsiteY2388" fmla="*/ 2585117 h 5477157"/>
                <a:gd name="connsiteX2389" fmla="*/ 1295154 w 4173281"/>
                <a:gd name="connsiteY2389" fmla="*/ 2543589 h 5477157"/>
                <a:gd name="connsiteX2390" fmla="*/ 1264009 w 4173281"/>
                <a:gd name="connsiteY2390" fmla="*/ 2463127 h 5477157"/>
                <a:gd name="connsiteX2391" fmla="*/ 1284773 w 4173281"/>
                <a:gd name="connsiteY2391" fmla="*/ 2393050 h 5477157"/>
                <a:gd name="connsiteX2392" fmla="*/ 1230266 w 4173281"/>
                <a:gd name="connsiteY2392" fmla="*/ 2320376 h 5477157"/>
                <a:gd name="connsiteX2393" fmla="*/ 1248436 w 4173281"/>
                <a:gd name="connsiteY2393" fmla="*/ 2271060 h 5477157"/>
                <a:gd name="connsiteX2394" fmla="*/ 1227672 w 4173281"/>
                <a:gd name="connsiteY2394" fmla="*/ 2276251 h 5477157"/>
                <a:gd name="connsiteX2395" fmla="*/ 1188738 w 4173281"/>
                <a:gd name="connsiteY2395" fmla="*/ 2260679 h 5477157"/>
                <a:gd name="connsiteX2396" fmla="*/ 1167974 w 4173281"/>
                <a:gd name="connsiteY2396" fmla="*/ 2265869 h 5477157"/>
                <a:gd name="connsiteX2397" fmla="*/ 1113470 w 4173281"/>
                <a:gd name="connsiteY2397" fmla="*/ 2211365 h 5477157"/>
                <a:gd name="connsiteX2398" fmla="*/ 1147210 w 4173281"/>
                <a:gd name="connsiteY2398" fmla="*/ 2162049 h 5477157"/>
                <a:gd name="connsiteX2399" fmla="*/ 1173165 w 4173281"/>
                <a:gd name="connsiteY2399" fmla="*/ 2146477 h 5477157"/>
                <a:gd name="connsiteX2400" fmla="*/ 1201717 w 4173281"/>
                <a:gd name="connsiteY2400" fmla="*/ 2172432 h 5477157"/>
                <a:gd name="connsiteX2401" fmla="*/ 1227672 w 4173281"/>
                <a:gd name="connsiteY2401" fmla="*/ 2167240 h 5477157"/>
                <a:gd name="connsiteX2402" fmla="*/ 1274391 w 4173281"/>
                <a:gd name="connsiteY2402" fmla="*/ 2193195 h 5477157"/>
                <a:gd name="connsiteX2403" fmla="*/ 1328894 w 4173281"/>
                <a:gd name="connsiteY2403" fmla="*/ 2167240 h 5477157"/>
                <a:gd name="connsiteX2404" fmla="*/ 1352255 w 4173281"/>
                <a:gd name="connsiteY2404" fmla="*/ 2169837 h 5477157"/>
                <a:gd name="connsiteX2405" fmla="*/ 1347065 w 4173281"/>
                <a:gd name="connsiteY2405" fmla="*/ 2149073 h 5477157"/>
                <a:gd name="connsiteX2406" fmla="*/ 1404165 w 4173281"/>
                <a:gd name="connsiteY2406" fmla="*/ 2091972 h 5477157"/>
                <a:gd name="connsiteX2407" fmla="*/ 1461266 w 4173281"/>
                <a:gd name="connsiteY2407" fmla="*/ 2149073 h 5477157"/>
                <a:gd name="connsiteX2408" fmla="*/ 1404165 w 4173281"/>
                <a:gd name="connsiteY2408" fmla="*/ 2206174 h 5477157"/>
                <a:gd name="connsiteX2409" fmla="*/ 1391187 w 4173281"/>
                <a:gd name="connsiteY2409" fmla="*/ 2203577 h 5477157"/>
                <a:gd name="connsiteX2410" fmla="*/ 1398975 w 4173281"/>
                <a:gd name="connsiteY2410" fmla="*/ 2234723 h 5477157"/>
                <a:gd name="connsiteX2411" fmla="*/ 1385995 w 4173281"/>
                <a:gd name="connsiteY2411" fmla="*/ 2276251 h 5477157"/>
                <a:gd name="connsiteX2412" fmla="*/ 1375614 w 4173281"/>
                <a:gd name="connsiteY2412" fmla="*/ 2294421 h 5477157"/>
                <a:gd name="connsiteX2413" fmla="*/ 1380805 w 4173281"/>
                <a:gd name="connsiteY2413" fmla="*/ 2325567 h 5477157"/>
                <a:gd name="connsiteX2414" fmla="*/ 1391187 w 4173281"/>
                <a:gd name="connsiteY2414" fmla="*/ 2322970 h 5477157"/>
                <a:gd name="connsiteX2415" fmla="*/ 1427524 w 4173281"/>
                <a:gd name="connsiteY2415" fmla="*/ 2351522 h 5477157"/>
                <a:gd name="connsiteX2416" fmla="*/ 1435311 w 4173281"/>
                <a:gd name="connsiteY2416" fmla="*/ 2356713 h 5477157"/>
                <a:gd name="connsiteX2417" fmla="*/ 1453479 w 4173281"/>
                <a:gd name="connsiteY2417" fmla="*/ 2354116 h 5477157"/>
                <a:gd name="connsiteX2418" fmla="*/ 1463861 w 4173281"/>
                <a:gd name="connsiteY2418" fmla="*/ 2354116 h 5477157"/>
                <a:gd name="connsiteX2419" fmla="*/ 1440503 w 4173281"/>
                <a:gd name="connsiteY2419" fmla="*/ 2315185 h 5477157"/>
                <a:gd name="connsiteX2420" fmla="*/ 1484625 w 4173281"/>
                <a:gd name="connsiteY2420" fmla="*/ 2271060 h 5477157"/>
                <a:gd name="connsiteX2421" fmla="*/ 1528750 w 4173281"/>
                <a:gd name="connsiteY2421" fmla="*/ 2315185 h 5477157"/>
                <a:gd name="connsiteX2422" fmla="*/ 1484625 w 4173281"/>
                <a:gd name="connsiteY2422" fmla="*/ 2359307 h 5477157"/>
                <a:gd name="connsiteX2423" fmla="*/ 1531344 w 4173281"/>
                <a:gd name="connsiteY2423" fmla="*/ 2424196 h 5477157"/>
                <a:gd name="connsiteX2424" fmla="*/ 1544322 w 4173281"/>
                <a:gd name="connsiteY2424" fmla="*/ 2421600 h 5477157"/>
                <a:gd name="connsiteX2425" fmla="*/ 1611806 w 4173281"/>
                <a:gd name="connsiteY2425" fmla="*/ 2489082 h 5477157"/>
                <a:gd name="connsiteX2426" fmla="*/ 1611806 w 4173281"/>
                <a:gd name="connsiteY2426" fmla="*/ 2491679 h 5477157"/>
                <a:gd name="connsiteX2427" fmla="*/ 1674098 w 4173281"/>
                <a:gd name="connsiteY2427" fmla="*/ 2468318 h 5477157"/>
                <a:gd name="connsiteX2428" fmla="*/ 1726008 w 4173281"/>
                <a:gd name="connsiteY2428" fmla="*/ 2483891 h 5477157"/>
                <a:gd name="connsiteX2429" fmla="*/ 1749366 w 4173281"/>
                <a:gd name="connsiteY2429" fmla="*/ 2455342 h 5477157"/>
                <a:gd name="connsiteX2430" fmla="*/ 1746772 w 4173281"/>
                <a:gd name="connsiteY2430" fmla="*/ 2442363 h 5477157"/>
                <a:gd name="connsiteX2431" fmla="*/ 1783109 w 4173281"/>
                <a:gd name="connsiteY2431" fmla="*/ 2406026 h 5477157"/>
                <a:gd name="connsiteX2432" fmla="*/ 1819445 w 4173281"/>
                <a:gd name="connsiteY2432" fmla="*/ 2442363 h 5477157"/>
                <a:gd name="connsiteX2433" fmla="*/ 1798682 w 4173281"/>
                <a:gd name="connsiteY2433" fmla="*/ 2476107 h 5477157"/>
                <a:gd name="connsiteX2434" fmla="*/ 1801276 w 4173281"/>
                <a:gd name="connsiteY2434" fmla="*/ 2483891 h 5477157"/>
                <a:gd name="connsiteX2435" fmla="*/ 1866164 w 4173281"/>
                <a:gd name="connsiteY2435" fmla="*/ 2561756 h 5477157"/>
                <a:gd name="connsiteX2436" fmla="*/ 1785703 w 4173281"/>
                <a:gd name="connsiteY2436" fmla="*/ 2642218 h 5477157"/>
                <a:gd name="connsiteX2437" fmla="*/ 1738983 w 4173281"/>
                <a:gd name="connsiteY2437" fmla="*/ 2626645 h 5477157"/>
                <a:gd name="connsiteX2438" fmla="*/ 1710435 w 4173281"/>
                <a:gd name="connsiteY2438" fmla="*/ 2647409 h 5477157"/>
                <a:gd name="connsiteX2439" fmla="*/ 1697456 w 4173281"/>
                <a:gd name="connsiteY2439" fmla="*/ 2670766 h 5477157"/>
                <a:gd name="connsiteX2440" fmla="*/ 1744175 w 4173281"/>
                <a:gd name="connsiteY2440" fmla="*/ 2720082 h 5477157"/>
                <a:gd name="connsiteX2441" fmla="*/ 1723411 w 4173281"/>
                <a:gd name="connsiteY2441" fmla="*/ 2761611 h 5477157"/>
                <a:gd name="connsiteX2442" fmla="*/ 1723411 w 4173281"/>
                <a:gd name="connsiteY2442" fmla="*/ 2764205 h 5477157"/>
                <a:gd name="connsiteX2443" fmla="*/ 1736389 w 4173281"/>
                <a:gd name="connsiteY2443" fmla="*/ 2769396 h 5477157"/>
                <a:gd name="connsiteX2444" fmla="*/ 1764938 w 4173281"/>
                <a:gd name="connsiteY2444" fmla="*/ 2756420 h 5477157"/>
                <a:gd name="connsiteX2445" fmla="*/ 1801276 w 4173281"/>
                <a:gd name="connsiteY2445" fmla="*/ 2792757 h 5477157"/>
                <a:gd name="connsiteX2446" fmla="*/ 1777918 w 4173281"/>
                <a:gd name="connsiteY2446" fmla="*/ 2826497 h 5477157"/>
                <a:gd name="connsiteX2447" fmla="*/ 1780512 w 4173281"/>
                <a:gd name="connsiteY2447" fmla="*/ 2842070 h 5477157"/>
                <a:gd name="connsiteX2448" fmla="*/ 1697456 w 4173281"/>
                <a:gd name="connsiteY2448" fmla="*/ 2925126 h 5477157"/>
                <a:gd name="connsiteX2449" fmla="*/ 1692265 w 4173281"/>
                <a:gd name="connsiteY2449" fmla="*/ 2925126 h 5477157"/>
                <a:gd name="connsiteX2450" fmla="*/ 1681883 w 4173281"/>
                <a:gd name="connsiteY2450" fmla="*/ 2943295 h 5477157"/>
                <a:gd name="connsiteX2451" fmla="*/ 1694862 w 4173281"/>
                <a:gd name="connsiteY2451" fmla="*/ 2940699 h 5477157"/>
                <a:gd name="connsiteX2452" fmla="*/ 1733793 w 4173281"/>
                <a:gd name="connsiteY2452" fmla="*/ 2979633 h 5477157"/>
                <a:gd name="connsiteX2453" fmla="*/ 1726008 w 4173281"/>
                <a:gd name="connsiteY2453" fmla="*/ 3000397 h 5477157"/>
                <a:gd name="connsiteX2454" fmla="*/ 1728602 w 4173281"/>
                <a:gd name="connsiteY2454" fmla="*/ 3000397 h 5477157"/>
                <a:gd name="connsiteX2455" fmla="*/ 1738983 w 4173281"/>
                <a:gd name="connsiteY2455" fmla="*/ 2997800 h 5477157"/>
                <a:gd name="connsiteX2456" fmla="*/ 1736389 w 4173281"/>
                <a:gd name="connsiteY2456" fmla="*/ 2990015 h 5477157"/>
                <a:gd name="connsiteX2457" fmla="*/ 1762344 w 4173281"/>
                <a:gd name="connsiteY2457" fmla="*/ 2964060 h 5477157"/>
                <a:gd name="connsiteX2458" fmla="*/ 1767536 w 4173281"/>
                <a:gd name="connsiteY2458" fmla="*/ 2964060 h 5477157"/>
                <a:gd name="connsiteX2459" fmla="*/ 1754557 w 4173281"/>
                <a:gd name="connsiteY2459" fmla="*/ 2930317 h 5477157"/>
                <a:gd name="connsiteX2460" fmla="*/ 1809064 w 4173281"/>
                <a:gd name="connsiteY2460" fmla="*/ 2875813 h 5477157"/>
                <a:gd name="connsiteX2461" fmla="*/ 1835019 w 4173281"/>
                <a:gd name="connsiteY2461" fmla="*/ 2883598 h 5477157"/>
                <a:gd name="connsiteX2462" fmla="*/ 1832422 w 4173281"/>
                <a:gd name="connsiteY2462" fmla="*/ 2870622 h 5477157"/>
                <a:gd name="connsiteX2463" fmla="*/ 1866164 w 4173281"/>
                <a:gd name="connsiteY2463" fmla="*/ 2836879 h 5477157"/>
                <a:gd name="connsiteX2464" fmla="*/ 1868759 w 4173281"/>
                <a:gd name="connsiteY2464" fmla="*/ 2836879 h 5477157"/>
                <a:gd name="connsiteX2465" fmla="*/ 1884332 w 4173281"/>
                <a:gd name="connsiteY2465" fmla="*/ 2831688 h 5477157"/>
                <a:gd name="connsiteX2466" fmla="*/ 1907693 w 4173281"/>
                <a:gd name="connsiteY2466" fmla="*/ 2855048 h 5477157"/>
                <a:gd name="connsiteX2467" fmla="*/ 1902501 w 4173281"/>
                <a:gd name="connsiteY2467" fmla="*/ 2870622 h 5477157"/>
                <a:gd name="connsiteX2468" fmla="*/ 1868759 w 4173281"/>
                <a:gd name="connsiteY2468" fmla="*/ 2904362 h 5477157"/>
                <a:gd name="connsiteX2469" fmla="*/ 1858377 w 4173281"/>
                <a:gd name="connsiteY2469" fmla="*/ 2901768 h 5477157"/>
                <a:gd name="connsiteX2470" fmla="*/ 1866164 w 4173281"/>
                <a:gd name="connsiteY2470" fmla="*/ 2930317 h 5477157"/>
                <a:gd name="connsiteX2471" fmla="*/ 1858377 w 4173281"/>
                <a:gd name="connsiteY2471" fmla="*/ 2958869 h 5477157"/>
                <a:gd name="connsiteX2472" fmla="*/ 1873949 w 4173281"/>
                <a:gd name="connsiteY2472" fmla="*/ 2953678 h 5477157"/>
                <a:gd name="connsiteX2473" fmla="*/ 1905095 w 4173281"/>
                <a:gd name="connsiteY2473" fmla="*/ 2974442 h 5477157"/>
                <a:gd name="connsiteX2474" fmla="*/ 1905095 w 4173281"/>
                <a:gd name="connsiteY2474" fmla="*/ 2969250 h 5477157"/>
                <a:gd name="connsiteX2475" fmla="*/ 1969985 w 4173281"/>
                <a:gd name="connsiteY2475" fmla="*/ 2904362 h 5477157"/>
                <a:gd name="connsiteX2476" fmla="*/ 2003725 w 4173281"/>
                <a:gd name="connsiteY2476" fmla="*/ 2914744 h 5477157"/>
                <a:gd name="connsiteX2477" fmla="*/ 2001131 w 4173281"/>
                <a:gd name="connsiteY2477" fmla="*/ 2899171 h 5477157"/>
                <a:gd name="connsiteX2478" fmla="*/ 2063422 w 4173281"/>
                <a:gd name="connsiteY2478" fmla="*/ 2836879 h 5477157"/>
                <a:gd name="connsiteX2479" fmla="*/ 2078996 w 4173281"/>
                <a:gd name="connsiteY2479" fmla="*/ 2821306 h 5477157"/>
                <a:gd name="connsiteX2480" fmla="*/ 2063422 w 4173281"/>
                <a:gd name="connsiteY2480" fmla="*/ 2805733 h 5477157"/>
                <a:gd name="connsiteX2481" fmla="*/ 2050444 w 4173281"/>
                <a:gd name="connsiteY2481" fmla="*/ 2808330 h 5477157"/>
                <a:gd name="connsiteX2482" fmla="*/ 2055635 w 4173281"/>
                <a:gd name="connsiteY2482" fmla="*/ 2821306 h 5477157"/>
                <a:gd name="connsiteX2483" fmla="*/ 2034871 w 4173281"/>
                <a:gd name="connsiteY2483" fmla="*/ 2842070 h 5477157"/>
                <a:gd name="connsiteX2484" fmla="*/ 2014106 w 4173281"/>
                <a:gd name="connsiteY2484" fmla="*/ 2821306 h 5477157"/>
                <a:gd name="connsiteX2485" fmla="*/ 2024489 w 4173281"/>
                <a:gd name="connsiteY2485" fmla="*/ 2803138 h 5477157"/>
                <a:gd name="connsiteX2486" fmla="*/ 2001131 w 4173281"/>
                <a:gd name="connsiteY2486" fmla="*/ 2777183 h 5477157"/>
                <a:gd name="connsiteX2487" fmla="*/ 1993343 w 4173281"/>
                <a:gd name="connsiteY2487" fmla="*/ 2771993 h 5477157"/>
                <a:gd name="connsiteX2488" fmla="*/ 1985557 w 4173281"/>
                <a:gd name="connsiteY2488" fmla="*/ 2782375 h 5477157"/>
                <a:gd name="connsiteX2489" fmla="*/ 1985557 w 4173281"/>
                <a:gd name="connsiteY2489" fmla="*/ 2784969 h 5477157"/>
                <a:gd name="connsiteX2490" fmla="*/ 1959603 w 4173281"/>
                <a:gd name="connsiteY2490" fmla="*/ 2810924 h 5477157"/>
                <a:gd name="connsiteX2491" fmla="*/ 1946624 w 4173281"/>
                <a:gd name="connsiteY2491" fmla="*/ 2808330 h 5477157"/>
                <a:gd name="connsiteX2492" fmla="*/ 1915478 w 4173281"/>
                <a:gd name="connsiteY2492" fmla="*/ 2813521 h 5477157"/>
                <a:gd name="connsiteX2493" fmla="*/ 1824637 w 4173281"/>
                <a:gd name="connsiteY2493" fmla="*/ 2722677 h 5477157"/>
                <a:gd name="connsiteX2494" fmla="*/ 1915478 w 4173281"/>
                <a:gd name="connsiteY2494" fmla="*/ 2631836 h 5477157"/>
                <a:gd name="connsiteX2495" fmla="*/ 1933647 w 4173281"/>
                <a:gd name="connsiteY2495" fmla="*/ 2634430 h 5477157"/>
                <a:gd name="connsiteX2496" fmla="*/ 1949220 w 4173281"/>
                <a:gd name="connsiteY2496" fmla="*/ 2579925 h 5477157"/>
                <a:gd name="connsiteX2497" fmla="*/ 1938839 w 4173281"/>
                <a:gd name="connsiteY2497" fmla="*/ 2579925 h 5477157"/>
                <a:gd name="connsiteX2498" fmla="*/ 1899904 w 4173281"/>
                <a:gd name="connsiteY2498" fmla="*/ 2540992 h 5477157"/>
                <a:gd name="connsiteX2499" fmla="*/ 1938839 w 4173281"/>
                <a:gd name="connsiteY2499" fmla="*/ 2502061 h 5477157"/>
                <a:gd name="connsiteX2500" fmla="*/ 1977770 w 4173281"/>
                <a:gd name="connsiteY2500" fmla="*/ 2540992 h 5477157"/>
                <a:gd name="connsiteX2501" fmla="*/ 1977770 w 4173281"/>
                <a:gd name="connsiteY2501" fmla="*/ 2548780 h 5477157"/>
                <a:gd name="connsiteX2502" fmla="*/ 2040061 w 4173281"/>
                <a:gd name="connsiteY2502" fmla="*/ 2528015 h 5477157"/>
                <a:gd name="connsiteX2503" fmla="*/ 2068613 w 4173281"/>
                <a:gd name="connsiteY2503" fmla="*/ 2533207 h 5477157"/>
                <a:gd name="connsiteX2504" fmla="*/ 2084186 w 4173281"/>
                <a:gd name="connsiteY2504" fmla="*/ 2530611 h 5477157"/>
                <a:gd name="connsiteX2505" fmla="*/ 2068613 w 4173281"/>
                <a:gd name="connsiteY2505" fmla="*/ 2494273 h 5477157"/>
                <a:gd name="connsiteX2506" fmla="*/ 2071207 w 4173281"/>
                <a:gd name="connsiteY2506" fmla="*/ 2481297 h 5477157"/>
                <a:gd name="connsiteX2507" fmla="*/ 2063422 w 4173281"/>
                <a:gd name="connsiteY2507" fmla="*/ 2478700 h 5477157"/>
                <a:gd name="connsiteX2508" fmla="*/ 2032276 w 4173281"/>
                <a:gd name="connsiteY2508" fmla="*/ 2499464 h 5477157"/>
                <a:gd name="connsiteX2509" fmla="*/ 2019297 w 4173281"/>
                <a:gd name="connsiteY2509" fmla="*/ 2496870 h 5477157"/>
                <a:gd name="connsiteX2510" fmla="*/ 2003725 w 4173281"/>
                <a:gd name="connsiteY2510" fmla="*/ 2504654 h 5477157"/>
                <a:gd name="connsiteX2511" fmla="*/ 1982960 w 4173281"/>
                <a:gd name="connsiteY2511" fmla="*/ 2489082 h 5477157"/>
                <a:gd name="connsiteX2512" fmla="*/ 1897310 w 4173281"/>
                <a:gd name="connsiteY2512" fmla="*/ 2431981 h 5477157"/>
                <a:gd name="connsiteX2513" fmla="*/ 1863568 w 4173281"/>
                <a:gd name="connsiteY2513" fmla="*/ 2413814 h 5477157"/>
                <a:gd name="connsiteX2514" fmla="*/ 1868759 w 4173281"/>
                <a:gd name="connsiteY2514" fmla="*/ 2429387 h 5477157"/>
                <a:gd name="connsiteX2515" fmla="*/ 1845400 w 4173281"/>
                <a:gd name="connsiteY2515" fmla="*/ 2452745 h 5477157"/>
                <a:gd name="connsiteX2516" fmla="*/ 1822039 w 4173281"/>
                <a:gd name="connsiteY2516" fmla="*/ 2429387 h 5477157"/>
                <a:gd name="connsiteX2517" fmla="*/ 1845400 w 4173281"/>
                <a:gd name="connsiteY2517" fmla="*/ 2406026 h 5477157"/>
                <a:gd name="connsiteX2518" fmla="*/ 1860974 w 4173281"/>
                <a:gd name="connsiteY2518" fmla="*/ 2411217 h 5477157"/>
                <a:gd name="connsiteX2519" fmla="*/ 1858377 w 4173281"/>
                <a:gd name="connsiteY2519" fmla="*/ 2406026 h 5477157"/>
                <a:gd name="connsiteX2520" fmla="*/ 1847994 w 4173281"/>
                <a:gd name="connsiteY2520" fmla="*/ 2393050 h 5477157"/>
                <a:gd name="connsiteX2521" fmla="*/ 1845400 w 4173281"/>
                <a:gd name="connsiteY2521" fmla="*/ 2393050 h 5477157"/>
                <a:gd name="connsiteX2522" fmla="*/ 1806467 w 4173281"/>
                <a:gd name="connsiteY2522" fmla="*/ 2354116 h 5477157"/>
                <a:gd name="connsiteX2523" fmla="*/ 1809064 w 4173281"/>
                <a:gd name="connsiteY2523" fmla="*/ 2343734 h 5477157"/>
                <a:gd name="connsiteX2524" fmla="*/ 1803873 w 4173281"/>
                <a:gd name="connsiteY2524" fmla="*/ 2343734 h 5477157"/>
                <a:gd name="connsiteX2525" fmla="*/ 1772727 w 4173281"/>
                <a:gd name="connsiteY2525" fmla="*/ 2351522 h 5477157"/>
                <a:gd name="connsiteX2526" fmla="*/ 1702647 w 4173281"/>
                <a:gd name="connsiteY2526" fmla="*/ 2281443 h 5477157"/>
                <a:gd name="connsiteX2527" fmla="*/ 1749366 w 4173281"/>
                <a:gd name="connsiteY2527" fmla="*/ 2216556 h 5477157"/>
                <a:gd name="connsiteX2528" fmla="*/ 1738983 w 4173281"/>
                <a:gd name="connsiteY2528" fmla="*/ 2182813 h 5477157"/>
                <a:gd name="connsiteX2529" fmla="*/ 1738983 w 4173281"/>
                <a:gd name="connsiteY2529" fmla="*/ 2177622 h 5477157"/>
                <a:gd name="connsiteX2530" fmla="*/ 1697456 w 4173281"/>
                <a:gd name="connsiteY2530" fmla="*/ 2195793 h 5477157"/>
                <a:gd name="connsiteX2531" fmla="*/ 1642952 w 4173281"/>
                <a:gd name="connsiteY2531" fmla="*/ 2141285 h 5477157"/>
                <a:gd name="connsiteX2532" fmla="*/ 1661119 w 4173281"/>
                <a:gd name="connsiteY2532" fmla="*/ 2099757 h 5477157"/>
                <a:gd name="connsiteX2533" fmla="*/ 1687073 w 4173281"/>
                <a:gd name="connsiteY2533" fmla="*/ 2084184 h 5477157"/>
                <a:gd name="connsiteX2534" fmla="*/ 1700053 w 4173281"/>
                <a:gd name="connsiteY2534" fmla="*/ 2086781 h 5477157"/>
                <a:gd name="connsiteX2535" fmla="*/ 1751963 w 4173281"/>
                <a:gd name="connsiteY2535" fmla="*/ 2141285 h 5477157"/>
                <a:gd name="connsiteX2536" fmla="*/ 1751963 w 4173281"/>
                <a:gd name="connsiteY2536" fmla="*/ 2146477 h 5477157"/>
                <a:gd name="connsiteX2537" fmla="*/ 1777918 w 4173281"/>
                <a:gd name="connsiteY2537" fmla="*/ 2128309 h 5477157"/>
                <a:gd name="connsiteX2538" fmla="*/ 1770129 w 4173281"/>
                <a:gd name="connsiteY2538" fmla="*/ 2091972 h 5477157"/>
                <a:gd name="connsiteX2539" fmla="*/ 1775321 w 4173281"/>
                <a:gd name="connsiteY2539" fmla="*/ 2066017 h 5477157"/>
                <a:gd name="connsiteX2540" fmla="*/ 1754557 w 4173281"/>
                <a:gd name="connsiteY2540" fmla="*/ 2076399 h 5477157"/>
                <a:gd name="connsiteX2541" fmla="*/ 1728602 w 4173281"/>
                <a:gd name="connsiteY2541" fmla="*/ 2050444 h 5477157"/>
                <a:gd name="connsiteX2542" fmla="*/ 1754557 w 4173281"/>
                <a:gd name="connsiteY2542" fmla="*/ 2024489 h 5477157"/>
                <a:gd name="connsiteX2543" fmla="*/ 1738983 w 4173281"/>
                <a:gd name="connsiteY2543" fmla="*/ 2006320 h 5477157"/>
                <a:gd name="connsiteX2544" fmla="*/ 1707838 w 4173281"/>
                <a:gd name="connsiteY2544" fmla="*/ 2019298 h 5477157"/>
                <a:gd name="connsiteX2545" fmla="*/ 1663716 w 4173281"/>
                <a:gd name="connsiteY2545" fmla="*/ 1975173 h 5477157"/>
                <a:gd name="connsiteX2546" fmla="*/ 1707838 w 4173281"/>
                <a:gd name="connsiteY2546" fmla="*/ 1931051 h 5477157"/>
                <a:gd name="connsiteX2547" fmla="*/ 1736389 w 4173281"/>
                <a:gd name="connsiteY2547" fmla="*/ 1941433 h 5477157"/>
                <a:gd name="connsiteX2548" fmla="*/ 1741581 w 4173281"/>
                <a:gd name="connsiteY2548" fmla="*/ 1931051 h 5477157"/>
                <a:gd name="connsiteX2549" fmla="*/ 1741581 w 4173281"/>
                <a:gd name="connsiteY2549" fmla="*/ 1925860 h 5477157"/>
                <a:gd name="connsiteX2550" fmla="*/ 1783109 w 4173281"/>
                <a:gd name="connsiteY2550" fmla="*/ 1884332 h 5477157"/>
                <a:gd name="connsiteX2551" fmla="*/ 1785703 w 4173281"/>
                <a:gd name="connsiteY2551" fmla="*/ 1884332 h 5477157"/>
                <a:gd name="connsiteX2552" fmla="*/ 1777918 w 4173281"/>
                <a:gd name="connsiteY2552" fmla="*/ 1860971 h 5477157"/>
                <a:gd name="connsiteX2553" fmla="*/ 1764938 w 4173281"/>
                <a:gd name="connsiteY2553" fmla="*/ 1840208 h 5477157"/>
                <a:gd name="connsiteX2554" fmla="*/ 1738983 w 4173281"/>
                <a:gd name="connsiteY2554" fmla="*/ 1832422 h 5477157"/>
                <a:gd name="connsiteX2555" fmla="*/ 1741581 w 4173281"/>
                <a:gd name="connsiteY2555" fmla="*/ 1847995 h 5477157"/>
                <a:gd name="connsiteX2556" fmla="*/ 1687073 w 4173281"/>
                <a:gd name="connsiteY2556" fmla="*/ 1902499 h 5477157"/>
                <a:gd name="connsiteX2557" fmla="*/ 1632570 w 4173281"/>
                <a:gd name="connsiteY2557" fmla="*/ 1847995 h 5477157"/>
                <a:gd name="connsiteX2558" fmla="*/ 1635164 w 4173281"/>
                <a:gd name="connsiteY2558" fmla="*/ 1829825 h 5477157"/>
                <a:gd name="connsiteX2559" fmla="*/ 1596232 w 4173281"/>
                <a:gd name="connsiteY2559" fmla="*/ 1790894 h 5477157"/>
                <a:gd name="connsiteX2560" fmla="*/ 1635164 w 4173281"/>
                <a:gd name="connsiteY2560" fmla="*/ 1751960 h 5477157"/>
                <a:gd name="connsiteX2561" fmla="*/ 1674098 w 4173281"/>
                <a:gd name="connsiteY2561" fmla="*/ 1790894 h 5477157"/>
                <a:gd name="connsiteX2562" fmla="*/ 1674098 w 4173281"/>
                <a:gd name="connsiteY2562" fmla="*/ 1796085 h 5477157"/>
                <a:gd name="connsiteX2563" fmla="*/ 1684480 w 4173281"/>
                <a:gd name="connsiteY2563" fmla="*/ 1793489 h 5477157"/>
                <a:gd name="connsiteX2564" fmla="*/ 1697456 w 4173281"/>
                <a:gd name="connsiteY2564" fmla="*/ 1796085 h 5477157"/>
                <a:gd name="connsiteX2565" fmla="*/ 1689671 w 4173281"/>
                <a:gd name="connsiteY2565" fmla="*/ 1759748 h 5477157"/>
                <a:gd name="connsiteX2566" fmla="*/ 1692265 w 4173281"/>
                <a:gd name="connsiteY2566" fmla="*/ 1738984 h 5477157"/>
                <a:gd name="connsiteX2567" fmla="*/ 1689671 w 4173281"/>
                <a:gd name="connsiteY2567" fmla="*/ 1738984 h 5477157"/>
                <a:gd name="connsiteX2568" fmla="*/ 1655927 w 4173281"/>
                <a:gd name="connsiteY2568" fmla="*/ 1751960 h 5477157"/>
                <a:gd name="connsiteX2569" fmla="*/ 1604017 w 4173281"/>
                <a:gd name="connsiteY2569" fmla="*/ 1700051 h 5477157"/>
                <a:gd name="connsiteX2570" fmla="*/ 1609209 w 4173281"/>
                <a:gd name="connsiteY2570" fmla="*/ 1679287 h 5477157"/>
                <a:gd name="connsiteX2571" fmla="*/ 1606615 w 4173281"/>
                <a:gd name="connsiteY2571" fmla="*/ 1663713 h 5477157"/>
                <a:gd name="connsiteX2572" fmla="*/ 1648142 w 4173281"/>
                <a:gd name="connsiteY2572" fmla="*/ 1622186 h 5477157"/>
                <a:gd name="connsiteX2573" fmla="*/ 1689671 w 4173281"/>
                <a:gd name="connsiteY2573" fmla="*/ 1661119 h 5477157"/>
                <a:gd name="connsiteX2574" fmla="*/ 1707838 w 4173281"/>
                <a:gd name="connsiteY2574" fmla="*/ 1700051 h 5477157"/>
                <a:gd name="connsiteX2575" fmla="*/ 1707838 w 4173281"/>
                <a:gd name="connsiteY2575" fmla="*/ 1707838 h 5477157"/>
                <a:gd name="connsiteX2576" fmla="*/ 1728602 w 4173281"/>
                <a:gd name="connsiteY2576" fmla="*/ 1689668 h 5477157"/>
                <a:gd name="connsiteX2577" fmla="*/ 1728602 w 4173281"/>
                <a:gd name="connsiteY2577" fmla="*/ 1684477 h 5477157"/>
                <a:gd name="connsiteX2578" fmla="*/ 1793491 w 4173281"/>
                <a:gd name="connsiteY2578" fmla="*/ 1614401 h 5477157"/>
                <a:gd name="connsiteX2579" fmla="*/ 1783109 w 4173281"/>
                <a:gd name="connsiteY2579" fmla="*/ 1609209 h 5477157"/>
                <a:gd name="connsiteX2580" fmla="*/ 1759748 w 4173281"/>
                <a:gd name="connsiteY2580" fmla="*/ 1619591 h 5477157"/>
                <a:gd name="connsiteX2581" fmla="*/ 1728602 w 4173281"/>
                <a:gd name="connsiteY2581" fmla="*/ 1588446 h 5477157"/>
                <a:gd name="connsiteX2582" fmla="*/ 1759748 w 4173281"/>
                <a:gd name="connsiteY2582" fmla="*/ 1557300 h 5477157"/>
                <a:gd name="connsiteX2583" fmla="*/ 1777918 w 4173281"/>
                <a:gd name="connsiteY2583" fmla="*/ 1562491 h 5477157"/>
                <a:gd name="connsiteX2584" fmla="*/ 1801276 w 4173281"/>
                <a:gd name="connsiteY2584" fmla="*/ 1552108 h 5477157"/>
                <a:gd name="connsiteX2585" fmla="*/ 1832422 w 4173281"/>
                <a:gd name="connsiteY2585" fmla="*/ 1583254 h 5477157"/>
                <a:gd name="connsiteX2586" fmla="*/ 1827231 w 4173281"/>
                <a:gd name="connsiteY2586" fmla="*/ 1598827 h 5477157"/>
                <a:gd name="connsiteX2587" fmla="*/ 1853185 w 4173281"/>
                <a:gd name="connsiteY2587" fmla="*/ 1596231 h 5477157"/>
                <a:gd name="connsiteX2588" fmla="*/ 1967388 w 4173281"/>
                <a:gd name="connsiteY2588" fmla="*/ 1710432 h 5477157"/>
                <a:gd name="connsiteX2589" fmla="*/ 1962196 w 4173281"/>
                <a:gd name="connsiteY2589" fmla="*/ 1744175 h 5477157"/>
                <a:gd name="connsiteX2590" fmla="*/ 1959603 w 4173281"/>
                <a:gd name="connsiteY2590" fmla="*/ 1751960 h 5477157"/>
                <a:gd name="connsiteX2591" fmla="*/ 1938839 w 4173281"/>
                <a:gd name="connsiteY2591" fmla="*/ 1783107 h 5477157"/>
                <a:gd name="connsiteX2592" fmla="*/ 1946624 w 4173281"/>
                <a:gd name="connsiteY2592" fmla="*/ 1803870 h 5477157"/>
                <a:gd name="connsiteX2593" fmla="*/ 1962196 w 4173281"/>
                <a:gd name="connsiteY2593" fmla="*/ 1801276 h 5477157"/>
                <a:gd name="connsiteX2594" fmla="*/ 2019297 w 4173281"/>
                <a:gd name="connsiteY2594" fmla="*/ 1832422 h 5477157"/>
                <a:gd name="connsiteX2595" fmla="*/ 2037467 w 4173281"/>
                <a:gd name="connsiteY2595" fmla="*/ 1863569 h 5477157"/>
                <a:gd name="connsiteX2596" fmla="*/ 2024489 w 4173281"/>
                <a:gd name="connsiteY2596" fmla="*/ 1892117 h 5477157"/>
                <a:gd name="connsiteX2597" fmla="*/ 2006321 w 4173281"/>
                <a:gd name="connsiteY2597" fmla="*/ 1918072 h 5477157"/>
                <a:gd name="connsiteX2598" fmla="*/ 2032276 w 4173281"/>
                <a:gd name="connsiteY2598" fmla="*/ 1928455 h 5477157"/>
                <a:gd name="connsiteX2599" fmla="*/ 2099759 w 4173281"/>
                <a:gd name="connsiteY2599" fmla="*/ 1892117 h 5477157"/>
                <a:gd name="connsiteX2600" fmla="*/ 2169837 w 4173281"/>
                <a:gd name="connsiteY2600" fmla="*/ 1931051 h 5477157"/>
                <a:gd name="connsiteX2601" fmla="*/ 2169837 w 4173281"/>
                <a:gd name="connsiteY2601" fmla="*/ 1923264 h 5477157"/>
                <a:gd name="connsiteX2602" fmla="*/ 2175027 w 4173281"/>
                <a:gd name="connsiteY2602" fmla="*/ 1889524 h 5477157"/>
                <a:gd name="connsiteX2603" fmla="*/ 2164646 w 4173281"/>
                <a:gd name="connsiteY2603" fmla="*/ 1876544 h 5477157"/>
                <a:gd name="connsiteX2604" fmla="*/ 2156861 w 4173281"/>
                <a:gd name="connsiteY2604" fmla="*/ 1879141 h 5477157"/>
                <a:gd name="connsiteX2605" fmla="*/ 2125715 w 4173281"/>
                <a:gd name="connsiteY2605" fmla="*/ 1847995 h 5477157"/>
                <a:gd name="connsiteX2606" fmla="*/ 2156861 w 4173281"/>
                <a:gd name="connsiteY2606" fmla="*/ 1816849 h 5477157"/>
                <a:gd name="connsiteX2607" fmla="*/ 2172433 w 4173281"/>
                <a:gd name="connsiteY2607" fmla="*/ 1822040 h 5477157"/>
                <a:gd name="connsiteX2608" fmla="*/ 2203579 w 4173281"/>
                <a:gd name="connsiteY2608" fmla="*/ 1809061 h 5477157"/>
                <a:gd name="connsiteX2609" fmla="*/ 2239917 w 4173281"/>
                <a:gd name="connsiteY2609" fmla="*/ 1829825 h 5477157"/>
                <a:gd name="connsiteX2610" fmla="*/ 2245108 w 4173281"/>
                <a:gd name="connsiteY2610" fmla="*/ 1827231 h 5477157"/>
                <a:gd name="connsiteX2611" fmla="*/ 2239917 w 4173281"/>
                <a:gd name="connsiteY2611" fmla="*/ 1801276 h 5477157"/>
                <a:gd name="connsiteX2612" fmla="*/ 2239917 w 4173281"/>
                <a:gd name="connsiteY2612" fmla="*/ 1798679 h 5477157"/>
                <a:gd name="connsiteX2613" fmla="*/ 2237319 w 4173281"/>
                <a:gd name="connsiteY2613" fmla="*/ 1790894 h 5477157"/>
                <a:gd name="connsiteX2614" fmla="*/ 2216556 w 4173281"/>
                <a:gd name="connsiteY2614" fmla="*/ 1785704 h 5477157"/>
                <a:gd name="connsiteX2615" fmla="*/ 2203579 w 4173281"/>
                <a:gd name="connsiteY2615" fmla="*/ 1788298 h 5477157"/>
                <a:gd name="connsiteX2616" fmla="*/ 2164646 w 4173281"/>
                <a:gd name="connsiteY2616" fmla="*/ 1801276 h 5477157"/>
                <a:gd name="connsiteX2617" fmla="*/ 2097162 w 4173281"/>
                <a:gd name="connsiteY2617" fmla="*/ 1733793 h 5477157"/>
                <a:gd name="connsiteX2618" fmla="*/ 2071207 w 4173281"/>
                <a:gd name="connsiteY2618" fmla="*/ 1707838 h 5477157"/>
                <a:gd name="connsiteX2619" fmla="*/ 2086781 w 4173281"/>
                <a:gd name="connsiteY2619" fmla="*/ 1684477 h 5477157"/>
                <a:gd name="connsiteX2620" fmla="*/ 2084186 w 4173281"/>
                <a:gd name="connsiteY2620" fmla="*/ 1671502 h 5477157"/>
                <a:gd name="connsiteX2621" fmla="*/ 2141287 w 4173281"/>
                <a:gd name="connsiteY2621" fmla="*/ 1614401 h 5477157"/>
                <a:gd name="connsiteX2622" fmla="*/ 2172433 w 4173281"/>
                <a:gd name="connsiteY2622" fmla="*/ 1624782 h 5477157"/>
                <a:gd name="connsiteX2623" fmla="*/ 2177624 w 4173281"/>
                <a:gd name="connsiteY2623" fmla="*/ 1622186 h 5477157"/>
                <a:gd name="connsiteX2624" fmla="*/ 2200982 w 4173281"/>
                <a:gd name="connsiteY2624" fmla="*/ 1601421 h 5477157"/>
                <a:gd name="connsiteX2625" fmla="*/ 2224343 w 4173281"/>
                <a:gd name="connsiteY2625" fmla="*/ 1616995 h 5477157"/>
                <a:gd name="connsiteX2626" fmla="*/ 2239917 w 4173281"/>
                <a:gd name="connsiteY2626" fmla="*/ 1614401 h 5477157"/>
                <a:gd name="connsiteX2627" fmla="*/ 2250298 w 4173281"/>
                <a:gd name="connsiteY2627" fmla="*/ 1614401 h 5477157"/>
                <a:gd name="connsiteX2628" fmla="*/ 2242511 w 4173281"/>
                <a:gd name="connsiteY2628" fmla="*/ 1583254 h 5477157"/>
                <a:gd name="connsiteX2629" fmla="*/ 2245108 w 4173281"/>
                <a:gd name="connsiteY2629" fmla="*/ 1570276 h 5477157"/>
                <a:gd name="connsiteX2630" fmla="*/ 2229534 w 4173281"/>
                <a:gd name="connsiteY2630" fmla="*/ 1572872 h 5477157"/>
                <a:gd name="connsiteX2631" fmla="*/ 2180218 w 4173281"/>
                <a:gd name="connsiteY2631" fmla="*/ 1523556 h 5477157"/>
                <a:gd name="connsiteX2632" fmla="*/ 2229534 w 4173281"/>
                <a:gd name="connsiteY2632" fmla="*/ 1474244 h 5477157"/>
                <a:gd name="connsiteX2633" fmla="*/ 2278848 w 4173281"/>
                <a:gd name="connsiteY2633" fmla="*/ 1523556 h 5477157"/>
                <a:gd name="connsiteX2634" fmla="*/ 2278848 w 4173281"/>
                <a:gd name="connsiteY2634" fmla="*/ 1528747 h 5477157"/>
                <a:gd name="connsiteX2635" fmla="*/ 2284038 w 4173281"/>
                <a:gd name="connsiteY2635" fmla="*/ 1526153 h 5477157"/>
                <a:gd name="connsiteX2636" fmla="*/ 2325567 w 4173281"/>
                <a:gd name="connsiteY2636" fmla="*/ 1507984 h 5477157"/>
                <a:gd name="connsiteX2637" fmla="*/ 2335948 w 4173281"/>
                <a:gd name="connsiteY2637" fmla="*/ 1507984 h 5477157"/>
                <a:gd name="connsiteX2638" fmla="*/ 2335948 w 4173281"/>
                <a:gd name="connsiteY2638" fmla="*/ 1502792 h 5477157"/>
                <a:gd name="connsiteX2639" fmla="*/ 2382668 w 4173281"/>
                <a:gd name="connsiteY2639" fmla="*/ 1456074 h 5477157"/>
                <a:gd name="connsiteX2640" fmla="*/ 2429386 w 4173281"/>
                <a:gd name="connsiteY2640" fmla="*/ 1502792 h 5477157"/>
                <a:gd name="connsiteX2641" fmla="*/ 2424195 w 4173281"/>
                <a:gd name="connsiteY2641" fmla="*/ 1526153 h 5477157"/>
                <a:gd name="connsiteX2642" fmla="*/ 2455341 w 4173281"/>
                <a:gd name="connsiteY2642" fmla="*/ 1515771 h 5477157"/>
                <a:gd name="connsiteX2643" fmla="*/ 2515039 w 4173281"/>
                <a:gd name="connsiteY2643" fmla="*/ 1575466 h 5477157"/>
                <a:gd name="connsiteX2644" fmla="*/ 2511342 w 4173281"/>
                <a:gd name="connsiteY2644" fmla="*/ 1594473 h 5477157"/>
                <a:gd name="connsiteX2645" fmla="*/ 2518931 w 4173281"/>
                <a:gd name="connsiteY2645" fmla="*/ 1576766 h 5477157"/>
                <a:gd name="connsiteX2646" fmla="*/ 2546183 w 4173281"/>
                <a:gd name="connsiteY2646" fmla="*/ 1565087 h 5477157"/>
                <a:gd name="connsiteX2647" fmla="*/ 2585117 w 4173281"/>
                <a:gd name="connsiteY2647" fmla="*/ 1604018 h 5477157"/>
                <a:gd name="connsiteX2648" fmla="*/ 2546183 w 4173281"/>
                <a:gd name="connsiteY2648" fmla="*/ 1642952 h 5477157"/>
                <a:gd name="connsiteX2649" fmla="*/ 2507252 w 4173281"/>
                <a:gd name="connsiteY2649" fmla="*/ 1604018 h 5477157"/>
                <a:gd name="connsiteX2650" fmla="*/ 2507465 w 4173281"/>
                <a:gd name="connsiteY2650" fmla="*/ 1603522 h 5477157"/>
                <a:gd name="connsiteX2651" fmla="*/ 2497844 w 4173281"/>
                <a:gd name="connsiteY2651" fmla="*/ 1617969 h 5477157"/>
                <a:gd name="connsiteX2652" fmla="*/ 2455341 w 4173281"/>
                <a:gd name="connsiteY2652" fmla="*/ 1635164 h 5477157"/>
                <a:gd name="connsiteX2653" fmla="*/ 2395646 w 4173281"/>
                <a:gd name="connsiteY2653" fmla="*/ 1575466 h 5477157"/>
                <a:gd name="connsiteX2654" fmla="*/ 2406029 w 4173281"/>
                <a:gd name="connsiteY2654" fmla="*/ 1544320 h 5477157"/>
                <a:gd name="connsiteX2655" fmla="*/ 2382668 w 4173281"/>
                <a:gd name="connsiteY2655" fmla="*/ 1549511 h 5477157"/>
                <a:gd name="connsiteX2656" fmla="*/ 2380074 w 4173281"/>
                <a:gd name="connsiteY2656" fmla="*/ 1549511 h 5477157"/>
                <a:gd name="connsiteX2657" fmla="*/ 2380074 w 4173281"/>
                <a:gd name="connsiteY2657" fmla="*/ 1559893 h 5477157"/>
                <a:gd name="connsiteX2658" fmla="*/ 2361904 w 4173281"/>
                <a:gd name="connsiteY2658" fmla="*/ 1598827 h 5477157"/>
                <a:gd name="connsiteX2659" fmla="*/ 2307399 w 4173281"/>
                <a:gd name="connsiteY2659" fmla="*/ 1640356 h 5477157"/>
                <a:gd name="connsiteX2660" fmla="*/ 2317781 w 4173281"/>
                <a:gd name="connsiteY2660" fmla="*/ 1658522 h 5477157"/>
                <a:gd name="connsiteX2661" fmla="*/ 2322973 w 4173281"/>
                <a:gd name="connsiteY2661" fmla="*/ 1661119 h 5477157"/>
                <a:gd name="connsiteX2662" fmla="*/ 2382668 w 4173281"/>
                <a:gd name="connsiteY2662" fmla="*/ 1629973 h 5477157"/>
                <a:gd name="connsiteX2663" fmla="*/ 2444959 w 4173281"/>
                <a:gd name="connsiteY2663" fmla="*/ 1663713 h 5477157"/>
                <a:gd name="connsiteX2664" fmla="*/ 2470915 w 4173281"/>
                <a:gd name="connsiteY2664" fmla="*/ 1648141 h 5477157"/>
                <a:gd name="connsiteX2665" fmla="*/ 2504657 w 4173281"/>
                <a:gd name="connsiteY2665" fmla="*/ 1681883 h 5477157"/>
                <a:gd name="connsiteX2666" fmla="*/ 2517633 w 4173281"/>
                <a:gd name="connsiteY2666" fmla="*/ 1679287 h 5477157"/>
                <a:gd name="connsiteX2667" fmla="*/ 2520230 w 4173281"/>
                <a:gd name="connsiteY2667" fmla="*/ 1679287 h 5477157"/>
                <a:gd name="connsiteX2668" fmla="*/ 2574735 w 4173281"/>
                <a:gd name="connsiteY2668" fmla="*/ 1663713 h 5477157"/>
                <a:gd name="connsiteX2669" fmla="*/ 2579926 w 4173281"/>
                <a:gd name="connsiteY2669" fmla="*/ 1663713 h 5477157"/>
                <a:gd name="connsiteX2670" fmla="*/ 2577331 w 4173281"/>
                <a:gd name="connsiteY2670" fmla="*/ 1655928 h 5477157"/>
                <a:gd name="connsiteX2671" fmla="*/ 2608477 w 4173281"/>
                <a:gd name="connsiteY2671" fmla="*/ 1624782 h 5477157"/>
                <a:gd name="connsiteX2672" fmla="*/ 2634432 w 4173281"/>
                <a:gd name="connsiteY2672" fmla="*/ 1637758 h 5477157"/>
                <a:gd name="connsiteX2673" fmla="*/ 2634432 w 4173281"/>
                <a:gd name="connsiteY2673" fmla="*/ 1629973 h 5477157"/>
                <a:gd name="connsiteX2674" fmla="*/ 2611071 w 4173281"/>
                <a:gd name="connsiteY2674" fmla="*/ 1609209 h 5477157"/>
                <a:gd name="connsiteX2675" fmla="*/ 2595498 w 4173281"/>
                <a:gd name="connsiteY2675" fmla="*/ 1585848 h 5477157"/>
                <a:gd name="connsiteX2676" fmla="*/ 2616262 w 4173281"/>
                <a:gd name="connsiteY2676" fmla="*/ 1559893 h 5477157"/>
                <a:gd name="connsiteX2677" fmla="*/ 2608477 w 4173281"/>
                <a:gd name="connsiteY2677" fmla="*/ 1544320 h 5477157"/>
                <a:gd name="connsiteX2678" fmla="*/ 2611071 w 4173281"/>
                <a:gd name="connsiteY2678" fmla="*/ 1533939 h 5477157"/>
                <a:gd name="connsiteX2679" fmla="*/ 2605881 w 4173281"/>
                <a:gd name="connsiteY2679" fmla="*/ 1528747 h 5477157"/>
                <a:gd name="connsiteX2680" fmla="*/ 2590307 w 4173281"/>
                <a:gd name="connsiteY2680" fmla="*/ 1531345 h 5477157"/>
                <a:gd name="connsiteX2681" fmla="*/ 2587713 w 4173281"/>
                <a:gd name="connsiteY2681" fmla="*/ 1531345 h 5477157"/>
                <a:gd name="connsiteX2682" fmla="*/ 2587713 w 4173281"/>
                <a:gd name="connsiteY2682" fmla="*/ 1536535 h 5477157"/>
                <a:gd name="connsiteX2683" fmla="*/ 2572141 w 4173281"/>
                <a:gd name="connsiteY2683" fmla="*/ 1552108 h 5477157"/>
                <a:gd name="connsiteX2684" fmla="*/ 2556567 w 4173281"/>
                <a:gd name="connsiteY2684" fmla="*/ 1536535 h 5477157"/>
                <a:gd name="connsiteX2685" fmla="*/ 2564352 w 4173281"/>
                <a:gd name="connsiteY2685" fmla="*/ 1523556 h 5477157"/>
                <a:gd name="connsiteX2686" fmla="*/ 2553970 w 4173281"/>
                <a:gd name="connsiteY2686" fmla="*/ 1507984 h 5477157"/>
                <a:gd name="connsiteX2687" fmla="*/ 2520230 w 4173281"/>
                <a:gd name="connsiteY2687" fmla="*/ 1541726 h 5477157"/>
                <a:gd name="connsiteX2688" fmla="*/ 2486487 w 4173281"/>
                <a:gd name="connsiteY2688" fmla="*/ 1507984 h 5477157"/>
                <a:gd name="connsiteX2689" fmla="*/ 2520230 w 4173281"/>
                <a:gd name="connsiteY2689" fmla="*/ 1474244 h 5477157"/>
                <a:gd name="connsiteX2690" fmla="*/ 2551376 w 4173281"/>
                <a:gd name="connsiteY2690" fmla="*/ 1495007 h 5477157"/>
                <a:gd name="connsiteX2691" fmla="*/ 2551376 w 4173281"/>
                <a:gd name="connsiteY2691" fmla="*/ 1492410 h 5477157"/>
                <a:gd name="connsiteX2692" fmla="*/ 2572141 w 4173281"/>
                <a:gd name="connsiteY2692" fmla="*/ 1458670 h 5477157"/>
                <a:gd name="connsiteX2693" fmla="*/ 2569543 w 4173281"/>
                <a:gd name="connsiteY2693" fmla="*/ 1448289 h 5477157"/>
                <a:gd name="connsiteX2694" fmla="*/ 2598095 w 4173281"/>
                <a:gd name="connsiteY2694" fmla="*/ 1411951 h 5477157"/>
                <a:gd name="connsiteX2695" fmla="*/ 2566949 w 4173281"/>
                <a:gd name="connsiteY2695" fmla="*/ 1404164 h 5477157"/>
                <a:gd name="connsiteX2696" fmla="*/ 2512442 w 4173281"/>
                <a:gd name="connsiteY2696" fmla="*/ 1458670 h 5477157"/>
                <a:gd name="connsiteX2697" fmla="*/ 2476105 w 4173281"/>
                <a:gd name="connsiteY2697" fmla="*/ 1443097 h 5477157"/>
                <a:gd name="connsiteX2698" fmla="*/ 2470915 w 4173281"/>
                <a:gd name="connsiteY2698" fmla="*/ 1445691 h 5477157"/>
                <a:gd name="connsiteX2699" fmla="*/ 2442365 w 4173281"/>
                <a:gd name="connsiteY2699" fmla="*/ 1463861 h 5477157"/>
                <a:gd name="connsiteX2700" fmla="*/ 2411219 w 4173281"/>
                <a:gd name="connsiteY2700" fmla="*/ 1432715 h 5477157"/>
                <a:gd name="connsiteX2701" fmla="*/ 2411219 w 4173281"/>
                <a:gd name="connsiteY2701" fmla="*/ 1430119 h 5477157"/>
                <a:gd name="connsiteX2702" fmla="*/ 2400837 w 4173281"/>
                <a:gd name="connsiteY2702" fmla="*/ 1406760 h 5477157"/>
                <a:gd name="connsiteX2703" fmla="*/ 2408623 w 4173281"/>
                <a:gd name="connsiteY2703" fmla="*/ 1385996 h 5477157"/>
                <a:gd name="connsiteX2704" fmla="*/ 2387859 w 4173281"/>
                <a:gd name="connsiteY2704" fmla="*/ 1391188 h 5477157"/>
                <a:gd name="connsiteX2705" fmla="*/ 2338545 w 4173281"/>
                <a:gd name="connsiteY2705" fmla="*/ 1341872 h 5477157"/>
                <a:gd name="connsiteX2706" fmla="*/ 2348927 w 4173281"/>
                <a:gd name="connsiteY2706" fmla="*/ 1310725 h 5477157"/>
                <a:gd name="connsiteX2707" fmla="*/ 2348927 w 4173281"/>
                <a:gd name="connsiteY2707" fmla="*/ 1308132 h 5477157"/>
                <a:gd name="connsiteX2708" fmla="*/ 2372285 w 4173281"/>
                <a:gd name="connsiteY2708" fmla="*/ 1253624 h 5477157"/>
                <a:gd name="connsiteX2709" fmla="*/ 2372285 w 4173281"/>
                <a:gd name="connsiteY2709" fmla="*/ 1245839 h 5477157"/>
                <a:gd name="connsiteX2710" fmla="*/ 2385264 w 4173281"/>
                <a:gd name="connsiteY2710" fmla="*/ 1219884 h 5477157"/>
                <a:gd name="connsiteX2711" fmla="*/ 2380074 w 4173281"/>
                <a:gd name="connsiteY2711" fmla="*/ 1212097 h 5477157"/>
                <a:gd name="connsiteX2712" fmla="*/ 2364500 w 4173281"/>
                <a:gd name="connsiteY2712" fmla="*/ 1214693 h 5477157"/>
                <a:gd name="connsiteX2713" fmla="*/ 2341139 w 4173281"/>
                <a:gd name="connsiteY2713" fmla="*/ 1209502 h 5477157"/>
                <a:gd name="connsiteX2714" fmla="*/ 2317781 w 4173281"/>
                <a:gd name="connsiteY2714" fmla="*/ 1230267 h 5477157"/>
                <a:gd name="connsiteX2715" fmla="*/ 2294420 w 4173281"/>
                <a:gd name="connsiteY2715" fmla="*/ 1206906 h 5477157"/>
                <a:gd name="connsiteX2716" fmla="*/ 2315184 w 4173281"/>
                <a:gd name="connsiteY2716" fmla="*/ 1183548 h 5477157"/>
                <a:gd name="connsiteX2717" fmla="*/ 2309993 w 4173281"/>
                <a:gd name="connsiteY2717" fmla="*/ 1162784 h 5477157"/>
                <a:gd name="connsiteX2718" fmla="*/ 2273657 w 4173281"/>
                <a:gd name="connsiteY2718" fmla="*/ 1188739 h 5477157"/>
                <a:gd name="connsiteX2719" fmla="*/ 2237319 w 4173281"/>
                <a:gd name="connsiteY2719" fmla="*/ 1152402 h 5477157"/>
                <a:gd name="connsiteX2720" fmla="*/ 2239917 w 4173281"/>
                <a:gd name="connsiteY2720" fmla="*/ 1139423 h 5477157"/>
                <a:gd name="connsiteX2721" fmla="*/ 2224343 w 4173281"/>
                <a:gd name="connsiteY2721" fmla="*/ 1095302 h 5477157"/>
                <a:gd name="connsiteX2722" fmla="*/ 2239917 w 4173281"/>
                <a:gd name="connsiteY2722" fmla="*/ 1051176 h 5477157"/>
                <a:gd name="connsiteX2723" fmla="*/ 2239917 w 4173281"/>
                <a:gd name="connsiteY2723" fmla="*/ 1045986 h 5477157"/>
                <a:gd name="connsiteX2724" fmla="*/ 2281444 w 4173281"/>
                <a:gd name="connsiteY2724" fmla="*/ 1004458 h 5477157"/>
                <a:gd name="connsiteX2725" fmla="*/ 2320375 w 4173281"/>
                <a:gd name="connsiteY2725" fmla="*/ 1030412 h 5477157"/>
                <a:gd name="connsiteX2726" fmla="*/ 2351521 w 4173281"/>
                <a:gd name="connsiteY2726" fmla="*/ 1058964 h 5477157"/>
                <a:gd name="connsiteX2727" fmla="*/ 2348927 w 4173281"/>
                <a:gd name="connsiteY2727" fmla="*/ 1035603 h 5477157"/>
                <a:gd name="connsiteX2728" fmla="*/ 2442365 w 4173281"/>
                <a:gd name="connsiteY2728" fmla="*/ 942165 h 5477157"/>
                <a:gd name="connsiteX2729" fmla="*/ 2509848 w 4173281"/>
                <a:gd name="connsiteY2729" fmla="*/ 970717 h 5477157"/>
                <a:gd name="connsiteX2730" fmla="*/ 2520230 w 4173281"/>
                <a:gd name="connsiteY2730" fmla="*/ 947356 h 5477157"/>
                <a:gd name="connsiteX2731" fmla="*/ 2489085 w 4173281"/>
                <a:gd name="connsiteY2731" fmla="*/ 905829 h 5477157"/>
                <a:gd name="connsiteX2732" fmla="*/ 2489085 w 4173281"/>
                <a:gd name="connsiteY2732" fmla="*/ 900638 h 5477157"/>
                <a:gd name="connsiteX2733" fmla="*/ 2468320 w 4173281"/>
                <a:gd name="connsiteY2733" fmla="*/ 856515 h 5477157"/>
                <a:gd name="connsiteX2734" fmla="*/ 2470915 w 4173281"/>
                <a:gd name="connsiteY2734" fmla="*/ 835752 h 5477157"/>
                <a:gd name="connsiteX2735" fmla="*/ 2470915 w 4173281"/>
                <a:gd name="connsiteY2735" fmla="*/ 830560 h 5477157"/>
                <a:gd name="connsiteX2736" fmla="*/ 2470915 w 4173281"/>
                <a:gd name="connsiteY2736" fmla="*/ 827963 h 5477157"/>
                <a:gd name="connsiteX2737" fmla="*/ 2439769 w 4173281"/>
                <a:gd name="connsiteY2737" fmla="*/ 783842 h 5477157"/>
                <a:gd name="connsiteX2738" fmla="*/ 2437175 w 4173281"/>
                <a:gd name="connsiteY2738" fmla="*/ 783842 h 5477157"/>
                <a:gd name="connsiteX2739" fmla="*/ 2431983 w 4173281"/>
                <a:gd name="connsiteY2739" fmla="*/ 786435 h 5477157"/>
                <a:gd name="connsiteX2740" fmla="*/ 2341139 w 4173281"/>
                <a:gd name="connsiteY2740" fmla="*/ 848728 h 5477157"/>
                <a:gd name="connsiteX2741" fmla="*/ 2317781 w 4173281"/>
                <a:gd name="connsiteY2741" fmla="*/ 846134 h 5477157"/>
                <a:gd name="connsiteX2742" fmla="*/ 2291827 w 4173281"/>
                <a:gd name="connsiteY2742" fmla="*/ 851324 h 5477157"/>
                <a:gd name="connsiteX2743" fmla="*/ 2216556 w 4173281"/>
                <a:gd name="connsiteY2743" fmla="*/ 776053 h 5477157"/>
                <a:gd name="connsiteX2744" fmla="*/ 2247702 w 4173281"/>
                <a:gd name="connsiteY2744" fmla="*/ 716358 h 5477157"/>
                <a:gd name="connsiteX2745" fmla="*/ 2289229 w 4173281"/>
                <a:gd name="connsiteY2745" fmla="*/ 664448 h 5477157"/>
                <a:gd name="connsiteX2746" fmla="*/ 2289229 w 4173281"/>
                <a:gd name="connsiteY2746" fmla="*/ 659257 h 5477157"/>
                <a:gd name="connsiteX2747" fmla="*/ 2297018 w 4173281"/>
                <a:gd name="connsiteY2747" fmla="*/ 633302 h 5477157"/>
                <a:gd name="connsiteX2748" fmla="*/ 2258083 w 4173281"/>
                <a:gd name="connsiteY2748" fmla="*/ 552840 h 5477157"/>
                <a:gd name="connsiteX2749" fmla="*/ 2258083 w 4173281"/>
                <a:gd name="connsiteY2749" fmla="*/ 545056 h 5477157"/>
                <a:gd name="connsiteX2750" fmla="*/ 2242511 w 4173281"/>
                <a:gd name="connsiteY2750" fmla="*/ 547650 h 5477157"/>
                <a:gd name="connsiteX2751" fmla="*/ 2200982 w 4173281"/>
                <a:gd name="connsiteY2751" fmla="*/ 506121 h 5477157"/>
                <a:gd name="connsiteX2752" fmla="*/ 2242511 w 4173281"/>
                <a:gd name="connsiteY2752" fmla="*/ 464594 h 5477157"/>
                <a:gd name="connsiteX2753" fmla="*/ 2278848 w 4173281"/>
                <a:gd name="connsiteY2753" fmla="*/ 487955 h 5477157"/>
                <a:gd name="connsiteX2754" fmla="*/ 2364500 w 4173281"/>
                <a:gd name="connsiteY2754" fmla="*/ 446426 h 5477157"/>
                <a:gd name="connsiteX2755" fmla="*/ 2419004 w 4173281"/>
                <a:gd name="connsiteY2755" fmla="*/ 461999 h 5477157"/>
                <a:gd name="connsiteX2756" fmla="*/ 2416410 w 4173281"/>
                <a:gd name="connsiteY2756" fmla="*/ 446426 h 5477157"/>
                <a:gd name="connsiteX2757" fmla="*/ 2429386 w 4173281"/>
                <a:gd name="connsiteY2757" fmla="*/ 399707 h 5477157"/>
                <a:gd name="connsiteX2758" fmla="*/ 2421601 w 4173281"/>
                <a:gd name="connsiteY2758" fmla="*/ 399707 h 5477157"/>
                <a:gd name="connsiteX2759" fmla="*/ 2361904 w 4173281"/>
                <a:gd name="connsiteY2759" fmla="*/ 363370 h 5477157"/>
                <a:gd name="connsiteX2760" fmla="*/ 2320375 w 4173281"/>
                <a:gd name="connsiteY2760" fmla="*/ 381538 h 5477157"/>
                <a:gd name="connsiteX2761" fmla="*/ 2260680 w 4173281"/>
                <a:gd name="connsiteY2761" fmla="*/ 321843 h 5477157"/>
                <a:gd name="connsiteX2762" fmla="*/ 2320375 w 4173281"/>
                <a:gd name="connsiteY2762" fmla="*/ 262144 h 5477157"/>
                <a:gd name="connsiteX2763" fmla="*/ 2369691 w 4173281"/>
                <a:gd name="connsiteY2763" fmla="*/ 290697 h 5477157"/>
                <a:gd name="connsiteX2764" fmla="*/ 2419004 w 4173281"/>
                <a:gd name="connsiteY2764" fmla="*/ 267335 h 5477157"/>
                <a:gd name="connsiteX2765" fmla="*/ 2431983 w 4173281"/>
                <a:gd name="connsiteY2765" fmla="*/ 269933 h 5477157"/>
                <a:gd name="connsiteX2766" fmla="*/ 2398240 w 4173281"/>
                <a:gd name="connsiteY2766" fmla="*/ 207640 h 5477157"/>
                <a:gd name="connsiteX2767" fmla="*/ 2400837 w 4173281"/>
                <a:gd name="connsiteY2767" fmla="*/ 184279 h 5477157"/>
                <a:gd name="connsiteX2768" fmla="*/ 2364500 w 4173281"/>
                <a:gd name="connsiteY2768" fmla="*/ 197258 h 5477157"/>
                <a:gd name="connsiteX2769" fmla="*/ 2307399 w 4173281"/>
                <a:gd name="connsiteY2769" fmla="*/ 140157 h 5477157"/>
                <a:gd name="connsiteX2770" fmla="*/ 2364500 w 4173281"/>
                <a:gd name="connsiteY2770" fmla="*/ 83056 h 5477157"/>
                <a:gd name="connsiteX2771" fmla="*/ 2421601 w 4173281"/>
                <a:gd name="connsiteY2771" fmla="*/ 140157 h 5477157"/>
                <a:gd name="connsiteX2772" fmla="*/ 2421601 w 4173281"/>
                <a:gd name="connsiteY2772" fmla="*/ 150539 h 5477157"/>
                <a:gd name="connsiteX2773" fmla="*/ 2476105 w 4173281"/>
                <a:gd name="connsiteY2773" fmla="*/ 127178 h 5477157"/>
                <a:gd name="connsiteX2774" fmla="*/ 2535803 w 4173281"/>
                <a:gd name="connsiteY2774" fmla="*/ 155731 h 5477157"/>
                <a:gd name="connsiteX2775" fmla="*/ 2564352 w 4173281"/>
                <a:gd name="connsiteY2775" fmla="*/ 140157 h 5477157"/>
                <a:gd name="connsiteX2776" fmla="*/ 2600689 w 4173281"/>
                <a:gd name="connsiteY2776" fmla="*/ 176494 h 5477157"/>
                <a:gd name="connsiteX2777" fmla="*/ 2564352 w 4173281"/>
                <a:gd name="connsiteY2777" fmla="*/ 212832 h 5477157"/>
                <a:gd name="connsiteX2778" fmla="*/ 2551376 w 4173281"/>
                <a:gd name="connsiteY2778" fmla="*/ 210234 h 5477157"/>
                <a:gd name="connsiteX2779" fmla="*/ 2476105 w 4173281"/>
                <a:gd name="connsiteY2779" fmla="*/ 275123 h 5477157"/>
                <a:gd name="connsiteX2780" fmla="*/ 2457939 w 4173281"/>
                <a:gd name="connsiteY2780" fmla="*/ 272527 h 5477157"/>
                <a:gd name="connsiteX2781" fmla="*/ 2478702 w 4173281"/>
                <a:gd name="connsiteY2781" fmla="*/ 298481 h 5477157"/>
                <a:gd name="connsiteX2782" fmla="*/ 2499466 w 4173281"/>
                <a:gd name="connsiteY2782" fmla="*/ 285505 h 5477157"/>
                <a:gd name="connsiteX2783" fmla="*/ 2525421 w 4173281"/>
                <a:gd name="connsiteY2783" fmla="*/ 311460 h 5477157"/>
                <a:gd name="connsiteX2784" fmla="*/ 2499466 w 4173281"/>
                <a:gd name="connsiteY2784" fmla="*/ 337415 h 5477157"/>
                <a:gd name="connsiteX2785" fmla="*/ 2483893 w 4173281"/>
                <a:gd name="connsiteY2785" fmla="*/ 332224 h 5477157"/>
                <a:gd name="connsiteX2786" fmla="*/ 2481296 w 4173281"/>
                <a:gd name="connsiteY2786" fmla="*/ 350392 h 5477157"/>
                <a:gd name="connsiteX2787" fmla="*/ 2499466 w 4173281"/>
                <a:gd name="connsiteY2787" fmla="*/ 347797 h 5477157"/>
                <a:gd name="connsiteX2788" fmla="*/ 2515039 w 4173281"/>
                <a:gd name="connsiteY2788" fmla="*/ 342606 h 5477157"/>
                <a:gd name="connsiteX2789" fmla="*/ 2533206 w 4173281"/>
                <a:gd name="connsiteY2789" fmla="*/ 350392 h 5477157"/>
                <a:gd name="connsiteX2790" fmla="*/ 2605881 w 4173281"/>
                <a:gd name="connsiteY2790" fmla="*/ 443829 h 5477157"/>
                <a:gd name="connsiteX2791" fmla="*/ 2590307 w 4173281"/>
                <a:gd name="connsiteY2791" fmla="*/ 495740 h 5477157"/>
                <a:gd name="connsiteX2792" fmla="*/ 2600689 w 4173281"/>
                <a:gd name="connsiteY2792" fmla="*/ 519100 h 5477157"/>
                <a:gd name="connsiteX2793" fmla="*/ 2569543 w 4173281"/>
                <a:gd name="connsiteY2793" fmla="*/ 550246 h 5477157"/>
                <a:gd name="connsiteX2794" fmla="*/ 2543588 w 4173281"/>
                <a:gd name="connsiteY2794" fmla="*/ 534673 h 5477157"/>
                <a:gd name="connsiteX2795" fmla="*/ 2517633 w 4173281"/>
                <a:gd name="connsiteY2795" fmla="*/ 539864 h 5477157"/>
                <a:gd name="connsiteX2796" fmla="*/ 2553970 w 4173281"/>
                <a:gd name="connsiteY2796" fmla="*/ 589177 h 5477157"/>
                <a:gd name="connsiteX2797" fmla="*/ 2574735 w 4173281"/>
                <a:gd name="connsiteY2797" fmla="*/ 596966 h 5477157"/>
                <a:gd name="connsiteX2798" fmla="*/ 2590307 w 4173281"/>
                <a:gd name="connsiteY2798" fmla="*/ 573605 h 5477157"/>
                <a:gd name="connsiteX2799" fmla="*/ 2587713 w 4173281"/>
                <a:gd name="connsiteY2799" fmla="*/ 563222 h 5477157"/>
                <a:gd name="connsiteX2800" fmla="*/ 2611071 w 4173281"/>
                <a:gd name="connsiteY2800" fmla="*/ 539864 h 5477157"/>
                <a:gd name="connsiteX2801" fmla="*/ 2629241 w 4173281"/>
                <a:gd name="connsiteY2801" fmla="*/ 547650 h 5477157"/>
                <a:gd name="connsiteX2802" fmla="*/ 2642217 w 4173281"/>
                <a:gd name="connsiteY2802" fmla="*/ 545056 h 5477157"/>
                <a:gd name="connsiteX2803" fmla="*/ 2637026 w 4173281"/>
                <a:gd name="connsiteY2803" fmla="*/ 524291 h 5477157"/>
                <a:gd name="connsiteX2804" fmla="*/ 2662981 w 4173281"/>
                <a:gd name="connsiteY2804" fmla="*/ 472381 h 5477157"/>
                <a:gd name="connsiteX2805" fmla="*/ 2644814 w 4173281"/>
                <a:gd name="connsiteY2805" fmla="*/ 451617 h 5477157"/>
                <a:gd name="connsiteX2806" fmla="*/ 2665578 w 4173281"/>
                <a:gd name="connsiteY2806" fmla="*/ 430853 h 5477157"/>
                <a:gd name="connsiteX2807" fmla="*/ 2686342 w 4173281"/>
                <a:gd name="connsiteY2807" fmla="*/ 451617 h 5477157"/>
                <a:gd name="connsiteX2808" fmla="*/ 2681151 w 4173281"/>
                <a:gd name="connsiteY2808" fmla="*/ 461999 h 5477157"/>
                <a:gd name="connsiteX2809" fmla="*/ 2699318 w 4173281"/>
                <a:gd name="connsiteY2809" fmla="*/ 459402 h 5477157"/>
                <a:gd name="connsiteX2810" fmla="*/ 2730464 w 4173281"/>
                <a:gd name="connsiteY2810" fmla="*/ 467190 h 5477157"/>
                <a:gd name="connsiteX2811" fmla="*/ 2784971 w 4173281"/>
                <a:gd name="connsiteY2811" fmla="*/ 451617 h 5477157"/>
                <a:gd name="connsiteX2812" fmla="*/ 2797948 w 4173281"/>
                <a:gd name="connsiteY2812" fmla="*/ 454211 h 5477157"/>
                <a:gd name="connsiteX2813" fmla="*/ 2808329 w 4173281"/>
                <a:gd name="connsiteY2813" fmla="*/ 430853 h 5477157"/>
                <a:gd name="connsiteX2814" fmla="*/ 2805735 w 4173281"/>
                <a:gd name="connsiteY2814" fmla="*/ 423065 h 5477157"/>
                <a:gd name="connsiteX2815" fmla="*/ 2831690 w 4173281"/>
                <a:gd name="connsiteY2815" fmla="*/ 397110 h 5477157"/>
                <a:gd name="connsiteX2816" fmla="*/ 2849857 w 4173281"/>
                <a:gd name="connsiteY2816" fmla="*/ 404898 h 5477157"/>
                <a:gd name="connsiteX2817" fmla="*/ 2857645 w 4173281"/>
                <a:gd name="connsiteY2817" fmla="*/ 404898 h 5477157"/>
                <a:gd name="connsiteX2818" fmla="*/ 2892035 w 4173281"/>
                <a:gd name="connsiteY2818" fmla="*/ 415281 h 5477157"/>
                <a:gd name="connsiteX2819" fmla="*/ 2894424 w 4173281"/>
                <a:gd name="connsiteY2819" fmla="*/ 418010 h 5477157"/>
                <a:gd name="connsiteX2820" fmla="*/ 2902662 w 4173281"/>
                <a:gd name="connsiteY2820" fmla="*/ 406731 h 5477157"/>
                <a:gd name="connsiteX2821" fmla="*/ 2916378 w 4173281"/>
                <a:gd name="connsiteY2821" fmla="*/ 399479 h 5477157"/>
                <a:gd name="connsiteX2822" fmla="*/ 2910527 w 4173281"/>
                <a:gd name="connsiteY2822" fmla="*/ 394840 h 5477157"/>
                <a:gd name="connsiteX2823" fmla="*/ 2906959 w 4173281"/>
                <a:gd name="connsiteY2823" fmla="*/ 381538 h 5477157"/>
                <a:gd name="connsiteX2824" fmla="*/ 2930318 w 4173281"/>
                <a:gd name="connsiteY2824" fmla="*/ 358179 h 5477157"/>
                <a:gd name="connsiteX2825" fmla="*/ 2953677 w 4173281"/>
                <a:gd name="connsiteY2825" fmla="*/ 376346 h 5477157"/>
                <a:gd name="connsiteX2826" fmla="*/ 2966656 w 4173281"/>
                <a:gd name="connsiteY2826" fmla="*/ 363370 h 5477157"/>
                <a:gd name="connsiteX2827" fmla="*/ 2943295 w 4173281"/>
                <a:gd name="connsiteY2827" fmla="*/ 342606 h 5477157"/>
                <a:gd name="connsiteX2828" fmla="*/ 2925128 w 4173281"/>
                <a:gd name="connsiteY2828" fmla="*/ 337415 h 5477157"/>
                <a:gd name="connsiteX2829" fmla="*/ 2857645 w 4173281"/>
                <a:gd name="connsiteY2829" fmla="*/ 378944 h 5477157"/>
                <a:gd name="connsiteX2830" fmla="*/ 2784971 w 4173281"/>
                <a:gd name="connsiteY2830" fmla="*/ 314054 h 5477157"/>
                <a:gd name="connsiteX2831" fmla="*/ 2769398 w 4173281"/>
                <a:gd name="connsiteY2831" fmla="*/ 290697 h 5477157"/>
                <a:gd name="connsiteX2832" fmla="*/ 2769398 w 4173281"/>
                <a:gd name="connsiteY2832" fmla="*/ 285505 h 5477157"/>
                <a:gd name="connsiteX2833" fmla="*/ 2751228 w 4173281"/>
                <a:gd name="connsiteY2833" fmla="*/ 280314 h 5477157"/>
                <a:gd name="connsiteX2834" fmla="*/ 2704509 w 4173281"/>
                <a:gd name="connsiteY2834" fmla="*/ 321843 h 5477157"/>
                <a:gd name="connsiteX2835" fmla="*/ 2701915 w 4173281"/>
                <a:gd name="connsiteY2835" fmla="*/ 321843 h 5477157"/>
                <a:gd name="connsiteX2836" fmla="*/ 2696724 w 4173281"/>
                <a:gd name="connsiteY2836" fmla="*/ 342606 h 5477157"/>
                <a:gd name="connsiteX2837" fmla="*/ 2712297 w 4173281"/>
                <a:gd name="connsiteY2837" fmla="*/ 340009 h 5477157"/>
                <a:gd name="connsiteX2838" fmla="*/ 2748634 w 4173281"/>
                <a:gd name="connsiteY2838" fmla="*/ 376346 h 5477157"/>
                <a:gd name="connsiteX2839" fmla="*/ 2712297 w 4173281"/>
                <a:gd name="connsiteY2839" fmla="*/ 412684 h 5477157"/>
                <a:gd name="connsiteX2840" fmla="*/ 2675960 w 4173281"/>
                <a:gd name="connsiteY2840" fmla="*/ 376346 h 5477157"/>
                <a:gd name="connsiteX2841" fmla="*/ 2678554 w 4173281"/>
                <a:gd name="connsiteY2841" fmla="*/ 363370 h 5477157"/>
                <a:gd name="connsiteX2842" fmla="*/ 2668172 w 4173281"/>
                <a:gd name="connsiteY2842" fmla="*/ 368561 h 5477157"/>
                <a:gd name="connsiteX2843" fmla="*/ 2670769 w 4173281"/>
                <a:gd name="connsiteY2843" fmla="*/ 378944 h 5477157"/>
                <a:gd name="connsiteX2844" fmla="*/ 2642217 w 4173281"/>
                <a:gd name="connsiteY2844" fmla="*/ 407493 h 5477157"/>
                <a:gd name="connsiteX2845" fmla="*/ 2613668 w 4173281"/>
                <a:gd name="connsiteY2845" fmla="*/ 378944 h 5477157"/>
                <a:gd name="connsiteX2846" fmla="*/ 2618859 w 4173281"/>
                <a:gd name="connsiteY2846" fmla="*/ 363370 h 5477157"/>
                <a:gd name="connsiteX2847" fmla="*/ 2590307 w 4173281"/>
                <a:gd name="connsiteY2847" fmla="*/ 314054 h 5477157"/>
                <a:gd name="connsiteX2848" fmla="*/ 2647408 w 4173281"/>
                <a:gd name="connsiteY2848" fmla="*/ 256953 h 5477157"/>
                <a:gd name="connsiteX2849" fmla="*/ 2650005 w 4173281"/>
                <a:gd name="connsiteY2849" fmla="*/ 256953 h 5477157"/>
                <a:gd name="connsiteX2850" fmla="*/ 2647408 w 4173281"/>
                <a:gd name="connsiteY2850" fmla="*/ 238787 h 5477157"/>
                <a:gd name="connsiteX2851" fmla="*/ 2660387 w 4173281"/>
                <a:gd name="connsiteY2851" fmla="*/ 207640 h 5477157"/>
                <a:gd name="connsiteX2852" fmla="*/ 2655197 w 4173281"/>
                <a:gd name="connsiteY2852" fmla="*/ 199852 h 5477157"/>
                <a:gd name="connsiteX2853" fmla="*/ 2624051 w 4173281"/>
                <a:gd name="connsiteY2853" fmla="*/ 158324 h 5477157"/>
                <a:gd name="connsiteX2854" fmla="*/ 2662981 w 4173281"/>
                <a:gd name="connsiteY2854" fmla="*/ 116796 h 5477157"/>
                <a:gd name="connsiteX2855" fmla="*/ 2681151 w 4173281"/>
                <a:gd name="connsiteY2855" fmla="*/ 103820 h 5477157"/>
                <a:gd name="connsiteX2856" fmla="*/ 2675960 w 4173281"/>
                <a:gd name="connsiteY2856" fmla="*/ 88247 h 5477157"/>
                <a:gd name="connsiteX2857" fmla="*/ 2662981 w 4173281"/>
                <a:gd name="connsiteY2857" fmla="*/ 90841 h 5477157"/>
                <a:gd name="connsiteX2858" fmla="*/ 2639623 w 4173281"/>
                <a:gd name="connsiteY2858" fmla="*/ 80460 h 5477157"/>
                <a:gd name="connsiteX2859" fmla="*/ 2624051 w 4173281"/>
                <a:gd name="connsiteY2859" fmla="*/ 83056 h 5477157"/>
                <a:gd name="connsiteX2860" fmla="*/ 2582522 w 4173281"/>
                <a:gd name="connsiteY2860" fmla="*/ 41529 h 5477157"/>
                <a:gd name="connsiteX2861" fmla="*/ 2624051 w 4173281"/>
                <a:gd name="connsiteY2861" fmla="*/ 0 h 54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</a:cxnLst>
              <a:rect l="l" t="t" r="r" b="b"/>
              <a:pathLst>
                <a:path w="4173281" h="5477157">
                  <a:moveTo>
                    <a:pt x="3136599" y="5293155"/>
                  </a:moveTo>
                  <a:cubicBezTo>
                    <a:pt x="3136599" y="5293155"/>
                    <a:pt x="3136599" y="5295752"/>
                    <a:pt x="3136599" y="5295752"/>
                  </a:cubicBezTo>
                  <a:cubicBezTo>
                    <a:pt x="3139193" y="5295752"/>
                    <a:pt x="3139193" y="5295752"/>
                    <a:pt x="3141790" y="5295752"/>
                  </a:cubicBezTo>
                  <a:cubicBezTo>
                    <a:pt x="3139193" y="5295752"/>
                    <a:pt x="3139193" y="5293155"/>
                    <a:pt x="3136599" y="5293155"/>
                  </a:cubicBezTo>
                  <a:close/>
                  <a:moveTo>
                    <a:pt x="1437907" y="5188401"/>
                  </a:moveTo>
                  <a:cubicBezTo>
                    <a:pt x="1437907" y="5188401"/>
                    <a:pt x="1437907" y="5190998"/>
                    <a:pt x="1437907" y="5190998"/>
                  </a:cubicBezTo>
                  <a:cubicBezTo>
                    <a:pt x="1440501" y="5190998"/>
                    <a:pt x="1440501" y="5190998"/>
                    <a:pt x="1443098" y="5190998"/>
                  </a:cubicBezTo>
                  <a:cubicBezTo>
                    <a:pt x="1440501" y="5190998"/>
                    <a:pt x="1440501" y="5188401"/>
                    <a:pt x="1437907" y="5188401"/>
                  </a:cubicBezTo>
                  <a:close/>
                  <a:moveTo>
                    <a:pt x="3850353" y="5181928"/>
                  </a:moveTo>
                  <a:lnTo>
                    <a:pt x="3849443" y="5185050"/>
                  </a:lnTo>
                  <a:cubicBezTo>
                    <a:pt x="3844378" y="5195573"/>
                    <a:pt x="3835782" y="5202958"/>
                    <a:pt x="3825822" y="5206445"/>
                  </a:cubicBezTo>
                  <a:lnTo>
                    <a:pt x="3822806" y="5206257"/>
                  </a:lnTo>
                  <a:lnTo>
                    <a:pt x="3840912" y="5225158"/>
                  </a:lnTo>
                  <a:lnTo>
                    <a:pt x="3841062" y="5224845"/>
                  </a:lnTo>
                  <a:cubicBezTo>
                    <a:pt x="3844438" y="5217830"/>
                    <a:pt x="3850155" y="5211940"/>
                    <a:pt x="3858209" y="5207176"/>
                  </a:cubicBezTo>
                  <a:cubicBezTo>
                    <a:pt x="3856996" y="5203710"/>
                    <a:pt x="3858121" y="5201372"/>
                    <a:pt x="3856910" y="5197907"/>
                  </a:cubicBezTo>
                  <a:close/>
                  <a:moveTo>
                    <a:pt x="3646336" y="5137614"/>
                  </a:moveTo>
                  <a:cubicBezTo>
                    <a:pt x="3646336" y="5137614"/>
                    <a:pt x="3642965" y="5139065"/>
                    <a:pt x="3642006" y="5141478"/>
                  </a:cubicBezTo>
                  <a:lnTo>
                    <a:pt x="3649242" y="5144355"/>
                  </a:lnTo>
                  <a:close/>
                  <a:moveTo>
                    <a:pt x="2856995" y="5117460"/>
                  </a:moveTo>
                  <a:lnTo>
                    <a:pt x="2856746" y="5117609"/>
                  </a:lnTo>
                  <a:lnTo>
                    <a:pt x="2856950" y="5118879"/>
                  </a:lnTo>
                  <a:lnTo>
                    <a:pt x="2856927" y="5118256"/>
                  </a:lnTo>
                  <a:lnTo>
                    <a:pt x="2857187" y="5117558"/>
                  </a:lnTo>
                  <a:close/>
                  <a:moveTo>
                    <a:pt x="2541443" y="5115197"/>
                  </a:moveTo>
                  <a:lnTo>
                    <a:pt x="2525669" y="5120092"/>
                  </a:lnTo>
                  <a:cubicBezTo>
                    <a:pt x="2530145" y="5130803"/>
                    <a:pt x="2530958" y="5141784"/>
                    <a:pt x="2531774" y="5152765"/>
                  </a:cubicBezTo>
                  <a:cubicBezTo>
                    <a:pt x="2533197" y="5147138"/>
                    <a:pt x="2538279" y="5141241"/>
                    <a:pt x="2541668" y="5137309"/>
                  </a:cubicBezTo>
                  <a:lnTo>
                    <a:pt x="2562979" y="5125628"/>
                  </a:lnTo>
                  <a:lnTo>
                    <a:pt x="2562844" y="5125389"/>
                  </a:lnTo>
                  <a:lnTo>
                    <a:pt x="2557773" y="5124277"/>
                  </a:lnTo>
                  <a:close/>
                  <a:moveTo>
                    <a:pt x="3747508" y="5102039"/>
                  </a:moveTo>
                  <a:cubicBezTo>
                    <a:pt x="3747508" y="5102039"/>
                    <a:pt x="3744043" y="5103250"/>
                    <a:pt x="3742917" y="5105590"/>
                  </a:cubicBezTo>
                  <a:lnTo>
                    <a:pt x="3749934" y="5108967"/>
                  </a:lnTo>
                  <a:close/>
                  <a:moveTo>
                    <a:pt x="3023300" y="5030912"/>
                  </a:moveTo>
                  <a:cubicBezTo>
                    <a:pt x="3019456" y="5042537"/>
                    <a:pt x="3012630" y="5052885"/>
                    <a:pt x="3003613" y="5061097"/>
                  </a:cubicBezTo>
                  <a:lnTo>
                    <a:pt x="2972353" y="5077627"/>
                  </a:lnTo>
                  <a:lnTo>
                    <a:pt x="2962499" y="5099966"/>
                  </a:lnTo>
                  <a:lnTo>
                    <a:pt x="2967741" y="5111591"/>
                  </a:lnTo>
                  <a:lnTo>
                    <a:pt x="2986060" y="5103685"/>
                  </a:lnTo>
                  <a:cubicBezTo>
                    <a:pt x="3009418" y="5103685"/>
                    <a:pt x="3030182" y="5124449"/>
                    <a:pt x="3030182" y="5147807"/>
                  </a:cubicBezTo>
                  <a:cubicBezTo>
                    <a:pt x="3030182" y="5165977"/>
                    <a:pt x="3022397" y="5178953"/>
                    <a:pt x="3009418" y="5186741"/>
                  </a:cubicBezTo>
                  <a:cubicBezTo>
                    <a:pt x="3012015" y="5186741"/>
                    <a:pt x="3012015" y="5189335"/>
                    <a:pt x="3012015" y="5189335"/>
                  </a:cubicBezTo>
                  <a:cubicBezTo>
                    <a:pt x="3014609" y="5189335"/>
                    <a:pt x="3019800" y="5191932"/>
                    <a:pt x="3022397" y="5191932"/>
                  </a:cubicBezTo>
                  <a:cubicBezTo>
                    <a:pt x="3026290" y="5180252"/>
                    <a:pt x="3032129" y="5169870"/>
                    <a:pt x="3039591" y="5161110"/>
                  </a:cubicBezTo>
                  <a:lnTo>
                    <a:pt x="3048346" y="5154254"/>
                  </a:lnTo>
                  <a:lnTo>
                    <a:pt x="3042186" y="5141186"/>
                  </a:lnTo>
                  <a:cubicBezTo>
                    <a:pt x="3039726" y="5131100"/>
                    <a:pt x="3039940" y="5121028"/>
                    <a:pt x="3042669" y="5111680"/>
                  </a:cubicBezTo>
                  <a:lnTo>
                    <a:pt x="3051986" y="5096615"/>
                  </a:lnTo>
                  <a:lnTo>
                    <a:pt x="3054191" y="5091356"/>
                  </a:lnTo>
                  <a:lnTo>
                    <a:pt x="3055604" y="5090763"/>
                  </a:lnTo>
                  <a:lnTo>
                    <a:pt x="3058236" y="5086508"/>
                  </a:lnTo>
                  <a:cubicBezTo>
                    <a:pt x="3043166" y="5079498"/>
                    <a:pt x="3028775" y="5064309"/>
                    <a:pt x="3023853" y="5044137"/>
                  </a:cubicBezTo>
                  <a:cubicBezTo>
                    <a:pt x="3022623" y="5039094"/>
                    <a:pt x="3024531" y="5035955"/>
                    <a:pt x="3023300" y="5030912"/>
                  </a:cubicBezTo>
                  <a:close/>
                  <a:moveTo>
                    <a:pt x="4036252" y="5024364"/>
                  </a:moveTo>
                  <a:cubicBezTo>
                    <a:pt x="4025945" y="5033807"/>
                    <a:pt x="4012088" y="5038659"/>
                    <a:pt x="4000482" y="5038833"/>
                  </a:cubicBezTo>
                  <a:cubicBezTo>
                    <a:pt x="4004209" y="5055028"/>
                    <a:pt x="4005596" y="5070100"/>
                    <a:pt x="4003519" y="5086384"/>
                  </a:cubicBezTo>
                  <a:lnTo>
                    <a:pt x="4010534" y="5089761"/>
                  </a:lnTo>
                  <a:lnTo>
                    <a:pt x="4017550" y="5093138"/>
                  </a:lnTo>
                  <a:cubicBezTo>
                    <a:pt x="4018677" y="5090798"/>
                    <a:pt x="4021015" y="5091924"/>
                    <a:pt x="4022140" y="5089586"/>
                  </a:cubicBezTo>
                  <a:lnTo>
                    <a:pt x="4023267" y="5087246"/>
                  </a:lnTo>
                  <a:cubicBezTo>
                    <a:pt x="4026643" y="5080231"/>
                    <a:pt x="4032360" y="5074341"/>
                    <a:pt x="4040414" y="5069577"/>
                  </a:cubicBezTo>
                  <a:cubicBezTo>
                    <a:pt x="4039201" y="5066111"/>
                    <a:pt x="4040326" y="5063773"/>
                    <a:pt x="4039115" y="5060308"/>
                  </a:cubicBezTo>
                  <a:cubicBezTo>
                    <a:pt x="4032012" y="5051129"/>
                    <a:pt x="4029497" y="5038396"/>
                    <a:pt x="4036252" y="5024364"/>
                  </a:cubicBezTo>
                  <a:close/>
                  <a:moveTo>
                    <a:pt x="4054353" y="4992749"/>
                  </a:moveTo>
                  <a:lnTo>
                    <a:pt x="4049849" y="5002104"/>
                  </a:lnTo>
                  <a:lnTo>
                    <a:pt x="4046472" y="5009121"/>
                  </a:lnTo>
                  <a:cubicBezTo>
                    <a:pt x="4052276" y="5009032"/>
                    <a:pt x="4056864" y="5005481"/>
                    <a:pt x="4062667" y="5005394"/>
                  </a:cubicBezTo>
                  <a:cubicBezTo>
                    <a:pt x="4059116" y="5000803"/>
                    <a:pt x="4056778" y="4999678"/>
                    <a:pt x="4054353" y="4992749"/>
                  </a:cubicBezTo>
                  <a:close/>
                  <a:moveTo>
                    <a:pt x="1375615" y="4978167"/>
                  </a:moveTo>
                  <a:cubicBezTo>
                    <a:pt x="1391188" y="4978167"/>
                    <a:pt x="1404164" y="4991143"/>
                    <a:pt x="1404164" y="5006716"/>
                  </a:cubicBezTo>
                  <a:cubicBezTo>
                    <a:pt x="1404164" y="5014504"/>
                    <a:pt x="1401570" y="5022289"/>
                    <a:pt x="1396379" y="5027480"/>
                  </a:cubicBezTo>
                  <a:cubicBezTo>
                    <a:pt x="1396379" y="5027480"/>
                    <a:pt x="1398973" y="5027480"/>
                    <a:pt x="1401570" y="5027480"/>
                  </a:cubicBezTo>
                  <a:cubicBezTo>
                    <a:pt x="1417143" y="5027480"/>
                    <a:pt x="1430119" y="5032671"/>
                    <a:pt x="1440501" y="5037862"/>
                  </a:cubicBezTo>
                  <a:cubicBezTo>
                    <a:pt x="1450883" y="5032671"/>
                    <a:pt x="1463862" y="5030077"/>
                    <a:pt x="1476838" y="5030077"/>
                  </a:cubicBezTo>
                  <a:cubicBezTo>
                    <a:pt x="1523557" y="5030077"/>
                    <a:pt x="1562491" y="5069008"/>
                    <a:pt x="1559894" y="5113133"/>
                  </a:cubicBezTo>
                  <a:cubicBezTo>
                    <a:pt x="1559894" y="5157255"/>
                    <a:pt x="1523557" y="5193592"/>
                    <a:pt x="1479435" y="5196189"/>
                  </a:cubicBezTo>
                  <a:cubicBezTo>
                    <a:pt x="1495008" y="5203974"/>
                    <a:pt x="1505390" y="5222144"/>
                    <a:pt x="1505390" y="5240311"/>
                  </a:cubicBezTo>
                  <a:cubicBezTo>
                    <a:pt x="1505390" y="5271457"/>
                    <a:pt x="1479435" y="5294818"/>
                    <a:pt x="1450883" y="5294818"/>
                  </a:cubicBezTo>
                  <a:cubicBezTo>
                    <a:pt x="1424928" y="5294818"/>
                    <a:pt x="1404164" y="5279245"/>
                    <a:pt x="1398973" y="5255884"/>
                  </a:cubicBezTo>
                  <a:cubicBezTo>
                    <a:pt x="1398973" y="5250693"/>
                    <a:pt x="1396379" y="5248099"/>
                    <a:pt x="1396379" y="5242908"/>
                  </a:cubicBezTo>
                  <a:cubicBezTo>
                    <a:pt x="1396379" y="5237717"/>
                    <a:pt x="1396379" y="5235120"/>
                    <a:pt x="1398973" y="5232526"/>
                  </a:cubicBezTo>
                  <a:cubicBezTo>
                    <a:pt x="1398973" y="5227335"/>
                    <a:pt x="1401570" y="5222144"/>
                    <a:pt x="1404164" y="5216953"/>
                  </a:cubicBezTo>
                  <a:cubicBezTo>
                    <a:pt x="1404164" y="5216953"/>
                    <a:pt x="1401570" y="5216953"/>
                    <a:pt x="1401570" y="5216953"/>
                  </a:cubicBezTo>
                  <a:cubicBezTo>
                    <a:pt x="1396379" y="5245502"/>
                    <a:pt x="1370424" y="5268863"/>
                    <a:pt x="1339278" y="5268863"/>
                  </a:cubicBezTo>
                  <a:cubicBezTo>
                    <a:pt x="1302941" y="5268863"/>
                    <a:pt x="1274389" y="5240311"/>
                    <a:pt x="1274389" y="5203974"/>
                  </a:cubicBezTo>
                  <a:cubicBezTo>
                    <a:pt x="1274389" y="5201380"/>
                    <a:pt x="1274389" y="5198783"/>
                    <a:pt x="1274389" y="5196189"/>
                  </a:cubicBezTo>
                  <a:cubicBezTo>
                    <a:pt x="1261413" y="5190998"/>
                    <a:pt x="1253625" y="5180616"/>
                    <a:pt x="1248434" y="5167637"/>
                  </a:cubicBezTo>
                  <a:cubicBezTo>
                    <a:pt x="1219885" y="5165043"/>
                    <a:pt x="1199121" y="5139088"/>
                    <a:pt x="1199121" y="5110536"/>
                  </a:cubicBezTo>
                  <a:cubicBezTo>
                    <a:pt x="1199121" y="5081987"/>
                    <a:pt x="1217288" y="5058626"/>
                    <a:pt x="1243243" y="5053435"/>
                  </a:cubicBezTo>
                  <a:cubicBezTo>
                    <a:pt x="1243243" y="5050841"/>
                    <a:pt x="1243243" y="5045650"/>
                    <a:pt x="1243243" y="5043053"/>
                  </a:cubicBezTo>
                  <a:cubicBezTo>
                    <a:pt x="1243243" y="5019695"/>
                    <a:pt x="1264007" y="4998931"/>
                    <a:pt x="1287368" y="4998931"/>
                  </a:cubicBezTo>
                  <a:cubicBezTo>
                    <a:pt x="1310726" y="4998931"/>
                    <a:pt x="1331490" y="5019695"/>
                    <a:pt x="1331490" y="5043053"/>
                  </a:cubicBezTo>
                  <a:cubicBezTo>
                    <a:pt x="1331490" y="5061223"/>
                    <a:pt x="1323705" y="5074199"/>
                    <a:pt x="1310726" y="5081987"/>
                  </a:cubicBezTo>
                  <a:cubicBezTo>
                    <a:pt x="1313323" y="5081987"/>
                    <a:pt x="1313323" y="5084581"/>
                    <a:pt x="1313323" y="5084581"/>
                  </a:cubicBezTo>
                  <a:cubicBezTo>
                    <a:pt x="1315917" y="5084581"/>
                    <a:pt x="1321108" y="5087178"/>
                    <a:pt x="1323705" y="5087178"/>
                  </a:cubicBezTo>
                  <a:cubicBezTo>
                    <a:pt x="1331490" y="5063817"/>
                    <a:pt x="1347063" y="5045650"/>
                    <a:pt x="1367827" y="5035268"/>
                  </a:cubicBezTo>
                  <a:cubicBezTo>
                    <a:pt x="1357445" y="5030077"/>
                    <a:pt x="1347063" y="5019695"/>
                    <a:pt x="1347063" y="5006716"/>
                  </a:cubicBezTo>
                  <a:cubicBezTo>
                    <a:pt x="1347063" y="4991143"/>
                    <a:pt x="1360042" y="4978167"/>
                    <a:pt x="1375615" y="4978167"/>
                  </a:cubicBezTo>
                  <a:close/>
                  <a:moveTo>
                    <a:pt x="2352924" y="4974643"/>
                  </a:moveTo>
                  <a:lnTo>
                    <a:pt x="2345603" y="4975185"/>
                  </a:lnTo>
                  <a:lnTo>
                    <a:pt x="2351502" y="4980269"/>
                  </a:lnTo>
                  <a:cubicBezTo>
                    <a:pt x="2353197" y="4978302"/>
                    <a:pt x="2352924" y="4974643"/>
                    <a:pt x="2352924" y="4974643"/>
                  </a:cubicBezTo>
                  <a:close/>
                  <a:moveTo>
                    <a:pt x="2555483" y="4966417"/>
                  </a:moveTo>
                  <a:lnTo>
                    <a:pt x="2551995" y="4968892"/>
                  </a:lnTo>
                  <a:cubicBezTo>
                    <a:pt x="2559356" y="4983791"/>
                    <a:pt x="2564182" y="4998137"/>
                    <a:pt x="2565916" y="5014461"/>
                  </a:cubicBezTo>
                  <a:lnTo>
                    <a:pt x="2573521" y="5016129"/>
                  </a:lnTo>
                  <a:lnTo>
                    <a:pt x="2581127" y="5017797"/>
                  </a:lnTo>
                  <a:lnTo>
                    <a:pt x="2581328" y="5017549"/>
                  </a:lnTo>
                  <a:lnTo>
                    <a:pt x="2569977" y="5001094"/>
                  </a:lnTo>
                  <a:cubicBezTo>
                    <a:pt x="2566764" y="4991900"/>
                    <a:pt x="2566017" y="4981833"/>
                    <a:pt x="2568016" y="4971562"/>
                  </a:cubicBezTo>
                  <a:close/>
                  <a:moveTo>
                    <a:pt x="3929713" y="4964440"/>
                  </a:moveTo>
                  <a:cubicBezTo>
                    <a:pt x="3929713" y="4964440"/>
                    <a:pt x="3926248" y="4965651"/>
                    <a:pt x="3925122" y="4967991"/>
                  </a:cubicBezTo>
                  <a:lnTo>
                    <a:pt x="3932139" y="4971368"/>
                  </a:lnTo>
                  <a:close/>
                  <a:moveTo>
                    <a:pt x="3797194" y="4952500"/>
                  </a:moveTo>
                  <a:lnTo>
                    <a:pt x="3793817" y="4959515"/>
                  </a:lnTo>
                  <a:cubicBezTo>
                    <a:pt x="3788188" y="4971208"/>
                    <a:pt x="3779333" y="4980628"/>
                    <a:pt x="3768983" y="4987169"/>
                  </a:cubicBezTo>
                  <a:lnTo>
                    <a:pt x="3758614" y="4990352"/>
                  </a:lnTo>
                  <a:lnTo>
                    <a:pt x="3798119" y="5037853"/>
                  </a:lnTo>
                  <a:lnTo>
                    <a:pt x="3786132" y="5045737"/>
                  </a:lnTo>
                  <a:cubicBezTo>
                    <a:pt x="3785093" y="5053877"/>
                    <a:pt x="3784055" y="5062021"/>
                    <a:pt x="3779552" y="5071375"/>
                  </a:cubicBezTo>
                  <a:lnTo>
                    <a:pt x="3804700" y="5059880"/>
                  </a:lnTo>
                  <a:lnTo>
                    <a:pt x="3811147" y="5031229"/>
                  </a:lnTo>
                  <a:cubicBezTo>
                    <a:pt x="3820153" y="5012520"/>
                    <a:pt x="3832710" y="4998401"/>
                    <a:pt x="3848818" y="4988873"/>
                  </a:cubicBezTo>
                  <a:cubicBezTo>
                    <a:pt x="3843016" y="4988959"/>
                    <a:pt x="3838339" y="4986707"/>
                    <a:pt x="3833661" y="4984456"/>
                  </a:cubicBezTo>
                  <a:cubicBezTo>
                    <a:pt x="3819630" y="4977701"/>
                    <a:pt x="3805510" y="4965143"/>
                    <a:pt x="3797194" y="4952500"/>
                  </a:cubicBezTo>
                  <a:close/>
                  <a:moveTo>
                    <a:pt x="3385249" y="4947114"/>
                  </a:moveTo>
                  <a:lnTo>
                    <a:pt x="3382319" y="4951624"/>
                  </a:lnTo>
                  <a:lnTo>
                    <a:pt x="3383776" y="4952851"/>
                  </a:lnTo>
                  <a:close/>
                  <a:moveTo>
                    <a:pt x="1245840" y="4947021"/>
                  </a:moveTo>
                  <a:cubicBezTo>
                    <a:pt x="1256222" y="4947021"/>
                    <a:pt x="1264010" y="4954806"/>
                    <a:pt x="1264010" y="4965188"/>
                  </a:cubicBezTo>
                  <a:cubicBezTo>
                    <a:pt x="1264010" y="4975570"/>
                    <a:pt x="1256222" y="4983358"/>
                    <a:pt x="1245840" y="4983358"/>
                  </a:cubicBezTo>
                  <a:cubicBezTo>
                    <a:pt x="1235458" y="4983358"/>
                    <a:pt x="1227673" y="4975570"/>
                    <a:pt x="1227673" y="4965188"/>
                  </a:cubicBezTo>
                  <a:cubicBezTo>
                    <a:pt x="1227673" y="4954806"/>
                    <a:pt x="1235458" y="4947021"/>
                    <a:pt x="1245840" y="4947021"/>
                  </a:cubicBezTo>
                  <a:close/>
                  <a:moveTo>
                    <a:pt x="2583464" y="4946564"/>
                  </a:moveTo>
                  <a:lnTo>
                    <a:pt x="2571635" y="4954957"/>
                  </a:lnTo>
                  <a:lnTo>
                    <a:pt x="2584001" y="4958552"/>
                  </a:lnTo>
                  <a:close/>
                  <a:moveTo>
                    <a:pt x="2203192" y="4937387"/>
                  </a:moveTo>
                  <a:lnTo>
                    <a:pt x="2202973" y="4937920"/>
                  </a:lnTo>
                  <a:lnTo>
                    <a:pt x="2201278" y="4939887"/>
                  </a:lnTo>
                  <a:cubicBezTo>
                    <a:pt x="2199584" y="4941852"/>
                    <a:pt x="2201550" y="4943546"/>
                    <a:pt x="2199854" y="4945514"/>
                  </a:cubicBezTo>
                  <a:lnTo>
                    <a:pt x="2205753" y="4950598"/>
                  </a:lnTo>
                  <a:lnTo>
                    <a:pt x="2208055" y="4952581"/>
                  </a:lnTo>
                  <a:lnTo>
                    <a:pt x="2203293" y="4942896"/>
                  </a:lnTo>
                  <a:close/>
                  <a:moveTo>
                    <a:pt x="1557299" y="4931448"/>
                  </a:moveTo>
                  <a:lnTo>
                    <a:pt x="1552107" y="4947022"/>
                  </a:lnTo>
                  <a:cubicBezTo>
                    <a:pt x="1557299" y="4941831"/>
                    <a:pt x="1562490" y="4939234"/>
                    <a:pt x="1570277" y="4934042"/>
                  </a:cubicBezTo>
                  <a:cubicBezTo>
                    <a:pt x="1570277" y="4934042"/>
                    <a:pt x="1567681" y="4934042"/>
                    <a:pt x="1567681" y="4931448"/>
                  </a:cubicBezTo>
                  <a:close/>
                  <a:moveTo>
                    <a:pt x="3259953" y="4927761"/>
                  </a:moveTo>
                  <a:cubicBezTo>
                    <a:pt x="3259953" y="4927761"/>
                    <a:pt x="3258046" y="4930896"/>
                    <a:pt x="3258661" y="4933418"/>
                  </a:cubicBezTo>
                  <a:lnTo>
                    <a:pt x="3266227" y="4931573"/>
                  </a:lnTo>
                  <a:close/>
                  <a:moveTo>
                    <a:pt x="3389492" y="4923220"/>
                  </a:moveTo>
                  <a:lnTo>
                    <a:pt x="3389507" y="4930523"/>
                  </a:lnTo>
                  <a:lnTo>
                    <a:pt x="3389692" y="4929800"/>
                  </a:lnTo>
                  <a:lnTo>
                    <a:pt x="3392928" y="4925684"/>
                  </a:lnTo>
                  <a:lnTo>
                    <a:pt x="3389968" y="4924092"/>
                  </a:lnTo>
                  <a:close/>
                  <a:moveTo>
                    <a:pt x="2593786" y="4911627"/>
                  </a:moveTo>
                  <a:lnTo>
                    <a:pt x="2591561" y="4921768"/>
                  </a:lnTo>
                  <a:lnTo>
                    <a:pt x="2589893" y="4929375"/>
                  </a:lnTo>
                  <a:lnTo>
                    <a:pt x="2594176" y="4927259"/>
                  </a:lnTo>
                  <a:lnTo>
                    <a:pt x="2594050" y="4916214"/>
                  </a:lnTo>
                  <a:lnTo>
                    <a:pt x="2595599" y="4913338"/>
                  </a:lnTo>
                  <a:close/>
                  <a:moveTo>
                    <a:pt x="3589695" y="4894284"/>
                  </a:moveTo>
                  <a:lnTo>
                    <a:pt x="3586635" y="4923157"/>
                  </a:lnTo>
                  <a:lnTo>
                    <a:pt x="3578576" y="4933721"/>
                  </a:lnTo>
                  <a:lnTo>
                    <a:pt x="3595558" y="4954043"/>
                  </a:lnTo>
                  <a:cubicBezTo>
                    <a:pt x="3600714" y="4962512"/>
                    <a:pt x="3604673" y="4971898"/>
                    <a:pt x="3607134" y="4981984"/>
                  </a:cubicBezTo>
                  <a:lnTo>
                    <a:pt x="3607198" y="4982478"/>
                  </a:lnTo>
                  <a:lnTo>
                    <a:pt x="3615583" y="4975163"/>
                  </a:lnTo>
                  <a:cubicBezTo>
                    <a:pt x="3625845" y="4962820"/>
                    <a:pt x="3639093" y="4953533"/>
                    <a:pt x="3653739" y="4947756"/>
                  </a:cubicBezTo>
                  <a:lnTo>
                    <a:pt x="3670006" y="4945536"/>
                  </a:lnTo>
                  <a:lnTo>
                    <a:pt x="3667174" y="4933121"/>
                  </a:lnTo>
                  <a:lnTo>
                    <a:pt x="3671998" y="4910962"/>
                  </a:lnTo>
                  <a:lnTo>
                    <a:pt x="3664428" y="4903615"/>
                  </a:lnTo>
                  <a:cubicBezTo>
                    <a:pt x="3647193" y="4915484"/>
                    <a:pt x="3626317" y="4916958"/>
                    <a:pt x="3607608" y="4907952"/>
                  </a:cubicBezTo>
                  <a:cubicBezTo>
                    <a:pt x="3600592" y="4904575"/>
                    <a:pt x="3594572" y="4899877"/>
                    <a:pt x="3589699" y="4894291"/>
                  </a:cubicBezTo>
                  <a:close/>
                  <a:moveTo>
                    <a:pt x="3681388" y="4893873"/>
                  </a:moveTo>
                  <a:lnTo>
                    <a:pt x="3679002" y="4894624"/>
                  </a:lnTo>
                  <a:lnTo>
                    <a:pt x="3679956" y="4895771"/>
                  </a:lnTo>
                  <a:close/>
                  <a:moveTo>
                    <a:pt x="2938690" y="4874091"/>
                  </a:moveTo>
                  <a:lnTo>
                    <a:pt x="2912037" y="4887675"/>
                  </a:lnTo>
                  <a:lnTo>
                    <a:pt x="2919025" y="4892925"/>
                  </a:lnTo>
                  <a:lnTo>
                    <a:pt x="2920214" y="4893094"/>
                  </a:lnTo>
                  <a:lnTo>
                    <a:pt x="2921329" y="4894656"/>
                  </a:lnTo>
                  <a:lnTo>
                    <a:pt x="2945283" y="4912653"/>
                  </a:lnTo>
                  <a:lnTo>
                    <a:pt x="2939756" y="4914981"/>
                  </a:lnTo>
                  <a:lnTo>
                    <a:pt x="2939200" y="4917514"/>
                  </a:lnTo>
                  <a:cubicBezTo>
                    <a:pt x="2938644" y="4920051"/>
                    <a:pt x="2941178" y="4920607"/>
                    <a:pt x="2940622" y="4923141"/>
                  </a:cubicBezTo>
                  <a:lnTo>
                    <a:pt x="2948453" y="4930012"/>
                  </a:lnTo>
                  <a:lnTo>
                    <a:pt x="2963757" y="4931269"/>
                  </a:lnTo>
                  <a:cubicBezTo>
                    <a:pt x="2989479" y="4938142"/>
                    <a:pt x="3010964" y="4958449"/>
                    <a:pt x="3017885" y="4986818"/>
                  </a:cubicBezTo>
                  <a:cubicBezTo>
                    <a:pt x="3019115" y="4991860"/>
                    <a:pt x="3020960" y="4999423"/>
                    <a:pt x="3019668" y="5005082"/>
                  </a:cubicBezTo>
                  <a:cubicBezTo>
                    <a:pt x="3025389" y="4995673"/>
                    <a:pt x="3031106" y="4986262"/>
                    <a:pt x="3039963" y="4978758"/>
                  </a:cubicBezTo>
                  <a:cubicBezTo>
                    <a:pt x="3031169" y="4975560"/>
                    <a:pt x="3024280" y="4969227"/>
                    <a:pt x="3022435" y="4961662"/>
                  </a:cubicBezTo>
                  <a:lnTo>
                    <a:pt x="3022862" y="4958214"/>
                  </a:lnTo>
                  <a:lnTo>
                    <a:pt x="3009252" y="4940055"/>
                  </a:lnTo>
                  <a:cubicBezTo>
                    <a:pt x="2988102" y="4927444"/>
                    <a:pt x="2976228" y="4908896"/>
                    <a:pt x="2967445" y="4888371"/>
                  </a:cubicBezTo>
                  <a:lnTo>
                    <a:pt x="2962374" y="4887259"/>
                  </a:lnTo>
                  <a:cubicBezTo>
                    <a:pt x="2954767" y="4885590"/>
                    <a:pt x="2945182" y="4880829"/>
                    <a:pt x="2938690" y="4874091"/>
                  </a:cubicBezTo>
                  <a:close/>
                  <a:moveTo>
                    <a:pt x="3374220" y="4870494"/>
                  </a:moveTo>
                  <a:lnTo>
                    <a:pt x="3376681" y="4880580"/>
                  </a:lnTo>
                  <a:lnTo>
                    <a:pt x="3378527" y="4888146"/>
                  </a:lnTo>
                  <a:cubicBezTo>
                    <a:pt x="3382955" y="4884392"/>
                    <a:pt x="3384245" y="4878735"/>
                    <a:pt x="3388673" y="4874984"/>
                  </a:cubicBezTo>
                  <a:cubicBezTo>
                    <a:pt x="3383014" y="4873692"/>
                    <a:pt x="3380494" y="4874307"/>
                    <a:pt x="3374220" y="4870494"/>
                  </a:cubicBezTo>
                  <a:close/>
                  <a:moveTo>
                    <a:pt x="2037467" y="4848392"/>
                  </a:moveTo>
                  <a:lnTo>
                    <a:pt x="2036271" y="4854353"/>
                  </a:lnTo>
                  <a:lnTo>
                    <a:pt x="2045844" y="4848392"/>
                  </a:lnTo>
                  <a:close/>
                  <a:moveTo>
                    <a:pt x="2562317" y="4842825"/>
                  </a:moveTo>
                  <a:lnTo>
                    <a:pt x="2560649" y="4850430"/>
                  </a:lnTo>
                  <a:lnTo>
                    <a:pt x="2547689" y="4874210"/>
                  </a:lnTo>
                  <a:lnTo>
                    <a:pt x="2596801" y="4911108"/>
                  </a:lnTo>
                  <a:lnTo>
                    <a:pt x="2620938" y="4866312"/>
                  </a:lnTo>
                  <a:cubicBezTo>
                    <a:pt x="2615312" y="4867734"/>
                    <a:pt x="2610242" y="4866622"/>
                    <a:pt x="2605171" y="4865509"/>
                  </a:cubicBezTo>
                  <a:cubicBezTo>
                    <a:pt x="2589960" y="4862173"/>
                    <a:pt x="2573324" y="4853210"/>
                    <a:pt x="2562317" y="4842825"/>
                  </a:cubicBezTo>
                  <a:close/>
                  <a:moveTo>
                    <a:pt x="2694017" y="4823882"/>
                  </a:moveTo>
                  <a:cubicBezTo>
                    <a:pt x="2694017" y="4823882"/>
                    <a:pt x="2690925" y="4825860"/>
                    <a:pt x="2690369" y="4828396"/>
                  </a:cubicBezTo>
                  <a:lnTo>
                    <a:pt x="2697976" y="4830064"/>
                  </a:lnTo>
                  <a:close/>
                  <a:moveTo>
                    <a:pt x="2217542" y="4813814"/>
                  </a:moveTo>
                  <a:lnTo>
                    <a:pt x="2223565" y="4831547"/>
                  </a:lnTo>
                  <a:lnTo>
                    <a:pt x="2222799" y="4853550"/>
                  </a:lnTo>
                  <a:lnTo>
                    <a:pt x="2238861" y="4858220"/>
                  </a:lnTo>
                  <a:lnTo>
                    <a:pt x="2238955" y="4850958"/>
                  </a:lnTo>
                  <a:lnTo>
                    <a:pt x="2238794" y="4850705"/>
                  </a:lnTo>
                  <a:cubicBezTo>
                    <a:pt x="2237340" y="4846733"/>
                    <a:pt x="2236906" y="4842652"/>
                    <a:pt x="2237740" y="4838849"/>
                  </a:cubicBezTo>
                  <a:lnTo>
                    <a:pt x="2241392" y="4833257"/>
                  </a:lnTo>
                  <a:lnTo>
                    <a:pt x="2242507" y="4830754"/>
                  </a:lnTo>
                  <a:close/>
                  <a:moveTo>
                    <a:pt x="1759748" y="4806865"/>
                  </a:moveTo>
                  <a:cubicBezTo>
                    <a:pt x="1754557" y="4809459"/>
                    <a:pt x="1749366" y="4812055"/>
                    <a:pt x="1741581" y="4812055"/>
                  </a:cubicBezTo>
                  <a:cubicBezTo>
                    <a:pt x="1736389" y="4812055"/>
                    <a:pt x="1731198" y="4812055"/>
                    <a:pt x="1726008" y="4809459"/>
                  </a:cubicBezTo>
                  <a:cubicBezTo>
                    <a:pt x="1723411" y="4814650"/>
                    <a:pt x="1723411" y="4819840"/>
                    <a:pt x="1720817" y="4825031"/>
                  </a:cubicBezTo>
                  <a:cubicBezTo>
                    <a:pt x="1726008" y="4827629"/>
                    <a:pt x="1728602" y="4830223"/>
                    <a:pt x="1733793" y="4835414"/>
                  </a:cubicBezTo>
                  <a:cubicBezTo>
                    <a:pt x="1736389" y="4835414"/>
                    <a:pt x="1738983" y="4838011"/>
                    <a:pt x="1741581" y="4840605"/>
                  </a:cubicBezTo>
                  <a:lnTo>
                    <a:pt x="1746772" y="4840605"/>
                  </a:lnTo>
                  <a:cubicBezTo>
                    <a:pt x="1749366" y="4827629"/>
                    <a:pt x="1754557" y="4817246"/>
                    <a:pt x="1759748" y="4806865"/>
                  </a:cubicBezTo>
                  <a:close/>
                  <a:moveTo>
                    <a:pt x="3314999" y="4790782"/>
                  </a:moveTo>
                  <a:cubicBezTo>
                    <a:pt x="3315492" y="4796564"/>
                    <a:pt x="3314532" y="4798978"/>
                    <a:pt x="3312614" y="4803801"/>
                  </a:cubicBezTo>
                  <a:cubicBezTo>
                    <a:pt x="3308778" y="4813448"/>
                    <a:pt x="3301077" y="4818764"/>
                    <a:pt x="3294336" y="4821670"/>
                  </a:cubicBezTo>
                  <a:cubicBezTo>
                    <a:pt x="3294831" y="4827453"/>
                    <a:pt x="3292912" y="4832277"/>
                    <a:pt x="3290995" y="4837100"/>
                  </a:cubicBezTo>
                  <a:cubicBezTo>
                    <a:pt x="3286679" y="4847953"/>
                    <a:pt x="3278622" y="4855922"/>
                    <a:pt x="3268930" y="4860099"/>
                  </a:cubicBezTo>
                  <a:lnTo>
                    <a:pt x="3254265" y="4860212"/>
                  </a:lnTo>
                  <a:lnTo>
                    <a:pt x="3265240" y="4883725"/>
                  </a:lnTo>
                  <a:cubicBezTo>
                    <a:pt x="3267823" y="4872408"/>
                    <a:pt x="3272757" y="4862522"/>
                    <a:pt x="3279490" y="4854534"/>
                  </a:cubicBezTo>
                  <a:lnTo>
                    <a:pt x="3284412" y="4851037"/>
                  </a:lnTo>
                  <a:lnTo>
                    <a:pt x="3438429" y="4880518"/>
                  </a:lnTo>
                  <a:lnTo>
                    <a:pt x="3435712" y="4873095"/>
                  </a:lnTo>
                  <a:lnTo>
                    <a:pt x="3437322" y="4866093"/>
                  </a:lnTo>
                  <a:lnTo>
                    <a:pt x="3420189" y="4849370"/>
                  </a:lnTo>
                  <a:cubicBezTo>
                    <a:pt x="3417775" y="4848410"/>
                    <a:pt x="3414405" y="4849864"/>
                    <a:pt x="3411034" y="4851315"/>
                  </a:cubicBezTo>
                  <a:cubicBezTo>
                    <a:pt x="3399496" y="4866282"/>
                    <a:pt x="3380231" y="4872584"/>
                    <a:pt x="3360936" y="4864912"/>
                  </a:cubicBezTo>
                  <a:cubicBezTo>
                    <a:pt x="3341642" y="4857240"/>
                    <a:pt x="3331473" y="4833646"/>
                    <a:pt x="3336732" y="4813392"/>
                  </a:cubicBezTo>
                  <a:cubicBezTo>
                    <a:pt x="3333827" y="4806650"/>
                    <a:pt x="3330922" y="4799908"/>
                    <a:pt x="3331388" y="4791712"/>
                  </a:cubicBezTo>
                  <a:cubicBezTo>
                    <a:pt x="3325606" y="4792208"/>
                    <a:pt x="3319823" y="4792700"/>
                    <a:pt x="3314999" y="4790782"/>
                  </a:cubicBezTo>
                  <a:close/>
                  <a:moveTo>
                    <a:pt x="1302940" y="4760145"/>
                  </a:moveTo>
                  <a:cubicBezTo>
                    <a:pt x="1336680" y="4760145"/>
                    <a:pt x="1362635" y="4786100"/>
                    <a:pt x="1362635" y="4819840"/>
                  </a:cubicBezTo>
                  <a:cubicBezTo>
                    <a:pt x="1362635" y="4853583"/>
                    <a:pt x="1336680" y="4879538"/>
                    <a:pt x="1302940" y="4879538"/>
                  </a:cubicBezTo>
                  <a:cubicBezTo>
                    <a:pt x="1284770" y="4879538"/>
                    <a:pt x="1269197" y="4871750"/>
                    <a:pt x="1256221" y="4853583"/>
                  </a:cubicBezTo>
                  <a:cubicBezTo>
                    <a:pt x="1253624" y="4856177"/>
                    <a:pt x="1251030" y="4856177"/>
                    <a:pt x="1248433" y="4856177"/>
                  </a:cubicBezTo>
                  <a:cubicBezTo>
                    <a:pt x="1230266" y="4856177"/>
                    <a:pt x="1214693" y="4840604"/>
                    <a:pt x="1214693" y="4822437"/>
                  </a:cubicBezTo>
                  <a:cubicBezTo>
                    <a:pt x="1214693" y="4804267"/>
                    <a:pt x="1230266" y="4788694"/>
                    <a:pt x="1248433" y="4788694"/>
                  </a:cubicBezTo>
                  <a:cubicBezTo>
                    <a:pt x="1251030" y="4788694"/>
                    <a:pt x="1251030" y="4788694"/>
                    <a:pt x="1251030" y="4788694"/>
                  </a:cubicBezTo>
                  <a:cubicBezTo>
                    <a:pt x="1261412" y="4773121"/>
                    <a:pt x="1282176" y="4760145"/>
                    <a:pt x="1302940" y="4760145"/>
                  </a:cubicBezTo>
                  <a:close/>
                  <a:moveTo>
                    <a:pt x="2190601" y="4749764"/>
                  </a:moveTo>
                  <a:lnTo>
                    <a:pt x="2179863" y="4755132"/>
                  </a:lnTo>
                  <a:lnTo>
                    <a:pt x="2180655" y="4759900"/>
                  </a:lnTo>
                  <a:cubicBezTo>
                    <a:pt x="2179543" y="4764971"/>
                    <a:pt x="2178987" y="4767505"/>
                    <a:pt x="2175338" y="4772019"/>
                  </a:cubicBezTo>
                  <a:lnTo>
                    <a:pt x="2197348" y="4785127"/>
                  </a:lnTo>
                  <a:lnTo>
                    <a:pt x="2190601" y="4752358"/>
                  </a:lnTo>
                  <a:close/>
                  <a:moveTo>
                    <a:pt x="3441296" y="4732836"/>
                  </a:moveTo>
                  <a:cubicBezTo>
                    <a:pt x="3441382" y="4738638"/>
                    <a:pt x="3440255" y="4740979"/>
                    <a:pt x="3438004" y="4745656"/>
                  </a:cubicBezTo>
                  <a:cubicBezTo>
                    <a:pt x="3433501" y="4755010"/>
                    <a:pt x="3425447" y="4759773"/>
                    <a:pt x="3418519" y="4762200"/>
                  </a:cubicBezTo>
                  <a:cubicBezTo>
                    <a:pt x="3418607" y="4768003"/>
                    <a:pt x="3416355" y="4772681"/>
                    <a:pt x="3414104" y="4777357"/>
                  </a:cubicBezTo>
                  <a:lnTo>
                    <a:pt x="3412959" y="4778394"/>
                  </a:lnTo>
                  <a:lnTo>
                    <a:pt x="3469746" y="4837677"/>
                  </a:lnTo>
                  <a:lnTo>
                    <a:pt x="3488164" y="4838934"/>
                  </a:lnTo>
                  <a:lnTo>
                    <a:pt x="3501406" y="4853388"/>
                  </a:lnTo>
                  <a:lnTo>
                    <a:pt x="3516384" y="4844692"/>
                  </a:lnTo>
                  <a:cubicBezTo>
                    <a:pt x="3530242" y="4839841"/>
                    <a:pt x="3545919" y="4840186"/>
                    <a:pt x="3559951" y="4846940"/>
                  </a:cubicBezTo>
                  <a:lnTo>
                    <a:pt x="3569306" y="4851443"/>
                  </a:lnTo>
                  <a:lnTo>
                    <a:pt x="3564961" y="4823985"/>
                  </a:lnTo>
                  <a:lnTo>
                    <a:pt x="3564555" y="4823856"/>
                  </a:lnTo>
                  <a:cubicBezTo>
                    <a:pt x="3552860" y="4818226"/>
                    <a:pt x="3545757" y="4809046"/>
                    <a:pt x="3542120" y="4798653"/>
                  </a:cubicBezTo>
                  <a:cubicBezTo>
                    <a:pt x="3539780" y="4797526"/>
                    <a:pt x="3536316" y="4798740"/>
                    <a:pt x="3532851" y="4799951"/>
                  </a:cubicBezTo>
                  <a:cubicBezTo>
                    <a:pt x="3520293" y="4814073"/>
                    <a:pt x="3500633" y="4819009"/>
                    <a:pt x="3481924" y="4810004"/>
                  </a:cubicBezTo>
                  <a:cubicBezTo>
                    <a:pt x="3463215" y="4800998"/>
                    <a:pt x="3454725" y="4776749"/>
                    <a:pt x="3461390" y="4756914"/>
                  </a:cubicBezTo>
                  <a:cubicBezTo>
                    <a:pt x="3458965" y="4749985"/>
                    <a:pt x="3456539" y="4743056"/>
                    <a:pt x="3457579" y="4734913"/>
                  </a:cubicBezTo>
                  <a:cubicBezTo>
                    <a:pt x="3451776" y="4735002"/>
                    <a:pt x="3445974" y="4735087"/>
                    <a:pt x="3441296" y="4732836"/>
                  </a:cubicBezTo>
                  <a:close/>
                  <a:moveTo>
                    <a:pt x="1147210" y="4721214"/>
                  </a:moveTo>
                  <a:cubicBezTo>
                    <a:pt x="1183547" y="4721214"/>
                    <a:pt x="1214693" y="4749763"/>
                    <a:pt x="1214693" y="4788697"/>
                  </a:cubicBezTo>
                  <a:cubicBezTo>
                    <a:pt x="1214693" y="4825034"/>
                    <a:pt x="1183547" y="4856180"/>
                    <a:pt x="1147210" y="4856180"/>
                  </a:cubicBezTo>
                  <a:cubicBezTo>
                    <a:pt x="1110873" y="4856180"/>
                    <a:pt x="1079727" y="4825034"/>
                    <a:pt x="1079727" y="4788697"/>
                  </a:cubicBezTo>
                  <a:cubicBezTo>
                    <a:pt x="1079727" y="4752360"/>
                    <a:pt x="1110873" y="4721214"/>
                    <a:pt x="1147210" y="4721214"/>
                  </a:cubicBezTo>
                  <a:close/>
                  <a:moveTo>
                    <a:pt x="2988065" y="4709546"/>
                  </a:moveTo>
                  <a:cubicBezTo>
                    <a:pt x="2980214" y="4721111"/>
                    <a:pt x="2967849" y="4729028"/>
                    <a:pt x="2956596" y="4731874"/>
                  </a:cubicBezTo>
                  <a:cubicBezTo>
                    <a:pt x="2963957" y="4746773"/>
                    <a:pt x="2968783" y="4761119"/>
                    <a:pt x="2970517" y="4777443"/>
                  </a:cubicBezTo>
                  <a:lnTo>
                    <a:pt x="2978122" y="4779111"/>
                  </a:lnTo>
                  <a:lnTo>
                    <a:pt x="2985728" y="4780779"/>
                  </a:lnTo>
                  <a:cubicBezTo>
                    <a:pt x="2986285" y="4778242"/>
                    <a:pt x="2988820" y="4778798"/>
                    <a:pt x="2989375" y="4776264"/>
                  </a:cubicBezTo>
                  <a:lnTo>
                    <a:pt x="2989932" y="4773727"/>
                  </a:lnTo>
                  <a:cubicBezTo>
                    <a:pt x="2991600" y="4766123"/>
                    <a:pt x="2995804" y="4759073"/>
                    <a:pt x="3002542" y="4752580"/>
                  </a:cubicBezTo>
                  <a:cubicBezTo>
                    <a:pt x="3000562" y="4749487"/>
                    <a:pt x="3001118" y="4746953"/>
                    <a:pt x="2999140" y="4743861"/>
                  </a:cubicBezTo>
                  <a:cubicBezTo>
                    <a:pt x="2990112" y="4736567"/>
                    <a:pt x="2984729" y="4724757"/>
                    <a:pt x="2988065" y="4709546"/>
                  </a:cubicBezTo>
                  <a:close/>
                  <a:moveTo>
                    <a:pt x="2738878" y="4694750"/>
                  </a:moveTo>
                  <a:lnTo>
                    <a:pt x="2737210" y="4702355"/>
                  </a:lnTo>
                  <a:cubicBezTo>
                    <a:pt x="2734430" y="4715031"/>
                    <a:pt x="2727986" y="4726240"/>
                    <a:pt x="2719423" y="4734991"/>
                  </a:cubicBezTo>
                  <a:lnTo>
                    <a:pt x="2713464" y="4738486"/>
                  </a:lnTo>
                  <a:lnTo>
                    <a:pt x="2728462" y="4749754"/>
                  </a:lnTo>
                  <a:lnTo>
                    <a:pt x="2718616" y="4760190"/>
                  </a:lnTo>
                  <a:cubicBezTo>
                    <a:pt x="2719482" y="4768350"/>
                    <a:pt x="2720350" y="4776514"/>
                    <a:pt x="2718126" y="4786654"/>
                  </a:cubicBezTo>
                  <a:cubicBezTo>
                    <a:pt x="2725421" y="4777625"/>
                    <a:pt x="2734199" y="4770915"/>
                    <a:pt x="2743759" y="4766701"/>
                  </a:cubicBezTo>
                  <a:lnTo>
                    <a:pt x="2748442" y="4765933"/>
                  </a:lnTo>
                  <a:lnTo>
                    <a:pt x="2763621" y="4754971"/>
                  </a:lnTo>
                  <a:lnTo>
                    <a:pt x="2776401" y="4757393"/>
                  </a:lnTo>
                  <a:lnTo>
                    <a:pt x="2797499" y="4718237"/>
                  </a:lnTo>
                  <a:cubicBezTo>
                    <a:pt x="2791873" y="4719659"/>
                    <a:pt x="2786803" y="4718547"/>
                    <a:pt x="2781732" y="4717434"/>
                  </a:cubicBezTo>
                  <a:cubicBezTo>
                    <a:pt x="2766521" y="4714098"/>
                    <a:pt x="2749885" y="4705135"/>
                    <a:pt x="2738878" y="4694750"/>
                  </a:cubicBezTo>
                  <a:close/>
                  <a:moveTo>
                    <a:pt x="2870578" y="4675807"/>
                  </a:moveTo>
                  <a:cubicBezTo>
                    <a:pt x="2870578" y="4675807"/>
                    <a:pt x="2867486" y="4677785"/>
                    <a:pt x="2866930" y="4680321"/>
                  </a:cubicBezTo>
                  <a:lnTo>
                    <a:pt x="2874537" y="4681989"/>
                  </a:lnTo>
                  <a:close/>
                  <a:moveTo>
                    <a:pt x="2595256" y="4674796"/>
                  </a:moveTo>
                  <a:lnTo>
                    <a:pt x="2581720" y="4682866"/>
                  </a:lnTo>
                  <a:cubicBezTo>
                    <a:pt x="2570011" y="4686277"/>
                    <a:pt x="2557274" y="4686805"/>
                    <a:pt x="2544598" y="4684025"/>
                  </a:cubicBezTo>
                  <a:lnTo>
                    <a:pt x="2543332" y="4683596"/>
                  </a:lnTo>
                  <a:lnTo>
                    <a:pt x="2534189" y="4733928"/>
                  </a:lnTo>
                  <a:lnTo>
                    <a:pt x="2536389" y="4730851"/>
                  </a:lnTo>
                  <a:cubicBezTo>
                    <a:pt x="2543528" y="4716473"/>
                    <a:pt x="2554276" y="4704382"/>
                    <a:pt x="2567196" y="4695383"/>
                  </a:cubicBezTo>
                  <a:lnTo>
                    <a:pt x="2600286" y="4682612"/>
                  </a:lnTo>
                  <a:close/>
                  <a:moveTo>
                    <a:pt x="2998387" y="4674609"/>
                  </a:moveTo>
                  <a:lnTo>
                    <a:pt x="2996162" y="4684750"/>
                  </a:lnTo>
                  <a:lnTo>
                    <a:pt x="2994494" y="4692357"/>
                  </a:lnTo>
                  <a:cubicBezTo>
                    <a:pt x="3000121" y="4690932"/>
                    <a:pt x="3003767" y="4686418"/>
                    <a:pt x="3009393" y="4684996"/>
                  </a:cubicBezTo>
                  <a:cubicBezTo>
                    <a:pt x="3004879" y="4681347"/>
                    <a:pt x="3002345" y="4680792"/>
                    <a:pt x="2998387" y="4674609"/>
                  </a:cubicBezTo>
                  <a:close/>
                  <a:moveTo>
                    <a:pt x="1217287" y="4671898"/>
                  </a:moveTo>
                  <a:cubicBezTo>
                    <a:pt x="1230266" y="4671898"/>
                    <a:pt x="1240648" y="4682280"/>
                    <a:pt x="1240648" y="4695256"/>
                  </a:cubicBezTo>
                  <a:cubicBezTo>
                    <a:pt x="1240648" y="4705638"/>
                    <a:pt x="1230266" y="4716020"/>
                    <a:pt x="1217287" y="4718617"/>
                  </a:cubicBezTo>
                  <a:cubicBezTo>
                    <a:pt x="1204311" y="4718617"/>
                    <a:pt x="1193929" y="4708235"/>
                    <a:pt x="1193929" y="4695256"/>
                  </a:cubicBezTo>
                  <a:cubicBezTo>
                    <a:pt x="1193929" y="4682280"/>
                    <a:pt x="1204311" y="4671898"/>
                    <a:pt x="1217287" y="4671898"/>
                  </a:cubicBezTo>
                  <a:close/>
                  <a:moveTo>
                    <a:pt x="1572872" y="4645943"/>
                  </a:moveTo>
                  <a:cubicBezTo>
                    <a:pt x="1585848" y="4645943"/>
                    <a:pt x="1593636" y="4658919"/>
                    <a:pt x="1593636" y="4669301"/>
                  </a:cubicBezTo>
                  <a:cubicBezTo>
                    <a:pt x="1593636" y="4679683"/>
                    <a:pt x="1583254" y="4690065"/>
                    <a:pt x="1572872" y="4690065"/>
                  </a:cubicBezTo>
                  <a:cubicBezTo>
                    <a:pt x="1567681" y="4690065"/>
                    <a:pt x="1559893" y="4687471"/>
                    <a:pt x="1557299" y="4682280"/>
                  </a:cubicBezTo>
                  <a:cubicBezTo>
                    <a:pt x="1557299" y="4692662"/>
                    <a:pt x="1549511" y="4703044"/>
                    <a:pt x="1536535" y="4703044"/>
                  </a:cubicBezTo>
                  <a:cubicBezTo>
                    <a:pt x="1526153" y="4703044"/>
                    <a:pt x="1515771" y="4695256"/>
                    <a:pt x="1515771" y="4682280"/>
                  </a:cubicBezTo>
                  <a:cubicBezTo>
                    <a:pt x="1515771" y="4669301"/>
                    <a:pt x="1523556" y="4658919"/>
                    <a:pt x="1536535" y="4658919"/>
                  </a:cubicBezTo>
                  <a:cubicBezTo>
                    <a:pt x="1541726" y="4658919"/>
                    <a:pt x="1546917" y="4661516"/>
                    <a:pt x="1552108" y="4666707"/>
                  </a:cubicBezTo>
                  <a:cubicBezTo>
                    <a:pt x="1552108" y="4656325"/>
                    <a:pt x="1562490" y="4645943"/>
                    <a:pt x="1572872" y="4645943"/>
                  </a:cubicBezTo>
                  <a:close/>
                  <a:moveTo>
                    <a:pt x="1689671" y="4643349"/>
                  </a:moveTo>
                  <a:cubicBezTo>
                    <a:pt x="1707838" y="4643349"/>
                    <a:pt x="1723411" y="4658922"/>
                    <a:pt x="1723411" y="4677089"/>
                  </a:cubicBezTo>
                  <a:cubicBezTo>
                    <a:pt x="1723411" y="4695259"/>
                    <a:pt x="1707838" y="4710832"/>
                    <a:pt x="1689671" y="4710832"/>
                  </a:cubicBezTo>
                  <a:cubicBezTo>
                    <a:pt x="1674098" y="4710832"/>
                    <a:pt x="1663716" y="4700450"/>
                    <a:pt x="1658525" y="4690068"/>
                  </a:cubicBezTo>
                  <a:cubicBezTo>
                    <a:pt x="1655928" y="4697853"/>
                    <a:pt x="1648143" y="4703044"/>
                    <a:pt x="1640355" y="4703044"/>
                  </a:cubicBezTo>
                  <a:cubicBezTo>
                    <a:pt x="1629973" y="4703044"/>
                    <a:pt x="1622188" y="4695259"/>
                    <a:pt x="1622188" y="4684877"/>
                  </a:cubicBezTo>
                  <a:cubicBezTo>
                    <a:pt x="1622188" y="4674495"/>
                    <a:pt x="1629973" y="4664113"/>
                    <a:pt x="1640355" y="4666707"/>
                  </a:cubicBezTo>
                  <a:cubicBezTo>
                    <a:pt x="1648143" y="4666707"/>
                    <a:pt x="1653334" y="4669304"/>
                    <a:pt x="1655928" y="4674495"/>
                  </a:cubicBezTo>
                  <a:cubicBezTo>
                    <a:pt x="1658525" y="4656325"/>
                    <a:pt x="1671501" y="4643349"/>
                    <a:pt x="1689671" y="4643349"/>
                  </a:cubicBezTo>
                  <a:close/>
                  <a:moveTo>
                    <a:pt x="1744176" y="4635562"/>
                  </a:moveTo>
                  <a:cubicBezTo>
                    <a:pt x="1757152" y="4635562"/>
                    <a:pt x="1764940" y="4643347"/>
                    <a:pt x="1764940" y="4656326"/>
                  </a:cubicBezTo>
                  <a:cubicBezTo>
                    <a:pt x="1764940" y="4669302"/>
                    <a:pt x="1757152" y="4677090"/>
                    <a:pt x="1744176" y="4677090"/>
                  </a:cubicBezTo>
                  <a:cubicBezTo>
                    <a:pt x="1731197" y="4677090"/>
                    <a:pt x="1723412" y="4666708"/>
                    <a:pt x="1723412" y="4656326"/>
                  </a:cubicBezTo>
                  <a:cubicBezTo>
                    <a:pt x="1723412" y="4645944"/>
                    <a:pt x="1731197" y="4635562"/>
                    <a:pt x="1744176" y="4635562"/>
                  </a:cubicBezTo>
                  <a:close/>
                  <a:moveTo>
                    <a:pt x="1611806" y="4596630"/>
                  </a:moveTo>
                  <a:cubicBezTo>
                    <a:pt x="1627379" y="4596630"/>
                    <a:pt x="1637761" y="4609606"/>
                    <a:pt x="1637761" y="4622585"/>
                  </a:cubicBezTo>
                  <a:cubicBezTo>
                    <a:pt x="1637761" y="4635561"/>
                    <a:pt x="1627379" y="4648540"/>
                    <a:pt x="1611806" y="4648540"/>
                  </a:cubicBezTo>
                  <a:cubicBezTo>
                    <a:pt x="1598827" y="4648540"/>
                    <a:pt x="1585851" y="4635561"/>
                    <a:pt x="1585851" y="4622585"/>
                  </a:cubicBezTo>
                  <a:cubicBezTo>
                    <a:pt x="1585851" y="4609606"/>
                    <a:pt x="1596233" y="4596630"/>
                    <a:pt x="1611806" y="4596630"/>
                  </a:cubicBezTo>
                  <a:close/>
                  <a:moveTo>
                    <a:pt x="2628097" y="4596487"/>
                  </a:moveTo>
                  <a:lnTo>
                    <a:pt x="2628030" y="4598438"/>
                  </a:lnTo>
                  <a:lnTo>
                    <a:pt x="2631997" y="4598438"/>
                  </a:lnTo>
                  <a:close/>
                  <a:moveTo>
                    <a:pt x="2707900" y="4589837"/>
                  </a:moveTo>
                  <a:lnTo>
                    <a:pt x="2699520" y="4595761"/>
                  </a:lnTo>
                  <a:lnTo>
                    <a:pt x="2690565" y="4598020"/>
                  </a:lnTo>
                  <a:lnTo>
                    <a:pt x="2693046" y="4612952"/>
                  </a:lnTo>
                  <a:lnTo>
                    <a:pt x="2687347" y="4622509"/>
                  </a:lnTo>
                  <a:lnTo>
                    <a:pt x="2689050" y="4628701"/>
                  </a:lnTo>
                  <a:lnTo>
                    <a:pt x="2701828" y="4633480"/>
                  </a:lnTo>
                  <a:cubicBezTo>
                    <a:pt x="2702941" y="4628410"/>
                    <a:pt x="2702075" y="4620247"/>
                    <a:pt x="2703187" y="4615177"/>
                  </a:cubicBezTo>
                  <a:cubicBezTo>
                    <a:pt x="2701763" y="4609550"/>
                    <a:pt x="2700341" y="4603923"/>
                    <a:pt x="2701453" y="4598853"/>
                  </a:cubicBezTo>
                  <a:close/>
                  <a:moveTo>
                    <a:pt x="1728602" y="4555102"/>
                  </a:moveTo>
                  <a:cubicBezTo>
                    <a:pt x="1744175" y="4555102"/>
                    <a:pt x="1757154" y="4568078"/>
                    <a:pt x="1757154" y="4583651"/>
                  </a:cubicBezTo>
                  <a:cubicBezTo>
                    <a:pt x="1757154" y="4599224"/>
                    <a:pt x="1744175" y="4612203"/>
                    <a:pt x="1728602" y="4612203"/>
                  </a:cubicBezTo>
                  <a:cubicBezTo>
                    <a:pt x="1713029" y="4612203"/>
                    <a:pt x="1700053" y="4599224"/>
                    <a:pt x="1700053" y="4583651"/>
                  </a:cubicBezTo>
                  <a:cubicBezTo>
                    <a:pt x="1700053" y="4568078"/>
                    <a:pt x="1713029" y="4555102"/>
                    <a:pt x="1728602" y="4555102"/>
                  </a:cubicBezTo>
                  <a:close/>
                  <a:moveTo>
                    <a:pt x="1663713" y="4542123"/>
                  </a:moveTo>
                  <a:cubicBezTo>
                    <a:pt x="1671501" y="4542123"/>
                    <a:pt x="1676692" y="4547314"/>
                    <a:pt x="1676692" y="4555099"/>
                  </a:cubicBezTo>
                  <a:cubicBezTo>
                    <a:pt x="1676692" y="4562887"/>
                    <a:pt x="1671501" y="4568078"/>
                    <a:pt x="1663713" y="4568078"/>
                  </a:cubicBezTo>
                  <a:cubicBezTo>
                    <a:pt x="1655928" y="4568078"/>
                    <a:pt x="1650737" y="4562887"/>
                    <a:pt x="1650737" y="4555099"/>
                  </a:cubicBezTo>
                  <a:cubicBezTo>
                    <a:pt x="1650737" y="4547314"/>
                    <a:pt x="1655928" y="4542123"/>
                    <a:pt x="1663713" y="4542123"/>
                  </a:cubicBezTo>
                  <a:close/>
                  <a:moveTo>
                    <a:pt x="1362638" y="4534338"/>
                  </a:moveTo>
                  <a:cubicBezTo>
                    <a:pt x="1388593" y="4534338"/>
                    <a:pt x="1406760" y="4552505"/>
                    <a:pt x="1411951" y="4575866"/>
                  </a:cubicBezTo>
                  <a:cubicBezTo>
                    <a:pt x="1424930" y="4575866"/>
                    <a:pt x="1437906" y="4588842"/>
                    <a:pt x="1437906" y="4604415"/>
                  </a:cubicBezTo>
                  <a:cubicBezTo>
                    <a:pt x="1437906" y="4619988"/>
                    <a:pt x="1424930" y="4632967"/>
                    <a:pt x="1409357" y="4632967"/>
                  </a:cubicBezTo>
                  <a:cubicBezTo>
                    <a:pt x="1401569" y="4632967"/>
                    <a:pt x="1396378" y="4630370"/>
                    <a:pt x="1388593" y="4619988"/>
                  </a:cubicBezTo>
                  <a:cubicBezTo>
                    <a:pt x="1380805" y="4627776"/>
                    <a:pt x="1370423" y="4630370"/>
                    <a:pt x="1360041" y="4630370"/>
                  </a:cubicBezTo>
                  <a:cubicBezTo>
                    <a:pt x="1347065" y="4630370"/>
                    <a:pt x="1334086" y="4625179"/>
                    <a:pt x="1326301" y="4617394"/>
                  </a:cubicBezTo>
                  <a:cubicBezTo>
                    <a:pt x="1323704" y="4619988"/>
                    <a:pt x="1321110" y="4622585"/>
                    <a:pt x="1315919" y="4622585"/>
                  </a:cubicBezTo>
                  <a:cubicBezTo>
                    <a:pt x="1308131" y="4622585"/>
                    <a:pt x="1300346" y="4617394"/>
                    <a:pt x="1300346" y="4607012"/>
                  </a:cubicBezTo>
                  <a:cubicBezTo>
                    <a:pt x="1300346" y="4599224"/>
                    <a:pt x="1305537" y="4594033"/>
                    <a:pt x="1313322" y="4591439"/>
                  </a:cubicBezTo>
                  <a:cubicBezTo>
                    <a:pt x="1313322" y="4588842"/>
                    <a:pt x="1313322" y="4586248"/>
                    <a:pt x="1313322" y="4583651"/>
                  </a:cubicBezTo>
                  <a:cubicBezTo>
                    <a:pt x="1313322" y="4557696"/>
                    <a:pt x="1334086" y="4534338"/>
                    <a:pt x="1362638" y="4534338"/>
                  </a:cubicBezTo>
                  <a:close/>
                  <a:moveTo>
                    <a:pt x="3624164" y="4513822"/>
                  </a:moveTo>
                  <a:cubicBezTo>
                    <a:pt x="3634123" y="4510335"/>
                    <a:pt x="3645448" y="4510745"/>
                    <a:pt x="3655972" y="4515811"/>
                  </a:cubicBezTo>
                  <a:cubicBezTo>
                    <a:pt x="3665328" y="4520314"/>
                    <a:pt x="3672430" y="4529494"/>
                    <a:pt x="3676069" y="4539886"/>
                  </a:cubicBezTo>
                  <a:lnTo>
                    <a:pt x="3679981" y="4539115"/>
                  </a:lnTo>
                  <a:lnTo>
                    <a:pt x="3879079" y="4778514"/>
                  </a:lnTo>
                  <a:lnTo>
                    <a:pt x="3858413" y="4777448"/>
                  </a:lnTo>
                  <a:cubicBezTo>
                    <a:pt x="3853736" y="4775197"/>
                    <a:pt x="3850184" y="4770608"/>
                    <a:pt x="3846633" y="4766016"/>
                  </a:cubicBezTo>
                  <a:cubicBezTo>
                    <a:pt x="3829398" y="4777885"/>
                    <a:pt x="3808522" y="4779359"/>
                    <a:pt x="3789813" y="4770353"/>
                  </a:cubicBezTo>
                  <a:cubicBezTo>
                    <a:pt x="3761749" y="4756844"/>
                    <a:pt x="3749620" y="4722200"/>
                    <a:pt x="3763129" y="4694136"/>
                  </a:cubicBezTo>
                  <a:lnTo>
                    <a:pt x="3764255" y="4691796"/>
                  </a:lnTo>
                  <a:cubicBezTo>
                    <a:pt x="3758451" y="4691885"/>
                    <a:pt x="3751436" y="4688508"/>
                    <a:pt x="3746760" y="4686257"/>
                  </a:cubicBezTo>
                  <a:cubicBezTo>
                    <a:pt x="3735065" y="4680627"/>
                    <a:pt x="3727962" y="4671447"/>
                    <a:pt x="3724325" y="4661054"/>
                  </a:cubicBezTo>
                  <a:cubicBezTo>
                    <a:pt x="3721985" y="4659927"/>
                    <a:pt x="3718521" y="4661141"/>
                    <a:pt x="3715056" y="4662352"/>
                  </a:cubicBezTo>
                  <a:cubicBezTo>
                    <a:pt x="3702498" y="4676474"/>
                    <a:pt x="3682838" y="4681410"/>
                    <a:pt x="3664129" y="4672405"/>
                  </a:cubicBezTo>
                  <a:cubicBezTo>
                    <a:pt x="3645420" y="4663399"/>
                    <a:pt x="3636930" y="4639150"/>
                    <a:pt x="3643595" y="4619315"/>
                  </a:cubicBezTo>
                  <a:cubicBezTo>
                    <a:pt x="3641170" y="4612386"/>
                    <a:pt x="3638744" y="4605457"/>
                    <a:pt x="3639784" y="4597314"/>
                  </a:cubicBezTo>
                  <a:cubicBezTo>
                    <a:pt x="3633981" y="4597403"/>
                    <a:pt x="3628179" y="4597488"/>
                    <a:pt x="3623501" y="4595237"/>
                  </a:cubicBezTo>
                  <a:cubicBezTo>
                    <a:pt x="3623587" y="4601039"/>
                    <a:pt x="3622460" y="4603380"/>
                    <a:pt x="3620209" y="4608057"/>
                  </a:cubicBezTo>
                  <a:cubicBezTo>
                    <a:pt x="3615706" y="4617411"/>
                    <a:pt x="3607652" y="4622174"/>
                    <a:pt x="3600724" y="4624601"/>
                  </a:cubicBezTo>
                  <a:cubicBezTo>
                    <a:pt x="3600812" y="4630404"/>
                    <a:pt x="3598560" y="4635082"/>
                    <a:pt x="3596309" y="4639758"/>
                  </a:cubicBezTo>
                  <a:cubicBezTo>
                    <a:pt x="3586177" y="4660808"/>
                    <a:pt x="3561925" y="4669297"/>
                    <a:pt x="3540879" y="4659166"/>
                  </a:cubicBezTo>
                  <a:cubicBezTo>
                    <a:pt x="3519829" y="4649033"/>
                    <a:pt x="3511339" y="4624784"/>
                    <a:pt x="3521472" y="4603735"/>
                  </a:cubicBezTo>
                  <a:cubicBezTo>
                    <a:pt x="3529351" y="4587366"/>
                    <a:pt x="3545461" y="4577836"/>
                    <a:pt x="3561743" y="4579914"/>
                  </a:cubicBezTo>
                  <a:cubicBezTo>
                    <a:pt x="3568498" y="4565882"/>
                    <a:pt x="3582356" y="4561030"/>
                    <a:pt x="3597426" y="4559641"/>
                  </a:cubicBezTo>
                  <a:cubicBezTo>
                    <a:pt x="3595000" y="4552712"/>
                    <a:pt x="3597166" y="4542233"/>
                    <a:pt x="3600542" y="4535218"/>
                  </a:cubicBezTo>
                  <a:cubicBezTo>
                    <a:pt x="3605608" y="4524694"/>
                    <a:pt x="3614204" y="4517309"/>
                    <a:pt x="3624164" y="4513822"/>
                  </a:cubicBezTo>
                  <a:close/>
                  <a:moveTo>
                    <a:pt x="1567681" y="4500596"/>
                  </a:moveTo>
                  <a:cubicBezTo>
                    <a:pt x="1575466" y="4500596"/>
                    <a:pt x="1583254" y="4508381"/>
                    <a:pt x="1583254" y="4516169"/>
                  </a:cubicBezTo>
                  <a:cubicBezTo>
                    <a:pt x="1583254" y="4523954"/>
                    <a:pt x="1575466" y="4531742"/>
                    <a:pt x="1567681" y="4531742"/>
                  </a:cubicBezTo>
                  <a:cubicBezTo>
                    <a:pt x="1559893" y="4531742"/>
                    <a:pt x="1552108" y="4523954"/>
                    <a:pt x="1552108" y="4516169"/>
                  </a:cubicBezTo>
                  <a:cubicBezTo>
                    <a:pt x="1552108" y="4508381"/>
                    <a:pt x="1559893" y="4500596"/>
                    <a:pt x="1567681" y="4500596"/>
                  </a:cubicBezTo>
                  <a:close/>
                  <a:moveTo>
                    <a:pt x="1689671" y="4474641"/>
                  </a:moveTo>
                  <a:cubicBezTo>
                    <a:pt x="1687073" y="4477235"/>
                    <a:pt x="1687073" y="4479831"/>
                    <a:pt x="1687073" y="4482426"/>
                  </a:cubicBezTo>
                  <a:cubicBezTo>
                    <a:pt x="1689671" y="4479831"/>
                    <a:pt x="1692265" y="4479831"/>
                    <a:pt x="1692265" y="4477235"/>
                  </a:cubicBezTo>
                  <a:close/>
                  <a:moveTo>
                    <a:pt x="2600760" y="4427965"/>
                  </a:moveTo>
                  <a:cubicBezTo>
                    <a:pt x="2598223" y="4427409"/>
                    <a:pt x="2595133" y="4429389"/>
                    <a:pt x="2592041" y="4431366"/>
                  </a:cubicBezTo>
                  <a:lnTo>
                    <a:pt x="2588539" y="4434741"/>
                  </a:lnTo>
                  <a:lnTo>
                    <a:pt x="2588506" y="4434920"/>
                  </a:lnTo>
                  <a:lnTo>
                    <a:pt x="2590469" y="4434920"/>
                  </a:lnTo>
                  <a:lnTo>
                    <a:pt x="2623144" y="4443634"/>
                  </a:lnTo>
                  <a:close/>
                  <a:moveTo>
                    <a:pt x="1326302" y="4399372"/>
                  </a:moveTo>
                  <a:cubicBezTo>
                    <a:pt x="1341875" y="4399372"/>
                    <a:pt x="1354851" y="4412348"/>
                    <a:pt x="1354851" y="4427921"/>
                  </a:cubicBezTo>
                  <a:cubicBezTo>
                    <a:pt x="1354851" y="4440900"/>
                    <a:pt x="1344469" y="4451282"/>
                    <a:pt x="1334087" y="4453876"/>
                  </a:cubicBezTo>
                  <a:cubicBezTo>
                    <a:pt x="1334087" y="4456473"/>
                    <a:pt x="1334087" y="4459067"/>
                    <a:pt x="1334087" y="4461664"/>
                  </a:cubicBezTo>
                  <a:cubicBezTo>
                    <a:pt x="1334087" y="4485022"/>
                    <a:pt x="1313323" y="4505786"/>
                    <a:pt x="1289965" y="4505786"/>
                  </a:cubicBezTo>
                  <a:cubicBezTo>
                    <a:pt x="1287368" y="4505786"/>
                    <a:pt x="1287368" y="4505786"/>
                    <a:pt x="1287368" y="4505786"/>
                  </a:cubicBezTo>
                  <a:cubicBezTo>
                    <a:pt x="1297750" y="4523956"/>
                    <a:pt x="1305538" y="4544720"/>
                    <a:pt x="1305538" y="4565484"/>
                  </a:cubicBezTo>
                  <a:cubicBezTo>
                    <a:pt x="1305538" y="4625179"/>
                    <a:pt x="1258819" y="4671898"/>
                    <a:pt x="1199121" y="4671898"/>
                  </a:cubicBezTo>
                  <a:cubicBezTo>
                    <a:pt x="1139426" y="4671898"/>
                    <a:pt x="1092707" y="4625179"/>
                    <a:pt x="1092707" y="4565484"/>
                  </a:cubicBezTo>
                  <a:cubicBezTo>
                    <a:pt x="1092707" y="4560293"/>
                    <a:pt x="1095301" y="4552505"/>
                    <a:pt x="1095301" y="4547314"/>
                  </a:cubicBezTo>
                  <a:cubicBezTo>
                    <a:pt x="1077134" y="4547314"/>
                    <a:pt x="1056370" y="4529147"/>
                    <a:pt x="1056370" y="4508383"/>
                  </a:cubicBezTo>
                  <a:cubicBezTo>
                    <a:pt x="1056370" y="4487619"/>
                    <a:pt x="1071943" y="4472046"/>
                    <a:pt x="1092707" y="4472046"/>
                  </a:cubicBezTo>
                  <a:cubicBezTo>
                    <a:pt x="1105683" y="4472046"/>
                    <a:pt x="1116065" y="4477237"/>
                    <a:pt x="1123853" y="4487619"/>
                  </a:cubicBezTo>
                  <a:cubicBezTo>
                    <a:pt x="1144617" y="4469449"/>
                    <a:pt x="1170572" y="4456473"/>
                    <a:pt x="1199121" y="4456473"/>
                  </a:cubicBezTo>
                  <a:cubicBezTo>
                    <a:pt x="1217291" y="4456473"/>
                    <a:pt x="1232864" y="4459067"/>
                    <a:pt x="1245840" y="4466855"/>
                  </a:cubicBezTo>
                  <a:cubicBezTo>
                    <a:pt x="1245840" y="4464258"/>
                    <a:pt x="1245840" y="4461664"/>
                    <a:pt x="1245840" y="4459067"/>
                  </a:cubicBezTo>
                  <a:cubicBezTo>
                    <a:pt x="1245840" y="4435709"/>
                    <a:pt x="1266604" y="4414945"/>
                    <a:pt x="1289965" y="4414945"/>
                  </a:cubicBezTo>
                  <a:cubicBezTo>
                    <a:pt x="1292559" y="4414945"/>
                    <a:pt x="1297750" y="4417539"/>
                    <a:pt x="1300347" y="4417539"/>
                  </a:cubicBezTo>
                  <a:cubicBezTo>
                    <a:pt x="1305538" y="4407157"/>
                    <a:pt x="1315920" y="4399372"/>
                    <a:pt x="1326302" y="4399372"/>
                  </a:cubicBezTo>
                  <a:close/>
                  <a:moveTo>
                    <a:pt x="2029680" y="4337078"/>
                  </a:moveTo>
                  <a:cubicBezTo>
                    <a:pt x="2032276" y="4342269"/>
                    <a:pt x="2032276" y="4344865"/>
                    <a:pt x="2032276" y="4350056"/>
                  </a:cubicBezTo>
                  <a:cubicBezTo>
                    <a:pt x="2042659" y="4352650"/>
                    <a:pt x="2050444" y="4357842"/>
                    <a:pt x="2058231" y="4365630"/>
                  </a:cubicBezTo>
                  <a:cubicBezTo>
                    <a:pt x="2063422" y="4363033"/>
                    <a:pt x="2068613" y="4360439"/>
                    <a:pt x="2076399" y="4357842"/>
                  </a:cubicBezTo>
                  <a:cubicBezTo>
                    <a:pt x="2073805" y="4355248"/>
                    <a:pt x="2073805" y="4352650"/>
                    <a:pt x="2071207" y="4350056"/>
                  </a:cubicBezTo>
                  <a:lnTo>
                    <a:pt x="2068613" y="4350056"/>
                  </a:lnTo>
                  <a:cubicBezTo>
                    <a:pt x="2053041" y="4350056"/>
                    <a:pt x="2040061" y="4344865"/>
                    <a:pt x="2029680" y="4337078"/>
                  </a:cubicBezTo>
                  <a:close/>
                  <a:moveTo>
                    <a:pt x="1030412" y="4331889"/>
                  </a:moveTo>
                  <a:cubicBezTo>
                    <a:pt x="1053773" y="4331889"/>
                    <a:pt x="1074537" y="4352653"/>
                    <a:pt x="1074537" y="4376011"/>
                  </a:cubicBezTo>
                  <a:cubicBezTo>
                    <a:pt x="1074537" y="4399372"/>
                    <a:pt x="1053773" y="4420136"/>
                    <a:pt x="1030412" y="4420136"/>
                  </a:cubicBezTo>
                  <a:cubicBezTo>
                    <a:pt x="1007054" y="4420136"/>
                    <a:pt x="986290" y="4399372"/>
                    <a:pt x="986290" y="4376011"/>
                  </a:cubicBezTo>
                  <a:cubicBezTo>
                    <a:pt x="986290" y="4352653"/>
                    <a:pt x="1007054" y="4331889"/>
                    <a:pt x="1030412" y="4331889"/>
                  </a:cubicBezTo>
                  <a:close/>
                  <a:moveTo>
                    <a:pt x="996672" y="4277383"/>
                  </a:moveTo>
                  <a:cubicBezTo>
                    <a:pt x="1009651" y="4277383"/>
                    <a:pt x="1020033" y="4287765"/>
                    <a:pt x="1020033" y="4300741"/>
                  </a:cubicBezTo>
                  <a:cubicBezTo>
                    <a:pt x="1020033" y="4311123"/>
                    <a:pt x="1009651" y="4321505"/>
                    <a:pt x="996672" y="4324102"/>
                  </a:cubicBezTo>
                  <a:cubicBezTo>
                    <a:pt x="983696" y="4324102"/>
                    <a:pt x="973314" y="4313720"/>
                    <a:pt x="973314" y="4300741"/>
                  </a:cubicBezTo>
                  <a:cubicBezTo>
                    <a:pt x="973314" y="4287765"/>
                    <a:pt x="983696" y="4277383"/>
                    <a:pt x="996672" y="4277383"/>
                  </a:cubicBezTo>
                  <a:close/>
                  <a:moveTo>
                    <a:pt x="1993343" y="4272192"/>
                  </a:moveTo>
                  <a:lnTo>
                    <a:pt x="1993343" y="4277383"/>
                  </a:lnTo>
                  <a:cubicBezTo>
                    <a:pt x="1993343" y="4287764"/>
                    <a:pt x="1990749" y="4298147"/>
                    <a:pt x="1988151" y="4305932"/>
                  </a:cubicBezTo>
                  <a:lnTo>
                    <a:pt x="1990749" y="4305932"/>
                  </a:lnTo>
                  <a:cubicBezTo>
                    <a:pt x="1998534" y="4305932"/>
                    <a:pt x="2003725" y="4311123"/>
                    <a:pt x="2006321" y="4318910"/>
                  </a:cubicBezTo>
                  <a:cubicBezTo>
                    <a:pt x="2008916" y="4318910"/>
                    <a:pt x="2011512" y="4318910"/>
                    <a:pt x="2016703" y="4321504"/>
                  </a:cubicBezTo>
                  <a:cubicBezTo>
                    <a:pt x="2008916" y="4311123"/>
                    <a:pt x="2006321" y="4300741"/>
                    <a:pt x="2006321" y="4287764"/>
                  </a:cubicBezTo>
                  <a:lnTo>
                    <a:pt x="2006321" y="4279977"/>
                  </a:lnTo>
                  <a:cubicBezTo>
                    <a:pt x="2003725" y="4277383"/>
                    <a:pt x="1998534" y="4274786"/>
                    <a:pt x="1995940" y="4272192"/>
                  </a:cubicBezTo>
                  <a:close/>
                  <a:moveTo>
                    <a:pt x="939571" y="4150204"/>
                  </a:moveTo>
                  <a:cubicBezTo>
                    <a:pt x="948171" y="4150204"/>
                    <a:pt x="955144" y="4157175"/>
                    <a:pt x="955144" y="4165777"/>
                  </a:cubicBezTo>
                  <a:cubicBezTo>
                    <a:pt x="955144" y="4174377"/>
                    <a:pt x="948171" y="4181350"/>
                    <a:pt x="939571" y="4181350"/>
                  </a:cubicBezTo>
                  <a:cubicBezTo>
                    <a:pt x="930968" y="4181350"/>
                    <a:pt x="923998" y="4174377"/>
                    <a:pt x="923998" y="4165777"/>
                  </a:cubicBezTo>
                  <a:cubicBezTo>
                    <a:pt x="923998" y="4157175"/>
                    <a:pt x="930968" y="4150204"/>
                    <a:pt x="939571" y="4150204"/>
                  </a:cubicBezTo>
                  <a:close/>
                  <a:moveTo>
                    <a:pt x="2078996" y="4113865"/>
                  </a:moveTo>
                  <a:lnTo>
                    <a:pt x="2076399" y="4116462"/>
                  </a:lnTo>
                  <a:lnTo>
                    <a:pt x="2078996" y="4119056"/>
                  </a:lnTo>
                  <a:lnTo>
                    <a:pt x="2084186" y="4116462"/>
                  </a:lnTo>
                  <a:cubicBezTo>
                    <a:pt x="2081590" y="4116462"/>
                    <a:pt x="2081590" y="4113865"/>
                    <a:pt x="2078996" y="4113865"/>
                  </a:cubicBezTo>
                  <a:close/>
                  <a:moveTo>
                    <a:pt x="781246" y="4059361"/>
                  </a:moveTo>
                  <a:cubicBezTo>
                    <a:pt x="789031" y="4059361"/>
                    <a:pt x="796819" y="4067146"/>
                    <a:pt x="796819" y="4074934"/>
                  </a:cubicBezTo>
                  <a:cubicBezTo>
                    <a:pt x="796819" y="4082719"/>
                    <a:pt x="789031" y="4090507"/>
                    <a:pt x="781246" y="4090507"/>
                  </a:cubicBezTo>
                  <a:cubicBezTo>
                    <a:pt x="773458" y="4090507"/>
                    <a:pt x="765673" y="4082719"/>
                    <a:pt x="765673" y="4074934"/>
                  </a:cubicBezTo>
                  <a:cubicBezTo>
                    <a:pt x="765673" y="4067146"/>
                    <a:pt x="773458" y="4059361"/>
                    <a:pt x="781246" y="4059361"/>
                  </a:cubicBezTo>
                  <a:close/>
                  <a:moveTo>
                    <a:pt x="1858377" y="4054170"/>
                  </a:moveTo>
                  <a:cubicBezTo>
                    <a:pt x="1868759" y="4054170"/>
                    <a:pt x="1879141" y="4061955"/>
                    <a:pt x="1879141" y="4074934"/>
                  </a:cubicBezTo>
                  <a:cubicBezTo>
                    <a:pt x="1879141" y="4087910"/>
                    <a:pt x="1868759" y="4095698"/>
                    <a:pt x="1858377" y="4095698"/>
                  </a:cubicBezTo>
                  <a:cubicBezTo>
                    <a:pt x="1847995" y="4095698"/>
                    <a:pt x="1837613" y="4085316"/>
                    <a:pt x="1837613" y="4074934"/>
                  </a:cubicBezTo>
                  <a:cubicBezTo>
                    <a:pt x="1837613" y="4064552"/>
                    <a:pt x="1847995" y="4054170"/>
                    <a:pt x="1858377" y="4054170"/>
                  </a:cubicBezTo>
                  <a:close/>
                  <a:moveTo>
                    <a:pt x="1995940" y="4025617"/>
                  </a:moveTo>
                  <a:lnTo>
                    <a:pt x="1995940" y="4030809"/>
                  </a:lnTo>
                  <a:cubicBezTo>
                    <a:pt x="1995940" y="4041191"/>
                    <a:pt x="1990749" y="4048978"/>
                    <a:pt x="1985557" y="4054170"/>
                  </a:cubicBezTo>
                  <a:cubicBezTo>
                    <a:pt x="1985557" y="4059361"/>
                    <a:pt x="1988151" y="4061955"/>
                    <a:pt x="1988151" y="4067146"/>
                  </a:cubicBezTo>
                  <a:cubicBezTo>
                    <a:pt x="1988151" y="4077527"/>
                    <a:pt x="1982960" y="4087910"/>
                    <a:pt x="1972579" y="4090507"/>
                  </a:cubicBezTo>
                  <a:cubicBezTo>
                    <a:pt x="1977770" y="4095697"/>
                    <a:pt x="1980366" y="4103482"/>
                    <a:pt x="1980366" y="4111271"/>
                  </a:cubicBezTo>
                  <a:cubicBezTo>
                    <a:pt x="1980366" y="4116462"/>
                    <a:pt x="1977770" y="4119056"/>
                    <a:pt x="1977770" y="4121652"/>
                  </a:cubicBezTo>
                  <a:cubicBezTo>
                    <a:pt x="1985557" y="4119056"/>
                    <a:pt x="1995940" y="4116462"/>
                    <a:pt x="2003725" y="4116462"/>
                  </a:cubicBezTo>
                  <a:cubicBezTo>
                    <a:pt x="2008916" y="4116462"/>
                    <a:pt x="2016703" y="4116462"/>
                    <a:pt x="2021895" y="4119056"/>
                  </a:cubicBezTo>
                  <a:cubicBezTo>
                    <a:pt x="2021895" y="4119056"/>
                    <a:pt x="2024489" y="4119056"/>
                    <a:pt x="2029680" y="4111271"/>
                  </a:cubicBezTo>
                  <a:cubicBezTo>
                    <a:pt x="2021895" y="4103482"/>
                    <a:pt x="2016703" y="4093101"/>
                    <a:pt x="2016703" y="4082719"/>
                  </a:cubicBezTo>
                  <a:cubicBezTo>
                    <a:pt x="2016703" y="4067146"/>
                    <a:pt x="2024489" y="4056764"/>
                    <a:pt x="2034871" y="4048978"/>
                  </a:cubicBezTo>
                  <a:cubicBezTo>
                    <a:pt x="2034871" y="4046381"/>
                    <a:pt x="2032276" y="4043787"/>
                    <a:pt x="2032276" y="4041191"/>
                  </a:cubicBezTo>
                  <a:cubicBezTo>
                    <a:pt x="2029680" y="4043787"/>
                    <a:pt x="2024489" y="4043787"/>
                    <a:pt x="2021895" y="4043787"/>
                  </a:cubicBezTo>
                  <a:cubicBezTo>
                    <a:pt x="2011512" y="4043787"/>
                    <a:pt x="2001131" y="4036000"/>
                    <a:pt x="1995940" y="4025617"/>
                  </a:cubicBezTo>
                  <a:close/>
                  <a:moveTo>
                    <a:pt x="2050444" y="3932180"/>
                  </a:moveTo>
                  <a:cubicBezTo>
                    <a:pt x="2045252" y="3937370"/>
                    <a:pt x="2040061" y="3939968"/>
                    <a:pt x="2037467" y="3945159"/>
                  </a:cubicBezTo>
                  <a:cubicBezTo>
                    <a:pt x="2045252" y="3952944"/>
                    <a:pt x="2053041" y="3963325"/>
                    <a:pt x="2055635" y="3973708"/>
                  </a:cubicBezTo>
                  <a:cubicBezTo>
                    <a:pt x="2060826" y="3965922"/>
                    <a:pt x="2066016" y="3960731"/>
                    <a:pt x="2073805" y="3955540"/>
                  </a:cubicBezTo>
                  <a:cubicBezTo>
                    <a:pt x="2063422" y="3950350"/>
                    <a:pt x="2055635" y="3942561"/>
                    <a:pt x="2050444" y="3932180"/>
                  </a:cubicBezTo>
                  <a:close/>
                  <a:moveTo>
                    <a:pt x="1681883" y="3911419"/>
                  </a:moveTo>
                  <a:cubicBezTo>
                    <a:pt x="1702647" y="3911419"/>
                    <a:pt x="1718220" y="3926992"/>
                    <a:pt x="1718220" y="3947756"/>
                  </a:cubicBezTo>
                  <a:cubicBezTo>
                    <a:pt x="1718220" y="3968520"/>
                    <a:pt x="1702647" y="3984093"/>
                    <a:pt x="1681883" y="3984093"/>
                  </a:cubicBezTo>
                  <a:cubicBezTo>
                    <a:pt x="1666310" y="3984093"/>
                    <a:pt x="1653334" y="3973711"/>
                    <a:pt x="1648143" y="3960732"/>
                  </a:cubicBezTo>
                  <a:cubicBezTo>
                    <a:pt x="1645546" y="3960732"/>
                    <a:pt x="1645546" y="3960732"/>
                    <a:pt x="1642952" y="3960732"/>
                  </a:cubicBezTo>
                  <a:cubicBezTo>
                    <a:pt x="1629973" y="3960732"/>
                    <a:pt x="1622188" y="3950350"/>
                    <a:pt x="1622188" y="3939968"/>
                  </a:cubicBezTo>
                  <a:cubicBezTo>
                    <a:pt x="1622188" y="3929586"/>
                    <a:pt x="1632570" y="3919204"/>
                    <a:pt x="1642952" y="3921801"/>
                  </a:cubicBezTo>
                  <a:cubicBezTo>
                    <a:pt x="1645546" y="3921801"/>
                    <a:pt x="1650737" y="3921801"/>
                    <a:pt x="1653334" y="3924395"/>
                  </a:cubicBezTo>
                  <a:cubicBezTo>
                    <a:pt x="1661119" y="3916610"/>
                    <a:pt x="1671501" y="3911419"/>
                    <a:pt x="1681883" y="3911419"/>
                  </a:cubicBezTo>
                  <a:close/>
                  <a:moveTo>
                    <a:pt x="1186142" y="3885464"/>
                  </a:moveTo>
                  <a:cubicBezTo>
                    <a:pt x="1217288" y="3885464"/>
                    <a:pt x="1245840" y="3906228"/>
                    <a:pt x="1258816" y="3932183"/>
                  </a:cubicBezTo>
                  <a:cubicBezTo>
                    <a:pt x="1266604" y="3916610"/>
                    <a:pt x="1282177" y="3906228"/>
                    <a:pt x="1300344" y="3906228"/>
                  </a:cubicBezTo>
                  <a:cubicBezTo>
                    <a:pt x="1315917" y="3906228"/>
                    <a:pt x="1331490" y="3914013"/>
                    <a:pt x="1339278" y="3926992"/>
                  </a:cubicBezTo>
                  <a:cubicBezTo>
                    <a:pt x="1354851" y="3929586"/>
                    <a:pt x="1367827" y="3937374"/>
                    <a:pt x="1380806" y="3945159"/>
                  </a:cubicBezTo>
                  <a:cubicBezTo>
                    <a:pt x="1383400" y="3942565"/>
                    <a:pt x="1383400" y="3942565"/>
                    <a:pt x="1385997" y="3942565"/>
                  </a:cubicBezTo>
                  <a:cubicBezTo>
                    <a:pt x="1385997" y="3939968"/>
                    <a:pt x="1383400" y="3937374"/>
                    <a:pt x="1383400" y="3932183"/>
                  </a:cubicBezTo>
                  <a:cubicBezTo>
                    <a:pt x="1383400" y="3921801"/>
                    <a:pt x="1391188" y="3914013"/>
                    <a:pt x="1401570" y="3914013"/>
                  </a:cubicBezTo>
                  <a:cubicBezTo>
                    <a:pt x="1411952" y="3914013"/>
                    <a:pt x="1419737" y="3921801"/>
                    <a:pt x="1419737" y="3932183"/>
                  </a:cubicBezTo>
                  <a:cubicBezTo>
                    <a:pt x="1419737" y="3934777"/>
                    <a:pt x="1419737" y="3937374"/>
                    <a:pt x="1417143" y="3939968"/>
                  </a:cubicBezTo>
                  <a:cubicBezTo>
                    <a:pt x="1435310" y="3942565"/>
                    <a:pt x="1448289" y="3952947"/>
                    <a:pt x="1458671" y="3965923"/>
                  </a:cubicBezTo>
                  <a:cubicBezTo>
                    <a:pt x="1474244" y="3968520"/>
                    <a:pt x="1487220" y="3981496"/>
                    <a:pt x="1487220" y="3997069"/>
                  </a:cubicBezTo>
                  <a:cubicBezTo>
                    <a:pt x="1487220" y="4010048"/>
                    <a:pt x="1479435" y="4020430"/>
                    <a:pt x="1469053" y="4025621"/>
                  </a:cubicBezTo>
                  <a:cubicBezTo>
                    <a:pt x="1479435" y="4028215"/>
                    <a:pt x="1484626" y="4038597"/>
                    <a:pt x="1484626" y="4048979"/>
                  </a:cubicBezTo>
                  <a:cubicBezTo>
                    <a:pt x="1484626" y="4064552"/>
                    <a:pt x="1471647" y="4077531"/>
                    <a:pt x="1456074" y="4077531"/>
                  </a:cubicBezTo>
                  <a:cubicBezTo>
                    <a:pt x="1445692" y="4077531"/>
                    <a:pt x="1437907" y="4072340"/>
                    <a:pt x="1432716" y="4064552"/>
                  </a:cubicBezTo>
                  <a:cubicBezTo>
                    <a:pt x="1430119" y="4064552"/>
                    <a:pt x="1427525" y="4067149"/>
                    <a:pt x="1422334" y="4067149"/>
                  </a:cubicBezTo>
                  <a:cubicBezTo>
                    <a:pt x="1406761" y="4106080"/>
                    <a:pt x="1367827" y="4134632"/>
                    <a:pt x="1323705" y="4134632"/>
                  </a:cubicBezTo>
                  <a:cubicBezTo>
                    <a:pt x="1271795" y="4134632"/>
                    <a:pt x="1227670" y="4095698"/>
                    <a:pt x="1219885" y="4043788"/>
                  </a:cubicBezTo>
                  <a:cubicBezTo>
                    <a:pt x="1214694" y="4043788"/>
                    <a:pt x="1212097" y="4046385"/>
                    <a:pt x="1209503" y="4046385"/>
                  </a:cubicBezTo>
                  <a:cubicBezTo>
                    <a:pt x="1217288" y="4059361"/>
                    <a:pt x="1222479" y="4074934"/>
                    <a:pt x="1222479" y="4090507"/>
                  </a:cubicBezTo>
                  <a:cubicBezTo>
                    <a:pt x="1222479" y="4139823"/>
                    <a:pt x="1180951" y="4181351"/>
                    <a:pt x="1131638" y="4181351"/>
                  </a:cubicBezTo>
                  <a:cubicBezTo>
                    <a:pt x="1110874" y="4181351"/>
                    <a:pt x="1092704" y="4173563"/>
                    <a:pt x="1077131" y="4163181"/>
                  </a:cubicBezTo>
                  <a:cubicBezTo>
                    <a:pt x="1071940" y="4165778"/>
                    <a:pt x="1066749" y="4165778"/>
                    <a:pt x="1061558" y="4165778"/>
                  </a:cubicBezTo>
                  <a:cubicBezTo>
                    <a:pt x="1038200" y="4165778"/>
                    <a:pt x="1017436" y="4147608"/>
                    <a:pt x="1017436" y="4121653"/>
                  </a:cubicBezTo>
                  <a:cubicBezTo>
                    <a:pt x="1017436" y="4106080"/>
                    <a:pt x="1027818" y="4090507"/>
                    <a:pt x="1040794" y="4082722"/>
                  </a:cubicBezTo>
                  <a:cubicBezTo>
                    <a:pt x="1043391" y="4041194"/>
                    <a:pt x="1074537" y="4010048"/>
                    <a:pt x="1110874" y="4004857"/>
                  </a:cubicBezTo>
                  <a:cubicBezTo>
                    <a:pt x="1105683" y="3991878"/>
                    <a:pt x="1103086" y="3981496"/>
                    <a:pt x="1103086" y="3968520"/>
                  </a:cubicBezTo>
                  <a:cubicBezTo>
                    <a:pt x="1103086" y="3921801"/>
                    <a:pt x="1142020" y="3885464"/>
                    <a:pt x="1186142" y="3885464"/>
                  </a:cubicBezTo>
                  <a:close/>
                  <a:moveTo>
                    <a:pt x="1388591" y="3843935"/>
                  </a:moveTo>
                  <a:cubicBezTo>
                    <a:pt x="1398973" y="3843935"/>
                    <a:pt x="1406761" y="3851720"/>
                    <a:pt x="1406761" y="3862102"/>
                  </a:cubicBezTo>
                  <a:cubicBezTo>
                    <a:pt x="1406761" y="3872484"/>
                    <a:pt x="1398973" y="3880272"/>
                    <a:pt x="1388591" y="3880272"/>
                  </a:cubicBezTo>
                  <a:cubicBezTo>
                    <a:pt x="1378209" y="3880272"/>
                    <a:pt x="1370424" y="3872484"/>
                    <a:pt x="1370424" y="3862102"/>
                  </a:cubicBezTo>
                  <a:cubicBezTo>
                    <a:pt x="1370424" y="3851720"/>
                    <a:pt x="1378209" y="3843935"/>
                    <a:pt x="1388591" y="3843935"/>
                  </a:cubicBezTo>
                  <a:close/>
                  <a:moveTo>
                    <a:pt x="1668907" y="3825765"/>
                  </a:moveTo>
                  <a:cubicBezTo>
                    <a:pt x="1689671" y="3825765"/>
                    <a:pt x="1705244" y="3841338"/>
                    <a:pt x="1705244" y="3862102"/>
                  </a:cubicBezTo>
                  <a:cubicBezTo>
                    <a:pt x="1705244" y="3882866"/>
                    <a:pt x="1687074" y="3898439"/>
                    <a:pt x="1668907" y="3898439"/>
                  </a:cubicBezTo>
                  <a:cubicBezTo>
                    <a:pt x="1648143" y="3898439"/>
                    <a:pt x="1632570" y="3882866"/>
                    <a:pt x="1632570" y="3862102"/>
                  </a:cubicBezTo>
                  <a:cubicBezTo>
                    <a:pt x="1632570" y="3841338"/>
                    <a:pt x="1650737" y="3825765"/>
                    <a:pt x="1668907" y="3825765"/>
                  </a:cubicBezTo>
                  <a:close/>
                  <a:moveTo>
                    <a:pt x="1554705" y="3781643"/>
                  </a:moveTo>
                  <a:cubicBezTo>
                    <a:pt x="1578063" y="3781643"/>
                    <a:pt x="1598827" y="3802407"/>
                    <a:pt x="1598827" y="3825765"/>
                  </a:cubicBezTo>
                  <a:cubicBezTo>
                    <a:pt x="1598827" y="3849126"/>
                    <a:pt x="1578063" y="3869890"/>
                    <a:pt x="1554705" y="3869890"/>
                  </a:cubicBezTo>
                  <a:cubicBezTo>
                    <a:pt x="1546917" y="3869890"/>
                    <a:pt x="1541726" y="3869890"/>
                    <a:pt x="1536535" y="3867293"/>
                  </a:cubicBezTo>
                  <a:cubicBezTo>
                    <a:pt x="1531344" y="3885463"/>
                    <a:pt x="1515771" y="3898439"/>
                    <a:pt x="1495007" y="3898439"/>
                  </a:cubicBezTo>
                  <a:cubicBezTo>
                    <a:pt x="1471649" y="3898439"/>
                    <a:pt x="1450885" y="3877675"/>
                    <a:pt x="1450885" y="3854317"/>
                  </a:cubicBezTo>
                  <a:cubicBezTo>
                    <a:pt x="1450885" y="3830956"/>
                    <a:pt x="1471649" y="3810192"/>
                    <a:pt x="1495007" y="3810192"/>
                  </a:cubicBezTo>
                  <a:cubicBezTo>
                    <a:pt x="1502795" y="3810192"/>
                    <a:pt x="1507986" y="3810192"/>
                    <a:pt x="1513177" y="3815383"/>
                  </a:cubicBezTo>
                  <a:cubicBezTo>
                    <a:pt x="1518368" y="3794619"/>
                    <a:pt x="1533941" y="3781643"/>
                    <a:pt x="1554705" y="3781643"/>
                  </a:cubicBezTo>
                  <a:close/>
                  <a:moveTo>
                    <a:pt x="2252893" y="3716754"/>
                  </a:moveTo>
                  <a:lnTo>
                    <a:pt x="2252893" y="3721946"/>
                  </a:lnTo>
                  <a:lnTo>
                    <a:pt x="2258083" y="3716754"/>
                  </a:lnTo>
                  <a:close/>
                  <a:moveTo>
                    <a:pt x="669638" y="3688206"/>
                  </a:moveTo>
                  <a:cubicBezTo>
                    <a:pt x="687805" y="3688206"/>
                    <a:pt x="700784" y="3701182"/>
                    <a:pt x="700784" y="3719352"/>
                  </a:cubicBezTo>
                  <a:cubicBezTo>
                    <a:pt x="700784" y="3727137"/>
                    <a:pt x="695593" y="3734925"/>
                    <a:pt x="690402" y="3742710"/>
                  </a:cubicBezTo>
                  <a:cubicBezTo>
                    <a:pt x="708569" y="3758283"/>
                    <a:pt x="721548" y="3781644"/>
                    <a:pt x="721548" y="3807599"/>
                  </a:cubicBezTo>
                  <a:cubicBezTo>
                    <a:pt x="721548" y="3854318"/>
                    <a:pt x="682614" y="3893249"/>
                    <a:pt x="635895" y="3893249"/>
                  </a:cubicBezTo>
                  <a:cubicBezTo>
                    <a:pt x="589177" y="3893249"/>
                    <a:pt x="550246" y="3854318"/>
                    <a:pt x="550246" y="3807599"/>
                  </a:cubicBezTo>
                  <a:cubicBezTo>
                    <a:pt x="550246" y="3760880"/>
                    <a:pt x="589177" y="3721946"/>
                    <a:pt x="635895" y="3721946"/>
                  </a:cubicBezTo>
                  <a:cubicBezTo>
                    <a:pt x="635895" y="3721946"/>
                    <a:pt x="638492" y="3721946"/>
                    <a:pt x="638492" y="3721946"/>
                  </a:cubicBezTo>
                  <a:cubicBezTo>
                    <a:pt x="638492" y="3719352"/>
                    <a:pt x="638492" y="3719352"/>
                    <a:pt x="638492" y="3719352"/>
                  </a:cubicBezTo>
                  <a:cubicBezTo>
                    <a:pt x="638492" y="3701182"/>
                    <a:pt x="651468" y="3688206"/>
                    <a:pt x="669638" y="3688206"/>
                  </a:cubicBezTo>
                  <a:close/>
                  <a:moveTo>
                    <a:pt x="918807" y="3675227"/>
                  </a:moveTo>
                  <a:cubicBezTo>
                    <a:pt x="931709" y="3675227"/>
                    <a:pt x="942168" y="3685685"/>
                    <a:pt x="942168" y="3698585"/>
                  </a:cubicBezTo>
                  <a:cubicBezTo>
                    <a:pt x="942168" y="3711488"/>
                    <a:pt x="931709" y="3721946"/>
                    <a:pt x="918807" y="3721946"/>
                  </a:cubicBezTo>
                  <a:cubicBezTo>
                    <a:pt x="905907" y="3721946"/>
                    <a:pt x="895449" y="3711488"/>
                    <a:pt x="895449" y="3698585"/>
                  </a:cubicBezTo>
                  <a:cubicBezTo>
                    <a:pt x="895449" y="3685685"/>
                    <a:pt x="905907" y="3675227"/>
                    <a:pt x="918807" y="3675227"/>
                  </a:cubicBezTo>
                  <a:close/>
                  <a:moveTo>
                    <a:pt x="674830" y="3605150"/>
                  </a:moveTo>
                  <a:cubicBezTo>
                    <a:pt x="685212" y="3605150"/>
                    <a:pt x="695594" y="3615532"/>
                    <a:pt x="695594" y="3625914"/>
                  </a:cubicBezTo>
                  <a:cubicBezTo>
                    <a:pt x="695594" y="3638890"/>
                    <a:pt x="685212" y="3646678"/>
                    <a:pt x="674830" y="3646678"/>
                  </a:cubicBezTo>
                  <a:cubicBezTo>
                    <a:pt x="664448" y="3646678"/>
                    <a:pt x="654066" y="3636296"/>
                    <a:pt x="654066" y="3625914"/>
                  </a:cubicBezTo>
                  <a:cubicBezTo>
                    <a:pt x="654066" y="3612935"/>
                    <a:pt x="664448" y="3605150"/>
                    <a:pt x="674830" y="3605150"/>
                  </a:cubicBezTo>
                  <a:close/>
                  <a:moveTo>
                    <a:pt x="2037467" y="3535070"/>
                  </a:moveTo>
                  <a:cubicBezTo>
                    <a:pt x="2047849" y="3535070"/>
                    <a:pt x="2058231" y="3545452"/>
                    <a:pt x="2058231" y="3555834"/>
                  </a:cubicBezTo>
                  <a:cubicBezTo>
                    <a:pt x="2058231" y="3566216"/>
                    <a:pt x="2047849" y="3576598"/>
                    <a:pt x="2037467" y="3576598"/>
                  </a:cubicBezTo>
                  <a:cubicBezTo>
                    <a:pt x="2024489" y="3576598"/>
                    <a:pt x="2014107" y="3566216"/>
                    <a:pt x="2016703" y="3555834"/>
                  </a:cubicBezTo>
                  <a:cubicBezTo>
                    <a:pt x="2016703" y="3545452"/>
                    <a:pt x="2024489" y="3535070"/>
                    <a:pt x="2037467" y="3535070"/>
                  </a:cubicBezTo>
                  <a:close/>
                  <a:moveTo>
                    <a:pt x="1738983" y="3529879"/>
                  </a:moveTo>
                  <a:lnTo>
                    <a:pt x="1728107" y="3545451"/>
                  </a:lnTo>
                  <a:lnTo>
                    <a:pt x="1728603" y="3545451"/>
                  </a:lnTo>
                  <a:lnTo>
                    <a:pt x="1749776" y="3539101"/>
                  </a:lnTo>
                  <a:close/>
                  <a:moveTo>
                    <a:pt x="1591042" y="3527285"/>
                  </a:moveTo>
                  <a:cubicBezTo>
                    <a:pt x="1606615" y="3527285"/>
                    <a:pt x="1622188" y="3540261"/>
                    <a:pt x="1622188" y="3558431"/>
                  </a:cubicBezTo>
                  <a:cubicBezTo>
                    <a:pt x="1622188" y="3576598"/>
                    <a:pt x="1609209" y="3592171"/>
                    <a:pt x="1591042" y="3592171"/>
                  </a:cubicBezTo>
                  <a:cubicBezTo>
                    <a:pt x="1572872" y="3592171"/>
                    <a:pt x="1559896" y="3574004"/>
                    <a:pt x="1559896" y="3558431"/>
                  </a:cubicBezTo>
                  <a:cubicBezTo>
                    <a:pt x="1559896" y="3542858"/>
                    <a:pt x="1572872" y="3527285"/>
                    <a:pt x="1591042" y="3527285"/>
                  </a:cubicBezTo>
                  <a:close/>
                  <a:moveTo>
                    <a:pt x="721549" y="3519496"/>
                  </a:moveTo>
                  <a:cubicBezTo>
                    <a:pt x="744910" y="3519496"/>
                    <a:pt x="765674" y="3540260"/>
                    <a:pt x="765674" y="3563618"/>
                  </a:cubicBezTo>
                  <a:cubicBezTo>
                    <a:pt x="765674" y="3586979"/>
                    <a:pt x="747504" y="3607743"/>
                    <a:pt x="721549" y="3607743"/>
                  </a:cubicBezTo>
                  <a:cubicBezTo>
                    <a:pt x="698191" y="3607743"/>
                    <a:pt x="677427" y="3586979"/>
                    <a:pt x="677427" y="3563618"/>
                  </a:cubicBezTo>
                  <a:cubicBezTo>
                    <a:pt x="677427" y="3540260"/>
                    <a:pt x="695594" y="3519496"/>
                    <a:pt x="721549" y="3519496"/>
                  </a:cubicBezTo>
                  <a:close/>
                  <a:moveTo>
                    <a:pt x="1450884" y="3467586"/>
                  </a:moveTo>
                  <a:cubicBezTo>
                    <a:pt x="1458669" y="3467586"/>
                    <a:pt x="1463860" y="3472777"/>
                    <a:pt x="1463860" y="3480562"/>
                  </a:cubicBezTo>
                  <a:cubicBezTo>
                    <a:pt x="1463860" y="3488350"/>
                    <a:pt x="1458669" y="3493541"/>
                    <a:pt x="1450884" y="3493541"/>
                  </a:cubicBezTo>
                  <a:cubicBezTo>
                    <a:pt x="1450884" y="3493541"/>
                    <a:pt x="1448287" y="3493541"/>
                    <a:pt x="1448287" y="3493541"/>
                  </a:cubicBezTo>
                  <a:cubicBezTo>
                    <a:pt x="1461266" y="3498732"/>
                    <a:pt x="1471648" y="3506517"/>
                    <a:pt x="1479433" y="3519496"/>
                  </a:cubicBezTo>
                  <a:cubicBezTo>
                    <a:pt x="1484624" y="3516899"/>
                    <a:pt x="1492412" y="3514305"/>
                    <a:pt x="1500197" y="3514305"/>
                  </a:cubicBezTo>
                  <a:cubicBezTo>
                    <a:pt x="1528749" y="3514305"/>
                    <a:pt x="1549513" y="3537663"/>
                    <a:pt x="1549513" y="3563618"/>
                  </a:cubicBezTo>
                  <a:cubicBezTo>
                    <a:pt x="1549513" y="3579191"/>
                    <a:pt x="1544322" y="3592169"/>
                    <a:pt x="1533940" y="3599955"/>
                  </a:cubicBezTo>
                  <a:cubicBezTo>
                    <a:pt x="1536534" y="3597360"/>
                    <a:pt x="1539131" y="3597360"/>
                    <a:pt x="1541725" y="3597360"/>
                  </a:cubicBezTo>
                  <a:cubicBezTo>
                    <a:pt x="1557298" y="3597360"/>
                    <a:pt x="1570277" y="3610337"/>
                    <a:pt x="1570277" y="3625909"/>
                  </a:cubicBezTo>
                  <a:cubicBezTo>
                    <a:pt x="1570277" y="3641482"/>
                    <a:pt x="1557298" y="3654461"/>
                    <a:pt x="1541725" y="3654461"/>
                  </a:cubicBezTo>
                  <a:cubicBezTo>
                    <a:pt x="1526152" y="3654461"/>
                    <a:pt x="1513176" y="3641482"/>
                    <a:pt x="1513176" y="3625909"/>
                  </a:cubicBezTo>
                  <a:cubicBezTo>
                    <a:pt x="1513176" y="3618124"/>
                    <a:pt x="1515770" y="3612933"/>
                    <a:pt x="1520961" y="3607742"/>
                  </a:cubicBezTo>
                  <a:cubicBezTo>
                    <a:pt x="1515770" y="3607742"/>
                    <a:pt x="1507985" y="3610337"/>
                    <a:pt x="1502794" y="3610337"/>
                  </a:cubicBezTo>
                  <a:cubicBezTo>
                    <a:pt x="1484624" y="3610337"/>
                    <a:pt x="1469051" y="3599955"/>
                    <a:pt x="1461266" y="3586979"/>
                  </a:cubicBezTo>
                  <a:cubicBezTo>
                    <a:pt x="1453478" y="3592169"/>
                    <a:pt x="1443096" y="3594764"/>
                    <a:pt x="1435311" y="3594764"/>
                  </a:cubicBezTo>
                  <a:cubicBezTo>
                    <a:pt x="1406760" y="3594764"/>
                    <a:pt x="1383402" y="3571406"/>
                    <a:pt x="1383402" y="3542854"/>
                  </a:cubicBezTo>
                  <a:cubicBezTo>
                    <a:pt x="1383402" y="3514305"/>
                    <a:pt x="1406760" y="3490944"/>
                    <a:pt x="1435311" y="3490944"/>
                  </a:cubicBezTo>
                  <a:cubicBezTo>
                    <a:pt x="1437905" y="3490944"/>
                    <a:pt x="1443096" y="3493541"/>
                    <a:pt x="1445693" y="3493541"/>
                  </a:cubicBezTo>
                  <a:cubicBezTo>
                    <a:pt x="1440502" y="3490944"/>
                    <a:pt x="1437905" y="3485753"/>
                    <a:pt x="1437905" y="3480562"/>
                  </a:cubicBezTo>
                  <a:cubicBezTo>
                    <a:pt x="1437905" y="3472777"/>
                    <a:pt x="1443096" y="3467586"/>
                    <a:pt x="1450884" y="3467586"/>
                  </a:cubicBezTo>
                  <a:close/>
                  <a:moveTo>
                    <a:pt x="334817" y="3418274"/>
                  </a:moveTo>
                  <a:cubicBezTo>
                    <a:pt x="390722" y="3418274"/>
                    <a:pt x="436043" y="3463593"/>
                    <a:pt x="436043" y="3519497"/>
                  </a:cubicBezTo>
                  <a:cubicBezTo>
                    <a:pt x="436043" y="3575402"/>
                    <a:pt x="390722" y="3620723"/>
                    <a:pt x="334817" y="3620723"/>
                  </a:cubicBezTo>
                  <a:cubicBezTo>
                    <a:pt x="278913" y="3620723"/>
                    <a:pt x="233595" y="3575402"/>
                    <a:pt x="233595" y="3519497"/>
                  </a:cubicBezTo>
                  <a:cubicBezTo>
                    <a:pt x="233595" y="3463593"/>
                    <a:pt x="278913" y="3418274"/>
                    <a:pt x="334817" y="3418274"/>
                  </a:cubicBezTo>
                  <a:close/>
                  <a:moveTo>
                    <a:pt x="451617" y="3400104"/>
                  </a:moveTo>
                  <a:cubicBezTo>
                    <a:pt x="464596" y="3400104"/>
                    <a:pt x="474978" y="3407889"/>
                    <a:pt x="474978" y="3423462"/>
                  </a:cubicBezTo>
                  <a:cubicBezTo>
                    <a:pt x="474978" y="3436441"/>
                    <a:pt x="464596" y="3446823"/>
                    <a:pt x="451617" y="3446823"/>
                  </a:cubicBezTo>
                  <a:cubicBezTo>
                    <a:pt x="438641" y="3446823"/>
                    <a:pt x="428259" y="3436441"/>
                    <a:pt x="428259" y="3423462"/>
                  </a:cubicBezTo>
                  <a:cubicBezTo>
                    <a:pt x="428259" y="3410486"/>
                    <a:pt x="438641" y="3400104"/>
                    <a:pt x="451617" y="3400104"/>
                  </a:cubicBezTo>
                  <a:close/>
                  <a:moveTo>
                    <a:pt x="1030415" y="3363767"/>
                  </a:moveTo>
                  <a:cubicBezTo>
                    <a:pt x="1041881" y="3363767"/>
                    <a:pt x="1051179" y="3373062"/>
                    <a:pt x="1051179" y="3384531"/>
                  </a:cubicBezTo>
                  <a:cubicBezTo>
                    <a:pt x="1051179" y="3395998"/>
                    <a:pt x="1041881" y="3405295"/>
                    <a:pt x="1030415" y="3405295"/>
                  </a:cubicBezTo>
                  <a:cubicBezTo>
                    <a:pt x="1018945" y="3405295"/>
                    <a:pt x="1009651" y="3395998"/>
                    <a:pt x="1009651" y="3384531"/>
                  </a:cubicBezTo>
                  <a:cubicBezTo>
                    <a:pt x="1009651" y="3373062"/>
                    <a:pt x="1018945" y="3363767"/>
                    <a:pt x="1030415" y="3363767"/>
                  </a:cubicBezTo>
                  <a:close/>
                  <a:moveTo>
                    <a:pt x="2424195" y="3322239"/>
                  </a:moveTo>
                  <a:cubicBezTo>
                    <a:pt x="2421601" y="3327429"/>
                    <a:pt x="2416410" y="3330023"/>
                    <a:pt x="2411219" y="3335215"/>
                  </a:cubicBezTo>
                  <a:cubicBezTo>
                    <a:pt x="2413814" y="3332621"/>
                    <a:pt x="2419004" y="3332621"/>
                    <a:pt x="2424195" y="3330023"/>
                  </a:cubicBezTo>
                  <a:close/>
                  <a:moveTo>
                    <a:pt x="142751" y="3319644"/>
                  </a:moveTo>
                  <a:cubicBezTo>
                    <a:pt x="184279" y="3319644"/>
                    <a:pt x="218022" y="3350790"/>
                    <a:pt x="218022" y="3394912"/>
                  </a:cubicBezTo>
                  <a:cubicBezTo>
                    <a:pt x="218022" y="3436440"/>
                    <a:pt x="184279" y="3470183"/>
                    <a:pt x="142751" y="3470183"/>
                  </a:cubicBezTo>
                  <a:cubicBezTo>
                    <a:pt x="101223" y="3470183"/>
                    <a:pt x="67483" y="3436440"/>
                    <a:pt x="67483" y="3394912"/>
                  </a:cubicBezTo>
                  <a:cubicBezTo>
                    <a:pt x="67483" y="3353384"/>
                    <a:pt x="101223" y="3319644"/>
                    <a:pt x="142751" y="3319644"/>
                  </a:cubicBezTo>
                  <a:close/>
                  <a:moveTo>
                    <a:pt x="659257" y="3304072"/>
                  </a:moveTo>
                  <a:cubicBezTo>
                    <a:pt x="682615" y="3304072"/>
                    <a:pt x="700785" y="3322239"/>
                    <a:pt x="700785" y="3345600"/>
                  </a:cubicBezTo>
                  <a:cubicBezTo>
                    <a:pt x="700785" y="3368958"/>
                    <a:pt x="682615" y="3387128"/>
                    <a:pt x="659257" y="3387128"/>
                  </a:cubicBezTo>
                  <a:cubicBezTo>
                    <a:pt x="635896" y="3387128"/>
                    <a:pt x="617729" y="3368958"/>
                    <a:pt x="617729" y="3345600"/>
                  </a:cubicBezTo>
                  <a:cubicBezTo>
                    <a:pt x="617729" y="3322239"/>
                    <a:pt x="635896" y="3304072"/>
                    <a:pt x="659257" y="3304072"/>
                  </a:cubicBezTo>
                  <a:close/>
                  <a:moveTo>
                    <a:pt x="578795" y="3285902"/>
                  </a:moveTo>
                  <a:cubicBezTo>
                    <a:pt x="594368" y="3285902"/>
                    <a:pt x="604750" y="3298878"/>
                    <a:pt x="607347" y="3314451"/>
                  </a:cubicBezTo>
                  <a:cubicBezTo>
                    <a:pt x="607347" y="3330024"/>
                    <a:pt x="594368" y="3343003"/>
                    <a:pt x="578795" y="3343003"/>
                  </a:cubicBezTo>
                  <a:cubicBezTo>
                    <a:pt x="563222" y="3343003"/>
                    <a:pt x="550246" y="3330024"/>
                    <a:pt x="550246" y="3314451"/>
                  </a:cubicBezTo>
                  <a:cubicBezTo>
                    <a:pt x="550246" y="3298878"/>
                    <a:pt x="563222" y="3285902"/>
                    <a:pt x="578795" y="3285902"/>
                  </a:cubicBezTo>
                  <a:close/>
                  <a:moveTo>
                    <a:pt x="846133" y="3270328"/>
                  </a:moveTo>
                  <a:cubicBezTo>
                    <a:pt x="859112" y="3270328"/>
                    <a:pt x="869494" y="3280710"/>
                    <a:pt x="869494" y="3293686"/>
                  </a:cubicBezTo>
                  <a:cubicBezTo>
                    <a:pt x="869494" y="3296283"/>
                    <a:pt x="866897" y="3298877"/>
                    <a:pt x="866897" y="3301474"/>
                  </a:cubicBezTo>
                  <a:cubicBezTo>
                    <a:pt x="874685" y="3288495"/>
                    <a:pt x="890258" y="3280710"/>
                    <a:pt x="905831" y="3280710"/>
                  </a:cubicBezTo>
                  <a:cubicBezTo>
                    <a:pt x="931786" y="3280710"/>
                    <a:pt x="952550" y="3301474"/>
                    <a:pt x="952550" y="3327429"/>
                  </a:cubicBezTo>
                  <a:cubicBezTo>
                    <a:pt x="952550" y="3348193"/>
                    <a:pt x="936977" y="3366360"/>
                    <a:pt x="918807" y="3371551"/>
                  </a:cubicBezTo>
                  <a:cubicBezTo>
                    <a:pt x="931786" y="3384530"/>
                    <a:pt x="939571" y="3400103"/>
                    <a:pt x="939571" y="3418270"/>
                  </a:cubicBezTo>
                  <a:cubicBezTo>
                    <a:pt x="939571" y="3452013"/>
                    <a:pt x="911022" y="3480562"/>
                    <a:pt x="874685" y="3480562"/>
                  </a:cubicBezTo>
                  <a:cubicBezTo>
                    <a:pt x="840942" y="3480562"/>
                    <a:pt x="812393" y="3452013"/>
                    <a:pt x="812393" y="3418270"/>
                  </a:cubicBezTo>
                  <a:cubicBezTo>
                    <a:pt x="812393" y="3384530"/>
                    <a:pt x="838348" y="3358575"/>
                    <a:pt x="869494" y="3355978"/>
                  </a:cubicBezTo>
                  <a:cubicBezTo>
                    <a:pt x="861706" y="3348193"/>
                    <a:pt x="859112" y="3337811"/>
                    <a:pt x="859112" y="3327429"/>
                  </a:cubicBezTo>
                  <a:cubicBezTo>
                    <a:pt x="859112" y="3322238"/>
                    <a:pt x="859112" y="3314450"/>
                    <a:pt x="861706" y="3309259"/>
                  </a:cubicBezTo>
                  <a:cubicBezTo>
                    <a:pt x="859112" y="3314450"/>
                    <a:pt x="851324" y="3319641"/>
                    <a:pt x="843539" y="3319641"/>
                  </a:cubicBezTo>
                  <a:cubicBezTo>
                    <a:pt x="830560" y="3319641"/>
                    <a:pt x="820178" y="3309259"/>
                    <a:pt x="820178" y="3296283"/>
                  </a:cubicBezTo>
                  <a:cubicBezTo>
                    <a:pt x="820178" y="3280710"/>
                    <a:pt x="833157" y="3270328"/>
                    <a:pt x="846133" y="3270328"/>
                  </a:cubicBezTo>
                  <a:close/>
                  <a:moveTo>
                    <a:pt x="1253627" y="3267732"/>
                  </a:moveTo>
                  <a:lnTo>
                    <a:pt x="1258818" y="3272923"/>
                  </a:lnTo>
                  <a:lnTo>
                    <a:pt x="1258818" y="3267732"/>
                  </a:lnTo>
                  <a:close/>
                  <a:moveTo>
                    <a:pt x="1030411" y="3262543"/>
                  </a:moveTo>
                  <a:cubicBezTo>
                    <a:pt x="1051175" y="3262543"/>
                    <a:pt x="1069345" y="3278116"/>
                    <a:pt x="1069345" y="3301474"/>
                  </a:cubicBezTo>
                  <a:cubicBezTo>
                    <a:pt x="1069345" y="3324835"/>
                    <a:pt x="1051175" y="3340408"/>
                    <a:pt x="1030411" y="3340408"/>
                  </a:cubicBezTo>
                  <a:cubicBezTo>
                    <a:pt x="1009647" y="3340408"/>
                    <a:pt x="991480" y="3324835"/>
                    <a:pt x="991480" y="3301474"/>
                  </a:cubicBezTo>
                  <a:cubicBezTo>
                    <a:pt x="991480" y="3280710"/>
                    <a:pt x="1009647" y="3262543"/>
                    <a:pt x="1030411" y="3262543"/>
                  </a:cubicBezTo>
                  <a:close/>
                  <a:moveTo>
                    <a:pt x="2213962" y="3244373"/>
                  </a:moveTo>
                  <a:cubicBezTo>
                    <a:pt x="2216556" y="3249565"/>
                    <a:pt x="2219153" y="3254756"/>
                    <a:pt x="2219153" y="3259947"/>
                  </a:cubicBezTo>
                  <a:cubicBezTo>
                    <a:pt x="2219153" y="3272923"/>
                    <a:pt x="2211364" y="3283305"/>
                    <a:pt x="2200982" y="3288496"/>
                  </a:cubicBezTo>
                  <a:cubicBezTo>
                    <a:pt x="2206173" y="3293687"/>
                    <a:pt x="2211364" y="3298878"/>
                    <a:pt x="2216556" y="3306666"/>
                  </a:cubicBezTo>
                  <a:lnTo>
                    <a:pt x="2219153" y="3306666"/>
                  </a:lnTo>
                  <a:cubicBezTo>
                    <a:pt x="2239917" y="3306666"/>
                    <a:pt x="2260680" y="3317048"/>
                    <a:pt x="2273657" y="3332621"/>
                  </a:cubicBezTo>
                  <a:lnTo>
                    <a:pt x="2278848" y="3332621"/>
                  </a:lnTo>
                  <a:lnTo>
                    <a:pt x="2286635" y="3324833"/>
                  </a:lnTo>
                  <a:cubicBezTo>
                    <a:pt x="2260680" y="3306666"/>
                    <a:pt x="2242511" y="3278113"/>
                    <a:pt x="2239917" y="3244373"/>
                  </a:cubicBezTo>
                  <a:cubicBezTo>
                    <a:pt x="2234725" y="3246968"/>
                    <a:pt x="2232128" y="3246968"/>
                    <a:pt x="2226938" y="3246968"/>
                  </a:cubicBezTo>
                  <a:cubicBezTo>
                    <a:pt x="2221747" y="3246968"/>
                    <a:pt x="2219153" y="3246968"/>
                    <a:pt x="2213962" y="3244373"/>
                  </a:cubicBezTo>
                  <a:close/>
                  <a:moveTo>
                    <a:pt x="1178356" y="3239183"/>
                  </a:moveTo>
                  <a:cubicBezTo>
                    <a:pt x="1167974" y="3257350"/>
                    <a:pt x="1149807" y="3272923"/>
                    <a:pt x="1129043" y="3278113"/>
                  </a:cubicBezTo>
                  <a:cubicBezTo>
                    <a:pt x="1126446" y="3288496"/>
                    <a:pt x="1116064" y="3296283"/>
                    <a:pt x="1105682" y="3298878"/>
                  </a:cubicBezTo>
                  <a:cubicBezTo>
                    <a:pt x="1121255" y="3301474"/>
                    <a:pt x="1134233" y="3309260"/>
                    <a:pt x="1142019" y="3319642"/>
                  </a:cubicBezTo>
                  <a:cubicBezTo>
                    <a:pt x="1144616" y="3288496"/>
                    <a:pt x="1167974" y="3262541"/>
                    <a:pt x="1196526" y="3254756"/>
                  </a:cubicBezTo>
                  <a:cubicBezTo>
                    <a:pt x="1188738" y="3249565"/>
                    <a:pt x="1183547" y="3244373"/>
                    <a:pt x="1178356" y="3239183"/>
                  </a:cubicBezTo>
                  <a:close/>
                  <a:moveTo>
                    <a:pt x="1998534" y="3200249"/>
                  </a:moveTo>
                  <a:cubicBezTo>
                    <a:pt x="1998534" y="3205440"/>
                    <a:pt x="1995940" y="3213227"/>
                    <a:pt x="1993343" y="3218418"/>
                  </a:cubicBezTo>
                  <a:cubicBezTo>
                    <a:pt x="1993343" y="3215822"/>
                    <a:pt x="1995940" y="3215822"/>
                    <a:pt x="1998534" y="3215822"/>
                  </a:cubicBezTo>
                  <a:cubicBezTo>
                    <a:pt x="2003725" y="3213227"/>
                    <a:pt x="2008916" y="3210631"/>
                    <a:pt x="2016703" y="3210631"/>
                  </a:cubicBezTo>
                  <a:cubicBezTo>
                    <a:pt x="2011512" y="3208037"/>
                    <a:pt x="2008916" y="3205440"/>
                    <a:pt x="2006321" y="3202846"/>
                  </a:cubicBezTo>
                  <a:cubicBezTo>
                    <a:pt x="2003725" y="3202846"/>
                    <a:pt x="2001131" y="3200249"/>
                    <a:pt x="1998534" y="3200249"/>
                  </a:cubicBezTo>
                  <a:close/>
                  <a:moveTo>
                    <a:pt x="1847995" y="3195061"/>
                  </a:moveTo>
                  <a:cubicBezTo>
                    <a:pt x="1860971" y="3195061"/>
                    <a:pt x="1873950" y="3205443"/>
                    <a:pt x="1873950" y="3221016"/>
                  </a:cubicBezTo>
                  <a:cubicBezTo>
                    <a:pt x="1873950" y="3236589"/>
                    <a:pt x="1863568" y="3246971"/>
                    <a:pt x="1847995" y="3246971"/>
                  </a:cubicBezTo>
                  <a:cubicBezTo>
                    <a:pt x="1832422" y="3246971"/>
                    <a:pt x="1822040" y="3236589"/>
                    <a:pt x="1822040" y="3221016"/>
                  </a:cubicBezTo>
                  <a:cubicBezTo>
                    <a:pt x="1822040" y="3205443"/>
                    <a:pt x="1835016" y="3195061"/>
                    <a:pt x="1847995" y="3195061"/>
                  </a:cubicBezTo>
                  <a:close/>
                  <a:moveTo>
                    <a:pt x="599561" y="3184678"/>
                  </a:moveTo>
                  <a:cubicBezTo>
                    <a:pt x="612537" y="3184678"/>
                    <a:pt x="620325" y="3195060"/>
                    <a:pt x="620325" y="3205442"/>
                  </a:cubicBezTo>
                  <a:cubicBezTo>
                    <a:pt x="620325" y="3215824"/>
                    <a:pt x="612537" y="3223609"/>
                    <a:pt x="599561" y="3226206"/>
                  </a:cubicBezTo>
                  <a:cubicBezTo>
                    <a:pt x="586582" y="3226206"/>
                    <a:pt x="578797" y="3215824"/>
                    <a:pt x="578797" y="3205442"/>
                  </a:cubicBezTo>
                  <a:cubicBezTo>
                    <a:pt x="578797" y="3192463"/>
                    <a:pt x="589179" y="3184678"/>
                    <a:pt x="599561" y="3184678"/>
                  </a:cubicBezTo>
                  <a:close/>
                  <a:moveTo>
                    <a:pt x="2255489" y="3114599"/>
                  </a:moveTo>
                  <a:cubicBezTo>
                    <a:pt x="2252893" y="3119790"/>
                    <a:pt x="2247702" y="3124981"/>
                    <a:pt x="2242511" y="3130171"/>
                  </a:cubicBezTo>
                  <a:cubicBezTo>
                    <a:pt x="2245108" y="3132766"/>
                    <a:pt x="2245108" y="3135362"/>
                    <a:pt x="2245108" y="3137956"/>
                  </a:cubicBezTo>
                  <a:cubicBezTo>
                    <a:pt x="2245108" y="3148339"/>
                    <a:pt x="2237319" y="3156127"/>
                    <a:pt x="2226938" y="3156127"/>
                  </a:cubicBezTo>
                  <a:cubicBezTo>
                    <a:pt x="2221747" y="3156127"/>
                    <a:pt x="2216556" y="3153530"/>
                    <a:pt x="2213962" y="3148339"/>
                  </a:cubicBezTo>
                  <a:cubicBezTo>
                    <a:pt x="2203579" y="3153530"/>
                    <a:pt x="2193197" y="3156127"/>
                    <a:pt x="2182815" y="3156127"/>
                  </a:cubicBezTo>
                  <a:cubicBezTo>
                    <a:pt x="2169837" y="3163912"/>
                    <a:pt x="2156861" y="3169103"/>
                    <a:pt x="2141287" y="3169103"/>
                  </a:cubicBezTo>
                  <a:cubicBezTo>
                    <a:pt x="2128308" y="3169103"/>
                    <a:pt x="2115332" y="3166509"/>
                    <a:pt x="2104951" y="3161317"/>
                  </a:cubicBezTo>
                  <a:cubicBezTo>
                    <a:pt x="2110142" y="3171700"/>
                    <a:pt x="2115332" y="3182082"/>
                    <a:pt x="2115332" y="3192463"/>
                  </a:cubicBezTo>
                  <a:cubicBezTo>
                    <a:pt x="2115332" y="3202846"/>
                    <a:pt x="2112736" y="3213227"/>
                    <a:pt x="2104951" y="3221012"/>
                  </a:cubicBezTo>
                  <a:lnTo>
                    <a:pt x="2112736" y="3228801"/>
                  </a:lnTo>
                  <a:lnTo>
                    <a:pt x="2123117" y="3228801"/>
                  </a:lnTo>
                  <a:cubicBezTo>
                    <a:pt x="2136097" y="3228801"/>
                    <a:pt x="2151669" y="3233992"/>
                    <a:pt x="2162052" y="3241777"/>
                  </a:cubicBezTo>
                  <a:cubicBezTo>
                    <a:pt x="2167242" y="3233992"/>
                    <a:pt x="2177624" y="3228801"/>
                    <a:pt x="2185409" y="3223610"/>
                  </a:cubicBezTo>
                  <a:cubicBezTo>
                    <a:pt x="2190601" y="3223610"/>
                    <a:pt x="2195792" y="3226204"/>
                    <a:pt x="2200982" y="3228801"/>
                  </a:cubicBezTo>
                  <a:cubicBezTo>
                    <a:pt x="2198388" y="3223610"/>
                    <a:pt x="2195792" y="3218418"/>
                    <a:pt x="2195792" y="3213227"/>
                  </a:cubicBezTo>
                  <a:cubicBezTo>
                    <a:pt x="2195792" y="3195057"/>
                    <a:pt x="2208771" y="3182082"/>
                    <a:pt x="2226938" y="3182082"/>
                  </a:cubicBezTo>
                  <a:cubicBezTo>
                    <a:pt x="2234725" y="3182082"/>
                    <a:pt x="2242511" y="3184676"/>
                    <a:pt x="2247702" y="3189867"/>
                  </a:cubicBezTo>
                  <a:cubicBezTo>
                    <a:pt x="2255489" y="3171700"/>
                    <a:pt x="2265871" y="3158721"/>
                    <a:pt x="2278848" y="3145745"/>
                  </a:cubicBezTo>
                  <a:lnTo>
                    <a:pt x="2278848" y="3143148"/>
                  </a:lnTo>
                  <a:cubicBezTo>
                    <a:pt x="2278848" y="3135362"/>
                    <a:pt x="2281444" y="3127575"/>
                    <a:pt x="2284038" y="3119790"/>
                  </a:cubicBezTo>
                  <a:cubicBezTo>
                    <a:pt x="2281444" y="3122384"/>
                    <a:pt x="2278848" y="3122384"/>
                    <a:pt x="2276253" y="3122384"/>
                  </a:cubicBezTo>
                  <a:cubicBezTo>
                    <a:pt x="2268465" y="3122384"/>
                    <a:pt x="2260680" y="3119790"/>
                    <a:pt x="2255489" y="3114599"/>
                  </a:cubicBezTo>
                  <a:close/>
                  <a:moveTo>
                    <a:pt x="1541726" y="3039330"/>
                  </a:moveTo>
                  <a:cubicBezTo>
                    <a:pt x="1549511" y="3039330"/>
                    <a:pt x="1557299" y="3047115"/>
                    <a:pt x="1557299" y="3054903"/>
                  </a:cubicBezTo>
                  <a:cubicBezTo>
                    <a:pt x="1557299" y="3062688"/>
                    <a:pt x="1549511" y="3070476"/>
                    <a:pt x="1541726" y="3070476"/>
                  </a:cubicBezTo>
                  <a:cubicBezTo>
                    <a:pt x="1533938" y="3070476"/>
                    <a:pt x="1526153" y="3062688"/>
                    <a:pt x="1526153" y="3054903"/>
                  </a:cubicBezTo>
                  <a:cubicBezTo>
                    <a:pt x="1526153" y="3047115"/>
                    <a:pt x="1533938" y="3039330"/>
                    <a:pt x="1541726" y="3039330"/>
                  </a:cubicBezTo>
                  <a:close/>
                  <a:moveTo>
                    <a:pt x="376348" y="3021160"/>
                  </a:moveTo>
                  <a:cubicBezTo>
                    <a:pt x="415279" y="3021160"/>
                    <a:pt x="446425" y="3052306"/>
                    <a:pt x="449022" y="3093834"/>
                  </a:cubicBezTo>
                  <a:cubicBezTo>
                    <a:pt x="449022" y="3135362"/>
                    <a:pt x="415279" y="3166508"/>
                    <a:pt x="376348" y="3166508"/>
                  </a:cubicBezTo>
                  <a:cubicBezTo>
                    <a:pt x="334820" y="3166508"/>
                    <a:pt x="303674" y="3132765"/>
                    <a:pt x="303674" y="3093834"/>
                  </a:cubicBezTo>
                  <a:cubicBezTo>
                    <a:pt x="303674" y="3052306"/>
                    <a:pt x="337414" y="3021160"/>
                    <a:pt x="376348" y="3021160"/>
                  </a:cubicBezTo>
                  <a:close/>
                  <a:moveTo>
                    <a:pt x="72675" y="2995205"/>
                  </a:moveTo>
                  <a:cubicBezTo>
                    <a:pt x="96036" y="2995205"/>
                    <a:pt x="116800" y="3013372"/>
                    <a:pt x="116800" y="3039327"/>
                  </a:cubicBezTo>
                  <a:cubicBezTo>
                    <a:pt x="116800" y="3065282"/>
                    <a:pt x="96036" y="3086046"/>
                    <a:pt x="72675" y="3083452"/>
                  </a:cubicBezTo>
                  <a:cubicBezTo>
                    <a:pt x="49317" y="3083452"/>
                    <a:pt x="28553" y="3065282"/>
                    <a:pt x="28553" y="3039327"/>
                  </a:cubicBezTo>
                  <a:cubicBezTo>
                    <a:pt x="28553" y="3015969"/>
                    <a:pt x="46720" y="2995205"/>
                    <a:pt x="72675" y="2995205"/>
                  </a:cubicBezTo>
                  <a:close/>
                  <a:moveTo>
                    <a:pt x="1126447" y="2990014"/>
                  </a:moveTo>
                  <a:cubicBezTo>
                    <a:pt x="1162784" y="2990014"/>
                    <a:pt x="1191336" y="3018563"/>
                    <a:pt x="1191336" y="3054900"/>
                  </a:cubicBezTo>
                  <a:cubicBezTo>
                    <a:pt x="1191336" y="3091237"/>
                    <a:pt x="1162784" y="3119789"/>
                    <a:pt x="1126447" y="3119789"/>
                  </a:cubicBezTo>
                  <a:cubicBezTo>
                    <a:pt x="1090110" y="3119789"/>
                    <a:pt x="1061561" y="3091237"/>
                    <a:pt x="1061561" y="3054900"/>
                  </a:cubicBezTo>
                  <a:cubicBezTo>
                    <a:pt x="1061561" y="3018563"/>
                    <a:pt x="1090110" y="2990014"/>
                    <a:pt x="1126447" y="2990014"/>
                  </a:cubicBezTo>
                  <a:close/>
                  <a:moveTo>
                    <a:pt x="602156" y="2966657"/>
                  </a:moveTo>
                  <a:cubicBezTo>
                    <a:pt x="641087" y="2966657"/>
                    <a:pt x="669639" y="2997803"/>
                    <a:pt x="669639" y="3034140"/>
                  </a:cubicBezTo>
                  <a:cubicBezTo>
                    <a:pt x="669639" y="3073071"/>
                    <a:pt x="638493" y="3101623"/>
                    <a:pt x="602156" y="3101623"/>
                  </a:cubicBezTo>
                  <a:cubicBezTo>
                    <a:pt x="565819" y="3101623"/>
                    <a:pt x="534673" y="3073071"/>
                    <a:pt x="534673" y="3034140"/>
                  </a:cubicBezTo>
                  <a:cubicBezTo>
                    <a:pt x="534673" y="2995206"/>
                    <a:pt x="565819" y="2966657"/>
                    <a:pt x="602156" y="2966657"/>
                  </a:cubicBezTo>
                  <a:close/>
                  <a:moveTo>
                    <a:pt x="1565084" y="2940702"/>
                  </a:moveTo>
                  <a:cubicBezTo>
                    <a:pt x="1580657" y="2940702"/>
                    <a:pt x="1593636" y="2953678"/>
                    <a:pt x="1593636" y="2969251"/>
                  </a:cubicBezTo>
                  <a:cubicBezTo>
                    <a:pt x="1593636" y="2984824"/>
                    <a:pt x="1580657" y="2997803"/>
                    <a:pt x="1565084" y="2997803"/>
                  </a:cubicBezTo>
                  <a:cubicBezTo>
                    <a:pt x="1549511" y="2997803"/>
                    <a:pt x="1536535" y="2984824"/>
                    <a:pt x="1536535" y="2969251"/>
                  </a:cubicBezTo>
                  <a:cubicBezTo>
                    <a:pt x="1536535" y="2953678"/>
                    <a:pt x="1549511" y="2940702"/>
                    <a:pt x="1565084" y="2940702"/>
                  </a:cubicBezTo>
                  <a:close/>
                  <a:moveTo>
                    <a:pt x="2115332" y="2906959"/>
                  </a:moveTo>
                  <a:cubicBezTo>
                    <a:pt x="2107545" y="2919935"/>
                    <a:pt x="2097162" y="2930317"/>
                    <a:pt x="2084186" y="2935508"/>
                  </a:cubicBezTo>
                  <a:cubicBezTo>
                    <a:pt x="2089377" y="2940699"/>
                    <a:pt x="2091971" y="2945889"/>
                    <a:pt x="2091971" y="2951081"/>
                  </a:cubicBezTo>
                  <a:cubicBezTo>
                    <a:pt x="2091971" y="2961463"/>
                    <a:pt x="2081590" y="2971845"/>
                    <a:pt x="2071207" y="2971845"/>
                  </a:cubicBezTo>
                  <a:cubicBezTo>
                    <a:pt x="2060826" y="2971845"/>
                    <a:pt x="2050444" y="2961463"/>
                    <a:pt x="2050444" y="2951081"/>
                  </a:cubicBezTo>
                  <a:cubicBezTo>
                    <a:pt x="2050444" y="2948487"/>
                    <a:pt x="2050444" y="2943295"/>
                    <a:pt x="2053041" y="2940699"/>
                  </a:cubicBezTo>
                  <a:cubicBezTo>
                    <a:pt x="2042659" y="2940699"/>
                    <a:pt x="2034871" y="2938104"/>
                    <a:pt x="2027086" y="2932914"/>
                  </a:cubicBezTo>
                  <a:cubicBezTo>
                    <a:pt x="2027086" y="2938104"/>
                    <a:pt x="2029680" y="2943295"/>
                    <a:pt x="2029680" y="2951081"/>
                  </a:cubicBezTo>
                  <a:cubicBezTo>
                    <a:pt x="2029680" y="2987418"/>
                    <a:pt x="2001131" y="3015970"/>
                    <a:pt x="1964794" y="3015970"/>
                  </a:cubicBezTo>
                  <a:cubicBezTo>
                    <a:pt x="1941433" y="3015970"/>
                    <a:pt x="1918075" y="3000397"/>
                    <a:pt x="1907693" y="2979633"/>
                  </a:cubicBezTo>
                  <a:cubicBezTo>
                    <a:pt x="1907693" y="2982227"/>
                    <a:pt x="1905095" y="2982227"/>
                    <a:pt x="1902501" y="2982227"/>
                  </a:cubicBezTo>
                  <a:cubicBezTo>
                    <a:pt x="1897310" y="2992609"/>
                    <a:pt x="1886929" y="3000397"/>
                    <a:pt x="1876547" y="3002991"/>
                  </a:cubicBezTo>
                  <a:cubicBezTo>
                    <a:pt x="1886929" y="3010779"/>
                    <a:pt x="1894714" y="3023755"/>
                    <a:pt x="1894714" y="3039328"/>
                  </a:cubicBezTo>
                  <a:cubicBezTo>
                    <a:pt x="1894714" y="3044519"/>
                    <a:pt x="1892120" y="3052306"/>
                    <a:pt x="1889523" y="3057498"/>
                  </a:cubicBezTo>
                  <a:cubicBezTo>
                    <a:pt x="1892120" y="3060092"/>
                    <a:pt x="1892120" y="3065283"/>
                    <a:pt x="1892120" y="3070474"/>
                  </a:cubicBezTo>
                  <a:cubicBezTo>
                    <a:pt x="1892120" y="3067880"/>
                    <a:pt x="1894714" y="3067880"/>
                    <a:pt x="1897310" y="3067880"/>
                  </a:cubicBezTo>
                  <a:cubicBezTo>
                    <a:pt x="1905095" y="3067880"/>
                    <a:pt x="1910287" y="3073071"/>
                    <a:pt x="1910287" y="3080856"/>
                  </a:cubicBezTo>
                  <a:cubicBezTo>
                    <a:pt x="1910287" y="3088644"/>
                    <a:pt x="1905095" y="3093835"/>
                    <a:pt x="1897310" y="3093835"/>
                  </a:cubicBezTo>
                  <a:cubicBezTo>
                    <a:pt x="1892120" y="3093835"/>
                    <a:pt x="1889523" y="3091238"/>
                    <a:pt x="1886929" y="3088644"/>
                  </a:cubicBezTo>
                  <a:cubicBezTo>
                    <a:pt x="1881738" y="3104216"/>
                    <a:pt x="1863568" y="3117193"/>
                    <a:pt x="1842804" y="3117193"/>
                  </a:cubicBezTo>
                  <a:cubicBezTo>
                    <a:pt x="1829828" y="3117193"/>
                    <a:pt x="1816849" y="3112001"/>
                    <a:pt x="1809064" y="3104216"/>
                  </a:cubicBezTo>
                  <a:cubicBezTo>
                    <a:pt x="1801276" y="3112001"/>
                    <a:pt x="1793491" y="3119790"/>
                    <a:pt x="1785703" y="3124981"/>
                  </a:cubicBezTo>
                  <a:cubicBezTo>
                    <a:pt x="1788299" y="3127575"/>
                    <a:pt x="1788299" y="3132766"/>
                    <a:pt x="1788299" y="3135362"/>
                  </a:cubicBezTo>
                  <a:cubicBezTo>
                    <a:pt x="1788299" y="3150936"/>
                    <a:pt x="1775321" y="3163912"/>
                    <a:pt x="1759748" y="3163912"/>
                  </a:cubicBezTo>
                  <a:cubicBezTo>
                    <a:pt x="1754557" y="3163912"/>
                    <a:pt x="1749366" y="3161317"/>
                    <a:pt x="1744175" y="3158721"/>
                  </a:cubicBezTo>
                  <a:lnTo>
                    <a:pt x="1738983" y="3158721"/>
                  </a:lnTo>
                  <a:cubicBezTo>
                    <a:pt x="1731198" y="3158721"/>
                    <a:pt x="1723411" y="3150936"/>
                    <a:pt x="1723411" y="3143148"/>
                  </a:cubicBezTo>
                  <a:cubicBezTo>
                    <a:pt x="1723411" y="3140554"/>
                    <a:pt x="1723411" y="3137956"/>
                    <a:pt x="1726008" y="3135362"/>
                  </a:cubicBezTo>
                  <a:cubicBezTo>
                    <a:pt x="1723411" y="3135362"/>
                    <a:pt x="1720817" y="3132766"/>
                    <a:pt x="1718220" y="3132766"/>
                  </a:cubicBezTo>
                  <a:cubicBezTo>
                    <a:pt x="1715626" y="3137956"/>
                    <a:pt x="1713028" y="3140554"/>
                    <a:pt x="1707838" y="3143148"/>
                  </a:cubicBezTo>
                  <a:lnTo>
                    <a:pt x="1707838" y="3145745"/>
                  </a:lnTo>
                  <a:cubicBezTo>
                    <a:pt x="1731198" y="3158721"/>
                    <a:pt x="1749366" y="3182082"/>
                    <a:pt x="1749366" y="3213227"/>
                  </a:cubicBezTo>
                  <a:cubicBezTo>
                    <a:pt x="1749366" y="3249565"/>
                    <a:pt x="1723411" y="3278113"/>
                    <a:pt x="1692265" y="3288496"/>
                  </a:cubicBezTo>
                  <a:cubicBezTo>
                    <a:pt x="1700053" y="3298878"/>
                    <a:pt x="1705243" y="3314451"/>
                    <a:pt x="1705243" y="3330023"/>
                  </a:cubicBezTo>
                  <a:lnTo>
                    <a:pt x="1705243" y="3335215"/>
                  </a:lnTo>
                  <a:cubicBezTo>
                    <a:pt x="1707838" y="3337812"/>
                    <a:pt x="1707838" y="3340406"/>
                    <a:pt x="1707838" y="3343003"/>
                  </a:cubicBezTo>
                  <a:cubicBezTo>
                    <a:pt x="1715626" y="3317048"/>
                    <a:pt x="1741581" y="3296283"/>
                    <a:pt x="1770129" y="3296283"/>
                  </a:cubicBezTo>
                  <a:cubicBezTo>
                    <a:pt x="1772727" y="3291093"/>
                    <a:pt x="1777918" y="3288496"/>
                    <a:pt x="1780512" y="3283305"/>
                  </a:cubicBezTo>
                  <a:cubicBezTo>
                    <a:pt x="1788299" y="3262541"/>
                    <a:pt x="1809064" y="3249565"/>
                    <a:pt x="1832422" y="3249565"/>
                  </a:cubicBezTo>
                  <a:cubicBezTo>
                    <a:pt x="1850592" y="3249565"/>
                    <a:pt x="1866164" y="3257350"/>
                    <a:pt x="1876547" y="3270328"/>
                  </a:cubicBezTo>
                  <a:cubicBezTo>
                    <a:pt x="1886929" y="3278113"/>
                    <a:pt x="1897310" y="3288496"/>
                    <a:pt x="1902501" y="3298878"/>
                  </a:cubicBezTo>
                  <a:cubicBezTo>
                    <a:pt x="1915478" y="3304068"/>
                    <a:pt x="1925860" y="3317048"/>
                    <a:pt x="1925860" y="3332621"/>
                  </a:cubicBezTo>
                  <a:cubicBezTo>
                    <a:pt x="1925860" y="3345597"/>
                    <a:pt x="1918075" y="3358575"/>
                    <a:pt x="1907693" y="3363767"/>
                  </a:cubicBezTo>
                  <a:cubicBezTo>
                    <a:pt x="1905095" y="3368958"/>
                    <a:pt x="1905095" y="3371552"/>
                    <a:pt x="1902501" y="3374149"/>
                  </a:cubicBezTo>
                  <a:cubicBezTo>
                    <a:pt x="1905095" y="3379339"/>
                    <a:pt x="1907693" y="3384530"/>
                    <a:pt x="1907693" y="3389722"/>
                  </a:cubicBezTo>
                  <a:cubicBezTo>
                    <a:pt x="1910287" y="3387124"/>
                    <a:pt x="1912884" y="3387124"/>
                    <a:pt x="1915478" y="3387124"/>
                  </a:cubicBezTo>
                  <a:cubicBezTo>
                    <a:pt x="1920669" y="3363767"/>
                    <a:pt x="1938839" y="3345597"/>
                    <a:pt x="1959603" y="3335215"/>
                  </a:cubicBezTo>
                  <a:cubicBezTo>
                    <a:pt x="1946624" y="3332621"/>
                    <a:pt x="1936241" y="3322239"/>
                    <a:pt x="1933647" y="3309260"/>
                  </a:cubicBezTo>
                  <a:cubicBezTo>
                    <a:pt x="1915478" y="3301474"/>
                    <a:pt x="1905095" y="3285902"/>
                    <a:pt x="1905095" y="3267732"/>
                  </a:cubicBezTo>
                  <a:cubicBezTo>
                    <a:pt x="1905095" y="3254756"/>
                    <a:pt x="1910287" y="3241777"/>
                    <a:pt x="1920669" y="3233992"/>
                  </a:cubicBezTo>
                  <a:cubicBezTo>
                    <a:pt x="1907693" y="3226204"/>
                    <a:pt x="1899904" y="3210631"/>
                    <a:pt x="1899904" y="3195057"/>
                  </a:cubicBezTo>
                  <a:cubicBezTo>
                    <a:pt x="1899904" y="3171700"/>
                    <a:pt x="1918075" y="3150936"/>
                    <a:pt x="1944030" y="3148339"/>
                  </a:cubicBezTo>
                  <a:cubicBezTo>
                    <a:pt x="1938839" y="3137956"/>
                    <a:pt x="1936241" y="3124981"/>
                    <a:pt x="1936241" y="3112001"/>
                  </a:cubicBezTo>
                  <a:cubicBezTo>
                    <a:pt x="1936241" y="3062689"/>
                    <a:pt x="1977770" y="3021160"/>
                    <a:pt x="2027086" y="3021160"/>
                  </a:cubicBezTo>
                  <a:cubicBezTo>
                    <a:pt x="2037467" y="3021160"/>
                    <a:pt x="2045252" y="3023755"/>
                    <a:pt x="2053041" y="3026351"/>
                  </a:cubicBezTo>
                  <a:cubicBezTo>
                    <a:pt x="2058231" y="3010779"/>
                    <a:pt x="2071207" y="3000397"/>
                    <a:pt x="2086781" y="2995205"/>
                  </a:cubicBezTo>
                  <a:cubicBezTo>
                    <a:pt x="2104951" y="2969250"/>
                    <a:pt x="2136097" y="2951081"/>
                    <a:pt x="2169837" y="2943295"/>
                  </a:cubicBezTo>
                  <a:cubicBezTo>
                    <a:pt x="2206173" y="2943295"/>
                    <a:pt x="2239917" y="2961463"/>
                    <a:pt x="2258083" y="2990015"/>
                  </a:cubicBezTo>
                  <a:cubicBezTo>
                    <a:pt x="2284038" y="2990015"/>
                    <a:pt x="2304803" y="3008182"/>
                    <a:pt x="2312590" y="3031543"/>
                  </a:cubicBezTo>
                  <a:cubicBezTo>
                    <a:pt x="2315184" y="3031543"/>
                    <a:pt x="2320375" y="3028945"/>
                    <a:pt x="2322973" y="3028945"/>
                  </a:cubicBezTo>
                  <a:cubicBezTo>
                    <a:pt x="2328164" y="3028945"/>
                    <a:pt x="2333354" y="3031543"/>
                    <a:pt x="2335948" y="3034137"/>
                  </a:cubicBezTo>
                  <a:cubicBezTo>
                    <a:pt x="2343736" y="3031543"/>
                    <a:pt x="2354119" y="3028945"/>
                    <a:pt x="2364500" y="3028945"/>
                  </a:cubicBezTo>
                  <a:lnTo>
                    <a:pt x="2369691" y="3028945"/>
                  </a:lnTo>
                  <a:cubicBezTo>
                    <a:pt x="2372285" y="3023755"/>
                    <a:pt x="2374883" y="3018564"/>
                    <a:pt x="2380074" y="3015970"/>
                  </a:cubicBezTo>
                  <a:cubicBezTo>
                    <a:pt x="2369691" y="3013373"/>
                    <a:pt x="2359309" y="3005588"/>
                    <a:pt x="2354119" y="2995205"/>
                  </a:cubicBezTo>
                  <a:cubicBezTo>
                    <a:pt x="2348927" y="2992609"/>
                    <a:pt x="2343736" y="2990015"/>
                    <a:pt x="2341139" y="2987418"/>
                  </a:cubicBezTo>
                  <a:cubicBezTo>
                    <a:pt x="2333354" y="2992609"/>
                    <a:pt x="2322973" y="2997800"/>
                    <a:pt x="2312590" y="2997800"/>
                  </a:cubicBezTo>
                  <a:cubicBezTo>
                    <a:pt x="2286635" y="2997800"/>
                    <a:pt x="2265871" y="2977036"/>
                    <a:pt x="2265871" y="2951081"/>
                  </a:cubicBezTo>
                  <a:lnTo>
                    <a:pt x="2265871" y="2943295"/>
                  </a:lnTo>
                  <a:cubicBezTo>
                    <a:pt x="2263274" y="2938104"/>
                    <a:pt x="2260680" y="2935508"/>
                    <a:pt x="2258083" y="2932914"/>
                  </a:cubicBezTo>
                  <a:cubicBezTo>
                    <a:pt x="2255489" y="2935508"/>
                    <a:pt x="2252893" y="2935508"/>
                    <a:pt x="2250298" y="2935508"/>
                  </a:cubicBezTo>
                  <a:cubicBezTo>
                    <a:pt x="2237319" y="2935508"/>
                    <a:pt x="2226938" y="2927723"/>
                    <a:pt x="2221747" y="2917341"/>
                  </a:cubicBezTo>
                  <a:cubicBezTo>
                    <a:pt x="2219153" y="2917341"/>
                    <a:pt x="2213962" y="2919935"/>
                    <a:pt x="2208771" y="2919935"/>
                  </a:cubicBezTo>
                  <a:cubicBezTo>
                    <a:pt x="2203579" y="2930317"/>
                    <a:pt x="2195792" y="2938104"/>
                    <a:pt x="2182815" y="2938104"/>
                  </a:cubicBezTo>
                  <a:cubicBezTo>
                    <a:pt x="2167242" y="2938104"/>
                    <a:pt x="2156861" y="2927723"/>
                    <a:pt x="2154263" y="2912149"/>
                  </a:cubicBezTo>
                  <a:lnTo>
                    <a:pt x="2151669" y="2909553"/>
                  </a:lnTo>
                  <a:cubicBezTo>
                    <a:pt x="2146478" y="2912149"/>
                    <a:pt x="2141287" y="2914744"/>
                    <a:pt x="2136097" y="2914744"/>
                  </a:cubicBezTo>
                  <a:cubicBezTo>
                    <a:pt x="2128308" y="2914744"/>
                    <a:pt x="2120523" y="2912149"/>
                    <a:pt x="2115332" y="2906959"/>
                  </a:cubicBezTo>
                  <a:close/>
                  <a:moveTo>
                    <a:pt x="532076" y="2896577"/>
                  </a:moveTo>
                  <a:cubicBezTo>
                    <a:pt x="552840" y="2896577"/>
                    <a:pt x="571010" y="2914744"/>
                    <a:pt x="571010" y="2935508"/>
                  </a:cubicBezTo>
                  <a:cubicBezTo>
                    <a:pt x="571010" y="2956272"/>
                    <a:pt x="552840" y="2974442"/>
                    <a:pt x="532076" y="2974442"/>
                  </a:cubicBezTo>
                  <a:cubicBezTo>
                    <a:pt x="511312" y="2974442"/>
                    <a:pt x="493145" y="2956272"/>
                    <a:pt x="493145" y="2935508"/>
                  </a:cubicBezTo>
                  <a:cubicBezTo>
                    <a:pt x="493145" y="2914744"/>
                    <a:pt x="511312" y="2896577"/>
                    <a:pt x="532076" y="2896577"/>
                  </a:cubicBezTo>
                  <a:close/>
                  <a:moveTo>
                    <a:pt x="241383" y="2808330"/>
                  </a:moveTo>
                  <a:cubicBezTo>
                    <a:pt x="249168" y="2808330"/>
                    <a:pt x="256956" y="2816115"/>
                    <a:pt x="256956" y="2823903"/>
                  </a:cubicBezTo>
                  <a:cubicBezTo>
                    <a:pt x="256956" y="2831688"/>
                    <a:pt x="249168" y="2839476"/>
                    <a:pt x="241383" y="2839476"/>
                  </a:cubicBezTo>
                  <a:cubicBezTo>
                    <a:pt x="233595" y="2839476"/>
                    <a:pt x="225810" y="2831688"/>
                    <a:pt x="225810" y="2823903"/>
                  </a:cubicBezTo>
                  <a:cubicBezTo>
                    <a:pt x="225810" y="2816115"/>
                    <a:pt x="233595" y="2808330"/>
                    <a:pt x="241383" y="2808330"/>
                  </a:cubicBezTo>
                  <a:close/>
                  <a:moveTo>
                    <a:pt x="176494" y="2782375"/>
                  </a:moveTo>
                  <a:cubicBezTo>
                    <a:pt x="200863" y="2782375"/>
                    <a:pt x="220619" y="2802128"/>
                    <a:pt x="220619" y="2826497"/>
                  </a:cubicBezTo>
                  <a:cubicBezTo>
                    <a:pt x="220619" y="2850866"/>
                    <a:pt x="200863" y="2870622"/>
                    <a:pt x="176494" y="2870622"/>
                  </a:cubicBezTo>
                  <a:cubicBezTo>
                    <a:pt x="152125" y="2870622"/>
                    <a:pt x="132372" y="2850866"/>
                    <a:pt x="132372" y="2826497"/>
                  </a:cubicBezTo>
                  <a:cubicBezTo>
                    <a:pt x="132372" y="2802128"/>
                    <a:pt x="152125" y="2782375"/>
                    <a:pt x="176494" y="2782375"/>
                  </a:cubicBezTo>
                  <a:close/>
                  <a:moveTo>
                    <a:pt x="2335948" y="2756420"/>
                  </a:moveTo>
                  <a:cubicBezTo>
                    <a:pt x="2330758" y="2774587"/>
                    <a:pt x="2317781" y="2790160"/>
                    <a:pt x="2302208" y="2795351"/>
                  </a:cubicBezTo>
                  <a:cubicBezTo>
                    <a:pt x="2304803" y="2800542"/>
                    <a:pt x="2304803" y="2803138"/>
                    <a:pt x="2304803" y="2805733"/>
                  </a:cubicBezTo>
                  <a:cubicBezTo>
                    <a:pt x="2304803" y="2818712"/>
                    <a:pt x="2299612" y="2826497"/>
                    <a:pt x="2291827" y="2834286"/>
                  </a:cubicBezTo>
                  <a:lnTo>
                    <a:pt x="2291827" y="2836879"/>
                  </a:lnTo>
                  <a:lnTo>
                    <a:pt x="2297018" y="2836879"/>
                  </a:lnTo>
                  <a:lnTo>
                    <a:pt x="2307399" y="2836879"/>
                  </a:lnTo>
                  <a:cubicBezTo>
                    <a:pt x="2315184" y="2818712"/>
                    <a:pt x="2325567" y="2805733"/>
                    <a:pt x="2341139" y="2795351"/>
                  </a:cubicBezTo>
                  <a:cubicBezTo>
                    <a:pt x="2338545" y="2790160"/>
                    <a:pt x="2338545" y="2784969"/>
                    <a:pt x="2335948" y="2777183"/>
                  </a:cubicBezTo>
                  <a:cubicBezTo>
                    <a:pt x="2335948" y="2771993"/>
                    <a:pt x="2335948" y="2764205"/>
                    <a:pt x="2338545" y="2759014"/>
                  </a:cubicBezTo>
                  <a:close/>
                  <a:moveTo>
                    <a:pt x="1009648" y="2668173"/>
                  </a:moveTo>
                  <a:cubicBezTo>
                    <a:pt x="1030412" y="2668173"/>
                    <a:pt x="1048582" y="2681149"/>
                    <a:pt x="1051176" y="2701913"/>
                  </a:cubicBezTo>
                  <a:cubicBezTo>
                    <a:pt x="1056367" y="2699319"/>
                    <a:pt x="1064155" y="2699319"/>
                    <a:pt x="1069346" y="2699319"/>
                  </a:cubicBezTo>
                  <a:cubicBezTo>
                    <a:pt x="1108277" y="2699319"/>
                    <a:pt x="1142020" y="2733059"/>
                    <a:pt x="1142020" y="2771993"/>
                  </a:cubicBezTo>
                  <a:cubicBezTo>
                    <a:pt x="1142020" y="2810924"/>
                    <a:pt x="1110874" y="2844667"/>
                    <a:pt x="1069346" y="2844667"/>
                  </a:cubicBezTo>
                  <a:cubicBezTo>
                    <a:pt x="1061558" y="2844667"/>
                    <a:pt x="1053773" y="2842070"/>
                    <a:pt x="1045985" y="2839476"/>
                  </a:cubicBezTo>
                  <a:cubicBezTo>
                    <a:pt x="1038200" y="2878407"/>
                    <a:pt x="1004457" y="2906959"/>
                    <a:pt x="962929" y="2906959"/>
                  </a:cubicBezTo>
                  <a:cubicBezTo>
                    <a:pt x="960335" y="2906959"/>
                    <a:pt x="955144" y="2906959"/>
                    <a:pt x="952547" y="2906959"/>
                  </a:cubicBezTo>
                  <a:cubicBezTo>
                    <a:pt x="955144" y="2914744"/>
                    <a:pt x="955144" y="2919935"/>
                    <a:pt x="955144" y="2927723"/>
                  </a:cubicBezTo>
                  <a:cubicBezTo>
                    <a:pt x="955144" y="2935508"/>
                    <a:pt x="955144" y="2943296"/>
                    <a:pt x="952547" y="2951081"/>
                  </a:cubicBezTo>
                  <a:cubicBezTo>
                    <a:pt x="965526" y="2966654"/>
                    <a:pt x="973311" y="2987418"/>
                    <a:pt x="973311" y="3008182"/>
                  </a:cubicBezTo>
                  <a:cubicBezTo>
                    <a:pt x="973311" y="3049710"/>
                    <a:pt x="947356" y="3083453"/>
                    <a:pt x="911019" y="3096429"/>
                  </a:cubicBezTo>
                  <a:cubicBezTo>
                    <a:pt x="916210" y="3101620"/>
                    <a:pt x="918807" y="3109408"/>
                    <a:pt x="918807" y="3119790"/>
                  </a:cubicBezTo>
                  <a:cubicBezTo>
                    <a:pt x="918807" y="3143148"/>
                    <a:pt x="900637" y="3161318"/>
                    <a:pt x="877279" y="3161318"/>
                  </a:cubicBezTo>
                  <a:cubicBezTo>
                    <a:pt x="853918" y="3161318"/>
                    <a:pt x="835751" y="3143148"/>
                    <a:pt x="835751" y="3119790"/>
                  </a:cubicBezTo>
                  <a:cubicBezTo>
                    <a:pt x="835751" y="3109408"/>
                    <a:pt x="838345" y="3101620"/>
                    <a:pt x="840942" y="3096429"/>
                  </a:cubicBezTo>
                  <a:cubicBezTo>
                    <a:pt x="812390" y="3086047"/>
                    <a:pt x="791626" y="3062689"/>
                    <a:pt x="783841" y="3031543"/>
                  </a:cubicBezTo>
                  <a:cubicBezTo>
                    <a:pt x="763077" y="3023755"/>
                    <a:pt x="747504" y="3005588"/>
                    <a:pt x="742313" y="2984824"/>
                  </a:cubicBezTo>
                  <a:cubicBezTo>
                    <a:pt x="737122" y="2990015"/>
                    <a:pt x="729334" y="2992609"/>
                    <a:pt x="721549" y="2992609"/>
                  </a:cubicBezTo>
                  <a:cubicBezTo>
                    <a:pt x="703379" y="2992609"/>
                    <a:pt x="690403" y="2977036"/>
                    <a:pt x="690403" y="2961463"/>
                  </a:cubicBezTo>
                  <a:cubicBezTo>
                    <a:pt x="690403" y="2943296"/>
                    <a:pt x="705976" y="2930317"/>
                    <a:pt x="721549" y="2930317"/>
                  </a:cubicBezTo>
                  <a:cubicBezTo>
                    <a:pt x="726740" y="2930317"/>
                    <a:pt x="731931" y="2932914"/>
                    <a:pt x="737122" y="2935508"/>
                  </a:cubicBezTo>
                  <a:cubicBezTo>
                    <a:pt x="737122" y="2932914"/>
                    <a:pt x="737122" y="2930317"/>
                    <a:pt x="737122" y="2925126"/>
                  </a:cubicBezTo>
                  <a:cubicBezTo>
                    <a:pt x="737122" y="2891386"/>
                    <a:pt x="752695" y="2862834"/>
                    <a:pt x="778650" y="2842070"/>
                  </a:cubicBezTo>
                  <a:cubicBezTo>
                    <a:pt x="765671" y="2826497"/>
                    <a:pt x="757886" y="2808330"/>
                    <a:pt x="757886" y="2787566"/>
                  </a:cubicBezTo>
                  <a:cubicBezTo>
                    <a:pt x="757886" y="2740847"/>
                    <a:pt x="796817" y="2701913"/>
                    <a:pt x="843536" y="2701913"/>
                  </a:cubicBezTo>
                  <a:cubicBezTo>
                    <a:pt x="877279" y="2701913"/>
                    <a:pt x="903234" y="2722677"/>
                    <a:pt x="918807" y="2748632"/>
                  </a:cubicBezTo>
                  <a:cubicBezTo>
                    <a:pt x="931783" y="2743441"/>
                    <a:pt x="944762" y="2738250"/>
                    <a:pt x="960335" y="2738250"/>
                  </a:cubicBezTo>
                  <a:cubicBezTo>
                    <a:pt x="965526" y="2738250"/>
                    <a:pt x="970717" y="2740847"/>
                    <a:pt x="975908" y="2740847"/>
                  </a:cubicBezTo>
                  <a:cubicBezTo>
                    <a:pt x="970717" y="2733059"/>
                    <a:pt x="965526" y="2722677"/>
                    <a:pt x="965526" y="2712295"/>
                  </a:cubicBezTo>
                  <a:cubicBezTo>
                    <a:pt x="965526" y="2686340"/>
                    <a:pt x="986290" y="2668173"/>
                    <a:pt x="1009648" y="2668173"/>
                  </a:cubicBezTo>
                  <a:close/>
                  <a:moveTo>
                    <a:pt x="1640355" y="2668173"/>
                  </a:moveTo>
                  <a:cubicBezTo>
                    <a:pt x="1640355" y="2675958"/>
                    <a:pt x="1640355" y="2681149"/>
                    <a:pt x="1637761" y="2686340"/>
                  </a:cubicBezTo>
                  <a:cubicBezTo>
                    <a:pt x="1640355" y="2681149"/>
                    <a:pt x="1645546" y="2675958"/>
                    <a:pt x="1648142" y="2670766"/>
                  </a:cubicBezTo>
                  <a:cubicBezTo>
                    <a:pt x="1645546" y="2670766"/>
                    <a:pt x="1642952" y="2668173"/>
                    <a:pt x="1640355" y="2668173"/>
                  </a:cubicBezTo>
                  <a:close/>
                  <a:moveTo>
                    <a:pt x="555437" y="2662981"/>
                  </a:moveTo>
                  <a:cubicBezTo>
                    <a:pt x="571009" y="2662981"/>
                    <a:pt x="581391" y="2668172"/>
                    <a:pt x="591773" y="2678554"/>
                  </a:cubicBezTo>
                  <a:cubicBezTo>
                    <a:pt x="591773" y="2678554"/>
                    <a:pt x="594370" y="2678554"/>
                    <a:pt x="594370" y="2678554"/>
                  </a:cubicBezTo>
                  <a:cubicBezTo>
                    <a:pt x="622919" y="2678554"/>
                    <a:pt x="648874" y="2701912"/>
                    <a:pt x="648874" y="2733058"/>
                  </a:cubicBezTo>
                  <a:cubicBezTo>
                    <a:pt x="648874" y="2740846"/>
                    <a:pt x="648874" y="2746037"/>
                    <a:pt x="646280" y="2751228"/>
                  </a:cubicBezTo>
                  <a:cubicBezTo>
                    <a:pt x="690402" y="2751228"/>
                    <a:pt x="726739" y="2787565"/>
                    <a:pt x="724145" y="2829093"/>
                  </a:cubicBezTo>
                  <a:cubicBezTo>
                    <a:pt x="724145" y="2870621"/>
                    <a:pt x="690402" y="2906958"/>
                    <a:pt x="646280" y="2906958"/>
                  </a:cubicBezTo>
                  <a:cubicBezTo>
                    <a:pt x="604752" y="2906958"/>
                    <a:pt x="568415" y="2873215"/>
                    <a:pt x="568415" y="2829093"/>
                  </a:cubicBezTo>
                  <a:cubicBezTo>
                    <a:pt x="568415" y="2813520"/>
                    <a:pt x="573606" y="2800541"/>
                    <a:pt x="581391" y="2787565"/>
                  </a:cubicBezTo>
                  <a:cubicBezTo>
                    <a:pt x="568415" y="2782374"/>
                    <a:pt x="555437" y="2774586"/>
                    <a:pt x="547651" y="2761610"/>
                  </a:cubicBezTo>
                  <a:cubicBezTo>
                    <a:pt x="524291" y="2756419"/>
                    <a:pt x="506124" y="2735655"/>
                    <a:pt x="506124" y="2712294"/>
                  </a:cubicBezTo>
                  <a:cubicBezTo>
                    <a:pt x="506124" y="2686339"/>
                    <a:pt x="526888" y="2662981"/>
                    <a:pt x="555437" y="2662981"/>
                  </a:cubicBezTo>
                  <a:close/>
                  <a:moveTo>
                    <a:pt x="786438" y="2637027"/>
                  </a:moveTo>
                  <a:cubicBezTo>
                    <a:pt x="804605" y="2637027"/>
                    <a:pt x="817584" y="2650003"/>
                    <a:pt x="817584" y="2668173"/>
                  </a:cubicBezTo>
                  <a:cubicBezTo>
                    <a:pt x="817584" y="2686340"/>
                    <a:pt x="804605" y="2699319"/>
                    <a:pt x="786438" y="2699319"/>
                  </a:cubicBezTo>
                  <a:cubicBezTo>
                    <a:pt x="768268" y="2699319"/>
                    <a:pt x="755292" y="2686340"/>
                    <a:pt x="755292" y="2668173"/>
                  </a:cubicBezTo>
                  <a:cubicBezTo>
                    <a:pt x="755292" y="2650003"/>
                    <a:pt x="768268" y="2637027"/>
                    <a:pt x="786438" y="2637027"/>
                  </a:cubicBezTo>
                  <a:close/>
                  <a:moveTo>
                    <a:pt x="1897308" y="2582523"/>
                  </a:moveTo>
                  <a:cubicBezTo>
                    <a:pt x="1905096" y="2582523"/>
                    <a:pt x="1910287" y="2587714"/>
                    <a:pt x="1910287" y="2595499"/>
                  </a:cubicBezTo>
                  <a:cubicBezTo>
                    <a:pt x="1910287" y="2603287"/>
                    <a:pt x="1905096" y="2611072"/>
                    <a:pt x="1897308" y="2608478"/>
                  </a:cubicBezTo>
                  <a:cubicBezTo>
                    <a:pt x="1889523" y="2608478"/>
                    <a:pt x="1884332" y="2603287"/>
                    <a:pt x="1884332" y="2595499"/>
                  </a:cubicBezTo>
                  <a:cubicBezTo>
                    <a:pt x="1884332" y="2587714"/>
                    <a:pt x="1889523" y="2582523"/>
                    <a:pt x="1897308" y="2582523"/>
                  </a:cubicBezTo>
                  <a:close/>
                  <a:moveTo>
                    <a:pt x="160921" y="2574734"/>
                  </a:moveTo>
                  <a:cubicBezTo>
                    <a:pt x="183856" y="2574734"/>
                    <a:pt x="202449" y="2593326"/>
                    <a:pt x="202449" y="2616262"/>
                  </a:cubicBezTo>
                  <a:cubicBezTo>
                    <a:pt x="202449" y="2639198"/>
                    <a:pt x="183856" y="2657790"/>
                    <a:pt x="160921" y="2657790"/>
                  </a:cubicBezTo>
                  <a:cubicBezTo>
                    <a:pt x="137985" y="2657790"/>
                    <a:pt x="119393" y="2639198"/>
                    <a:pt x="119393" y="2616262"/>
                  </a:cubicBezTo>
                  <a:cubicBezTo>
                    <a:pt x="119393" y="2593326"/>
                    <a:pt x="137985" y="2574734"/>
                    <a:pt x="160921" y="2574734"/>
                  </a:cubicBezTo>
                  <a:close/>
                  <a:moveTo>
                    <a:pt x="2400837" y="2538398"/>
                  </a:moveTo>
                  <a:cubicBezTo>
                    <a:pt x="2403431" y="2543589"/>
                    <a:pt x="2408623" y="2551374"/>
                    <a:pt x="2413814" y="2559162"/>
                  </a:cubicBezTo>
                  <a:cubicBezTo>
                    <a:pt x="2413814" y="2556565"/>
                    <a:pt x="2416410" y="2553970"/>
                    <a:pt x="2419004" y="2551374"/>
                  </a:cubicBezTo>
                  <a:cubicBezTo>
                    <a:pt x="2411219" y="2548780"/>
                    <a:pt x="2406029" y="2546183"/>
                    <a:pt x="2400837" y="2538398"/>
                  </a:cubicBezTo>
                  <a:close/>
                  <a:moveTo>
                    <a:pt x="2136097" y="2530611"/>
                  </a:moveTo>
                  <a:cubicBezTo>
                    <a:pt x="2133500" y="2530611"/>
                    <a:pt x="2128308" y="2533207"/>
                    <a:pt x="2125715" y="2533207"/>
                  </a:cubicBezTo>
                  <a:lnTo>
                    <a:pt x="2140219" y="2547986"/>
                  </a:lnTo>
                  <a:lnTo>
                    <a:pt x="2140638" y="2549752"/>
                  </a:lnTo>
                  <a:lnTo>
                    <a:pt x="2143171" y="2551221"/>
                  </a:lnTo>
                  <a:lnTo>
                    <a:pt x="2154263" y="2572138"/>
                  </a:lnTo>
                  <a:cubicBezTo>
                    <a:pt x="2154263" y="2569544"/>
                    <a:pt x="2154263" y="2564353"/>
                    <a:pt x="2156861" y="2559162"/>
                  </a:cubicBezTo>
                  <a:lnTo>
                    <a:pt x="2143171" y="2551221"/>
                  </a:lnTo>
                  <a:lnTo>
                    <a:pt x="2142908" y="2550726"/>
                  </a:lnTo>
                  <a:lnTo>
                    <a:pt x="2140219" y="2547986"/>
                  </a:lnTo>
                  <a:close/>
                  <a:moveTo>
                    <a:pt x="1180949" y="2522824"/>
                  </a:moveTo>
                  <a:cubicBezTo>
                    <a:pt x="1206904" y="2522824"/>
                    <a:pt x="1230265" y="2546182"/>
                    <a:pt x="1227668" y="2572137"/>
                  </a:cubicBezTo>
                  <a:cubicBezTo>
                    <a:pt x="1227668" y="2579925"/>
                    <a:pt x="1225074" y="2587710"/>
                    <a:pt x="1222477" y="2595498"/>
                  </a:cubicBezTo>
                  <a:cubicBezTo>
                    <a:pt x="1240647" y="2598092"/>
                    <a:pt x="1253623" y="2611071"/>
                    <a:pt x="1261411" y="2629238"/>
                  </a:cubicBezTo>
                  <a:cubicBezTo>
                    <a:pt x="1266602" y="2624047"/>
                    <a:pt x="1271793" y="2621453"/>
                    <a:pt x="1279578" y="2621453"/>
                  </a:cubicBezTo>
                  <a:cubicBezTo>
                    <a:pt x="1295151" y="2621453"/>
                    <a:pt x="1308130" y="2634429"/>
                    <a:pt x="1308130" y="2650002"/>
                  </a:cubicBezTo>
                  <a:cubicBezTo>
                    <a:pt x="1308130" y="2665575"/>
                    <a:pt x="1295151" y="2678554"/>
                    <a:pt x="1279578" y="2678554"/>
                  </a:cubicBezTo>
                  <a:cubicBezTo>
                    <a:pt x="1274387" y="2678554"/>
                    <a:pt x="1266602" y="2675957"/>
                    <a:pt x="1261411" y="2670766"/>
                  </a:cubicBezTo>
                  <a:cubicBezTo>
                    <a:pt x="1258814" y="2678554"/>
                    <a:pt x="1256220" y="2683745"/>
                    <a:pt x="1251029" y="2688936"/>
                  </a:cubicBezTo>
                  <a:cubicBezTo>
                    <a:pt x="1251029" y="2694127"/>
                    <a:pt x="1251029" y="2696721"/>
                    <a:pt x="1251029" y="2699318"/>
                  </a:cubicBezTo>
                  <a:cubicBezTo>
                    <a:pt x="1251029" y="2733058"/>
                    <a:pt x="1225074" y="2759013"/>
                    <a:pt x="1191331" y="2759013"/>
                  </a:cubicBezTo>
                  <a:cubicBezTo>
                    <a:pt x="1157591" y="2759013"/>
                    <a:pt x="1131637" y="2733058"/>
                    <a:pt x="1131637" y="2699318"/>
                  </a:cubicBezTo>
                  <a:cubicBezTo>
                    <a:pt x="1131637" y="2681148"/>
                    <a:pt x="1139422" y="2665575"/>
                    <a:pt x="1152400" y="2655193"/>
                  </a:cubicBezTo>
                  <a:cubicBezTo>
                    <a:pt x="1152400" y="2655193"/>
                    <a:pt x="1152400" y="2655193"/>
                    <a:pt x="1152400" y="2652599"/>
                  </a:cubicBezTo>
                  <a:cubicBezTo>
                    <a:pt x="1152400" y="2639620"/>
                    <a:pt x="1154995" y="2629238"/>
                    <a:pt x="1162782" y="2618856"/>
                  </a:cubicBezTo>
                  <a:cubicBezTo>
                    <a:pt x="1144613" y="2611071"/>
                    <a:pt x="1131637" y="2592901"/>
                    <a:pt x="1131637" y="2572137"/>
                  </a:cubicBezTo>
                  <a:cubicBezTo>
                    <a:pt x="1131637" y="2546182"/>
                    <a:pt x="1152400" y="2522824"/>
                    <a:pt x="1180949" y="2522824"/>
                  </a:cubicBezTo>
                  <a:close/>
                  <a:moveTo>
                    <a:pt x="903233" y="2517634"/>
                  </a:moveTo>
                  <a:cubicBezTo>
                    <a:pt x="929188" y="2517634"/>
                    <a:pt x="952549" y="2538398"/>
                    <a:pt x="952549" y="2566947"/>
                  </a:cubicBezTo>
                  <a:cubicBezTo>
                    <a:pt x="952549" y="2592902"/>
                    <a:pt x="929188" y="2616263"/>
                    <a:pt x="903233" y="2616263"/>
                  </a:cubicBezTo>
                  <a:cubicBezTo>
                    <a:pt x="877278" y="2616263"/>
                    <a:pt x="853920" y="2595499"/>
                    <a:pt x="853920" y="2566947"/>
                  </a:cubicBezTo>
                  <a:cubicBezTo>
                    <a:pt x="853920" y="2538398"/>
                    <a:pt x="877278" y="2517634"/>
                    <a:pt x="903233" y="2517634"/>
                  </a:cubicBezTo>
                  <a:close/>
                  <a:moveTo>
                    <a:pt x="36337" y="2515039"/>
                  </a:moveTo>
                  <a:cubicBezTo>
                    <a:pt x="44125" y="2515039"/>
                    <a:pt x="49316" y="2520230"/>
                    <a:pt x="49316" y="2528015"/>
                  </a:cubicBezTo>
                  <a:cubicBezTo>
                    <a:pt x="49316" y="2535803"/>
                    <a:pt x="44125" y="2540994"/>
                    <a:pt x="36337" y="2540994"/>
                  </a:cubicBezTo>
                  <a:cubicBezTo>
                    <a:pt x="31146" y="2540994"/>
                    <a:pt x="23361" y="2535803"/>
                    <a:pt x="23361" y="2528015"/>
                  </a:cubicBezTo>
                  <a:cubicBezTo>
                    <a:pt x="23361" y="2520230"/>
                    <a:pt x="28552" y="2515039"/>
                    <a:pt x="36337" y="2515039"/>
                  </a:cubicBezTo>
                  <a:close/>
                  <a:moveTo>
                    <a:pt x="903234" y="2434578"/>
                  </a:moveTo>
                  <a:cubicBezTo>
                    <a:pt x="921401" y="2434578"/>
                    <a:pt x="934380" y="2450151"/>
                    <a:pt x="934380" y="2465724"/>
                  </a:cubicBezTo>
                  <a:cubicBezTo>
                    <a:pt x="934380" y="2483891"/>
                    <a:pt x="921401" y="2496870"/>
                    <a:pt x="903234" y="2496870"/>
                  </a:cubicBezTo>
                  <a:cubicBezTo>
                    <a:pt x="885064" y="2496870"/>
                    <a:pt x="872088" y="2481297"/>
                    <a:pt x="872088" y="2465724"/>
                  </a:cubicBezTo>
                  <a:cubicBezTo>
                    <a:pt x="872088" y="2447554"/>
                    <a:pt x="887661" y="2434578"/>
                    <a:pt x="903234" y="2434578"/>
                  </a:cubicBezTo>
                  <a:close/>
                  <a:moveTo>
                    <a:pt x="2188007" y="2416408"/>
                  </a:moveTo>
                  <a:cubicBezTo>
                    <a:pt x="2182815" y="2424196"/>
                    <a:pt x="2177624" y="2431981"/>
                    <a:pt x="2169837" y="2437172"/>
                  </a:cubicBezTo>
                  <a:cubicBezTo>
                    <a:pt x="2172433" y="2442363"/>
                    <a:pt x="2175027" y="2444959"/>
                    <a:pt x="2175027" y="2450151"/>
                  </a:cubicBezTo>
                  <a:cubicBezTo>
                    <a:pt x="2175027" y="2457936"/>
                    <a:pt x="2172433" y="2463127"/>
                    <a:pt x="2167242" y="2468318"/>
                  </a:cubicBezTo>
                  <a:cubicBezTo>
                    <a:pt x="2169837" y="2473509"/>
                    <a:pt x="2169837" y="2476107"/>
                    <a:pt x="2169837" y="2481297"/>
                  </a:cubicBezTo>
                  <a:cubicBezTo>
                    <a:pt x="2169837" y="2489082"/>
                    <a:pt x="2167242" y="2496870"/>
                    <a:pt x="2164646" y="2502061"/>
                  </a:cubicBezTo>
                  <a:cubicBezTo>
                    <a:pt x="2175027" y="2504654"/>
                    <a:pt x="2185409" y="2512443"/>
                    <a:pt x="2188007" y="2522825"/>
                  </a:cubicBezTo>
                  <a:cubicBezTo>
                    <a:pt x="2195792" y="2520228"/>
                    <a:pt x="2200982" y="2517634"/>
                    <a:pt x="2208771" y="2517634"/>
                  </a:cubicBezTo>
                  <a:cubicBezTo>
                    <a:pt x="2239917" y="2517634"/>
                    <a:pt x="2263274" y="2543589"/>
                    <a:pt x="2263274" y="2572138"/>
                  </a:cubicBezTo>
                  <a:cubicBezTo>
                    <a:pt x="2263274" y="2574735"/>
                    <a:pt x="2260680" y="2579925"/>
                    <a:pt x="2260680" y="2582520"/>
                  </a:cubicBezTo>
                  <a:cubicBezTo>
                    <a:pt x="2265871" y="2572138"/>
                    <a:pt x="2276253" y="2566947"/>
                    <a:pt x="2286635" y="2566947"/>
                  </a:cubicBezTo>
                  <a:cubicBezTo>
                    <a:pt x="2304803" y="2566947"/>
                    <a:pt x="2320375" y="2582520"/>
                    <a:pt x="2320375" y="2600690"/>
                  </a:cubicBezTo>
                  <a:cubicBezTo>
                    <a:pt x="2320375" y="2618858"/>
                    <a:pt x="2304803" y="2634430"/>
                    <a:pt x="2286635" y="2634430"/>
                  </a:cubicBezTo>
                  <a:cubicBezTo>
                    <a:pt x="2281444" y="2634430"/>
                    <a:pt x="2276253" y="2634430"/>
                    <a:pt x="2273657" y="2631836"/>
                  </a:cubicBezTo>
                  <a:lnTo>
                    <a:pt x="2273657" y="2634430"/>
                  </a:lnTo>
                  <a:cubicBezTo>
                    <a:pt x="2273657" y="2668173"/>
                    <a:pt x="2247702" y="2694127"/>
                    <a:pt x="2213962" y="2694127"/>
                  </a:cubicBezTo>
                  <a:lnTo>
                    <a:pt x="2211364" y="2694127"/>
                  </a:lnTo>
                  <a:cubicBezTo>
                    <a:pt x="2213962" y="2696723"/>
                    <a:pt x="2216556" y="2701913"/>
                    <a:pt x="2216556" y="2707104"/>
                  </a:cubicBezTo>
                  <a:lnTo>
                    <a:pt x="2219153" y="2707104"/>
                  </a:lnTo>
                  <a:cubicBezTo>
                    <a:pt x="2226938" y="2707104"/>
                    <a:pt x="2232128" y="2712295"/>
                    <a:pt x="2237319" y="2717486"/>
                  </a:cubicBezTo>
                  <a:cubicBezTo>
                    <a:pt x="2245108" y="2704510"/>
                    <a:pt x="2258083" y="2694127"/>
                    <a:pt x="2273657" y="2688937"/>
                  </a:cubicBezTo>
                  <a:lnTo>
                    <a:pt x="2273657" y="2683746"/>
                  </a:lnTo>
                  <a:cubicBezTo>
                    <a:pt x="2273657" y="2673364"/>
                    <a:pt x="2281444" y="2665576"/>
                    <a:pt x="2291827" y="2665576"/>
                  </a:cubicBezTo>
                  <a:cubicBezTo>
                    <a:pt x="2302208" y="2665576"/>
                    <a:pt x="2309993" y="2673364"/>
                    <a:pt x="2309993" y="2683746"/>
                  </a:cubicBezTo>
                  <a:cubicBezTo>
                    <a:pt x="2309993" y="2686340"/>
                    <a:pt x="2307399" y="2688937"/>
                    <a:pt x="2307399" y="2691531"/>
                  </a:cubicBezTo>
                  <a:cubicBezTo>
                    <a:pt x="2315184" y="2694127"/>
                    <a:pt x="2325567" y="2701913"/>
                    <a:pt x="2330758" y="2709701"/>
                  </a:cubicBezTo>
                  <a:cubicBezTo>
                    <a:pt x="2333354" y="2704510"/>
                    <a:pt x="2335948" y="2699319"/>
                    <a:pt x="2338545" y="2696723"/>
                  </a:cubicBezTo>
                  <a:cubicBezTo>
                    <a:pt x="2343736" y="2686340"/>
                    <a:pt x="2354119" y="2675958"/>
                    <a:pt x="2369691" y="2675958"/>
                  </a:cubicBezTo>
                  <a:cubicBezTo>
                    <a:pt x="2377476" y="2675958"/>
                    <a:pt x="2385264" y="2678555"/>
                    <a:pt x="2390455" y="2683746"/>
                  </a:cubicBezTo>
                  <a:cubicBezTo>
                    <a:pt x="2393049" y="2683746"/>
                    <a:pt x="2398240" y="2681149"/>
                    <a:pt x="2400837" y="2681149"/>
                  </a:cubicBezTo>
                  <a:cubicBezTo>
                    <a:pt x="2395646" y="2673364"/>
                    <a:pt x="2393049" y="2662981"/>
                    <a:pt x="2390455" y="2652600"/>
                  </a:cubicBezTo>
                  <a:cubicBezTo>
                    <a:pt x="2382668" y="2650003"/>
                    <a:pt x="2377476" y="2642218"/>
                    <a:pt x="2377476" y="2634430"/>
                  </a:cubicBezTo>
                  <a:cubicBezTo>
                    <a:pt x="2377476" y="2631836"/>
                    <a:pt x="2380074" y="2629239"/>
                    <a:pt x="2380074" y="2626645"/>
                  </a:cubicBezTo>
                  <a:cubicBezTo>
                    <a:pt x="2374883" y="2629239"/>
                    <a:pt x="2372285" y="2629239"/>
                    <a:pt x="2367094" y="2629239"/>
                  </a:cubicBezTo>
                  <a:cubicBezTo>
                    <a:pt x="2364500" y="2634430"/>
                    <a:pt x="2359309" y="2639621"/>
                    <a:pt x="2351521" y="2639621"/>
                  </a:cubicBezTo>
                  <a:cubicBezTo>
                    <a:pt x="2343736" y="2639621"/>
                    <a:pt x="2335948" y="2631836"/>
                    <a:pt x="2335948" y="2624048"/>
                  </a:cubicBezTo>
                  <a:lnTo>
                    <a:pt x="2335948" y="2618858"/>
                  </a:lnTo>
                  <a:cubicBezTo>
                    <a:pt x="2322973" y="2608475"/>
                    <a:pt x="2315184" y="2595499"/>
                    <a:pt x="2315184" y="2574735"/>
                  </a:cubicBezTo>
                  <a:lnTo>
                    <a:pt x="2315184" y="2564353"/>
                  </a:lnTo>
                  <a:lnTo>
                    <a:pt x="2312590" y="2561756"/>
                  </a:lnTo>
                  <a:lnTo>
                    <a:pt x="2309993" y="2561756"/>
                  </a:lnTo>
                  <a:cubicBezTo>
                    <a:pt x="2297018" y="2561756"/>
                    <a:pt x="2284038" y="2556565"/>
                    <a:pt x="2276253" y="2546183"/>
                  </a:cubicBezTo>
                  <a:cubicBezTo>
                    <a:pt x="2242511" y="2528015"/>
                    <a:pt x="2221747" y="2491679"/>
                    <a:pt x="2221747" y="2452745"/>
                  </a:cubicBezTo>
                  <a:cubicBezTo>
                    <a:pt x="2208771" y="2444959"/>
                    <a:pt x="2195792" y="2431981"/>
                    <a:pt x="2188007" y="2416408"/>
                  </a:cubicBezTo>
                  <a:close/>
                  <a:moveTo>
                    <a:pt x="763076" y="2369692"/>
                  </a:moveTo>
                  <a:cubicBezTo>
                    <a:pt x="786437" y="2369692"/>
                    <a:pt x="807201" y="2390456"/>
                    <a:pt x="807201" y="2413814"/>
                  </a:cubicBezTo>
                  <a:cubicBezTo>
                    <a:pt x="807201" y="2437175"/>
                    <a:pt x="786437" y="2457939"/>
                    <a:pt x="763076" y="2457939"/>
                  </a:cubicBezTo>
                  <a:cubicBezTo>
                    <a:pt x="739718" y="2457939"/>
                    <a:pt x="721548" y="2437175"/>
                    <a:pt x="718954" y="2413814"/>
                  </a:cubicBezTo>
                  <a:cubicBezTo>
                    <a:pt x="718954" y="2390456"/>
                    <a:pt x="739718" y="2369692"/>
                    <a:pt x="763076" y="2369692"/>
                  </a:cubicBezTo>
                  <a:close/>
                  <a:moveTo>
                    <a:pt x="555437" y="2364501"/>
                  </a:moveTo>
                  <a:cubicBezTo>
                    <a:pt x="597008" y="2364501"/>
                    <a:pt x="630708" y="2398200"/>
                    <a:pt x="630708" y="2439769"/>
                  </a:cubicBezTo>
                  <a:cubicBezTo>
                    <a:pt x="630708" y="2481341"/>
                    <a:pt x="597008" y="2515040"/>
                    <a:pt x="555437" y="2515040"/>
                  </a:cubicBezTo>
                  <a:cubicBezTo>
                    <a:pt x="513868" y="2515040"/>
                    <a:pt x="480169" y="2481341"/>
                    <a:pt x="480169" y="2439769"/>
                  </a:cubicBezTo>
                  <a:cubicBezTo>
                    <a:pt x="480169" y="2398200"/>
                    <a:pt x="513868" y="2364501"/>
                    <a:pt x="555437" y="2364501"/>
                  </a:cubicBezTo>
                  <a:close/>
                  <a:moveTo>
                    <a:pt x="295887" y="2299611"/>
                  </a:moveTo>
                  <a:cubicBezTo>
                    <a:pt x="308863" y="2299611"/>
                    <a:pt x="321842" y="2312587"/>
                    <a:pt x="321842" y="2325566"/>
                  </a:cubicBezTo>
                  <a:cubicBezTo>
                    <a:pt x="321842" y="2338542"/>
                    <a:pt x="311460" y="2351521"/>
                    <a:pt x="295887" y="2351521"/>
                  </a:cubicBezTo>
                  <a:cubicBezTo>
                    <a:pt x="280314" y="2351521"/>
                    <a:pt x="269932" y="2338542"/>
                    <a:pt x="269932" y="2325566"/>
                  </a:cubicBezTo>
                  <a:cubicBezTo>
                    <a:pt x="269932" y="2312587"/>
                    <a:pt x="282908" y="2299611"/>
                    <a:pt x="295887" y="2299611"/>
                  </a:cubicBezTo>
                  <a:close/>
                  <a:moveTo>
                    <a:pt x="1642949" y="2291826"/>
                  </a:moveTo>
                  <a:cubicBezTo>
                    <a:pt x="1650737" y="2291826"/>
                    <a:pt x="1658522" y="2294421"/>
                    <a:pt x="1663713" y="2297017"/>
                  </a:cubicBezTo>
                  <a:cubicBezTo>
                    <a:pt x="1668904" y="2294421"/>
                    <a:pt x="1674095" y="2291826"/>
                    <a:pt x="1679286" y="2291826"/>
                  </a:cubicBezTo>
                  <a:cubicBezTo>
                    <a:pt x="1694859" y="2291826"/>
                    <a:pt x="1707838" y="2304803"/>
                    <a:pt x="1707838" y="2320376"/>
                  </a:cubicBezTo>
                  <a:cubicBezTo>
                    <a:pt x="1707838" y="2335949"/>
                    <a:pt x="1697456" y="2346331"/>
                    <a:pt x="1681883" y="2348927"/>
                  </a:cubicBezTo>
                  <a:cubicBezTo>
                    <a:pt x="1676692" y="2364500"/>
                    <a:pt x="1661119" y="2374882"/>
                    <a:pt x="1642949" y="2374882"/>
                  </a:cubicBezTo>
                  <a:cubicBezTo>
                    <a:pt x="1616994" y="2374882"/>
                    <a:pt x="1598827" y="2354118"/>
                    <a:pt x="1598827" y="2330758"/>
                  </a:cubicBezTo>
                  <a:cubicBezTo>
                    <a:pt x="1598827" y="2304803"/>
                    <a:pt x="1619591" y="2286635"/>
                    <a:pt x="1642949" y="2291826"/>
                  </a:cubicBezTo>
                  <a:close/>
                  <a:moveTo>
                    <a:pt x="2522825" y="2265869"/>
                  </a:moveTo>
                  <a:cubicBezTo>
                    <a:pt x="2517633" y="2271060"/>
                    <a:pt x="2509848" y="2276251"/>
                    <a:pt x="2504657" y="2276251"/>
                  </a:cubicBezTo>
                  <a:cubicBezTo>
                    <a:pt x="2507251" y="2281443"/>
                    <a:pt x="2507251" y="2284039"/>
                    <a:pt x="2507251" y="2289230"/>
                  </a:cubicBezTo>
                  <a:lnTo>
                    <a:pt x="2507251" y="2294421"/>
                  </a:lnTo>
                  <a:cubicBezTo>
                    <a:pt x="2517633" y="2294421"/>
                    <a:pt x="2525421" y="2291824"/>
                    <a:pt x="2535803" y="2291824"/>
                  </a:cubicBezTo>
                  <a:cubicBezTo>
                    <a:pt x="2540995" y="2291824"/>
                    <a:pt x="2546186" y="2294421"/>
                    <a:pt x="2551376" y="2294421"/>
                  </a:cubicBezTo>
                  <a:cubicBezTo>
                    <a:pt x="2551376" y="2291824"/>
                    <a:pt x="2553970" y="2291824"/>
                    <a:pt x="2553970" y="2289230"/>
                  </a:cubicBezTo>
                  <a:lnTo>
                    <a:pt x="2553970" y="2284039"/>
                  </a:lnTo>
                  <a:cubicBezTo>
                    <a:pt x="2540995" y="2281443"/>
                    <a:pt x="2530612" y="2276251"/>
                    <a:pt x="2522825" y="2265869"/>
                  </a:cubicBezTo>
                  <a:close/>
                  <a:moveTo>
                    <a:pt x="1020033" y="2229535"/>
                  </a:moveTo>
                  <a:cubicBezTo>
                    <a:pt x="1048582" y="2229535"/>
                    <a:pt x="1069346" y="2252893"/>
                    <a:pt x="1071943" y="2278848"/>
                  </a:cubicBezTo>
                  <a:cubicBezTo>
                    <a:pt x="1077134" y="2276254"/>
                    <a:pt x="1079728" y="2276254"/>
                    <a:pt x="1082325" y="2276254"/>
                  </a:cubicBezTo>
                  <a:cubicBezTo>
                    <a:pt x="1095301" y="2276254"/>
                    <a:pt x="1108280" y="2289230"/>
                    <a:pt x="1108280" y="2302209"/>
                  </a:cubicBezTo>
                  <a:cubicBezTo>
                    <a:pt x="1108280" y="2315185"/>
                    <a:pt x="1097898" y="2328164"/>
                    <a:pt x="1082325" y="2328164"/>
                  </a:cubicBezTo>
                  <a:cubicBezTo>
                    <a:pt x="1071943" y="2328164"/>
                    <a:pt x="1064155" y="2322973"/>
                    <a:pt x="1056370" y="2325567"/>
                  </a:cubicBezTo>
                  <a:cubicBezTo>
                    <a:pt x="1056370" y="2325567"/>
                    <a:pt x="1053773" y="2328164"/>
                    <a:pt x="1053773" y="2328164"/>
                  </a:cubicBezTo>
                  <a:cubicBezTo>
                    <a:pt x="1058964" y="2335949"/>
                    <a:pt x="1061561" y="2346331"/>
                    <a:pt x="1061561" y="2356713"/>
                  </a:cubicBezTo>
                  <a:cubicBezTo>
                    <a:pt x="1061561" y="2369692"/>
                    <a:pt x="1056370" y="2382668"/>
                    <a:pt x="1048582" y="2393050"/>
                  </a:cubicBezTo>
                  <a:cubicBezTo>
                    <a:pt x="1064155" y="2395647"/>
                    <a:pt x="1077134" y="2408623"/>
                    <a:pt x="1077134" y="2424196"/>
                  </a:cubicBezTo>
                  <a:cubicBezTo>
                    <a:pt x="1077134" y="2426793"/>
                    <a:pt x="1077134" y="2426793"/>
                    <a:pt x="1077134" y="2429387"/>
                  </a:cubicBezTo>
                  <a:cubicBezTo>
                    <a:pt x="1079728" y="2426793"/>
                    <a:pt x="1082325" y="2426793"/>
                    <a:pt x="1084919" y="2426793"/>
                  </a:cubicBezTo>
                  <a:cubicBezTo>
                    <a:pt x="1103089" y="2426793"/>
                    <a:pt x="1118662" y="2442366"/>
                    <a:pt x="1118662" y="2460533"/>
                  </a:cubicBezTo>
                  <a:cubicBezTo>
                    <a:pt x="1118662" y="2476106"/>
                    <a:pt x="1105683" y="2491679"/>
                    <a:pt x="1087516" y="2491679"/>
                  </a:cubicBezTo>
                  <a:cubicBezTo>
                    <a:pt x="1090110" y="2494276"/>
                    <a:pt x="1090110" y="2496870"/>
                    <a:pt x="1090110" y="2499467"/>
                  </a:cubicBezTo>
                  <a:cubicBezTo>
                    <a:pt x="1090110" y="2509849"/>
                    <a:pt x="1079728" y="2520231"/>
                    <a:pt x="1069346" y="2520231"/>
                  </a:cubicBezTo>
                  <a:cubicBezTo>
                    <a:pt x="1058964" y="2520231"/>
                    <a:pt x="1048582" y="2509849"/>
                    <a:pt x="1048582" y="2499467"/>
                  </a:cubicBezTo>
                  <a:cubicBezTo>
                    <a:pt x="1048582" y="2491679"/>
                    <a:pt x="1053773" y="2483894"/>
                    <a:pt x="1061561" y="2481297"/>
                  </a:cubicBezTo>
                  <a:cubicBezTo>
                    <a:pt x="1056370" y="2473512"/>
                    <a:pt x="1053773" y="2465724"/>
                    <a:pt x="1053773" y="2457939"/>
                  </a:cubicBezTo>
                  <a:cubicBezTo>
                    <a:pt x="1053773" y="2455342"/>
                    <a:pt x="1053773" y="2455342"/>
                    <a:pt x="1053773" y="2452748"/>
                  </a:cubicBezTo>
                  <a:cubicBezTo>
                    <a:pt x="1051179" y="2455342"/>
                    <a:pt x="1048582" y="2455342"/>
                    <a:pt x="1045988" y="2455342"/>
                  </a:cubicBezTo>
                  <a:cubicBezTo>
                    <a:pt x="1027818" y="2455342"/>
                    <a:pt x="1012245" y="2439769"/>
                    <a:pt x="1012245" y="2421602"/>
                  </a:cubicBezTo>
                  <a:cubicBezTo>
                    <a:pt x="1012245" y="2419005"/>
                    <a:pt x="1014842" y="2416411"/>
                    <a:pt x="1014842" y="2413814"/>
                  </a:cubicBezTo>
                  <a:cubicBezTo>
                    <a:pt x="1012245" y="2416411"/>
                    <a:pt x="1007054" y="2416411"/>
                    <a:pt x="1001863" y="2416411"/>
                  </a:cubicBezTo>
                  <a:cubicBezTo>
                    <a:pt x="970717" y="2416411"/>
                    <a:pt x="944762" y="2395647"/>
                    <a:pt x="939571" y="2364501"/>
                  </a:cubicBezTo>
                  <a:cubicBezTo>
                    <a:pt x="931786" y="2385265"/>
                    <a:pt x="913616" y="2403432"/>
                    <a:pt x="887661" y="2403432"/>
                  </a:cubicBezTo>
                  <a:cubicBezTo>
                    <a:pt x="856515" y="2403432"/>
                    <a:pt x="833157" y="2380074"/>
                    <a:pt x="833157" y="2348928"/>
                  </a:cubicBezTo>
                  <a:cubicBezTo>
                    <a:pt x="833157" y="2317782"/>
                    <a:pt x="859112" y="2294421"/>
                    <a:pt x="887661" y="2294421"/>
                  </a:cubicBezTo>
                  <a:cubicBezTo>
                    <a:pt x="913616" y="2294421"/>
                    <a:pt x="934380" y="2312591"/>
                    <a:pt x="939571" y="2335949"/>
                  </a:cubicBezTo>
                  <a:cubicBezTo>
                    <a:pt x="944762" y="2317782"/>
                    <a:pt x="955144" y="2302209"/>
                    <a:pt x="970717" y="2294421"/>
                  </a:cubicBezTo>
                  <a:cubicBezTo>
                    <a:pt x="968123" y="2289230"/>
                    <a:pt x="968123" y="2286636"/>
                    <a:pt x="968123" y="2281445"/>
                  </a:cubicBezTo>
                  <a:cubicBezTo>
                    <a:pt x="968123" y="2252893"/>
                    <a:pt x="991481" y="2229535"/>
                    <a:pt x="1020033" y="2229535"/>
                  </a:cubicBezTo>
                  <a:close/>
                  <a:moveTo>
                    <a:pt x="1645547" y="2221747"/>
                  </a:moveTo>
                  <a:cubicBezTo>
                    <a:pt x="1663714" y="2221747"/>
                    <a:pt x="1676693" y="2237320"/>
                    <a:pt x="1676693" y="2252893"/>
                  </a:cubicBezTo>
                  <a:cubicBezTo>
                    <a:pt x="1676693" y="2271060"/>
                    <a:pt x="1663714" y="2284039"/>
                    <a:pt x="1645547" y="2284039"/>
                  </a:cubicBezTo>
                  <a:cubicBezTo>
                    <a:pt x="1627377" y="2284039"/>
                    <a:pt x="1614401" y="2268466"/>
                    <a:pt x="1614401" y="2252893"/>
                  </a:cubicBezTo>
                  <a:cubicBezTo>
                    <a:pt x="1614401" y="2234723"/>
                    <a:pt x="1629974" y="2221747"/>
                    <a:pt x="1645547" y="2221747"/>
                  </a:cubicBezTo>
                  <a:close/>
                  <a:moveTo>
                    <a:pt x="2252893" y="2213959"/>
                  </a:moveTo>
                  <a:cubicBezTo>
                    <a:pt x="2252893" y="2216556"/>
                    <a:pt x="2250298" y="2216556"/>
                    <a:pt x="2247702" y="2216556"/>
                  </a:cubicBezTo>
                  <a:cubicBezTo>
                    <a:pt x="2260680" y="2229533"/>
                    <a:pt x="2268465" y="2247702"/>
                    <a:pt x="2268465" y="2265869"/>
                  </a:cubicBezTo>
                  <a:cubicBezTo>
                    <a:pt x="2268465" y="2281443"/>
                    <a:pt x="2260680" y="2297015"/>
                    <a:pt x="2250298" y="2309994"/>
                  </a:cubicBezTo>
                  <a:lnTo>
                    <a:pt x="2255489" y="2309994"/>
                  </a:lnTo>
                  <a:cubicBezTo>
                    <a:pt x="2260680" y="2291824"/>
                    <a:pt x="2278848" y="2276251"/>
                    <a:pt x="2299612" y="2276251"/>
                  </a:cubicBezTo>
                  <a:lnTo>
                    <a:pt x="2307399" y="2276251"/>
                  </a:lnTo>
                  <a:cubicBezTo>
                    <a:pt x="2312590" y="2265869"/>
                    <a:pt x="2317781" y="2255488"/>
                    <a:pt x="2325567" y="2247702"/>
                  </a:cubicBezTo>
                  <a:cubicBezTo>
                    <a:pt x="2320375" y="2250296"/>
                    <a:pt x="2312590" y="2250296"/>
                    <a:pt x="2307399" y="2250296"/>
                  </a:cubicBezTo>
                  <a:cubicBezTo>
                    <a:pt x="2289229" y="2250296"/>
                    <a:pt x="2273657" y="2237320"/>
                    <a:pt x="2265871" y="2221747"/>
                  </a:cubicBezTo>
                  <a:cubicBezTo>
                    <a:pt x="2260680" y="2219150"/>
                    <a:pt x="2258083" y="2216556"/>
                    <a:pt x="2252893" y="2213959"/>
                  </a:cubicBezTo>
                  <a:close/>
                  <a:moveTo>
                    <a:pt x="1497605" y="2190600"/>
                  </a:moveTo>
                  <a:cubicBezTo>
                    <a:pt x="1513178" y="2190600"/>
                    <a:pt x="1523560" y="2200982"/>
                    <a:pt x="1523560" y="2216555"/>
                  </a:cubicBezTo>
                  <a:cubicBezTo>
                    <a:pt x="1523560" y="2232128"/>
                    <a:pt x="1513178" y="2242510"/>
                    <a:pt x="1497605" y="2242510"/>
                  </a:cubicBezTo>
                  <a:cubicBezTo>
                    <a:pt x="1482032" y="2242510"/>
                    <a:pt x="1471650" y="2232128"/>
                    <a:pt x="1471650" y="2216555"/>
                  </a:cubicBezTo>
                  <a:cubicBezTo>
                    <a:pt x="1471650" y="2200982"/>
                    <a:pt x="1482032" y="2190600"/>
                    <a:pt x="1497605" y="2190600"/>
                  </a:cubicBezTo>
                  <a:close/>
                  <a:moveTo>
                    <a:pt x="628111" y="2188006"/>
                  </a:moveTo>
                  <a:cubicBezTo>
                    <a:pt x="646278" y="2188006"/>
                    <a:pt x="659257" y="2200982"/>
                    <a:pt x="659257" y="2219152"/>
                  </a:cubicBezTo>
                  <a:cubicBezTo>
                    <a:pt x="659257" y="2237319"/>
                    <a:pt x="646278" y="2250298"/>
                    <a:pt x="628111" y="2250298"/>
                  </a:cubicBezTo>
                  <a:cubicBezTo>
                    <a:pt x="609941" y="2250298"/>
                    <a:pt x="596965" y="2237319"/>
                    <a:pt x="596965" y="2219152"/>
                  </a:cubicBezTo>
                  <a:cubicBezTo>
                    <a:pt x="596965" y="2200982"/>
                    <a:pt x="609941" y="2188006"/>
                    <a:pt x="628111" y="2188006"/>
                  </a:cubicBezTo>
                  <a:close/>
                  <a:moveTo>
                    <a:pt x="2232128" y="2175028"/>
                  </a:moveTo>
                  <a:cubicBezTo>
                    <a:pt x="2229534" y="2175028"/>
                    <a:pt x="2229534" y="2177622"/>
                    <a:pt x="2226938" y="2177622"/>
                  </a:cubicBezTo>
                  <a:cubicBezTo>
                    <a:pt x="2219153" y="2185410"/>
                    <a:pt x="2211364" y="2193195"/>
                    <a:pt x="2200982" y="2195793"/>
                  </a:cubicBezTo>
                  <a:cubicBezTo>
                    <a:pt x="2208771" y="2195793"/>
                    <a:pt x="2216556" y="2198387"/>
                    <a:pt x="2224343" y="2200983"/>
                  </a:cubicBezTo>
                  <a:lnTo>
                    <a:pt x="2224343" y="2195793"/>
                  </a:lnTo>
                  <a:cubicBezTo>
                    <a:pt x="2224343" y="2188004"/>
                    <a:pt x="2226938" y="2182813"/>
                    <a:pt x="2232128" y="2177622"/>
                  </a:cubicBezTo>
                  <a:close/>
                  <a:moveTo>
                    <a:pt x="2369691" y="2172432"/>
                  </a:moveTo>
                  <a:cubicBezTo>
                    <a:pt x="2367094" y="2185410"/>
                    <a:pt x="2361904" y="2195793"/>
                    <a:pt x="2354119" y="2206174"/>
                  </a:cubicBezTo>
                  <a:cubicBezTo>
                    <a:pt x="2354119" y="2216556"/>
                    <a:pt x="2351521" y="2226938"/>
                    <a:pt x="2343736" y="2237320"/>
                  </a:cubicBezTo>
                  <a:cubicBezTo>
                    <a:pt x="2354119" y="2229533"/>
                    <a:pt x="2367094" y="2226938"/>
                    <a:pt x="2380074" y="2226938"/>
                  </a:cubicBezTo>
                  <a:lnTo>
                    <a:pt x="2380074" y="2221747"/>
                  </a:lnTo>
                  <a:cubicBezTo>
                    <a:pt x="2380074" y="2211365"/>
                    <a:pt x="2385264" y="2203577"/>
                    <a:pt x="2393049" y="2198387"/>
                  </a:cubicBezTo>
                  <a:cubicBezTo>
                    <a:pt x="2393049" y="2193195"/>
                    <a:pt x="2393049" y="2188004"/>
                    <a:pt x="2395646" y="2182813"/>
                  </a:cubicBezTo>
                  <a:cubicBezTo>
                    <a:pt x="2387859" y="2180219"/>
                    <a:pt x="2380074" y="2177622"/>
                    <a:pt x="2374883" y="2172432"/>
                  </a:cubicBezTo>
                  <a:close/>
                  <a:moveTo>
                    <a:pt x="892851" y="2167243"/>
                  </a:moveTo>
                  <a:cubicBezTo>
                    <a:pt x="911018" y="2167243"/>
                    <a:pt x="923997" y="2180219"/>
                    <a:pt x="923997" y="2198389"/>
                  </a:cubicBezTo>
                  <a:cubicBezTo>
                    <a:pt x="923997" y="2216556"/>
                    <a:pt x="911018" y="2229535"/>
                    <a:pt x="892851" y="2229535"/>
                  </a:cubicBezTo>
                  <a:cubicBezTo>
                    <a:pt x="874681" y="2229535"/>
                    <a:pt x="861705" y="2216556"/>
                    <a:pt x="861705" y="2198389"/>
                  </a:cubicBezTo>
                  <a:cubicBezTo>
                    <a:pt x="861705" y="2182816"/>
                    <a:pt x="877278" y="2167243"/>
                    <a:pt x="892851" y="2167243"/>
                  </a:cubicBezTo>
                  <a:close/>
                  <a:moveTo>
                    <a:pt x="1559895" y="2149073"/>
                  </a:moveTo>
                  <a:cubicBezTo>
                    <a:pt x="1578062" y="2149073"/>
                    <a:pt x="1591041" y="2162049"/>
                    <a:pt x="1591041" y="2180219"/>
                  </a:cubicBezTo>
                  <a:cubicBezTo>
                    <a:pt x="1591041" y="2198386"/>
                    <a:pt x="1578062" y="2211365"/>
                    <a:pt x="1559895" y="2211365"/>
                  </a:cubicBezTo>
                  <a:cubicBezTo>
                    <a:pt x="1541725" y="2211365"/>
                    <a:pt x="1526152" y="2195792"/>
                    <a:pt x="1528749" y="2180219"/>
                  </a:cubicBezTo>
                  <a:cubicBezTo>
                    <a:pt x="1528749" y="2162049"/>
                    <a:pt x="1541725" y="2149073"/>
                    <a:pt x="1559895" y="2149073"/>
                  </a:cubicBezTo>
                  <a:close/>
                  <a:moveTo>
                    <a:pt x="1004460" y="2141288"/>
                  </a:moveTo>
                  <a:cubicBezTo>
                    <a:pt x="1017436" y="2141288"/>
                    <a:pt x="1030415" y="2151670"/>
                    <a:pt x="1030415" y="2167243"/>
                  </a:cubicBezTo>
                  <a:cubicBezTo>
                    <a:pt x="1030415" y="2180219"/>
                    <a:pt x="1020033" y="2193198"/>
                    <a:pt x="1004460" y="2193198"/>
                  </a:cubicBezTo>
                  <a:cubicBezTo>
                    <a:pt x="991481" y="2193198"/>
                    <a:pt x="978505" y="2180219"/>
                    <a:pt x="978505" y="2167243"/>
                  </a:cubicBezTo>
                  <a:cubicBezTo>
                    <a:pt x="978505" y="2154264"/>
                    <a:pt x="988887" y="2141288"/>
                    <a:pt x="1004460" y="2141288"/>
                  </a:cubicBezTo>
                  <a:close/>
                  <a:moveTo>
                    <a:pt x="604750" y="2107544"/>
                  </a:moveTo>
                  <a:cubicBezTo>
                    <a:pt x="620323" y="2107544"/>
                    <a:pt x="633302" y="2120520"/>
                    <a:pt x="633302" y="2136093"/>
                  </a:cubicBezTo>
                  <a:cubicBezTo>
                    <a:pt x="633302" y="2151666"/>
                    <a:pt x="620323" y="2164645"/>
                    <a:pt x="604750" y="2164645"/>
                  </a:cubicBezTo>
                  <a:cubicBezTo>
                    <a:pt x="589177" y="2164645"/>
                    <a:pt x="576201" y="2151666"/>
                    <a:pt x="576201" y="2136093"/>
                  </a:cubicBezTo>
                  <a:cubicBezTo>
                    <a:pt x="576201" y="2120520"/>
                    <a:pt x="589177" y="2107544"/>
                    <a:pt x="604750" y="2107544"/>
                  </a:cubicBezTo>
                  <a:close/>
                  <a:moveTo>
                    <a:pt x="1090109" y="2097163"/>
                  </a:moveTo>
                  <a:cubicBezTo>
                    <a:pt x="1097894" y="2097163"/>
                    <a:pt x="1105682" y="2104948"/>
                    <a:pt x="1105682" y="2112736"/>
                  </a:cubicBezTo>
                  <a:cubicBezTo>
                    <a:pt x="1105682" y="2123118"/>
                    <a:pt x="1097894" y="2128309"/>
                    <a:pt x="1090109" y="2128309"/>
                  </a:cubicBezTo>
                  <a:cubicBezTo>
                    <a:pt x="1082321" y="2128309"/>
                    <a:pt x="1074536" y="2120521"/>
                    <a:pt x="1074536" y="2112736"/>
                  </a:cubicBezTo>
                  <a:cubicBezTo>
                    <a:pt x="1074536" y="2104948"/>
                    <a:pt x="1082321" y="2097163"/>
                    <a:pt x="1090109" y="2097163"/>
                  </a:cubicBezTo>
                  <a:close/>
                  <a:moveTo>
                    <a:pt x="443831" y="2073804"/>
                  </a:moveTo>
                  <a:cubicBezTo>
                    <a:pt x="490550" y="2073804"/>
                    <a:pt x="526887" y="2110141"/>
                    <a:pt x="526887" y="2156860"/>
                  </a:cubicBezTo>
                  <a:cubicBezTo>
                    <a:pt x="526887" y="2203579"/>
                    <a:pt x="490550" y="2239916"/>
                    <a:pt x="443831" y="2239916"/>
                  </a:cubicBezTo>
                  <a:cubicBezTo>
                    <a:pt x="397112" y="2239916"/>
                    <a:pt x="360775" y="2203579"/>
                    <a:pt x="360775" y="2156860"/>
                  </a:cubicBezTo>
                  <a:cubicBezTo>
                    <a:pt x="360775" y="2110141"/>
                    <a:pt x="397112" y="2073804"/>
                    <a:pt x="443831" y="2073804"/>
                  </a:cubicBezTo>
                  <a:close/>
                  <a:moveTo>
                    <a:pt x="114201" y="2071208"/>
                  </a:moveTo>
                  <a:cubicBezTo>
                    <a:pt x="176493" y="2071208"/>
                    <a:pt x="228403" y="2123118"/>
                    <a:pt x="228403" y="2185410"/>
                  </a:cubicBezTo>
                  <a:cubicBezTo>
                    <a:pt x="228403" y="2247702"/>
                    <a:pt x="176493" y="2299612"/>
                    <a:pt x="114201" y="2299612"/>
                  </a:cubicBezTo>
                  <a:cubicBezTo>
                    <a:pt x="49313" y="2299612"/>
                    <a:pt x="0" y="2250296"/>
                    <a:pt x="0" y="2185410"/>
                  </a:cubicBezTo>
                  <a:cubicBezTo>
                    <a:pt x="0" y="2123118"/>
                    <a:pt x="51909" y="2071208"/>
                    <a:pt x="114201" y="2071208"/>
                  </a:cubicBezTo>
                  <a:close/>
                  <a:moveTo>
                    <a:pt x="321841" y="2055635"/>
                  </a:moveTo>
                  <a:cubicBezTo>
                    <a:pt x="332223" y="2055635"/>
                    <a:pt x="340011" y="2063420"/>
                    <a:pt x="340011" y="2073802"/>
                  </a:cubicBezTo>
                  <a:cubicBezTo>
                    <a:pt x="340011" y="2084184"/>
                    <a:pt x="332223" y="2091972"/>
                    <a:pt x="321841" y="2091972"/>
                  </a:cubicBezTo>
                  <a:cubicBezTo>
                    <a:pt x="311459" y="2091972"/>
                    <a:pt x="303674" y="2084184"/>
                    <a:pt x="303674" y="2073802"/>
                  </a:cubicBezTo>
                  <a:cubicBezTo>
                    <a:pt x="303674" y="2063420"/>
                    <a:pt x="311459" y="2055635"/>
                    <a:pt x="321841" y="2055635"/>
                  </a:cubicBezTo>
                  <a:close/>
                  <a:moveTo>
                    <a:pt x="921404" y="2050444"/>
                  </a:moveTo>
                  <a:cubicBezTo>
                    <a:pt x="931786" y="2050444"/>
                    <a:pt x="942168" y="2060826"/>
                    <a:pt x="942168" y="2071208"/>
                  </a:cubicBezTo>
                  <a:cubicBezTo>
                    <a:pt x="942168" y="2081590"/>
                    <a:pt x="934380" y="2091972"/>
                    <a:pt x="921404" y="2091972"/>
                  </a:cubicBezTo>
                  <a:cubicBezTo>
                    <a:pt x="911022" y="2091972"/>
                    <a:pt x="900640" y="2084184"/>
                    <a:pt x="900640" y="2071208"/>
                  </a:cubicBezTo>
                  <a:cubicBezTo>
                    <a:pt x="900640" y="2058229"/>
                    <a:pt x="911022" y="2047847"/>
                    <a:pt x="921404" y="2050444"/>
                  </a:cubicBezTo>
                  <a:close/>
                  <a:moveTo>
                    <a:pt x="1671501" y="2040062"/>
                  </a:moveTo>
                  <a:cubicBezTo>
                    <a:pt x="1681883" y="2040062"/>
                    <a:pt x="1689671" y="2047847"/>
                    <a:pt x="1689671" y="2058229"/>
                  </a:cubicBezTo>
                  <a:cubicBezTo>
                    <a:pt x="1689671" y="2066017"/>
                    <a:pt x="1681883" y="2073802"/>
                    <a:pt x="1671501" y="2076399"/>
                  </a:cubicBezTo>
                  <a:cubicBezTo>
                    <a:pt x="1661119" y="2076399"/>
                    <a:pt x="1653334" y="2068611"/>
                    <a:pt x="1653334" y="2058229"/>
                  </a:cubicBezTo>
                  <a:cubicBezTo>
                    <a:pt x="1653334" y="2047847"/>
                    <a:pt x="1661119" y="2040062"/>
                    <a:pt x="1671501" y="2040062"/>
                  </a:cubicBezTo>
                  <a:close/>
                  <a:moveTo>
                    <a:pt x="1775321" y="2029681"/>
                  </a:moveTo>
                  <a:cubicBezTo>
                    <a:pt x="1777918" y="2034871"/>
                    <a:pt x="1780512" y="2040062"/>
                    <a:pt x="1780512" y="2047847"/>
                  </a:cubicBezTo>
                  <a:lnTo>
                    <a:pt x="1788299" y="2032275"/>
                  </a:lnTo>
                  <a:cubicBezTo>
                    <a:pt x="1785703" y="2032275"/>
                    <a:pt x="1780512" y="2032275"/>
                    <a:pt x="1775321" y="2029681"/>
                  </a:cubicBezTo>
                  <a:close/>
                  <a:moveTo>
                    <a:pt x="2247702" y="2003726"/>
                  </a:moveTo>
                  <a:cubicBezTo>
                    <a:pt x="2245108" y="2027083"/>
                    <a:pt x="2226938" y="2045253"/>
                    <a:pt x="2203579" y="2045253"/>
                  </a:cubicBezTo>
                  <a:cubicBezTo>
                    <a:pt x="2180218" y="2045253"/>
                    <a:pt x="2162052" y="2029681"/>
                    <a:pt x="2159455" y="2006320"/>
                  </a:cubicBezTo>
                  <a:cubicBezTo>
                    <a:pt x="2151669" y="2032275"/>
                    <a:pt x="2128308" y="2050444"/>
                    <a:pt x="2099759" y="2050444"/>
                  </a:cubicBezTo>
                  <a:lnTo>
                    <a:pt x="2089377" y="2050444"/>
                  </a:lnTo>
                  <a:cubicBezTo>
                    <a:pt x="2084186" y="2094566"/>
                    <a:pt x="2047850" y="2128309"/>
                    <a:pt x="2001131" y="2128309"/>
                  </a:cubicBezTo>
                  <a:cubicBezTo>
                    <a:pt x="1993343" y="2128309"/>
                    <a:pt x="1988151" y="2128309"/>
                    <a:pt x="1980366" y="2125712"/>
                  </a:cubicBezTo>
                  <a:cubicBezTo>
                    <a:pt x="1969985" y="2138691"/>
                    <a:pt x="1951815" y="2149073"/>
                    <a:pt x="1931050" y="2149073"/>
                  </a:cubicBezTo>
                  <a:lnTo>
                    <a:pt x="1920669" y="2159455"/>
                  </a:lnTo>
                  <a:cubicBezTo>
                    <a:pt x="1923265" y="2156858"/>
                    <a:pt x="1925860" y="2156858"/>
                    <a:pt x="1928456" y="2156858"/>
                  </a:cubicBezTo>
                  <a:cubicBezTo>
                    <a:pt x="1946624" y="2156858"/>
                    <a:pt x="1962196" y="2172432"/>
                    <a:pt x="1962196" y="2190601"/>
                  </a:cubicBezTo>
                  <a:cubicBezTo>
                    <a:pt x="1962196" y="2208768"/>
                    <a:pt x="1946624" y="2224341"/>
                    <a:pt x="1928456" y="2224341"/>
                  </a:cubicBezTo>
                  <a:cubicBezTo>
                    <a:pt x="1910287" y="2224341"/>
                    <a:pt x="1894714" y="2208768"/>
                    <a:pt x="1894714" y="2190601"/>
                  </a:cubicBezTo>
                  <a:cubicBezTo>
                    <a:pt x="1894714" y="2182813"/>
                    <a:pt x="1897310" y="2175028"/>
                    <a:pt x="1902501" y="2169837"/>
                  </a:cubicBezTo>
                  <a:cubicBezTo>
                    <a:pt x="1889523" y="2177622"/>
                    <a:pt x="1876547" y="2180219"/>
                    <a:pt x="1860974" y="2180219"/>
                  </a:cubicBezTo>
                  <a:lnTo>
                    <a:pt x="1853185" y="2180219"/>
                  </a:lnTo>
                  <a:cubicBezTo>
                    <a:pt x="1853185" y="2203577"/>
                    <a:pt x="1840209" y="2221747"/>
                    <a:pt x="1819445" y="2232129"/>
                  </a:cubicBezTo>
                  <a:cubicBezTo>
                    <a:pt x="1827231" y="2239914"/>
                    <a:pt x="1832422" y="2250296"/>
                    <a:pt x="1835019" y="2263275"/>
                  </a:cubicBezTo>
                  <a:cubicBezTo>
                    <a:pt x="1840209" y="2265869"/>
                    <a:pt x="1845400" y="2271060"/>
                    <a:pt x="1847994" y="2276251"/>
                  </a:cubicBezTo>
                  <a:cubicBezTo>
                    <a:pt x="1860974" y="2260679"/>
                    <a:pt x="1876547" y="2250296"/>
                    <a:pt x="1897310" y="2245105"/>
                  </a:cubicBezTo>
                  <a:cubicBezTo>
                    <a:pt x="1905095" y="2239914"/>
                    <a:pt x="1912884" y="2237320"/>
                    <a:pt x="1920669" y="2237320"/>
                  </a:cubicBezTo>
                  <a:cubicBezTo>
                    <a:pt x="1931050" y="2237320"/>
                    <a:pt x="1938839" y="2242511"/>
                    <a:pt x="1946624" y="2247702"/>
                  </a:cubicBezTo>
                  <a:cubicBezTo>
                    <a:pt x="1967388" y="2252893"/>
                    <a:pt x="1985557" y="2268466"/>
                    <a:pt x="1998534" y="2286633"/>
                  </a:cubicBezTo>
                  <a:lnTo>
                    <a:pt x="2003725" y="2281443"/>
                  </a:lnTo>
                  <a:cubicBezTo>
                    <a:pt x="1993343" y="2271060"/>
                    <a:pt x="1988151" y="2258084"/>
                    <a:pt x="1988151" y="2242511"/>
                  </a:cubicBezTo>
                  <a:cubicBezTo>
                    <a:pt x="1988151" y="2211365"/>
                    <a:pt x="2011512" y="2188004"/>
                    <a:pt x="2040061" y="2185410"/>
                  </a:cubicBezTo>
                  <a:cubicBezTo>
                    <a:pt x="2047850" y="2175028"/>
                    <a:pt x="2058231" y="2167240"/>
                    <a:pt x="2071207" y="2162049"/>
                  </a:cubicBezTo>
                  <a:cubicBezTo>
                    <a:pt x="2060826" y="2156858"/>
                    <a:pt x="2053041" y="2149073"/>
                    <a:pt x="2053041" y="2136094"/>
                  </a:cubicBezTo>
                  <a:cubicBezTo>
                    <a:pt x="2053041" y="2123118"/>
                    <a:pt x="2066016" y="2110139"/>
                    <a:pt x="2081590" y="2110139"/>
                  </a:cubicBezTo>
                  <a:cubicBezTo>
                    <a:pt x="2097162" y="2110139"/>
                    <a:pt x="2107545" y="2123118"/>
                    <a:pt x="2104951" y="2136094"/>
                  </a:cubicBezTo>
                  <a:cubicBezTo>
                    <a:pt x="2104951" y="2146477"/>
                    <a:pt x="2099759" y="2154264"/>
                    <a:pt x="2091971" y="2159455"/>
                  </a:cubicBezTo>
                  <a:lnTo>
                    <a:pt x="2094568" y="2159455"/>
                  </a:lnTo>
                  <a:cubicBezTo>
                    <a:pt x="2102353" y="2146477"/>
                    <a:pt x="2112736" y="2138691"/>
                    <a:pt x="2128308" y="2133500"/>
                  </a:cubicBezTo>
                  <a:cubicBezTo>
                    <a:pt x="2120523" y="2125712"/>
                    <a:pt x="2112736" y="2117927"/>
                    <a:pt x="2112736" y="2104948"/>
                  </a:cubicBezTo>
                  <a:cubicBezTo>
                    <a:pt x="2112736" y="2086781"/>
                    <a:pt x="2128308" y="2071208"/>
                    <a:pt x="2146478" y="2071208"/>
                  </a:cubicBezTo>
                  <a:cubicBezTo>
                    <a:pt x="2164646" y="2071208"/>
                    <a:pt x="2180218" y="2086781"/>
                    <a:pt x="2180218" y="2104948"/>
                  </a:cubicBezTo>
                  <a:lnTo>
                    <a:pt x="2180218" y="2107545"/>
                  </a:lnTo>
                  <a:lnTo>
                    <a:pt x="2185409" y="2107545"/>
                  </a:lnTo>
                  <a:cubicBezTo>
                    <a:pt x="2195792" y="2107545"/>
                    <a:pt x="2203579" y="2110139"/>
                    <a:pt x="2211364" y="2115331"/>
                  </a:cubicBezTo>
                  <a:cubicBezTo>
                    <a:pt x="2221747" y="2115331"/>
                    <a:pt x="2229534" y="2120522"/>
                    <a:pt x="2234725" y="2128309"/>
                  </a:cubicBezTo>
                  <a:cubicBezTo>
                    <a:pt x="2237319" y="2120522"/>
                    <a:pt x="2242511" y="2115331"/>
                    <a:pt x="2247702" y="2110139"/>
                  </a:cubicBezTo>
                  <a:cubicBezTo>
                    <a:pt x="2237319" y="2102354"/>
                    <a:pt x="2232128" y="2089376"/>
                    <a:pt x="2232128" y="2073802"/>
                  </a:cubicBezTo>
                  <a:cubicBezTo>
                    <a:pt x="2232128" y="2060826"/>
                    <a:pt x="2237319" y="2050444"/>
                    <a:pt x="2245108" y="2040062"/>
                  </a:cubicBezTo>
                  <a:lnTo>
                    <a:pt x="2245108" y="2029681"/>
                  </a:lnTo>
                  <a:cubicBezTo>
                    <a:pt x="2245108" y="2021892"/>
                    <a:pt x="2247702" y="2011510"/>
                    <a:pt x="2250298" y="2003726"/>
                  </a:cubicBezTo>
                  <a:close/>
                  <a:moveTo>
                    <a:pt x="1466455" y="1975176"/>
                  </a:moveTo>
                  <a:cubicBezTo>
                    <a:pt x="1484625" y="1975176"/>
                    <a:pt x="1500198" y="1990749"/>
                    <a:pt x="1500198" y="2008916"/>
                  </a:cubicBezTo>
                  <a:cubicBezTo>
                    <a:pt x="1500198" y="2027086"/>
                    <a:pt x="1484625" y="2042659"/>
                    <a:pt x="1466455" y="2042659"/>
                  </a:cubicBezTo>
                  <a:cubicBezTo>
                    <a:pt x="1448288" y="2042659"/>
                    <a:pt x="1432715" y="2027086"/>
                    <a:pt x="1432715" y="2008916"/>
                  </a:cubicBezTo>
                  <a:cubicBezTo>
                    <a:pt x="1432715" y="1990749"/>
                    <a:pt x="1448288" y="1975176"/>
                    <a:pt x="1466455" y="1975176"/>
                  </a:cubicBezTo>
                  <a:close/>
                  <a:moveTo>
                    <a:pt x="2172433" y="1951815"/>
                  </a:moveTo>
                  <a:cubicBezTo>
                    <a:pt x="2172433" y="1962197"/>
                    <a:pt x="2172433" y="1967388"/>
                    <a:pt x="2169837" y="1975173"/>
                  </a:cubicBezTo>
                  <a:cubicBezTo>
                    <a:pt x="2172433" y="1969982"/>
                    <a:pt x="2177624" y="1967388"/>
                    <a:pt x="2180218" y="1964791"/>
                  </a:cubicBezTo>
                  <a:cubicBezTo>
                    <a:pt x="2177624" y="1959600"/>
                    <a:pt x="2175027" y="1957006"/>
                    <a:pt x="2172433" y="1951815"/>
                  </a:cubicBezTo>
                  <a:close/>
                  <a:moveTo>
                    <a:pt x="2387859" y="1915478"/>
                  </a:moveTo>
                  <a:cubicBezTo>
                    <a:pt x="2377476" y="1928455"/>
                    <a:pt x="2367094" y="1936242"/>
                    <a:pt x="2351521" y="1938836"/>
                  </a:cubicBezTo>
                  <a:lnTo>
                    <a:pt x="2351521" y="1944027"/>
                  </a:lnTo>
                  <a:cubicBezTo>
                    <a:pt x="2364500" y="1944027"/>
                    <a:pt x="2374883" y="1949219"/>
                    <a:pt x="2385264" y="1954410"/>
                  </a:cubicBezTo>
                  <a:cubicBezTo>
                    <a:pt x="2385264" y="1951815"/>
                    <a:pt x="2387859" y="1951815"/>
                    <a:pt x="2390455" y="1951815"/>
                  </a:cubicBezTo>
                  <a:lnTo>
                    <a:pt x="2390455" y="1941433"/>
                  </a:lnTo>
                  <a:cubicBezTo>
                    <a:pt x="2390455" y="1933645"/>
                    <a:pt x="2390455" y="1925860"/>
                    <a:pt x="2393049" y="1918072"/>
                  </a:cubicBezTo>
                  <a:cubicBezTo>
                    <a:pt x="2390455" y="1915478"/>
                    <a:pt x="2390455" y="1915478"/>
                    <a:pt x="2387859" y="1915478"/>
                  </a:cubicBezTo>
                  <a:close/>
                  <a:moveTo>
                    <a:pt x="942168" y="1915477"/>
                  </a:moveTo>
                  <a:cubicBezTo>
                    <a:pt x="955144" y="1915477"/>
                    <a:pt x="968123" y="1925859"/>
                    <a:pt x="968123" y="1941432"/>
                  </a:cubicBezTo>
                  <a:cubicBezTo>
                    <a:pt x="968123" y="1954408"/>
                    <a:pt x="957741" y="1967387"/>
                    <a:pt x="942168" y="1967387"/>
                  </a:cubicBezTo>
                  <a:cubicBezTo>
                    <a:pt x="929189" y="1967387"/>
                    <a:pt x="916213" y="1957005"/>
                    <a:pt x="916213" y="1941432"/>
                  </a:cubicBezTo>
                  <a:cubicBezTo>
                    <a:pt x="916213" y="1928453"/>
                    <a:pt x="926595" y="1915477"/>
                    <a:pt x="942168" y="1915477"/>
                  </a:cubicBezTo>
                  <a:close/>
                  <a:moveTo>
                    <a:pt x="617729" y="1915477"/>
                  </a:moveTo>
                  <a:cubicBezTo>
                    <a:pt x="641087" y="1915477"/>
                    <a:pt x="659257" y="1933644"/>
                    <a:pt x="659257" y="1957005"/>
                  </a:cubicBezTo>
                  <a:cubicBezTo>
                    <a:pt x="659257" y="1980363"/>
                    <a:pt x="641087" y="1998533"/>
                    <a:pt x="617729" y="1998533"/>
                  </a:cubicBezTo>
                  <a:cubicBezTo>
                    <a:pt x="594368" y="1998533"/>
                    <a:pt x="576201" y="1980363"/>
                    <a:pt x="576201" y="1957005"/>
                  </a:cubicBezTo>
                  <a:cubicBezTo>
                    <a:pt x="576201" y="1933644"/>
                    <a:pt x="594368" y="1915477"/>
                    <a:pt x="617729" y="1915477"/>
                  </a:cubicBezTo>
                  <a:close/>
                  <a:moveTo>
                    <a:pt x="1539130" y="1912884"/>
                  </a:moveTo>
                  <a:cubicBezTo>
                    <a:pt x="1559894" y="1912884"/>
                    <a:pt x="1578064" y="1931051"/>
                    <a:pt x="1578064" y="1951815"/>
                  </a:cubicBezTo>
                  <a:cubicBezTo>
                    <a:pt x="1578064" y="1972579"/>
                    <a:pt x="1559894" y="1990749"/>
                    <a:pt x="1539130" y="1990749"/>
                  </a:cubicBezTo>
                  <a:cubicBezTo>
                    <a:pt x="1518366" y="1990749"/>
                    <a:pt x="1500199" y="1972579"/>
                    <a:pt x="1500199" y="1951815"/>
                  </a:cubicBezTo>
                  <a:cubicBezTo>
                    <a:pt x="1500199" y="1931051"/>
                    <a:pt x="1518366" y="1912884"/>
                    <a:pt x="1539130" y="1912884"/>
                  </a:cubicBezTo>
                  <a:close/>
                  <a:moveTo>
                    <a:pt x="1889523" y="1873950"/>
                  </a:moveTo>
                  <a:cubicBezTo>
                    <a:pt x="1886929" y="1873950"/>
                    <a:pt x="1884332" y="1876544"/>
                    <a:pt x="1881738" y="1876544"/>
                  </a:cubicBezTo>
                  <a:cubicBezTo>
                    <a:pt x="1873949" y="1897309"/>
                    <a:pt x="1855783" y="1910287"/>
                    <a:pt x="1832422" y="1910287"/>
                  </a:cubicBezTo>
                  <a:lnTo>
                    <a:pt x="1827231" y="1910287"/>
                  </a:lnTo>
                  <a:cubicBezTo>
                    <a:pt x="1842804" y="1920670"/>
                    <a:pt x="1855783" y="1938836"/>
                    <a:pt x="1858377" y="1959600"/>
                  </a:cubicBezTo>
                  <a:cubicBezTo>
                    <a:pt x="1871355" y="1933645"/>
                    <a:pt x="1889523" y="1915478"/>
                    <a:pt x="1915478" y="1902499"/>
                  </a:cubicBezTo>
                  <a:cubicBezTo>
                    <a:pt x="1905095" y="1894714"/>
                    <a:pt x="1894714" y="1886926"/>
                    <a:pt x="1889523" y="1873950"/>
                  </a:cubicBezTo>
                  <a:close/>
                  <a:moveTo>
                    <a:pt x="1383402" y="1816849"/>
                  </a:moveTo>
                  <a:cubicBezTo>
                    <a:pt x="1404166" y="1816849"/>
                    <a:pt x="1424930" y="1824634"/>
                    <a:pt x="1437906" y="1840207"/>
                  </a:cubicBezTo>
                  <a:cubicBezTo>
                    <a:pt x="1466458" y="1847995"/>
                    <a:pt x="1487222" y="1873950"/>
                    <a:pt x="1487222" y="1905096"/>
                  </a:cubicBezTo>
                  <a:cubicBezTo>
                    <a:pt x="1487222" y="1944027"/>
                    <a:pt x="1456076" y="1972579"/>
                    <a:pt x="1419739" y="1972579"/>
                  </a:cubicBezTo>
                  <a:cubicBezTo>
                    <a:pt x="1411951" y="1972579"/>
                    <a:pt x="1404166" y="1969982"/>
                    <a:pt x="1396378" y="1967388"/>
                  </a:cubicBezTo>
                  <a:cubicBezTo>
                    <a:pt x="1391187" y="1967388"/>
                    <a:pt x="1388593" y="1967388"/>
                    <a:pt x="1385996" y="1967388"/>
                  </a:cubicBezTo>
                  <a:cubicBezTo>
                    <a:pt x="1388593" y="1969982"/>
                    <a:pt x="1388593" y="1975173"/>
                    <a:pt x="1388593" y="1980364"/>
                  </a:cubicBezTo>
                  <a:cubicBezTo>
                    <a:pt x="1388593" y="2003725"/>
                    <a:pt x="1370423" y="2021892"/>
                    <a:pt x="1347065" y="2021892"/>
                  </a:cubicBezTo>
                  <a:cubicBezTo>
                    <a:pt x="1323705" y="2021892"/>
                    <a:pt x="1305538" y="2003725"/>
                    <a:pt x="1305538" y="1980364"/>
                  </a:cubicBezTo>
                  <a:cubicBezTo>
                    <a:pt x="1305538" y="1964791"/>
                    <a:pt x="1315920" y="1951815"/>
                    <a:pt x="1328896" y="1944027"/>
                  </a:cubicBezTo>
                  <a:cubicBezTo>
                    <a:pt x="1315920" y="1931051"/>
                    <a:pt x="1308132" y="1912881"/>
                    <a:pt x="1308132" y="1892117"/>
                  </a:cubicBezTo>
                  <a:cubicBezTo>
                    <a:pt x="1308132" y="1850589"/>
                    <a:pt x="1341874" y="1816849"/>
                    <a:pt x="1383402" y="1816849"/>
                  </a:cubicBezTo>
                  <a:close/>
                  <a:moveTo>
                    <a:pt x="1121255" y="1811658"/>
                  </a:moveTo>
                  <a:cubicBezTo>
                    <a:pt x="1162783" y="1811658"/>
                    <a:pt x="1196526" y="1845398"/>
                    <a:pt x="1196526" y="1886926"/>
                  </a:cubicBezTo>
                  <a:cubicBezTo>
                    <a:pt x="1196526" y="1928454"/>
                    <a:pt x="1162783" y="1962196"/>
                    <a:pt x="1121255" y="1962196"/>
                  </a:cubicBezTo>
                  <a:cubicBezTo>
                    <a:pt x="1118661" y="1962196"/>
                    <a:pt x="1113470" y="1962196"/>
                    <a:pt x="1110873" y="1962196"/>
                  </a:cubicBezTo>
                  <a:cubicBezTo>
                    <a:pt x="1110873" y="1964790"/>
                    <a:pt x="1113470" y="1969981"/>
                    <a:pt x="1113470" y="1975172"/>
                  </a:cubicBezTo>
                  <a:cubicBezTo>
                    <a:pt x="1113470" y="1990745"/>
                    <a:pt x="1100491" y="2003724"/>
                    <a:pt x="1084918" y="2003724"/>
                  </a:cubicBezTo>
                  <a:cubicBezTo>
                    <a:pt x="1069345" y="2003724"/>
                    <a:pt x="1056369" y="1990745"/>
                    <a:pt x="1056369" y="1975172"/>
                  </a:cubicBezTo>
                  <a:cubicBezTo>
                    <a:pt x="1056369" y="1962196"/>
                    <a:pt x="1064154" y="1949217"/>
                    <a:pt x="1077133" y="1946623"/>
                  </a:cubicBezTo>
                  <a:cubicBezTo>
                    <a:pt x="1058963" y="1933645"/>
                    <a:pt x="1045987" y="1912881"/>
                    <a:pt x="1045987" y="1886926"/>
                  </a:cubicBezTo>
                  <a:cubicBezTo>
                    <a:pt x="1045987" y="1845398"/>
                    <a:pt x="1079727" y="1811658"/>
                    <a:pt x="1121255" y="1811658"/>
                  </a:cubicBezTo>
                  <a:close/>
                  <a:moveTo>
                    <a:pt x="238786" y="1806467"/>
                  </a:moveTo>
                  <a:cubicBezTo>
                    <a:pt x="256953" y="1806467"/>
                    <a:pt x="269932" y="1822040"/>
                    <a:pt x="269932" y="1837613"/>
                  </a:cubicBezTo>
                  <a:cubicBezTo>
                    <a:pt x="269932" y="1855780"/>
                    <a:pt x="254359" y="1868759"/>
                    <a:pt x="238786" y="1868759"/>
                  </a:cubicBezTo>
                  <a:cubicBezTo>
                    <a:pt x="223213" y="1868759"/>
                    <a:pt x="210234" y="1855780"/>
                    <a:pt x="207640" y="1837613"/>
                  </a:cubicBezTo>
                  <a:cubicBezTo>
                    <a:pt x="207640" y="1819443"/>
                    <a:pt x="223213" y="1806467"/>
                    <a:pt x="238786" y="1806467"/>
                  </a:cubicBezTo>
                  <a:close/>
                  <a:moveTo>
                    <a:pt x="2053041" y="1790894"/>
                  </a:moveTo>
                  <a:cubicBezTo>
                    <a:pt x="2060826" y="1790894"/>
                    <a:pt x="2068614" y="1796085"/>
                    <a:pt x="2068614" y="1803870"/>
                  </a:cubicBezTo>
                  <a:cubicBezTo>
                    <a:pt x="2068614" y="1811658"/>
                    <a:pt x="2063423" y="1816849"/>
                    <a:pt x="2055635" y="1816849"/>
                  </a:cubicBezTo>
                  <a:cubicBezTo>
                    <a:pt x="2047850" y="1816849"/>
                    <a:pt x="2042659" y="1811658"/>
                    <a:pt x="2042659" y="1803870"/>
                  </a:cubicBezTo>
                  <a:cubicBezTo>
                    <a:pt x="2042659" y="1796085"/>
                    <a:pt x="2047850" y="1790894"/>
                    <a:pt x="2053041" y="1790894"/>
                  </a:cubicBezTo>
                  <a:close/>
                  <a:moveTo>
                    <a:pt x="1578063" y="1720817"/>
                  </a:moveTo>
                  <a:cubicBezTo>
                    <a:pt x="1585851" y="1720817"/>
                    <a:pt x="1593636" y="1728602"/>
                    <a:pt x="1596233" y="1738984"/>
                  </a:cubicBezTo>
                  <a:cubicBezTo>
                    <a:pt x="1596233" y="1749366"/>
                    <a:pt x="1588445" y="1757154"/>
                    <a:pt x="1578063" y="1757154"/>
                  </a:cubicBezTo>
                  <a:cubicBezTo>
                    <a:pt x="1567681" y="1757154"/>
                    <a:pt x="1559896" y="1749366"/>
                    <a:pt x="1559896" y="1738984"/>
                  </a:cubicBezTo>
                  <a:cubicBezTo>
                    <a:pt x="1559896" y="1728602"/>
                    <a:pt x="1567681" y="1720817"/>
                    <a:pt x="1578063" y="1720817"/>
                  </a:cubicBezTo>
                  <a:close/>
                  <a:moveTo>
                    <a:pt x="1160186" y="1645546"/>
                  </a:moveTo>
                  <a:cubicBezTo>
                    <a:pt x="1175955" y="1645546"/>
                    <a:pt x="1188738" y="1658329"/>
                    <a:pt x="1188738" y="1674095"/>
                  </a:cubicBezTo>
                  <a:cubicBezTo>
                    <a:pt x="1188738" y="1689864"/>
                    <a:pt x="1175955" y="1702647"/>
                    <a:pt x="1160186" y="1702647"/>
                  </a:cubicBezTo>
                  <a:cubicBezTo>
                    <a:pt x="1144419" y="1702647"/>
                    <a:pt x="1131637" y="1689864"/>
                    <a:pt x="1131637" y="1674095"/>
                  </a:cubicBezTo>
                  <a:cubicBezTo>
                    <a:pt x="1131637" y="1658329"/>
                    <a:pt x="1144419" y="1645546"/>
                    <a:pt x="1160186" y="1645546"/>
                  </a:cubicBezTo>
                  <a:close/>
                  <a:moveTo>
                    <a:pt x="892850" y="1611806"/>
                  </a:moveTo>
                  <a:cubicBezTo>
                    <a:pt x="931784" y="1611806"/>
                    <a:pt x="965524" y="1642952"/>
                    <a:pt x="965524" y="1684480"/>
                  </a:cubicBezTo>
                  <a:cubicBezTo>
                    <a:pt x="965524" y="1692265"/>
                    <a:pt x="965524" y="1697456"/>
                    <a:pt x="962930" y="1702647"/>
                  </a:cubicBezTo>
                  <a:cubicBezTo>
                    <a:pt x="1007052" y="1710435"/>
                    <a:pt x="1040795" y="1746772"/>
                    <a:pt x="1040795" y="1793491"/>
                  </a:cubicBezTo>
                  <a:cubicBezTo>
                    <a:pt x="1040795" y="1845401"/>
                    <a:pt x="999267" y="1886929"/>
                    <a:pt x="947357" y="1886929"/>
                  </a:cubicBezTo>
                  <a:cubicBezTo>
                    <a:pt x="911020" y="1886929"/>
                    <a:pt x="879874" y="1866165"/>
                    <a:pt x="864301" y="1835019"/>
                  </a:cubicBezTo>
                  <a:cubicBezTo>
                    <a:pt x="859110" y="1837613"/>
                    <a:pt x="851322" y="1840210"/>
                    <a:pt x="846132" y="1840210"/>
                  </a:cubicBezTo>
                  <a:cubicBezTo>
                    <a:pt x="822773" y="1840210"/>
                    <a:pt x="804604" y="1822040"/>
                    <a:pt x="809795" y="1798682"/>
                  </a:cubicBezTo>
                  <a:cubicBezTo>
                    <a:pt x="809795" y="1775321"/>
                    <a:pt x="827964" y="1757154"/>
                    <a:pt x="851322" y="1757154"/>
                  </a:cubicBezTo>
                  <a:cubicBezTo>
                    <a:pt x="856513" y="1757154"/>
                    <a:pt x="859110" y="1757154"/>
                    <a:pt x="864301" y="1759748"/>
                  </a:cubicBezTo>
                  <a:cubicBezTo>
                    <a:pt x="864301" y="1757154"/>
                    <a:pt x="866895" y="1754557"/>
                    <a:pt x="866895" y="1751963"/>
                  </a:cubicBezTo>
                  <a:cubicBezTo>
                    <a:pt x="838346" y="1741581"/>
                    <a:pt x="820177" y="1715626"/>
                    <a:pt x="820177" y="1684480"/>
                  </a:cubicBezTo>
                  <a:cubicBezTo>
                    <a:pt x="820177" y="1645546"/>
                    <a:pt x="851322" y="1611806"/>
                    <a:pt x="892850" y="1611806"/>
                  </a:cubicBezTo>
                  <a:close/>
                  <a:moveTo>
                    <a:pt x="1988152" y="1601424"/>
                  </a:moveTo>
                  <a:cubicBezTo>
                    <a:pt x="2008916" y="1601424"/>
                    <a:pt x="2024489" y="1616997"/>
                    <a:pt x="2024489" y="1637761"/>
                  </a:cubicBezTo>
                  <a:cubicBezTo>
                    <a:pt x="2024489" y="1658525"/>
                    <a:pt x="2008916" y="1674098"/>
                    <a:pt x="1988152" y="1674098"/>
                  </a:cubicBezTo>
                  <a:cubicBezTo>
                    <a:pt x="1967388" y="1674098"/>
                    <a:pt x="1951815" y="1658525"/>
                    <a:pt x="1951815" y="1637761"/>
                  </a:cubicBezTo>
                  <a:cubicBezTo>
                    <a:pt x="1951815" y="1619591"/>
                    <a:pt x="1969982" y="1601424"/>
                    <a:pt x="1988152" y="1601424"/>
                  </a:cubicBezTo>
                  <a:close/>
                  <a:moveTo>
                    <a:pt x="2642217" y="1541726"/>
                  </a:moveTo>
                  <a:cubicBezTo>
                    <a:pt x="2642217" y="1544320"/>
                    <a:pt x="2639623" y="1546917"/>
                    <a:pt x="2637026" y="1546917"/>
                  </a:cubicBezTo>
                  <a:cubicBezTo>
                    <a:pt x="2639623" y="1549511"/>
                    <a:pt x="2639623" y="1549511"/>
                    <a:pt x="2642217" y="1549511"/>
                  </a:cubicBezTo>
                  <a:close/>
                  <a:moveTo>
                    <a:pt x="1526153" y="1518368"/>
                  </a:moveTo>
                  <a:cubicBezTo>
                    <a:pt x="1559893" y="1518368"/>
                    <a:pt x="1588445" y="1544323"/>
                    <a:pt x="1588445" y="1580660"/>
                  </a:cubicBezTo>
                  <a:cubicBezTo>
                    <a:pt x="1588445" y="1614400"/>
                    <a:pt x="1562490" y="1642952"/>
                    <a:pt x="1526153" y="1642952"/>
                  </a:cubicBezTo>
                  <a:cubicBezTo>
                    <a:pt x="1492410" y="1642952"/>
                    <a:pt x="1463861" y="1616997"/>
                    <a:pt x="1463861" y="1580660"/>
                  </a:cubicBezTo>
                  <a:cubicBezTo>
                    <a:pt x="1463861" y="1546917"/>
                    <a:pt x="1492410" y="1518368"/>
                    <a:pt x="1526153" y="1518368"/>
                  </a:cubicBezTo>
                  <a:close/>
                  <a:moveTo>
                    <a:pt x="1370423" y="1497604"/>
                  </a:moveTo>
                  <a:cubicBezTo>
                    <a:pt x="1393781" y="1497604"/>
                    <a:pt x="1411951" y="1515771"/>
                    <a:pt x="1411951" y="1539132"/>
                  </a:cubicBezTo>
                  <a:cubicBezTo>
                    <a:pt x="1411951" y="1562490"/>
                    <a:pt x="1393781" y="1580660"/>
                    <a:pt x="1370423" y="1580660"/>
                  </a:cubicBezTo>
                  <a:cubicBezTo>
                    <a:pt x="1357444" y="1580660"/>
                    <a:pt x="1344468" y="1572872"/>
                    <a:pt x="1336680" y="1562490"/>
                  </a:cubicBezTo>
                  <a:cubicBezTo>
                    <a:pt x="1331489" y="1565087"/>
                    <a:pt x="1326298" y="1567681"/>
                    <a:pt x="1321107" y="1567681"/>
                  </a:cubicBezTo>
                  <a:cubicBezTo>
                    <a:pt x="1308131" y="1567681"/>
                    <a:pt x="1297749" y="1557299"/>
                    <a:pt x="1297749" y="1544323"/>
                  </a:cubicBezTo>
                  <a:cubicBezTo>
                    <a:pt x="1297749" y="1531344"/>
                    <a:pt x="1308131" y="1520962"/>
                    <a:pt x="1321107" y="1520962"/>
                  </a:cubicBezTo>
                  <a:cubicBezTo>
                    <a:pt x="1323704" y="1520962"/>
                    <a:pt x="1326298" y="1520962"/>
                    <a:pt x="1328895" y="1526153"/>
                  </a:cubicBezTo>
                  <a:cubicBezTo>
                    <a:pt x="1336680" y="1510580"/>
                    <a:pt x="1352253" y="1497604"/>
                    <a:pt x="1370423" y="1497604"/>
                  </a:cubicBezTo>
                  <a:close/>
                  <a:moveTo>
                    <a:pt x="1941433" y="1497603"/>
                  </a:moveTo>
                  <a:cubicBezTo>
                    <a:pt x="1941433" y="1500197"/>
                    <a:pt x="1941433" y="1502794"/>
                    <a:pt x="1941433" y="1505388"/>
                  </a:cubicBezTo>
                  <a:cubicBezTo>
                    <a:pt x="1941433" y="1502794"/>
                    <a:pt x="1944030" y="1497603"/>
                    <a:pt x="1944030" y="1497603"/>
                  </a:cubicBezTo>
                  <a:cubicBezTo>
                    <a:pt x="1941433" y="1497603"/>
                    <a:pt x="1941433" y="1497603"/>
                    <a:pt x="1941433" y="1497603"/>
                  </a:cubicBezTo>
                  <a:close/>
                  <a:moveTo>
                    <a:pt x="1227670" y="1489816"/>
                  </a:moveTo>
                  <a:cubicBezTo>
                    <a:pt x="1240572" y="1489816"/>
                    <a:pt x="1251031" y="1500274"/>
                    <a:pt x="1251031" y="1513174"/>
                  </a:cubicBezTo>
                  <a:cubicBezTo>
                    <a:pt x="1251031" y="1526077"/>
                    <a:pt x="1240572" y="1536535"/>
                    <a:pt x="1227670" y="1536535"/>
                  </a:cubicBezTo>
                  <a:cubicBezTo>
                    <a:pt x="1214770" y="1536535"/>
                    <a:pt x="1204312" y="1526077"/>
                    <a:pt x="1204312" y="1513174"/>
                  </a:cubicBezTo>
                  <a:cubicBezTo>
                    <a:pt x="1204312" y="1500274"/>
                    <a:pt x="1214770" y="1489816"/>
                    <a:pt x="1227670" y="1489816"/>
                  </a:cubicBezTo>
                  <a:close/>
                  <a:moveTo>
                    <a:pt x="1629973" y="1432715"/>
                  </a:moveTo>
                  <a:cubicBezTo>
                    <a:pt x="1642952" y="1432715"/>
                    <a:pt x="1653334" y="1443097"/>
                    <a:pt x="1653334" y="1456073"/>
                  </a:cubicBezTo>
                  <a:cubicBezTo>
                    <a:pt x="1653334" y="1469052"/>
                    <a:pt x="1642952" y="1479434"/>
                    <a:pt x="1629973" y="1479434"/>
                  </a:cubicBezTo>
                  <a:cubicBezTo>
                    <a:pt x="1619591" y="1479434"/>
                    <a:pt x="1609209" y="1469052"/>
                    <a:pt x="1606615" y="1456073"/>
                  </a:cubicBezTo>
                  <a:cubicBezTo>
                    <a:pt x="1606615" y="1443097"/>
                    <a:pt x="1616997" y="1432715"/>
                    <a:pt x="1629973" y="1432715"/>
                  </a:cubicBezTo>
                  <a:close/>
                  <a:moveTo>
                    <a:pt x="1832422" y="1383401"/>
                  </a:moveTo>
                  <a:cubicBezTo>
                    <a:pt x="1845401" y="1383401"/>
                    <a:pt x="1855783" y="1393783"/>
                    <a:pt x="1855783" y="1406759"/>
                  </a:cubicBezTo>
                  <a:cubicBezTo>
                    <a:pt x="1855783" y="1419738"/>
                    <a:pt x="1845401" y="1430120"/>
                    <a:pt x="1832422" y="1430120"/>
                  </a:cubicBezTo>
                  <a:cubicBezTo>
                    <a:pt x="1819446" y="1430120"/>
                    <a:pt x="1809064" y="1419738"/>
                    <a:pt x="1809064" y="1406759"/>
                  </a:cubicBezTo>
                  <a:cubicBezTo>
                    <a:pt x="1809064" y="1396377"/>
                    <a:pt x="1816849" y="1385995"/>
                    <a:pt x="1832422" y="1383401"/>
                  </a:cubicBezTo>
                  <a:close/>
                  <a:moveTo>
                    <a:pt x="2665578" y="1367827"/>
                  </a:moveTo>
                  <a:cubicBezTo>
                    <a:pt x="2662981" y="1370424"/>
                    <a:pt x="2662981" y="1373018"/>
                    <a:pt x="2660387" y="1375614"/>
                  </a:cubicBezTo>
                  <a:lnTo>
                    <a:pt x="2665578" y="1375614"/>
                  </a:lnTo>
                  <a:close/>
                  <a:moveTo>
                    <a:pt x="2473511" y="1352253"/>
                  </a:moveTo>
                  <a:cubicBezTo>
                    <a:pt x="2463130" y="1357444"/>
                    <a:pt x="2455341" y="1362635"/>
                    <a:pt x="2444959" y="1365233"/>
                  </a:cubicBezTo>
                  <a:cubicBezTo>
                    <a:pt x="2447556" y="1367827"/>
                    <a:pt x="2450150" y="1367827"/>
                    <a:pt x="2452747" y="1370424"/>
                  </a:cubicBezTo>
                  <a:lnTo>
                    <a:pt x="2457939" y="1370424"/>
                  </a:lnTo>
                  <a:cubicBezTo>
                    <a:pt x="2460532" y="1370424"/>
                    <a:pt x="2463130" y="1373018"/>
                    <a:pt x="2465724" y="1373018"/>
                  </a:cubicBezTo>
                  <a:cubicBezTo>
                    <a:pt x="2465724" y="1367827"/>
                    <a:pt x="2468320" y="1362635"/>
                    <a:pt x="2476105" y="1357444"/>
                  </a:cubicBezTo>
                  <a:cubicBezTo>
                    <a:pt x="2473511" y="1357444"/>
                    <a:pt x="2473511" y="1354850"/>
                    <a:pt x="2473511" y="1352253"/>
                  </a:cubicBezTo>
                  <a:close/>
                  <a:moveTo>
                    <a:pt x="955144" y="1282176"/>
                  </a:moveTo>
                  <a:cubicBezTo>
                    <a:pt x="999266" y="1282176"/>
                    <a:pt x="1033009" y="1315916"/>
                    <a:pt x="1033009" y="1360041"/>
                  </a:cubicBezTo>
                  <a:cubicBezTo>
                    <a:pt x="1033009" y="1404163"/>
                    <a:pt x="996672" y="1437906"/>
                    <a:pt x="955144" y="1437906"/>
                  </a:cubicBezTo>
                  <a:cubicBezTo>
                    <a:pt x="911019" y="1437906"/>
                    <a:pt x="877279" y="1404163"/>
                    <a:pt x="877279" y="1360041"/>
                  </a:cubicBezTo>
                  <a:cubicBezTo>
                    <a:pt x="877279" y="1315916"/>
                    <a:pt x="913616" y="1282176"/>
                    <a:pt x="955144" y="1282176"/>
                  </a:cubicBezTo>
                  <a:close/>
                  <a:moveTo>
                    <a:pt x="1998534" y="1274390"/>
                  </a:moveTo>
                  <a:cubicBezTo>
                    <a:pt x="2019298" y="1274390"/>
                    <a:pt x="2037468" y="1292557"/>
                    <a:pt x="2037468" y="1313321"/>
                  </a:cubicBezTo>
                  <a:cubicBezTo>
                    <a:pt x="2037468" y="1323703"/>
                    <a:pt x="2034871" y="1331491"/>
                    <a:pt x="2029680" y="1336682"/>
                  </a:cubicBezTo>
                  <a:cubicBezTo>
                    <a:pt x="2053041" y="1354849"/>
                    <a:pt x="2068614" y="1380804"/>
                    <a:pt x="2066017" y="1414547"/>
                  </a:cubicBezTo>
                  <a:cubicBezTo>
                    <a:pt x="2066017" y="1414547"/>
                    <a:pt x="2066017" y="1417141"/>
                    <a:pt x="2066017" y="1417141"/>
                  </a:cubicBezTo>
                  <a:cubicBezTo>
                    <a:pt x="2084187" y="1422332"/>
                    <a:pt x="2099760" y="1432714"/>
                    <a:pt x="2112736" y="1445693"/>
                  </a:cubicBezTo>
                  <a:cubicBezTo>
                    <a:pt x="2107545" y="1435311"/>
                    <a:pt x="2104951" y="1424929"/>
                    <a:pt x="2104951" y="1414547"/>
                  </a:cubicBezTo>
                  <a:cubicBezTo>
                    <a:pt x="2104951" y="1380804"/>
                    <a:pt x="2130906" y="1354849"/>
                    <a:pt x="2164646" y="1354849"/>
                  </a:cubicBezTo>
                  <a:cubicBezTo>
                    <a:pt x="2185410" y="1354849"/>
                    <a:pt x="2203580" y="1365231"/>
                    <a:pt x="2213962" y="1380804"/>
                  </a:cubicBezTo>
                  <a:cubicBezTo>
                    <a:pt x="2219153" y="1370422"/>
                    <a:pt x="2229535" y="1365231"/>
                    <a:pt x="2239917" y="1365231"/>
                  </a:cubicBezTo>
                  <a:cubicBezTo>
                    <a:pt x="2258084" y="1365231"/>
                    <a:pt x="2271063" y="1378210"/>
                    <a:pt x="2271063" y="1396377"/>
                  </a:cubicBezTo>
                  <a:cubicBezTo>
                    <a:pt x="2271063" y="1414547"/>
                    <a:pt x="2258084" y="1427523"/>
                    <a:pt x="2239917" y="1427523"/>
                  </a:cubicBezTo>
                  <a:cubicBezTo>
                    <a:pt x="2234726" y="1427523"/>
                    <a:pt x="2229535" y="1424929"/>
                    <a:pt x="2224344" y="1422332"/>
                  </a:cubicBezTo>
                  <a:cubicBezTo>
                    <a:pt x="2219153" y="1450884"/>
                    <a:pt x="2195792" y="1474242"/>
                    <a:pt x="2164646" y="1474242"/>
                  </a:cubicBezTo>
                  <a:cubicBezTo>
                    <a:pt x="2149073" y="1474242"/>
                    <a:pt x="2133500" y="1466457"/>
                    <a:pt x="2123118" y="1456075"/>
                  </a:cubicBezTo>
                  <a:cubicBezTo>
                    <a:pt x="2133500" y="1471648"/>
                    <a:pt x="2138691" y="1489815"/>
                    <a:pt x="2138691" y="1510579"/>
                  </a:cubicBezTo>
                  <a:cubicBezTo>
                    <a:pt x="2138691" y="1565086"/>
                    <a:pt x="2094569" y="1609208"/>
                    <a:pt x="2040062" y="1609208"/>
                  </a:cubicBezTo>
                  <a:cubicBezTo>
                    <a:pt x="1985558" y="1609208"/>
                    <a:pt x="1941433" y="1565086"/>
                    <a:pt x="1941433" y="1510579"/>
                  </a:cubicBezTo>
                  <a:cubicBezTo>
                    <a:pt x="1938839" y="1533940"/>
                    <a:pt x="1918075" y="1552107"/>
                    <a:pt x="1894714" y="1552107"/>
                  </a:cubicBezTo>
                  <a:cubicBezTo>
                    <a:pt x="1866165" y="1552107"/>
                    <a:pt x="1845401" y="1531343"/>
                    <a:pt x="1845401" y="1502794"/>
                  </a:cubicBezTo>
                  <a:cubicBezTo>
                    <a:pt x="1845401" y="1474242"/>
                    <a:pt x="1868759" y="1453478"/>
                    <a:pt x="1894714" y="1453478"/>
                  </a:cubicBezTo>
                  <a:cubicBezTo>
                    <a:pt x="1897311" y="1453478"/>
                    <a:pt x="1897311" y="1453478"/>
                    <a:pt x="1899905" y="1453478"/>
                  </a:cubicBezTo>
                  <a:cubicBezTo>
                    <a:pt x="1892120" y="1440502"/>
                    <a:pt x="1886929" y="1424929"/>
                    <a:pt x="1886929" y="1409356"/>
                  </a:cubicBezTo>
                  <a:cubicBezTo>
                    <a:pt x="1886929" y="1365231"/>
                    <a:pt x="1918075" y="1328894"/>
                    <a:pt x="1959603" y="1321109"/>
                  </a:cubicBezTo>
                  <a:cubicBezTo>
                    <a:pt x="1959603" y="1318512"/>
                    <a:pt x="1959603" y="1315918"/>
                    <a:pt x="1959603" y="1313321"/>
                  </a:cubicBezTo>
                  <a:cubicBezTo>
                    <a:pt x="1959603" y="1292557"/>
                    <a:pt x="1977770" y="1274390"/>
                    <a:pt x="1998534" y="1274390"/>
                  </a:cubicBezTo>
                  <a:close/>
                  <a:moveTo>
                    <a:pt x="1305537" y="1232863"/>
                  </a:moveTo>
                  <a:cubicBezTo>
                    <a:pt x="1313322" y="1232863"/>
                    <a:pt x="1321110" y="1240648"/>
                    <a:pt x="1321110" y="1248436"/>
                  </a:cubicBezTo>
                  <a:cubicBezTo>
                    <a:pt x="1321110" y="1256221"/>
                    <a:pt x="1313322" y="1264009"/>
                    <a:pt x="1305537" y="1264009"/>
                  </a:cubicBezTo>
                  <a:cubicBezTo>
                    <a:pt x="1295155" y="1264009"/>
                    <a:pt x="1289964" y="1258818"/>
                    <a:pt x="1289964" y="1248436"/>
                  </a:cubicBezTo>
                  <a:cubicBezTo>
                    <a:pt x="1289964" y="1240648"/>
                    <a:pt x="1297749" y="1232863"/>
                    <a:pt x="1305537" y="1232863"/>
                  </a:cubicBezTo>
                  <a:close/>
                  <a:moveTo>
                    <a:pt x="1881735" y="1212099"/>
                  </a:moveTo>
                  <a:cubicBezTo>
                    <a:pt x="1905096" y="1212099"/>
                    <a:pt x="1923263" y="1230266"/>
                    <a:pt x="1920669" y="1251030"/>
                  </a:cubicBezTo>
                  <a:cubicBezTo>
                    <a:pt x="1920669" y="1271794"/>
                    <a:pt x="1902499" y="1289964"/>
                    <a:pt x="1881735" y="1289964"/>
                  </a:cubicBezTo>
                  <a:cubicBezTo>
                    <a:pt x="1860971" y="1289964"/>
                    <a:pt x="1842804" y="1271794"/>
                    <a:pt x="1842804" y="1251030"/>
                  </a:cubicBezTo>
                  <a:cubicBezTo>
                    <a:pt x="1842804" y="1230266"/>
                    <a:pt x="1860971" y="1212099"/>
                    <a:pt x="1881735" y="1212099"/>
                  </a:cubicBezTo>
                  <a:close/>
                  <a:moveTo>
                    <a:pt x="1746768" y="1206908"/>
                  </a:moveTo>
                  <a:cubicBezTo>
                    <a:pt x="1790893" y="1206908"/>
                    <a:pt x="1829824" y="1243245"/>
                    <a:pt x="1829824" y="1289964"/>
                  </a:cubicBezTo>
                  <a:cubicBezTo>
                    <a:pt x="1829824" y="1321110"/>
                    <a:pt x="1811657" y="1347065"/>
                    <a:pt x="1785702" y="1362638"/>
                  </a:cubicBezTo>
                  <a:cubicBezTo>
                    <a:pt x="1777914" y="1393784"/>
                    <a:pt x="1751959" y="1417142"/>
                    <a:pt x="1718219" y="1417142"/>
                  </a:cubicBezTo>
                  <a:cubicBezTo>
                    <a:pt x="1713029" y="1419739"/>
                    <a:pt x="1707838" y="1422333"/>
                    <a:pt x="1702647" y="1422333"/>
                  </a:cubicBezTo>
                  <a:cubicBezTo>
                    <a:pt x="1687074" y="1422333"/>
                    <a:pt x="1674095" y="1411951"/>
                    <a:pt x="1668904" y="1398975"/>
                  </a:cubicBezTo>
                  <a:cubicBezTo>
                    <a:pt x="1655928" y="1383402"/>
                    <a:pt x="1645546" y="1365232"/>
                    <a:pt x="1645546" y="1344468"/>
                  </a:cubicBezTo>
                  <a:cubicBezTo>
                    <a:pt x="1645546" y="1326301"/>
                    <a:pt x="1653331" y="1310728"/>
                    <a:pt x="1663713" y="1297749"/>
                  </a:cubicBezTo>
                  <a:cubicBezTo>
                    <a:pt x="1663713" y="1295155"/>
                    <a:pt x="1663713" y="1292558"/>
                    <a:pt x="1663713" y="1289964"/>
                  </a:cubicBezTo>
                  <a:cubicBezTo>
                    <a:pt x="1663713" y="1243245"/>
                    <a:pt x="1702647" y="1206908"/>
                    <a:pt x="1746768" y="1206908"/>
                  </a:cubicBezTo>
                  <a:close/>
                  <a:moveTo>
                    <a:pt x="2190601" y="1196527"/>
                  </a:moveTo>
                  <a:cubicBezTo>
                    <a:pt x="2203577" y="1196527"/>
                    <a:pt x="2213959" y="1201719"/>
                    <a:pt x="2221747" y="1209501"/>
                  </a:cubicBezTo>
                  <a:cubicBezTo>
                    <a:pt x="2226938" y="1206907"/>
                    <a:pt x="2232129" y="1206907"/>
                    <a:pt x="2237320" y="1206907"/>
                  </a:cubicBezTo>
                  <a:cubicBezTo>
                    <a:pt x="2273657" y="1206907"/>
                    <a:pt x="2302206" y="1235456"/>
                    <a:pt x="2302206" y="1271793"/>
                  </a:cubicBezTo>
                  <a:cubicBezTo>
                    <a:pt x="2302206" y="1308130"/>
                    <a:pt x="2273657" y="1336682"/>
                    <a:pt x="2237320" y="1336682"/>
                  </a:cubicBezTo>
                  <a:cubicBezTo>
                    <a:pt x="2203577" y="1336682"/>
                    <a:pt x="2175028" y="1308130"/>
                    <a:pt x="2172431" y="1274387"/>
                  </a:cubicBezTo>
                  <a:cubicBezTo>
                    <a:pt x="2159455" y="1266602"/>
                    <a:pt x="2149073" y="1253623"/>
                    <a:pt x="2149073" y="1235456"/>
                  </a:cubicBezTo>
                  <a:cubicBezTo>
                    <a:pt x="2149073" y="1212098"/>
                    <a:pt x="2169837" y="1193934"/>
                    <a:pt x="2190601" y="1196527"/>
                  </a:cubicBezTo>
                  <a:close/>
                  <a:moveTo>
                    <a:pt x="2551376" y="1180952"/>
                  </a:moveTo>
                  <a:cubicBezTo>
                    <a:pt x="2546186" y="1191333"/>
                    <a:pt x="2533206" y="1199122"/>
                    <a:pt x="2520230" y="1199122"/>
                  </a:cubicBezTo>
                  <a:cubicBezTo>
                    <a:pt x="2509848" y="1199122"/>
                    <a:pt x="2502060" y="1196524"/>
                    <a:pt x="2496870" y="1191333"/>
                  </a:cubicBezTo>
                  <a:cubicBezTo>
                    <a:pt x="2491679" y="1209502"/>
                    <a:pt x="2481296" y="1225076"/>
                    <a:pt x="2463130" y="1232861"/>
                  </a:cubicBezTo>
                  <a:cubicBezTo>
                    <a:pt x="2486487" y="1245839"/>
                    <a:pt x="2502060" y="1269197"/>
                    <a:pt x="2502060" y="1297749"/>
                  </a:cubicBezTo>
                  <a:lnTo>
                    <a:pt x="2502060" y="1302940"/>
                  </a:lnTo>
                  <a:lnTo>
                    <a:pt x="2504657" y="1300343"/>
                  </a:lnTo>
                  <a:cubicBezTo>
                    <a:pt x="2502060" y="1295153"/>
                    <a:pt x="2502060" y="1292558"/>
                    <a:pt x="2502060" y="1287368"/>
                  </a:cubicBezTo>
                  <a:cubicBezTo>
                    <a:pt x="2502060" y="1261412"/>
                    <a:pt x="2522825" y="1238052"/>
                    <a:pt x="2551376" y="1238052"/>
                  </a:cubicBezTo>
                  <a:lnTo>
                    <a:pt x="2553970" y="1238052"/>
                  </a:lnTo>
                  <a:cubicBezTo>
                    <a:pt x="2556567" y="1222478"/>
                    <a:pt x="2561758" y="1209502"/>
                    <a:pt x="2572141" y="1199122"/>
                  </a:cubicBezTo>
                  <a:lnTo>
                    <a:pt x="2579926" y="1191333"/>
                  </a:lnTo>
                  <a:cubicBezTo>
                    <a:pt x="2574735" y="1188739"/>
                    <a:pt x="2569543" y="1186142"/>
                    <a:pt x="2566949" y="1180952"/>
                  </a:cubicBezTo>
                  <a:lnTo>
                    <a:pt x="2561758" y="1180952"/>
                  </a:lnTo>
                  <a:close/>
                  <a:moveTo>
                    <a:pt x="498335" y="1178366"/>
                  </a:moveTo>
                  <a:cubicBezTo>
                    <a:pt x="513908" y="1178366"/>
                    <a:pt x="526887" y="1191343"/>
                    <a:pt x="526887" y="1206905"/>
                  </a:cubicBezTo>
                  <a:cubicBezTo>
                    <a:pt x="526887" y="1222478"/>
                    <a:pt x="513908" y="1235457"/>
                    <a:pt x="498335" y="1235457"/>
                  </a:cubicBezTo>
                  <a:cubicBezTo>
                    <a:pt x="482762" y="1235457"/>
                    <a:pt x="469786" y="1222478"/>
                    <a:pt x="469786" y="1206905"/>
                  </a:cubicBezTo>
                  <a:cubicBezTo>
                    <a:pt x="469786" y="1191343"/>
                    <a:pt x="482762" y="1178366"/>
                    <a:pt x="498335" y="1178366"/>
                  </a:cubicBezTo>
                  <a:close/>
                  <a:moveTo>
                    <a:pt x="1801276" y="1175771"/>
                  </a:moveTo>
                  <a:cubicBezTo>
                    <a:pt x="1811658" y="1175771"/>
                    <a:pt x="1816849" y="1183557"/>
                    <a:pt x="1816849" y="1191345"/>
                  </a:cubicBezTo>
                  <a:cubicBezTo>
                    <a:pt x="1816849" y="1201727"/>
                    <a:pt x="1809061" y="1206908"/>
                    <a:pt x="1801276" y="1206908"/>
                  </a:cubicBezTo>
                  <a:cubicBezTo>
                    <a:pt x="1790894" y="1206908"/>
                    <a:pt x="1785703" y="1199130"/>
                    <a:pt x="1785703" y="1191345"/>
                  </a:cubicBezTo>
                  <a:cubicBezTo>
                    <a:pt x="1785703" y="1183557"/>
                    <a:pt x="1790894" y="1178366"/>
                    <a:pt x="1801276" y="1175771"/>
                  </a:cubicBezTo>
                  <a:close/>
                  <a:moveTo>
                    <a:pt x="1648141" y="1162795"/>
                  </a:moveTo>
                  <a:cubicBezTo>
                    <a:pt x="1666311" y="1162795"/>
                    <a:pt x="1681884" y="1178367"/>
                    <a:pt x="1681884" y="1196534"/>
                  </a:cubicBezTo>
                  <a:cubicBezTo>
                    <a:pt x="1681884" y="1214693"/>
                    <a:pt x="1666311" y="1230266"/>
                    <a:pt x="1648141" y="1230266"/>
                  </a:cubicBezTo>
                  <a:cubicBezTo>
                    <a:pt x="1627377" y="1230266"/>
                    <a:pt x="1614401" y="1214693"/>
                    <a:pt x="1614401" y="1196534"/>
                  </a:cubicBezTo>
                  <a:cubicBezTo>
                    <a:pt x="1614401" y="1178367"/>
                    <a:pt x="1629974" y="1162795"/>
                    <a:pt x="1648141" y="1162795"/>
                  </a:cubicBezTo>
                  <a:close/>
                  <a:moveTo>
                    <a:pt x="2504657" y="1095302"/>
                  </a:moveTo>
                  <a:cubicBezTo>
                    <a:pt x="2491679" y="1108277"/>
                    <a:pt x="2476105" y="1116066"/>
                    <a:pt x="2457939" y="1118660"/>
                  </a:cubicBezTo>
                  <a:cubicBezTo>
                    <a:pt x="2457939" y="1121257"/>
                    <a:pt x="2457939" y="1123851"/>
                    <a:pt x="2455341" y="1126447"/>
                  </a:cubicBezTo>
                  <a:cubicBezTo>
                    <a:pt x="2463130" y="1129042"/>
                    <a:pt x="2470915" y="1134232"/>
                    <a:pt x="2476105" y="1142021"/>
                  </a:cubicBezTo>
                  <a:cubicBezTo>
                    <a:pt x="2481296" y="1131638"/>
                    <a:pt x="2489085" y="1123851"/>
                    <a:pt x="2496870" y="1121257"/>
                  </a:cubicBezTo>
                  <a:cubicBezTo>
                    <a:pt x="2496870" y="1113468"/>
                    <a:pt x="2499466" y="1103087"/>
                    <a:pt x="2504657" y="1095302"/>
                  </a:cubicBezTo>
                  <a:close/>
                  <a:moveTo>
                    <a:pt x="2120521" y="1082333"/>
                  </a:moveTo>
                  <a:cubicBezTo>
                    <a:pt x="2146476" y="1082333"/>
                    <a:pt x="2164646" y="1103096"/>
                    <a:pt x="2164646" y="1126456"/>
                  </a:cubicBezTo>
                  <a:cubicBezTo>
                    <a:pt x="2164646" y="1149816"/>
                    <a:pt x="2143882" y="1170579"/>
                    <a:pt x="2120521" y="1170579"/>
                  </a:cubicBezTo>
                  <a:cubicBezTo>
                    <a:pt x="2097163" y="1170579"/>
                    <a:pt x="2078993" y="1149816"/>
                    <a:pt x="2076399" y="1126456"/>
                  </a:cubicBezTo>
                  <a:cubicBezTo>
                    <a:pt x="2076399" y="1100500"/>
                    <a:pt x="2097163" y="1082333"/>
                    <a:pt x="2120521" y="1082333"/>
                  </a:cubicBezTo>
                  <a:close/>
                  <a:moveTo>
                    <a:pt x="2356713" y="1071941"/>
                  </a:moveTo>
                  <a:cubicBezTo>
                    <a:pt x="2359309" y="1077131"/>
                    <a:pt x="2359309" y="1079728"/>
                    <a:pt x="2359309" y="1084920"/>
                  </a:cubicBezTo>
                  <a:lnTo>
                    <a:pt x="2359309" y="1090111"/>
                  </a:lnTo>
                  <a:lnTo>
                    <a:pt x="2364500" y="1090111"/>
                  </a:lnTo>
                  <a:lnTo>
                    <a:pt x="2369691" y="1090111"/>
                  </a:lnTo>
                  <a:cubicBezTo>
                    <a:pt x="2364500" y="1084920"/>
                    <a:pt x="2359309" y="1079728"/>
                    <a:pt x="2356713" y="1071941"/>
                  </a:cubicBezTo>
                  <a:close/>
                  <a:moveTo>
                    <a:pt x="1448289" y="1048590"/>
                  </a:moveTo>
                  <a:cubicBezTo>
                    <a:pt x="1482032" y="1048590"/>
                    <a:pt x="1507987" y="1074544"/>
                    <a:pt x="1507987" y="1108285"/>
                  </a:cubicBezTo>
                  <a:cubicBezTo>
                    <a:pt x="1507987" y="1142028"/>
                    <a:pt x="1482032" y="1167984"/>
                    <a:pt x="1448289" y="1167984"/>
                  </a:cubicBezTo>
                  <a:cubicBezTo>
                    <a:pt x="1414549" y="1167984"/>
                    <a:pt x="1388594" y="1142028"/>
                    <a:pt x="1388594" y="1108285"/>
                  </a:cubicBezTo>
                  <a:cubicBezTo>
                    <a:pt x="1388594" y="1074544"/>
                    <a:pt x="1414549" y="1048590"/>
                    <a:pt x="1448289" y="1048590"/>
                  </a:cubicBezTo>
                  <a:close/>
                  <a:moveTo>
                    <a:pt x="2143882" y="1017444"/>
                  </a:moveTo>
                  <a:cubicBezTo>
                    <a:pt x="2162049" y="1017444"/>
                    <a:pt x="2175028" y="1033017"/>
                    <a:pt x="2175028" y="1048590"/>
                  </a:cubicBezTo>
                  <a:cubicBezTo>
                    <a:pt x="2175028" y="1066757"/>
                    <a:pt x="2162049" y="1079736"/>
                    <a:pt x="2143882" y="1079736"/>
                  </a:cubicBezTo>
                  <a:cubicBezTo>
                    <a:pt x="2125712" y="1079736"/>
                    <a:pt x="2112736" y="1066757"/>
                    <a:pt x="2112736" y="1048590"/>
                  </a:cubicBezTo>
                  <a:cubicBezTo>
                    <a:pt x="2112736" y="1030420"/>
                    <a:pt x="2125712" y="1017444"/>
                    <a:pt x="2143882" y="1017444"/>
                  </a:cubicBezTo>
                  <a:close/>
                  <a:moveTo>
                    <a:pt x="2564352" y="999266"/>
                  </a:moveTo>
                  <a:cubicBezTo>
                    <a:pt x="2559161" y="1001863"/>
                    <a:pt x="2553970" y="1004458"/>
                    <a:pt x="2548780" y="1004458"/>
                  </a:cubicBezTo>
                  <a:cubicBezTo>
                    <a:pt x="2543588" y="1004458"/>
                    <a:pt x="2538397" y="1004458"/>
                    <a:pt x="2533206" y="1001863"/>
                  </a:cubicBezTo>
                  <a:cubicBezTo>
                    <a:pt x="2533206" y="1007055"/>
                    <a:pt x="2535803" y="1014840"/>
                    <a:pt x="2535803" y="1022627"/>
                  </a:cubicBezTo>
                  <a:cubicBezTo>
                    <a:pt x="2543588" y="1022627"/>
                    <a:pt x="2551376" y="1030412"/>
                    <a:pt x="2551376" y="1038201"/>
                  </a:cubicBezTo>
                  <a:cubicBezTo>
                    <a:pt x="2551376" y="1040795"/>
                    <a:pt x="2548780" y="1043391"/>
                    <a:pt x="2548780" y="1045986"/>
                  </a:cubicBezTo>
                  <a:cubicBezTo>
                    <a:pt x="2556567" y="1051176"/>
                    <a:pt x="2564352" y="1058964"/>
                    <a:pt x="2564352" y="1069346"/>
                  </a:cubicBezTo>
                  <a:cubicBezTo>
                    <a:pt x="2574735" y="1069346"/>
                    <a:pt x="2579926" y="1071941"/>
                    <a:pt x="2587713" y="1077131"/>
                  </a:cubicBezTo>
                  <a:cubicBezTo>
                    <a:pt x="2592904" y="1069346"/>
                    <a:pt x="2598095" y="1061558"/>
                    <a:pt x="2608477" y="1056367"/>
                  </a:cubicBezTo>
                  <a:cubicBezTo>
                    <a:pt x="2600689" y="1043391"/>
                    <a:pt x="2595498" y="1030412"/>
                    <a:pt x="2595498" y="1017436"/>
                  </a:cubicBezTo>
                  <a:cubicBezTo>
                    <a:pt x="2582522" y="1017436"/>
                    <a:pt x="2569543" y="1009649"/>
                    <a:pt x="2564352" y="999266"/>
                  </a:cubicBezTo>
                  <a:close/>
                  <a:moveTo>
                    <a:pt x="1876544" y="983701"/>
                  </a:moveTo>
                  <a:cubicBezTo>
                    <a:pt x="1905096" y="983701"/>
                    <a:pt x="1931050" y="1009656"/>
                    <a:pt x="1931050" y="1033014"/>
                  </a:cubicBezTo>
                  <a:cubicBezTo>
                    <a:pt x="1931050" y="1043397"/>
                    <a:pt x="1931050" y="1051184"/>
                    <a:pt x="1925859" y="1058970"/>
                  </a:cubicBezTo>
                  <a:cubicBezTo>
                    <a:pt x="1928454" y="1064160"/>
                    <a:pt x="1933645" y="1069352"/>
                    <a:pt x="1936241" y="1077140"/>
                  </a:cubicBezTo>
                  <a:cubicBezTo>
                    <a:pt x="1949217" y="1066758"/>
                    <a:pt x="1964790" y="1058970"/>
                    <a:pt x="1982960" y="1058970"/>
                  </a:cubicBezTo>
                  <a:cubicBezTo>
                    <a:pt x="2021891" y="1058970"/>
                    <a:pt x="2050443" y="1090116"/>
                    <a:pt x="2050443" y="1126453"/>
                  </a:cubicBezTo>
                  <a:cubicBezTo>
                    <a:pt x="2050443" y="1162790"/>
                    <a:pt x="2019297" y="1193936"/>
                    <a:pt x="1982960" y="1193936"/>
                  </a:cubicBezTo>
                  <a:cubicBezTo>
                    <a:pt x="1949217" y="1193936"/>
                    <a:pt x="1923263" y="1167980"/>
                    <a:pt x="1918072" y="1136835"/>
                  </a:cubicBezTo>
                  <a:cubicBezTo>
                    <a:pt x="1910287" y="1142026"/>
                    <a:pt x="1902499" y="1144623"/>
                    <a:pt x="1892117" y="1144623"/>
                  </a:cubicBezTo>
                  <a:cubicBezTo>
                    <a:pt x="1866162" y="1144623"/>
                    <a:pt x="1845398" y="1123859"/>
                    <a:pt x="1845398" y="1097903"/>
                  </a:cubicBezTo>
                  <a:cubicBezTo>
                    <a:pt x="1845398" y="1092713"/>
                    <a:pt x="1845398" y="1090116"/>
                    <a:pt x="1847995" y="1084925"/>
                  </a:cubicBezTo>
                  <a:cubicBezTo>
                    <a:pt x="1832422" y="1074543"/>
                    <a:pt x="1822040" y="1056376"/>
                    <a:pt x="1822040" y="1038206"/>
                  </a:cubicBezTo>
                  <a:cubicBezTo>
                    <a:pt x="1822040" y="1007060"/>
                    <a:pt x="1845398" y="983701"/>
                    <a:pt x="1876544" y="983701"/>
                  </a:cubicBezTo>
                  <a:close/>
                  <a:moveTo>
                    <a:pt x="2146479" y="869498"/>
                  </a:moveTo>
                  <a:cubicBezTo>
                    <a:pt x="2167243" y="869498"/>
                    <a:pt x="2182816" y="885071"/>
                    <a:pt x="2182816" y="905835"/>
                  </a:cubicBezTo>
                  <a:cubicBezTo>
                    <a:pt x="2182816" y="924002"/>
                    <a:pt x="2167243" y="942172"/>
                    <a:pt x="2146479" y="942172"/>
                  </a:cubicBezTo>
                  <a:cubicBezTo>
                    <a:pt x="2125715" y="942172"/>
                    <a:pt x="2110142" y="926599"/>
                    <a:pt x="2110142" y="905835"/>
                  </a:cubicBezTo>
                  <a:cubicBezTo>
                    <a:pt x="2110142" y="885071"/>
                    <a:pt x="2125715" y="869498"/>
                    <a:pt x="2146479" y="869498"/>
                  </a:cubicBezTo>
                  <a:close/>
                  <a:moveTo>
                    <a:pt x="1629973" y="864308"/>
                  </a:moveTo>
                  <a:cubicBezTo>
                    <a:pt x="1663716" y="864308"/>
                    <a:pt x="1689671" y="890263"/>
                    <a:pt x="1689671" y="924003"/>
                  </a:cubicBezTo>
                  <a:cubicBezTo>
                    <a:pt x="1689671" y="957746"/>
                    <a:pt x="1661119" y="983701"/>
                    <a:pt x="1629973" y="983701"/>
                  </a:cubicBezTo>
                  <a:cubicBezTo>
                    <a:pt x="1598827" y="983701"/>
                    <a:pt x="1570278" y="957746"/>
                    <a:pt x="1570278" y="924003"/>
                  </a:cubicBezTo>
                  <a:cubicBezTo>
                    <a:pt x="1570278" y="890263"/>
                    <a:pt x="1598827" y="864308"/>
                    <a:pt x="1629973" y="864308"/>
                  </a:cubicBezTo>
                  <a:close/>
                  <a:moveTo>
                    <a:pt x="2297015" y="853923"/>
                  </a:moveTo>
                  <a:cubicBezTo>
                    <a:pt x="2315185" y="853923"/>
                    <a:pt x="2330758" y="869497"/>
                    <a:pt x="2330758" y="887664"/>
                  </a:cubicBezTo>
                  <a:cubicBezTo>
                    <a:pt x="2330758" y="905833"/>
                    <a:pt x="2315185" y="921406"/>
                    <a:pt x="2297015" y="921406"/>
                  </a:cubicBezTo>
                  <a:cubicBezTo>
                    <a:pt x="2278848" y="921406"/>
                    <a:pt x="2263275" y="905833"/>
                    <a:pt x="2263275" y="887664"/>
                  </a:cubicBezTo>
                  <a:cubicBezTo>
                    <a:pt x="2263275" y="869497"/>
                    <a:pt x="2278848" y="853923"/>
                    <a:pt x="2297015" y="853923"/>
                  </a:cubicBezTo>
                  <a:close/>
                  <a:moveTo>
                    <a:pt x="2421598" y="827975"/>
                  </a:moveTo>
                  <a:cubicBezTo>
                    <a:pt x="2439768" y="827975"/>
                    <a:pt x="2455341" y="843549"/>
                    <a:pt x="2455341" y="861715"/>
                  </a:cubicBezTo>
                  <a:cubicBezTo>
                    <a:pt x="2455341" y="879885"/>
                    <a:pt x="2439768" y="895459"/>
                    <a:pt x="2421598" y="895459"/>
                  </a:cubicBezTo>
                  <a:cubicBezTo>
                    <a:pt x="2403431" y="895459"/>
                    <a:pt x="2387858" y="879885"/>
                    <a:pt x="2387858" y="861715"/>
                  </a:cubicBezTo>
                  <a:cubicBezTo>
                    <a:pt x="2387858" y="843549"/>
                    <a:pt x="2403431" y="827975"/>
                    <a:pt x="2421598" y="827975"/>
                  </a:cubicBezTo>
                  <a:close/>
                  <a:moveTo>
                    <a:pt x="1954408" y="814987"/>
                  </a:moveTo>
                  <a:cubicBezTo>
                    <a:pt x="1990745" y="814987"/>
                    <a:pt x="2019297" y="843539"/>
                    <a:pt x="2019297" y="879876"/>
                  </a:cubicBezTo>
                  <a:cubicBezTo>
                    <a:pt x="2019297" y="916213"/>
                    <a:pt x="1990745" y="944762"/>
                    <a:pt x="1954408" y="944762"/>
                  </a:cubicBezTo>
                  <a:cubicBezTo>
                    <a:pt x="1918071" y="944762"/>
                    <a:pt x="1889522" y="916213"/>
                    <a:pt x="1889522" y="879876"/>
                  </a:cubicBezTo>
                  <a:cubicBezTo>
                    <a:pt x="1889522" y="843539"/>
                    <a:pt x="1918071" y="812393"/>
                    <a:pt x="1954408" y="814987"/>
                  </a:cubicBezTo>
                  <a:close/>
                  <a:moveTo>
                    <a:pt x="2582522" y="812390"/>
                  </a:moveTo>
                  <a:cubicBezTo>
                    <a:pt x="2582522" y="812390"/>
                    <a:pt x="2579926" y="812390"/>
                    <a:pt x="2579926" y="814988"/>
                  </a:cubicBezTo>
                  <a:cubicBezTo>
                    <a:pt x="2582522" y="817581"/>
                    <a:pt x="2582522" y="820179"/>
                    <a:pt x="2585116" y="825370"/>
                  </a:cubicBezTo>
                  <a:cubicBezTo>
                    <a:pt x="2587713" y="825370"/>
                    <a:pt x="2590307" y="822773"/>
                    <a:pt x="2592904" y="822773"/>
                  </a:cubicBezTo>
                  <a:cubicBezTo>
                    <a:pt x="2590307" y="820179"/>
                    <a:pt x="2585116" y="817581"/>
                    <a:pt x="2582522" y="812390"/>
                  </a:cubicBezTo>
                  <a:close/>
                  <a:moveTo>
                    <a:pt x="1321107" y="716367"/>
                  </a:moveTo>
                  <a:cubicBezTo>
                    <a:pt x="1331489" y="716367"/>
                    <a:pt x="1339277" y="724153"/>
                    <a:pt x="1339277" y="734536"/>
                  </a:cubicBezTo>
                  <a:cubicBezTo>
                    <a:pt x="1339277" y="744916"/>
                    <a:pt x="1331489" y="752704"/>
                    <a:pt x="1321107" y="752704"/>
                  </a:cubicBezTo>
                  <a:cubicBezTo>
                    <a:pt x="1310725" y="752704"/>
                    <a:pt x="1302940" y="744916"/>
                    <a:pt x="1302940" y="734536"/>
                  </a:cubicBezTo>
                  <a:cubicBezTo>
                    <a:pt x="1302940" y="724153"/>
                    <a:pt x="1310725" y="716367"/>
                    <a:pt x="1321107" y="716367"/>
                  </a:cubicBezTo>
                  <a:close/>
                  <a:moveTo>
                    <a:pt x="2042658" y="690413"/>
                  </a:moveTo>
                  <a:cubicBezTo>
                    <a:pt x="2053040" y="690413"/>
                    <a:pt x="2063422" y="700796"/>
                    <a:pt x="2063422" y="711178"/>
                  </a:cubicBezTo>
                  <a:cubicBezTo>
                    <a:pt x="2063422" y="721560"/>
                    <a:pt x="2053040" y="731942"/>
                    <a:pt x="2042658" y="731942"/>
                  </a:cubicBezTo>
                  <a:cubicBezTo>
                    <a:pt x="2032276" y="731942"/>
                    <a:pt x="2021894" y="724153"/>
                    <a:pt x="2021894" y="711178"/>
                  </a:cubicBezTo>
                  <a:cubicBezTo>
                    <a:pt x="2021894" y="700796"/>
                    <a:pt x="2032276" y="690413"/>
                    <a:pt x="2042658" y="690413"/>
                  </a:cubicBezTo>
                  <a:close/>
                  <a:moveTo>
                    <a:pt x="2486487" y="648876"/>
                  </a:moveTo>
                  <a:cubicBezTo>
                    <a:pt x="2489085" y="654067"/>
                    <a:pt x="2494275" y="656661"/>
                    <a:pt x="2496870" y="661852"/>
                  </a:cubicBezTo>
                  <a:cubicBezTo>
                    <a:pt x="2499466" y="656661"/>
                    <a:pt x="2499466" y="654067"/>
                    <a:pt x="2504657" y="648876"/>
                  </a:cubicBezTo>
                  <a:lnTo>
                    <a:pt x="2494275" y="648876"/>
                  </a:lnTo>
                  <a:close/>
                  <a:moveTo>
                    <a:pt x="2439769" y="620323"/>
                  </a:moveTo>
                  <a:cubicBezTo>
                    <a:pt x="2426792" y="630706"/>
                    <a:pt x="2413814" y="638493"/>
                    <a:pt x="2398240" y="643684"/>
                  </a:cubicBezTo>
                  <a:lnTo>
                    <a:pt x="2398240" y="651469"/>
                  </a:lnTo>
                  <a:lnTo>
                    <a:pt x="2398240" y="659257"/>
                  </a:lnTo>
                  <a:cubicBezTo>
                    <a:pt x="2400837" y="659257"/>
                    <a:pt x="2400837" y="661852"/>
                    <a:pt x="2403431" y="661852"/>
                  </a:cubicBezTo>
                  <a:lnTo>
                    <a:pt x="2406029" y="661852"/>
                  </a:lnTo>
                  <a:cubicBezTo>
                    <a:pt x="2413814" y="661852"/>
                    <a:pt x="2421601" y="664448"/>
                    <a:pt x="2429386" y="669639"/>
                  </a:cubicBezTo>
                  <a:cubicBezTo>
                    <a:pt x="2431983" y="667042"/>
                    <a:pt x="2434577" y="667042"/>
                    <a:pt x="2437175" y="664448"/>
                  </a:cubicBezTo>
                  <a:cubicBezTo>
                    <a:pt x="2442365" y="654067"/>
                    <a:pt x="2452747" y="646278"/>
                    <a:pt x="2468320" y="646278"/>
                  </a:cubicBezTo>
                  <a:cubicBezTo>
                    <a:pt x="2455341" y="641087"/>
                    <a:pt x="2444959" y="630706"/>
                    <a:pt x="2439769" y="620323"/>
                  </a:cubicBezTo>
                  <a:close/>
                  <a:moveTo>
                    <a:pt x="2470915" y="521695"/>
                  </a:moveTo>
                  <a:lnTo>
                    <a:pt x="2470915" y="529482"/>
                  </a:lnTo>
                  <a:lnTo>
                    <a:pt x="2476105" y="524291"/>
                  </a:lnTo>
                  <a:cubicBezTo>
                    <a:pt x="2476105" y="524291"/>
                    <a:pt x="2473511" y="521695"/>
                    <a:pt x="2470915" y="521695"/>
                  </a:cubicBezTo>
                  <a:close/>
                  <a:moveTo>
                    <a:pt x="2138690" y="480177"/>
                  </a:moveTo>
                  <a:cubicBezTo>
                    <a:pt x="2169836" y="480177"/>
                    <a:pt x="2195791" y="506132"/>
                    <a:pt x="2195791" y="537278"/>
                  </a:cubicBezTo>
                  <a:cubicBezTo>
                    <a:pt x="2195791" y="568425"/>
                    <a:pt x="2169836" y="594379"/>
                    <a:pt x="2138690" y="594379"/>
                  </a:cubicBezTo>
                  <a:cubicBezTo>
                    <a:pt x="2107544" y="594379"/>
                    <a:pt x="2081589" y="568425"/>
                    <a:pt x="2081589" y="537278"/>
                  </a:cubicBezTo>
                  <a:cubicBezTo>
                    <a:pt x="2081589" y="506132"/>
                    <a:pt x="2107544" y="480177"/>
                    <a:pt x="2138690" y="480177"/>
                  </a:cubicBezTo>
                  <a:close/>
                  <a:moveTo>
                    <a:pt x="1858377" y="462004"/>
                  </a:moveTo>
                  <a:cubicBezTo>
                    <a:pt x="1912883" y="462004"/>
                    <a:pt x="1954411" y="506126"/>
                    <a:pt x="1954411" y="558036"/>
                  </a:cubicBezTo>
                  <a:cubicBezTo>
                    <a:pt x="1954411" y="612543"/>
                    <a:pt x="1910286" y="654070"/>
                    <a:pt x="1858377" y="654070"/>
                  </a:cubicBezTo>
                  <a:cubicBezTo>
                    <a:pt x="1806467" y="654070"/>
                    <a:pt x="1762345" y="612543"/>
                    <a:pt x="1762345" y="558036"/>
                  </a:cubicBezTo>
                  <a:cubicBezTo>
                    <a:pt x="1762345" y="503532"/>
                    <a:pt x="1806467" y="462004"/>
                    <a:pt x="1858377" y="462004"/>
                  </a:cubicBezTo>
                  <a:close/>
                  <a:moveTo>
                    <a:pt x="3410634" y="304663"/>
                  </a:moveTo>
                  <a:cubicBezTo>
                    <a:pt x="3404887" y="309915"/>
                    <a:pt x="3401055" y="313417"/>
                    <a:pt x="3395471" y="315002"/>
                  </a:cubicBezTo>
                  <a:lnTo>
                    <a:pt x="3398505" y="317498"/>
                  </a:lnTo>
                  <a:lnTo>
                    <a:pt x="3413055" y="310104"/>
                  </a:lnTo>
                  <a:close/>
                  <a:moveTo>
                    <a:pt x="3437191" y="245232"/>
                  </a:moveTo>
                  <a:cubicBezTo>
                    <a:pt x="3436695" y="256232"/>
                    <a:pt x="3436202" y="267232"/>
                    <a:pt x="3432039" y="278068"/>
                  </a:cubicBezTo>
                  <a:cubicBezTo>
                    <a:pt x="3441288" y="276648"/>
                    <a:pt x="3450372" y="278893"/>
                    <a:pt x="3455626" y="284642"/>
                  </a:cubicBezTo>
                  <a:lnTo>
                    <a:pt x="3457544" y="289474"/>
                  </a:lnTo>
                  <a:lnTo>
                    <a:pt x="3483311" y="278673"/>
                  </a:lnTo>
                  <a:lnTo>
                    <a:pt x="3447530" y="260393"/>
                  </a:lnTo>
                  <a:cubicBezTo>
                    <a:pt x="3444029" y="256562"/>
                    <a:pt x="3438777" y="250815"/>
                    <a:pt x="3437191" y="245232"/>
                  </a:cubicBezTo>
                  <a:close/>
                  <a:moveTo>
                    <a:pt x="2354116" y="23367"/>
                  </a:moveTo>
                  <a:cubicBezTo>
                    <a:pt x="2364498" y="23367"/>
                    <a:pt x="2372286" y="31153"/>
                    <a:pt x="2372286" y="41534"/>
                  </a:cubicBezTo>
                  <a:cubicBezTo>
                    <a:pt x="2372286" y="51916"/>
                    <a:pt x="2364498" y="59705"/>
                    <a:pt x="2354116" y="59705"/>
                  </a:cubicBezTo>
                  <a:cubicBezTo>
                    <a:pt x="2343734" y="59705"/>
                    <a:pt x="2335949" y="51916"/>
                    <a:pt x="2335949" y="41534"/>
                  </a:cubicBezTo>
                  <a:cubicBezTo>
                    <a:pt x="2335949" y="31153"/>
                    <a:pt x="2343734" y="23367"/>
                    <a:pt x="2354116" y="23367"/>
                  </a:cubicBezTo>
                  <a:close/>
                  <a:moveTo>
                    <a:pt x="2465724" y="12985"/>
                  </a:moveTo>
                  <a:cubicBezTo>
                    <a:pt x="2476106" y="12985"/>
                    <a:pt x="2486488" y="20771"/>
                    <a:pt x="2486488" y="33750"/>
                  </a:cubicBezTo>
                  <a:cubicBezTo>
                    <a:pt x="2486488" y="44131"/>
                    <a:pt x="2478700" y="54514"/>
                    <a:pt x="2465724" y="54514"/>
                  </a:cubicBezTo>
                  <a:cubicBezTo>
                    <a:pt x="2452745" y="54514"/>
                    <a:pt x="2444960" y="44131"/>
                    <a:pt x="2444960" y="33750"/>
                  </a:cubicBezTo>
                  <a:cubicBezTo>
                    <a:pt x="2444960" y="23367"/>
                    <a:pt x="2455342" y="12985"/>
                    <a:pt x="2465724" y="12985"/>
                  </a:cubicBezTo>
                  <a:close/>
                  <a:moveTo>
                    <a:pt x="2624051" y="0"/>
                  </a:moveTo>
                  <a:cubicBezTo>
                    <a:pt x="2642217" y="0"/>
                    <a:pt x="2657791" y="10382"/>
                    <a:pt x="2662981" y="25955"/>
                  </a:cubicBezTo>
                  <a:cubicBezTo>
                    <a:pt x="2678554" y="25955"/>
                    <a:pt x="2688937" y="36337"/>
                    <a:pt x="2696724" y="49313"/>
                  </a:cubicBezTo>
                  <a:cubicBezTo>
                    <a:pt x="2701915" y="44122"/>
                    <a:pt x="2712297" y="41529"/>
                    <a:pt x="2720082" y="41529"/>
                  </a:cubicBezTo>
                  <a:cubicBezTo>
                    <a:pt x="2743443" y="41529"/>
                    <a:pt x="2761610" y="59695"/>
                    <a:pt x="2761610" y="83056"/>
                  </a:cubicBezTo>
                  <a:cubicBezTo>
                    <a:pt x="2761610" y="93438"/>
                    <a:pt x="2756419" y="103820"/>
                    <a:pt x="2748634" y="111606"/>
                  </a:cubicBezTo>
                  <a:cubicBezTo>
                    <a:pt x="2753825" y="116796"/>
                    <a:pt x="2761610" y="124584"/>
                    <a:pt x="2764206" y="132370"/>
                  </a:cubicBezTo>
                  <a:lnTo>
                    <a:pt x="2774589" y="132370"/>
                  </a:lnTo>
                  <a:cubicBezTo>
                    <a:pt x="2787565" y="132370"/>
                    <a:pt x="2795353" y="134966"/>
                    <a:pt x="2805735" y="140157"/>
                  </a:cubicBezTo>
                  <a:cubicBezTo>
                    <a:pt x="2823903" y="111606"/>
                    <a:pt x="2855048" y="90841"/>
                    <a:pt x="2891385" y="90841"/>
                  </a:cubicBezTo>
                  <a:cubicBezTo>
                    <a:pt x="2932913" y="90841"/>
                    <a:pt x="2969250" y="116796"/>
                    <a:pt x="2982228" y="153134"/>
                  </a:cubicBezTo>
                  <a:cubicBezTo>
                    <a:pt x="3005587" y="160921"/>
                    <a:pt x="3023757" y="179088"/>
                    <a:pt x="3034139" y="199852"/>
                  </a:cubicBezTo>
                  <a:cubicBezTo>
                    <a:pt x="3060094" y="207640"/>
                    <a:pt x="3080858" y="233595"/>
                    <a:pt x="3083452" y="262144"/>
                  </a:cubicBezTo>
                  <a:lnTo>
                    <a:pt x="3085039" y="261711"/>
                  </a:lnTo>
                  <a:lnTo>
                    <a:pt x="3077717" y="241917"/>
                  </a:lnTo>
                  <a:cubicBezTo>
                    <a:pt x="3078191" y="231374"/>
                    <a:pt x="3082791" y="221017"/>
                    <a:pt x="3091413" y="213137"/>
                  </a:cubicBezTo>
                  <a:cubicBezTo>
                    <a:pt x="3108655" y="197380"/>
                    <a:pt x="3134326" y="198536"/>
                    <a:pt x="3150083" y="215778"/>
                  </a:cubicBezTo>
                  <a:cubicBezTo>
                    <a:pt x="3155335" y="221526"/>
                    <a:pt x="3158235" y="228546"/>
                    <a:pt x="3159280" y="235941"/>
                  </a:cubicBezTo>
                  <a:lnTo>
                    <a:pt x="3158084" y="249853"/>
                  </a:lnTo>
                  <a:lnTo>
                    <a:pt x="3184758" y="254845"/>
                  </a:lnTo>
                  <a:lnTo>
                    <a:pt x="3201437" y="265183"/>
                  </a:lnTo>
                  <a:lnTo>
                    <a:pt x="3205472" y="265807"/>
                  </a:lnTo>
                  <a:cubicBezTo>
                    <a:pt x="3220590" y="271769"/>
                    <a:pt x="3234408" y="281117"/>
                    <a:pt x="3245789" y="293572"/>
                  </a:cubicBezTo>
                  <a:cubicBezTo>
                    <a:pt x="3259796" y="308899"/>
                    <a:pt x="3268220" y="325812"/>
                    <a:pt x="3271062" y="344310"/>
                  </a:cubicBezTo>
                  <a:cubicBezTo>
                    <a:pt x="3273144" y="338894"/>
                    <a:pt x="3276976" y="335392"/>
                    <a:pt x="3280808" y="331890"/>
                  </a:cubicBezTo>
                  <a:cubicBezTo>
                    <a:pt x="3292303" y="321385"/>
                    <a:pt x="3309217" y="312959"/>
                    <a:pt x="3324048" y="309952"/>
                  </a:cubicBezTo>
                  <a:lnTo>
                    <a:pt x="3318796" y="304206"/>
                  </a:lnTo>
                  <a:cubicBezTo>
                    <a:pt x="3301287" y="285046"/>
                    <a:pt x="3297023" y="257295"/>
                    <a:pt x="3305347" y="235625"/>
                  </a:cubicBezTo>
                  <a:cubicBezTo>
                    <a:pt x="3290679" y="234964"/>
                    <a:pt x="3274426" y="228721"/>
                    <a:pt x="3263921" y="217225"/>
                  </a:cubicBezTo>
                  <a:cubicBezTo>
                    <a:pt x="3241160" y="192319"/>
                    <a:pt x="3242810" y="155651"/>
                    <a:pt x="3267716" y="132889"/>
                  </a:cubicBezTo>
                  <a:cubicBezTo>
                    <a:pt x="3292624" y="110126"/>
                    <a:pt x="3331043" y="113690"/>
                    <a:pt x="3352054" y="136682"/>
                  </a:cubicBezTo>
                  <a:cubicBezTo>
                    <a:pt x="3366062" y="152009"/>
                    <a:pt x="3370655" y="172425"/>
                    <a:pt x="3364247" y="192347"/>
                  </a:cubicBezTo>
                  <a:cubicBezTo>
                    <a:pt x="3380832" y="191255"/>
                    <a:pt x="3400751" y="197662"/>
                    <a:pt x="3414758" y="212989"/>
                  </a:cubicBezTo>
                  <a:cubicBezTo>
                    <a:pt x="3418260" y="216821"/>
                    <a:pt x="3418095" y="220490"/>
                    <a:pt x="3421597" y="224322"/>
                  </a:cubicBezTo>
                  <a:cubicBezTo>
                    <a:pt x="3417170" y="200238"/>
                    <a:pt x="3425657" y="174900"/>
                    <a:pt x="3444816" y="157391"/>
                  </a:cubicBezTo>
                  <a:cubicBezTo>
                    <a:pt x="3450565" y="152137"/>
                    <a:pt x="3456312" y="146885"/>
                    <a:pt x="3463813" y="143549"/>
                  </a:cubicBezTo>
                  <a:cubicBezTo>
                    <a:pt x="3451060" y="141138"/>
                    <a:pt x="3438473" y="135060"/>
                    <a:pt x="3429719" y="125481"/>
                  </a:cubicBezTo>
                  <a:cubicBezTo>
                    <a:pt x="3408707" y="102489"/>
                    <a:pt x="3410357" y="65821"/>
                    <a:pt x="3433349" y="44809"/>
                  </a:cubicBezTo>
                  <a:cubicBezTo>
                    <a:pt x="3456340" y="23798"/>
                    <a:pt x="3493009" y="25448"/>
                    <a:pt x="3514020" y="48439"/>
                  </a:cubicBezTo>
                  <a:cubicBezTo>
                    <a:pt x="3535032" y="71430"/>
                    <a:pt x="3533382" y="108099"/>
                    <a:pt x="3510390" y="129111"/>
                  </a:cubicBezTo>
                  <a:lnTo>
                    <a:pt x="3502726" y="136115"/>
                  </a:lnTo>
                  <a:cubicBezTo>
                    <a:pt x="3524728" y="137105"/>
                    <a:pt x="3542732" y="145261"/>
                    <a:pt x="3556739" y="160589"/>
                  </a:cubicBezTo>
                  <a:cubicBezTo>
                    <a:pt x="3572499" y="177833"/>
                    <a:pt x="3580593" y="202080"/>
                    <a:pt x="3575936" y="223918"/>
                  </a:cubicBezTo>
                  <a:cubicBezTo>
                    <a:pt x="3581519" y="222332"/>
                    <a:pt x="3587019" y="222579"/>
                    <a:pt x="3592218" y="224420"/>
                  </a:cubicBezTo>
                  <a:lnTo>
                    <a:pt x="3605253" y="233486"/>
                  </a:lnTo>
                  <a:lnTo>
                    <a:pt x="3638818" y="222467"/>
                  </a:lnTo>
                  <a:lnTo>
                    <a:pt x="3679222" y="213284"/>
                  </a:lnTo>
                  <a:lnTo>
                    <a:pt x="3678059" y="210140"/>
                  </a:lnTo>
                  <a:cubicBezTo>
                    <a:pt x="3678533" y="199598"/>
                    <a:pt x="3683133" y="189241"/>
                    <a:pt x="3691754" y="181363"/>
                  </a:cubicBezTo>
                  <a:cubicBezTo>
                    <a:pt x="3708998" y="165603"/>
                    <a:pt x="3734665" y="166758"/>
                    <a:pt x="3750425" y="184003"/>
                  </a:cubicBezTo>
                  <a:lnTo>
                    <a:pt x="3757751" y="198974"/>
                  </a:lnTo>
                  <a:lnTo>
                    <a:pt x="3808565" y="193717"/>
                  </a:lnTo>
                  <a:cubicBezTo>
                    <a:pt x="3881623" y="191809"/>
                    <a:pt x="3934432" y="209030"/>
                    <a:pt x="3955620" y="247305"/>
                  </a:cubicBezTo>
                  <a:cubicBezTo>
                    <a:pt x="4012123" y="349375"/>
                    <a:pt x="3822368" y="562517"/>
                    <a:pt x="3531793" y="723370"/>
                  </a:cubicBezTo>
                  <a:cubicBezTo>
                    <a:pt x="3459149" y="763584"/>
                    <a:pt x="3387080" y="796722"/>
                    <a:pt x="3318958" y="822215"/>
                  </a:cubicBezTo>
                  <a:lnTo>
                    <a:pt x="3240086" y="848106"/>
                  </a:lnTo>
                  <a:lnTo>
                    <a:pt x="2599862" y="4372410"/>
                  </a:lnTo>
                  <a:lnTo>
                    <a:pt x="2694314" y="4443373"/>
                  </a:lnTo>
                  <a:lnTo>
                    <a:pt x="2698789" y="4444290"/>
                  </a:lnTo>
                  <a:cubicBezTo>
                    <a:pt x="2708969" y="4448629"/>
                    <a:pt x="2718134" y="4454874"/>
                    <a:pt x="2725758" y="4462498"/>
                  </a:cubicBezTo>
                  <a:lnTo>
                    <a:pt x="2731814" y="4471546"/>
                  </a:lnTo>
                  <a:lnTo>
                    <a:pt x="2778431" y="4506570"/>
                  </a:lnTo>
                  <a:lnTo>
                    <a:pt x="2758077" y="4510299"/>
                  </a:lnTo>
                  <a:lnTo>
                    <a:pt x="2745838" y="4503002"/>
                  </a:lnTo>
                  <a:lnTo>
                    <a:pt x="2748793" y="4520573"/>
                  </a:lnTo>
                  <a:lnTo>
                    <a:pt x="2743215" y="4547932"/>
                  </a:lnTo>
                  <a:lnTo>
                    <a:pt x="2743757" y="4547308"/>
                  </a:lnTo>
                  <a:cubicBezTo>
                    <a:pt x="2756676" y="4538309"/>
                    <a:pt x="2771766" y="4532401"/>
                    <a:pt x="2787590" y="4530391"/>
                  </a:cubicBezTo>
                  <a:lnTo>
                    <a:pt x="2811538" y="4531444"/>
                  </a:lnTo>
                  <a:lnTo>
                    <a:pt x="2905023" y="4601679"/>
                  </a:lnTo>
                  <a:lnTo>
                    <a:pt x="2895177" y="4612115"/>
                  </a:lnTo>
                  <a:cubicBezTo>
                    <a:pt x="2896043" y="4620275"/>
                    <a:pt x="2896911" y="4628439"/>
                    <a:pt x="2894687" y="4638579"/>
                  </a:cubicBezTo>
                  <a:cubicBezTo>
                    <a:pt x="2901982" y="4629550"/>
                    <a:pt x="2910760" y="4622840"/>
                    <a:pt x="2920320" y="4618626"/>
                  </a:cubicBezTo>
                  <a:lnTo>
                    <a:pt x="2926277" y="4617649"/>
                  </a:lnTo>
                  <a:lnTo>
                    <a:pt x="3121844" y="4764578"/>
                  </a:lnTo>
                  <a:lnTo>
                    <a:pt x="3116317" y="4766906"/>
                  </a:lnTo>
                  <a:lnTo>
                    <a:pt x="3115761" y="4769439"/>
                  </a:lnTo>
                  <a:cubicBezTo>
                    <a:pt x="3115205" y="4771976"/>
                    <a:pt x="3117739" y="4772532"/>
                    <a:pt x="3117183" y="4775066"/>
                  </a:cubicBezTo>
                  <a:cubicBezTo>
                    <a:pt x="3133539" y="4785297"/>
                    <a:pt x="3146110" y="4800677"/>
                    <a:pt x="3153479" y="4818568"/>
                  </a:cubicBezTo>
                  <a:lnTo>
                    <a:pt x="3155388" y="4826339"/>
                  </a:lnTo>
                  <a:lnTo>
                    <a:pt x="3214056" y="4837569"/>
                  </a:lnTo>
                  <a:lnTo>
                    <a:pt x="3213817" y="4806410"/>
                  </a:lnTo>
                  <a:cubicBezTo>
                    <a:pt x="3220529" y="4789529"/>
                    <a:pt x="3235931" y="4778894"/>
                    <a:pt x="3252320" y="4779826"/>
                  </a:cubicBezTo>
                  <a:cubicBezTo>
                    <a:pt x="3258074" y="4765354"/>
                    <a:pt x="3271558" y="4759543"/>
                    <a:pt x="3286494" y="4757101"/>
                  </a:cubicBezTo>
                  <a:cubicBezTo>
                    <a:pt x="3283588" y="4750359"/>
                    <a:pt x="3285014" y="4739754"/>
                    <a:pt x="3287890" y="4732520"/>
                  </a:cubicBezTo>
                  <a:cubicBezTo>
                    <a:pt x="3296522" y="4710813"/>
                    <a:pt x="3320116" y="4700643"/>
                    <a:pt x="3341824" y="4709275"/>
                  </a:cubicBezTo>
                  <a:lnTo>
                    <a:pt x="3355425" y="4723422"/>
                  </a:lnTo>
                  <a:lnTo>
                    <a:pt x="3356251" y="4722506"/>
                  </a:lnTo>
                  <a:cubicBezTo>
                    <a:pt x="3363299" y="4718337"/>
                    <a:pt x="3371397" y="4716474"/>
                    <a:pt x="3379538" y="4717513"/>
                  </a:cubicBezTo>
                  <a:cubicBezTo>
                    <a:pt x="3386293" y="4703481"/>
                    <a:pt x="3400151" y="4698629"/>
                    <a:pt x="3415221" y="4697240"/>
                  </a:cubicBezTo>
                  <a:cubicBezTo>
                    <a:pt x="3412795" y="4690311"/>
                    <a:pt x="3414961" y="4679832"/>
                    <a:pt x="3418337" y="4672817"/>
                  </a:cubicBezTo>
                  <a:cubicBezTo>
                    <a:pt x="3428470" y="4651768"/>
                    <a:pt x="3452718" y="4643278"/>
                    <a:pt x="3473767" y="4653410"/>
                  </a:cubicBezTo>
                  <a:cubicBezTo>
                    <a:pt x="3483123" y="4657913"/>
                    <a:pt x="3490225" y="4667093"/>
                    <a:pt x="3493864" y="4677485"/>
                  </a:cubicBezTo>
                  <a:lnTo>
                    <a:pt x="3497776" y="4676714"/>
                  </a:lnTo>
                  <a:lnTo>
                    <a:pt x="3582551" y="4778649"/>
                  </a:lnTo>
                  <a:lnTo>
                    <a:pt x="3593256" y="4765034"/>
                  </a:lnTo>
                  <a:cubicBezTo>
                    <a:pt x="3602144" y="4757790"/>
                    <a:pt x="3612516" y="4752700"/>
                    <a:pt x="3623517" y="4750794"/>
                  </a:cubicBezTo>
                  <a:cubicBezTo>
                    <a:pt x="3616413" y="4741613"/>
                    <a:pt x="3616238" y="4730008"/>
                    <a:pt x="3621867" y="4718315"/>
                  </a:cubicBezTo>
                  <a:cubicBezTo>
                    <a:pt x="3630872" y="4699606"/>
                    <a:pt x="3651660" y="4692329"/>
                    <a:pt x="3670369" y="4701335"/>
                  </a:cubicBezTo>
                  <a:cubicBezTo>
                    <a:pt x="3689078" y="4710340"/>
                    <a:pt x="3696355" y="4731128"/>
                    <a:pt x="3687350" y="4749837"/>
                  </a:cubicBezTo>
                  <a:cubicBezTo>
                    <a:pt x="3685098" y="4754514"/>
                    <a:pt x="3683973" y="4756851"/>
                    <a:pt x="3679381" y="4760402"/>
                  </a:cubicBezTo>
                  <a:cubicBezTo>
                    <a:pt x="3709872" y="4780839"/>
                    <a:pt x="3722088" y="4821287"/>
                    <a:pt x="3705201" y="4856369"/>
                  </a:cubicBezTo>
                  <a:cubicBezTo>
                    <a:pt x="3702950" y="4861045"/>
                    <a:pt x="3699574" y="4868060"/>
                    <a:pt x="3694983" y="4871611"/>
                  </a:cubicBezTo>
                  <a:cubicBezTo>
                    <a:pt x="3705376" y="4867974"/>
                    <a:pt x="3715768" y="4864334"/>
                    <a:pt x="3727375" y="4864160"/>
                  </a:cubicBezTo>
                  <a:cubicBezTo>
                    <a:pt x="3722612" y="4856106"/>
                    <a:pt x="3721311" y="4846839"/>
                    <a:pt x="3724689" y="4839823"/>
                  </a:cubicBezTo>
                  <a:cubicBezTo>
                    <a:pt x="3731443" y="4825790"/>
                    <a:pt x="3745301" y="4820939"/>
                    <a:pt x="3759333" y="4827693"/>
                  </a:cubicBezTo>
                  <a:cubicBezTo>
                    <a:pt x="3773364" y="4834448"/>
                    <a:pt x="3777090" y="4850645"/>
                    <a:pt x="3771462" y="4862337"/>
                  </a:cubicBezTo>
                  <a:cubicBezTo>
                    <a:pt x="3769210" y="4867015"/>
                    <a:pt x="3764619" y="4870565"/>
                    <a:pt x="3760030" y="4874117"/>
                  </a:cubicBezTo>
                  <a:cubicBezTo>
                    <a:pt x="3767045" y="4877494"/>
                    <a:pt x="3771722" y="4879746"/>
                    <a:pt x="3775273" y="4884337"/>
                  </a:cubicBezTo>
                  <a:cubicBezTo>
                    <a:pt x="3777525" y="4879660"/>
                    <a:pt x="3778565" y="4871518"/>
                    <a:pt x="3780817" y="4866841"/>
                  </a:cubicBezTo>
                  <a:cubicBezTo>
                    <a:pt x="3780728" y="4861036"/>
                    <a:pt x="3780642" y="4855234"/>
                    <a:pt x="3782894" y="4850556"/>
                  </a:cubicBezTo>
                  <a:cubicBezTo>
                    <a:pt x="3786271" y="4843542"/>
                    <a:pt x="3790859" y="4839990"/>
                    <a:pt x="3797788" y="4837564"/>
                  </a:cubicBezTo>
                  <a:cubicBezTo>
                    <a:pt x="3818313" y="4812877"/>
                    <a:pt x="3850777" y="4800419"/>
                    <a:pt x="3882497" y="4803805"/>
                  </a:cubicBezTo>
                  <a:lnTo>
                    <a:pt x="3905557" y="4810352"/>
                  </a:lnTo>
                  <a:lnTo>
                    <a:pt x="3980324" y="4900254"/>
                  </a:lnTo>
                  <a:lnTo>
                    <a:pt x="3968337" y="4908138"/>
                  </a:lnTo>
                  <a:cubicBezTo>
                    <a:pt x="3967298" y="4916278"/>
                    <a:pt x="3966260" y="4924422"/>
                    <a:pt x="3961757" y="4933776"/>
                  </a:cubicBezTo>
                  <a:cubicBezTo>
                    <a:pt x="3970938" y="4926672"/>
                    <a:pt x="3981027" y="4922168"/>
                    <a:pt x="3991300" y="4920272"/>
                  </a:cubicBezTo>
                  <a:lnTo>
                    <a:pt x="3997323" y="4920695"/>
                  </a:lnTo>
                  <a:lnTo>
                    <a:pt x="4153733" y="5108764"/>
                  </a:lnTo>
                  <a:lnTo>
                    <a:pt x="4147819" y="5109755"/>
                  </a:lnTo>
                  <a:lnTo>
                    <a:pt x="4146694" y="5112092"/>
                  </a:lnTo>
                  <a:cubicBezTo>
                    <a:pt x="4145567" y="5114433"/>
                    <a:pt x="4147904" y="5115558"/>
                    <a:pt x="4146779" y="5117895"/>
                  </a:cubicBezTo>
                  <a:cubicBezTo>
                    <a:pt x="4173891" y="5145351"/>
                    <a:pt x="4181518" y="5189349"/>
                    <a:pt x="4163506" y="5226768"/>
                  </a:cubicBezTo>
                  <a:cubicBezTo>
                    <a:pt x="4160129" y="5233783"/>
                    <a:pt x="4156751" y="5240799"/>
                    <a:pt x="4151037" y="5246689"/>
                  </a:cubicBezTo>
                  <a:cubicBezTo>
                    <a:pt x="4149997" y="5254832"/>
                    <a:pt x="4148959" y="5262973"/>
                    <a:pt x="4144456" y="5272327"/>
                  </a:cubicBezTo>
                  <a:cubicBezTo>
                    <a:pt x="4126444" y="5309746"/>
                    <a:pt x="4081406" y="5325514"/>
                    <a:pt x="4043987" y="5307502"/>
                  </a:cubicBezTo>
                  <a:cubicBezTo>
                    <a:pt x="4022941" y="5297371"/>
                    <a:pt x="4007521" y="5275544"/>
                    <a:pt x="4003708" y="5253546"/>
                  </a:cubicBezTo>
                  <a:cubicBezTo>
                    <a:pt x="3986037" y="5236397"/>
                    <a:pt x="3978760" y="5215610"/>
                    <a:pt x="3974947" y="5193613"/>
                  </a:cubicBezTo>
                  <a:lnTo>
                    <a:pt x="3970269" y="5191362"/>
                  </a:lnTo>
                  <a:cubicBezTo>
                    <a:pt x="3963252" y="5187984"/>
                    <a:pt x="3955024" y="5181141"/>
                    <a:pt x="3950261" y="5173087"/>
                  </a:cubicBezTo>
                  <a:lnTo>
                    <a:pt x="3917264" y="5181115"/>
                  </a:lnTo>
                  <a:lnTo>
                    <a:pt x="3971528" y="5246363"/>
                  </a:lnTo>
                  <a:lnTo>
                    <a:pt x="3965614" y="5247354"/>
                  </a:lnTo>
                  <a:lnTo>
                    <a:pt x="3964489" y="5249691"/>
                  </a:lnTo>
                  <a:cubicBezTo>
                    <a:pt x="3963362" y="5252032"/>
                    <a:pt x="3965699" y="5253157"/>
                    <a:pt x="3964574" y="5255494"/>
                  </a:cubicBezTo>
                  <a:cubicBezTo>
                    <a:pt x="3991686" y="5282950"/>
                    <a:pt x="3999313" y="5326948"/>
                    <a:pt x="3981301" y="5364367"/>
                  </a:cubicBezTo>
                  <a:cubicBezTo>
                    <a:pt x="3977924" y="5371382"/>
                    <a:pt x="3974546" y="5378398"/>
                    <a:pt x="3968832" y="5384288"/>
                  </a:cubicBezTo>
                  <a:cubicBezTo>
                    <a:pt x="3967792" y="5392431"/>
                    <a:pt x="3966754" y="5400572"/>
                    <a:pt x="3962251" y="5409926"/>
                  </a:cubicBezTo>
                  <a:cubicBezTo>
                    <a:pt x="3948742" y="5437990"/>
                    <a:pt x="3920031" y="5453876"/>
                    <a:pt x="3890733" y="5452466"/>
                  </a:cubicBezTo>
                  <a:lnTo>
                    <a:pt x="3870615" y="5447348"/>
                  </a:lnTo>
                  <a:lnTo>
                    <a:pt x="3865810" y="5454712"/>
                  </a:lnTo>
                  <a:cubicBezTo>
                    <a:pt x="3845203" y="5475585"/>
                    <a:pt x="3813317" y="5483331"/>
                    <a:pt x="3784375" y="5471822"/>
                  </a:cubicBezTo>
                  <a:cubicBezTo>
                    <a:pt x="3762670" y="5463192"/>
                    <a:pt x="3745758" y="5442499"/>
                    <a:pt x="3740413" y="5420823"/>
                  </a:cubicBezTo>
                  <a:cubicBezTo>
                    <a:pt x="3721583" y="5404955"/>
                    <a:pt x="3712867" y="5384729"/>
                    <a:pt x="3707522" y="5363053"/>
                  </a:cubicBezTo>
                  <a:lnTo>
                    <a:pt x="3702698" y="5361135"/>
                  </a:lnTo>
                  <a:cubicBezTo>
                    <a:pt x="3695462" y="5358258"/>
                    <a:pt x="3686774" y="5352008"/>
                    <a:pt x="3681458" y="5344307"/>
                  </a:cubicBezTo>
                  <a:cubicBezTo>
                    <a:pt x="3655942" y="5359301"/>
                    <a:pt x="3623659" y="5363224"/>
                    <a:pt x="3592304" y="5350755"/>
                  </a:cubicBezTo>
                  <a:lnTo>
                    <a:pt x="3585071" y="5347879"/>
                  </a:lnTo>
                  <a:cubicBezTo>
                    <a:pt x="3585563" y="5353660"/>
                    <a:pt x="3583645" y="5358484"/>
                    <a:pt x="3581727" y="5363308"/>
                  </a:cubicBezTo>
                  <a:cubicBezTo>
                    <a:pt x="3573096" y="5385012"/>
                    <a:pt x="3549500" y="5395184"/>
                    <a:pt x="3527792" y="5386552"/>
                  </a:cubicBezTo>
                  <a:cubicBezTo>
                    <a:pt x="3506088" y="5377921"/>
                    <a:pt x="3495918" y="5354323"/>
                    <a:pt x="3504549" y="5332618"/>
                  </a:cubicBezTo>
                  <a:cubicBezTo>
                    <a:pt x="3510303" y="5318148"/>
                    <a:pt x="3524746" y="5309922"/>
                    <a:pt x="3539683" y="5307484"/>
                  </a:cubicBezTo>
                  <a:cubicBezTo>
                    <a:pt x="3523237" y="5278599"/>
                    <a:pt x="3520275" y="5243903"/>
                    <a:pt x="3532743" y="5212549"/>
                  </a:cubicBezTo>
                  <a:cubicBezTo>
                    <a:pt x="3540415" y="5193255"/>
                    <a:pt x="3551952" y="5178291"/>
                    <a:pt x="3567353" y="5167657"/>
                  </a:cubicBezTo>
                  <a:lnTo>
                    <a:pt x="3554864" y="5164950"/>
                  </a:lnTo>
                  <a:lnTo>
                    <a:pt x="3551336" y="5180442"/>
                  </a:lnTo>
                  <a:cubicBezTo>
                    <a:pt x="3536702" y="5210843"/>
                    <a:pt x="3502058" y="5222972"/>
                    <a:pt x="3471657" y="5208338"/>
                  </a:cubicBezTo>
                  <a:lnTo>
                    <a:pt x="3457652" y="5197568"/>
                  </a:lnTo>
                  <a:lnTo>
                    <a:pt x="3459711" y="5206553"/>
                  </a:lnTo>
                  <a:cubicBezTo>
                    <a:pt x="3460088" y="5214384"/>
                    <a:pt x="3459019" y="5222339"/>
                    <a:pt x="3456142" y="5229574"/>
                  </a:cubicBezTo>
                  <a:cubicBezTo>
                    <a:pt x="3443675" y="5260926"/>
                    <a:pt x="3409967" y="5275454"/>
                    <a:pt x="3378614" y="5262987"/>
                  </a:cubicBezTo>
                  <a:cubicBezTo>
                    <a:pt x="3347259" y="5250518"/>
                    <a:pt x="3333690" y="5214399"/>
                    <a:pt x="3345199" y="5185457"/>
                  </a:cubicBezTo>
                  <a:cubicBezTo>
                    <a:pt x="3352871" y="5166163"/>
                    <a:pt x="3369232" y="5153116"/>
                    <a:pt x="3389953" y="5150182"/>
                  </a:cubicBezTo>
                  <a:cubicBezTo>
                    <a:pt x="3385841" y="5142960"/>
                    <a:pt x="3383051" y="5134170"/>
                    <a:pt x="3382248" y="5124774"/>
                  </a:cubicBezTo>
                  <a:lnTo>
                    <a:pt x="3384800" y="5107200"/>
                  </a:lnTo>
                  <a:lnTo>
                    <a:pt x="3381584" y="5111482"/>
                  </a:lnTo>
                  <a:cubicBezTo>
                    <a:pt x="3369960" y="5121331"/>
                    <a:pt x="3355754" y="5128805"/>
                    <a:pt x="3339363" y="5132804"/>
                  </a:cubicBezTo>
                  <a:lnTo>
                    <a:pt x="3331801" y="5134649"/>
                  </a:lnTo>
                  <a:cubicBezTo>
                    <a:pt x="3335551" y="5139076"/>
                    <a:pt x="3336781" y="5144119"/>
                    <a:pt x="3338012" y="5149163"/>
                  </a:cubicBezTo>
                  <a:cubicBezTo>
                    <a:pt x="3343548" y="5171855"/>
                    <a:pt x="3330205" y="5193814"/>
                    <a:pt x="3307510" y="5199351"/>
                  </a:cubicBezTo>
                  <a:cubicBezTo>
                    <a:pt x="3284817" y="5204887"/>
                    <a:pt x="3262859" y="5191540"/>
                    <a:pt x="3257322" y="5168848"/>
                  </a:cubicBezTo>
                  <a:lnTo>
                    <a:pt x="3258569" y="5151854"/>
                  </a:lnTo>
                  <a:lnTo>
                    <a:pt x="3227050" y="5152440"/>
                  </a:lnTo>
                  <a:cubicBezTo>
                    <a:pt x="3198108" y="5140932"/>
                    <a:pt x="3183580" y="5107223"/>
                    <a:pt x="3195089" y="5078281"/>
                  </a:cubicBezTo>
                  <a:cubicBezTo>
                    <a:pt x="3197966" y="5071046"/>
                    <a:pt x="3202231" y="5064711"/>
                    <a:pt x="3207462" y="5059459"/>
                  </a:cubicBezTo>
                  <a:lnTo>
                    <a:pt x="3211728" y="5056565"/>
                  </a:lnTo>
                  <a:lnTo>
                    <a:pt x="3210759" y="5054641"/>
                  </a:lnTo>
                  <a:cubicBezTo>
                    <a:pt x="3205838" y="5034469"/>
                    <a:pt x="3206575" y="5015588"/>
                    <a:pt x="3212970" y="4997999"/>
                  </a:cubicBezTo>
                  <a:cubicBezTo>
                    <a:pt x="3208542" y="5001749"/>
                    <a:pt x="3203499" y="5002980"/>
                    <a:pt x="3198456" y="5004210"/>
                  </a:cubicBezTo>
                  <a:cubicBezTo>
                    <a:pt x="3183327" y="5007901"/>
                    <a:pt x="3164444" y="5007164"/>
                    <a:pt x="3149993" y="5002677"/>
                  </a:cubicBezTo>
                  <a:lnTo>
                    <a:pt x="3151838" y="5010240"/>
                  </a:lnTo>
                  <a:cubicBezTo>
                    <a:pt x="3157990" y="5035455"/>
                    <a:pt x="3148397" y="5061842"/>
                    <a:pt x="3130685" y="5076849"/>
                  </a:cubicBezTo>
                  <a:cubicBezTo>
                    <a:pt x="3143232" y="5084474"/>
                    <a:pt x="3154487" y="5097759"/>
                    <a:pt x="3158178" y="5112888"/>
                  </a:cubicBezTo>
                  <a:cubicBezTo>
                    <a:pt x="3160177" y="5121082"/>
                    <a:pt x="3160485" y="5129189"/>
                    <a:pt x="3159310" y="5136864"/>
                  </a:cubicBezTo>
                  <a:lnTo>
                    <a:pt x="3158743" y="5138428"/>
                  </a:lnTo>
                  <a:lnTo>
                    <a:pt x="3175530" y="5134831"/>
                  </a:lnTo>
                  <a:cubicBezTo>
                    <a:pt x="3222249" y="5134831"/>
                    <a:pt x="3261183" y="5173762"/>
                    <a:pt x="3258586" y="5217887"/>
                  </a:cubicBezTo>
                  <a:cubicBezTo>
                    <a:pt x="3258586" y="5262009"/>
                    <a:pt x="3222249" y="5298346"/>
                    <a:pt x="3178127" y="5300943"/>
                  </a:cubicBezTo>
                  <a:cubicBezTo>
                    <a:pt x="3193700" y="5308728"/>
                    <a:pt x="3204082" y="5326898"/>
                    <a:pt x="3204082" y="5345065"/>
                  </a:cubicBezTo>
                  <a:cubicBezTo>
                    <a:pt x="3204082" y="5376211"/>
                    <a:pt x="3178127" y="5399572"/>
                    <a:pt x="3149575" y="5399572"/>
                  </a:cubicBezTo>
                  <a:cubicBezTo>
                    <a:pt x="3123620" y="5399572"/>
                    <a:pt x="3102856" y="5383999"/>
                    <a:pt x="3097665" y="5360638"/>
                  </a:cubicBezTo>
                  <a:cubicBezTo>
                    <a:pt x="3097665" y="5355447"/>
                    <a:pt x="3095071" y="5352853"/>
                    <a:pt x="3095071" y="5347662"/>
                  </a:cubicBezTo>
                  <a:cubicBezTo>
                    <a:pt x="3095071" y="5342471"/>
                    <a:pt x="3095071" y="5339874"/>
                    <a:pt x="3097665" y="5337280"/>
                  </a:cubicBezTo>
                  <a:cubicBezTo>
                    <a:pt x="3097665" y="5332089"/>
                    <a:pt x="3100262" y="5326898"/>
                    <a:pt x="3102856" y="5321707"/>
                  </a:cubicBezTo>
                  <a:cubicBezTo>
                    <a:pt x="3102856" y="5321707"/>
                    <a:pt x="3100262" y="5321707"/>
                    <a:pt x="3100262" y="5321707"/>
                  </a:cubicBezTo>
                  <a:cubicBezTo>
                    <a:pt x="3095071" y="5350256"/>
                    <a:pt x="3069116" y="5373617"/>
                    <a:pt x="3037970" y="5373617"/>
                  </a:cubicBezTo>
                  <a:cubicBezTo>
                    <a:pt x="3001633" y="5373617"/>
                    <a:pt x="2973081" y="5345065"/>
                    <a:pt x="2973081" y="5308728"/>
                  </a:cubicBezTo>
                  <a:cubicBezTo>
                    <a:pt x="2973081" y="5306134"/>
                    <a:pt x="2973081" y="5303537"/>
                    <a:pt x="2973081" y="5300943"/>
                  </a:cubicBezTo>
                  <a:cubicBezTo>
                    <a:pt x="2960105" y="5295752"/>
                    <a:pt x="2952317" y="5285370"/>
                    <a:pt x="2947126" y="5272391"/>
                  </a:cubicBezTo>
                  <a:cubicBezTo>
                    <a:pt x="2918577" y="5269797"/>
                    <a:pt x="2897813" y="5243842"/>
                    <a:pt x="2897813" y="5215290"/>
                  </a:cubicBezTo>
                  <a:lnTo>
                    <a:pt x="2908943" y="5181607"/>
                  </a:lnTo>
                  <a:lnTo>
                    <a:pt x="2893565" y="5180658"/>
                  </a:lnTo>
                  <a:cubicBezTo>
                    <a:pt x="2883230" y="5176792"/>
                    <a:pt x="2874062" y="5170012"/>
                    <a:pt x="2867385" y="5161122"/>
                  </a:cubicBezTo>
                  <a:lnTo>
                    <a:pt x="2858674" y="5142730"/>
                  </a:lnTo>
                  <a:lnTo>
                    <a:pt x="2852411" y="5158419"/>
                  </a:lnTo>
                  <a:cubicBezTo>
                    <a:pt x="2860819" y="5172516"/>
                    <a:pt x="2858517" y="5191091"/>
                    <a:pt x="2846657" y="5204852"/>
                  </a:cubicBezTo>
                  <a:cubicBezTo>
                    <a:pt x="2831406" y="5222548"/>
                    <a:pt x="2805784" y="5224450"/>
                    <a:pt x="2788088" y="5209199"/>
                  </a:cubicBezTo>
                  <a:cubicBezTo>
                    <a:pt x="2770394" y="5193950"/>
                    <a:pt x="2768491" y="5168326"/>
                    <a:pt x="2783742" y="5150630"/>
                  </a:cubicBezTo>
                  <a:cubicBezTo>
                    <a:pt x="2787131" y="5146699"/>
                    <a:pt x="2790520" y="5142766"/>
                    <a:pt x="2795875" y="5140529"/>
                  </a:cubicBezTo>
                  <a:cubicBezTo>
                    <a:pt x="2795333" y="5133208"/>
                    <a:pt x="2796483" y="5123922"/>
                    <a:pt x="2803260" y="5116058"/>
                  </a:cubicBezTo>
                  <a:cubicBezTo>
                    <a:pt x="2806649" y="5112126"/>
                    <a:pt x="2808345" y="5110159"/>
                    <a:pt x="2813699" y="5107920"/>
                  </a:cubicBezTo>
                  <a:cubicBezTo>
                    <a:pt x="2809767" y="5104531"/>
                    <a:pt x="2807528" y="5099177"/>
                    <a:pt x="2805292" y="5093821"/>
                  </a:cubicBezTo>
                  <a:cubicBezTo>
                    <a:pt x="2798241" y="5098027"/>
                    <a:pt x="2790920" y="5098570"/>
                    <a:pt x="2783600" y="5099114"/>
                  </a:cubicBezTo>
                  <a:cubicBezTo>
                    <a:pt x="2775838" y="5106130"/>
                    <a:pt x="2765552" y="5110114"/>
                    <a:pt x="2755240" y="5110648"/>
                  </a:cubicBezTo>
                  <a:lnTo>
                    <a:pt x="2754207" y="5110316"/>
                  </a:lnTo>
                  <a:lnTo>
                    <a:pt x="2753966" y="5114164"/>
                  </a:lnTo>
                  <a:cubicBezTo>
                    <a:pt x="2752298" y="5121769"/>
                    <a:pt x="2750629" y="5129375"/>
                    <a:pt x="2746428" y="5136424"/>
                  </a:cubicBezTo>
                  <a:cubicBezTo>
                    <a:pt x="2747293" y="5144587"/>
                    <a:pt x="2748161" y="5152748"/>
                    <a:pt x="2745937" y="5162888"/>
                  </a:cubicBezTo>
                  <a:cubicBezTo>
                    <a:pt x="2739264" y="5193311"/>
                    <a:pt x="2714990" y="5215390"/>
                    <a:pt x="2686157" y="5220775"/>
                  </a:cubicBezTo>
                  <a:lnTo>
                    <a:pt x="2661016" y="5220363"/>
                  </a:lnTo>
                  <a:lnTo>
                    <a:pt x="2653735" y="5233893"/>
                  </a:lnTo>
                  <a:cubicBezTo>
                    <a:pt x="2640180" y="5249622"/>
                    <a:pt x="2622421" y="5258299"/>
                    <a:pt x="2600457" y="5259929"/>
                  </a:cubicBezTo>
                  <a:lnTo>
                    <a:pt x="2608322" y="5266707"/>
                  </a:lnTo>
                  <a:cubicBezTo>
                    <a:pt x="2631915" y="5287040"/>
                    <a:pt x="2634631" y="5323645"/>
                    <a:pt x="2614298" y="5347239"/>
                  </a:cubicBezTo>
                  <a:cubicBezTo>
                    <a:pt x="2593964" y="5370832"/>
                    <a:pt x="2557359" y="5373548"/>
                    <a:pt x="2533766" y="5353215"/>
                  </a:cubicBezTo>
                  <a:cubicBezTo>
                    <a:pt x="2510173" y="5332881"/>
                    <a:pt x="2507457" y="5296276"/>
                    <a:pt x="2527790" y="5272683"/>
                  </a:cubicBezTo>
                  <a:cubicBezTo>
                    <a:pt x="2536261" y="5262853"/>
                    <a:pt x="2548667" y="5256411"/>
                    <a:pt x="2561344" y="5253630"/>
                  </a:cubicBezTo>
                  <a:cubicBezTo>
                    <a:pt x="2553749" y="5250514"/>
                    <a:pt x="2547852" y="5245431"/>
                    <a:pt x="2541952" y="5240347"/>
                  </a:cubicBezTo>
                  <a:cubicBezTo>
                    <a:pt x="2522291" y="5223402"/>
                    <a:pt x="2513071" y="5198322"/>
                    <a:pt x="2516795" y="5174119"/>
                  </a:cubicBezTo>
                  <a:cubicBezTo>
                    <a:pt x="2513406" y="5178052"/>
                    <a:pt x="2513678" y="5181715"/>
                    <a:pt x="2510289" y="5185647"/>
                  </a:cubicBezTo>
                  <a:cubicBezTo>
                    <a:pt x="2496733" y="5201376"/>
                    <a:pt x="2477010" y="5208359"/>
                    <a:pt x="2460400" y="5207750"/>
                  </a:cubicBezTo>
                  <a:cubicBezTo>
                    <a:pt x="2467385" y="5227477"/>
                    <a:pt x="2463388" y="5248018"/>
                    <a:pt x="2449833" y="5263747"/>
                  </a:cubicBezTo>
                  <a:cubicBezTo>
                    <a:pt x="2429499" y="5287340"/>
                    <a:pt x="2391200" y="5292021"/>
                    <a:pt x="2365640" y="5269992"/>
                  </a:cubicBezTo>
                  <a:cubicBezTo>
                    <a:pt x="2340082" y="5247965"/>
                    <a:pt x="2337366" y="5211360"/>
                    <a:pt x="2359392" y="5185802"/>
                  </a:cubicBezTo>
                  <a:cubicBezTo>
                    <a:pt x="2364476" y="5179904"/>
                    <a:pt x="2371033" y="5175276"/>
                    <a:pt x="2378150" y="5171987"/>
                  </a:cubicBezTo>
                  <a:lnTo>
                    <a:pt x="2380231" y="5171443"/>
                  </a:lnTo>
                  <a:lnTo>
                    <a:pt x="2363021" y="5159616"/>
                  </a:lnTo>
                  <a:cubicBezTo>
                    <a:pt x="2357331" y="5150728"/>
                    <a:pt x="2355118" y="5139614"/>
                    <a:pt x="2357621" y="5128206"/>
                  </a:cubicBezTo>
                  <a:cubicBezTo>
                    <a:pt x="2360957" y="5112995"/>
                    <a:pt x="2373878" y="5102541"/>
                    <a:pt x="2388224" y="5097717"/>
                  </a:cubicBezTo>
                  <a:lnTo>
                    <a:pt x="2375666" y="5072429"/>
                  </a:lnTo>
                  <a:lnTo>
                    <a:pt x="2372935" y="5070695"/>
                  </a:lnTo>
                  <a:cubicBezTo>
                    <a:pt x="2369003" y="5067306"/>
                    <a:pt x="2365070" y="5063917"/>
                    <a:pt x="2362832" y="5058563"/>
                  </a:cubicBezTo>
                  <a:cubicBezTo>
                    <a:pt x="2360530" y="5077137"/>
                    <a:pt x="2352601" y="5094288"/>
                    <a:pt x="2339046" y="5110016"/>
                  </a:cubicBezTo>
                  <a:cubicBezTo>
                    <a:pt x="2317018" y="5135576"/>
                    <a:pt x="2284888" y="5149002"/>
                    <a:pt x="2251671" y="5147786"/>
                  </a:cubicBezTo>
                  <a:cubicBezTo>
                    <a:pt x="2256421" y="5162157"/>
                    <a:pt x="2255811" y="5178766"/>
                    <a:pt x="2245645" y="5190562"/>
                  </a:cubicBezTo>
                  <a:cubicBezTo>
                    <a:pt x="2230396" y="5208255"/>
                    <a:pt x="2204770" y="5210158"/>
                    <a:pt x="2187076" y="5194909"/>
                  </a:cubicBezTo>
                  <a:cubicBezTo>
                    <a:pt x="2169380" y="5179658"/>
                    <a:pt x="2167481" y="5154033"/>
                    <a:pt x="2182730" y="5136340"/>
                  </a:cubicBezTo>
                  <a:cubicBezTo>
                    <a:pt x="2186119" y="5132408"/>
                    <a:pt x="2189508" y="5128475"/>
                    <a:pt x="2194861" y="5126237"/>
                  </a:cubicBezTo>
                  <a:lnTo>
                    <a:pt x="2188965" y="5121155"/>
                  </a:lnTo>
                  <a:cubicBezTo>
                    <a:pt x="2163404" y="5099126"/>
                    <a:pt x="2151946" y="5068692"/>
                    <a:pt x="2153433" y="5039134"/>
                  </a:cubicBezTo>
                  <a:cubicBezTo>
                    <a:pt x="2144147" y="5037984"/>
                    <a:pt x="2134587" y="5033173"/>
                    <a:pt x="2128688" y="5028089"/>
                  </a:cubicBezTo>
                  <a:lnTo>
                    <a:pt x="2124756" y="5024700"/>
                  </a:lnTo>
                  <a:cubicBezTo>
                    <a:pt x="2103066" y="5029990"/>
                    <a:pt x="2081103" y="5031620"/>
                    <a:pt x="2058323" y="5022268"/>
                  </a:cubicBezTo>
                  <a:cubicBezTo>
                    <a:pt x="2036633" y="5027558"/>
                    <a:pt x="2010464" y="5022139"/>
                    <a:pt x="1992771" y="5006890"/>
                  </a:cubicBezTo>
                  <a:cubicBezTo>
                    <a:pt x="1977042" y="4993334"/>
                    <a:pt x="1968295" y="4974659"/>
                    <a:pt x="1966869" y="4955441"/>
                  </a:cubicBezTo>
                  <a:lnTo>
                    <a:pt x="1968335" y="4943061"/>
                  </a:lnTo>
                  <a:lnTo>
                    <a:pt x="1936241" y="4949616"/>
                  </a:lnTo>
                  <a:cubicBezTo>
                    <a:pt x="1915478" y="4949616"/>
                    <a:pt x="1897310" y="4944425"/>
                    <a:pt x="1881738" y="4934042"/>
                  </a:cubicBezTo>
                  <a:cubicBezTo>
                    <a:pt x="1871355" y="4936640"/>
                    <a:pt x="1858377" y="4939234"/>
                    <a:pt x="1847994" y="4939234"/>
                  </a:cubicBezTo>
                  <a:cubicBezTo>
                    <a:pt x="1837613" y="4939234"/>
                    <a:pt x="1827231" y="4936640"/>
                    <a:pt x="1816849" y="4934042"/>
                  </a:cubicBezTo>
                  <a:cubicBezTo>
                    <a:pt x="1803873" y="4952212"/>
                    <a:pt x="1785703" y="4962595"/>
                    <a:pt x="1764938" y="4962595"/>
                  </a:cubicBezTo>
                  <a:lnTo>
                    <a:pt x="1757153" y="4962595"/>
                  </a:lnTo>
                  <a:lnTo>
                    <a:pt x="1741581" y="4978167"/>
                  </a:lnTo>
                  <a:cubicBezTo>
                    <a:pt x="1736389" y="5004122"/>
                    <a:pt x="1715626" y="5024887"/>
                    <a:pt x="1689671" y="5027481"/>
                  </a:cubicBezTo>
                  <a:cubicBezTo>
                    <a:pt x="1681883" y="5030078"/>
                    <a:pt x="1674098" y="5032672"/>
                    <a:pt x="1663716" y="5032672"/>
                  </a:cubicBezTo>
                  <a:cubicBezTo>
                    <a:pt x="1650737" y="5032672"/>
                    <a:pt x="1640355" y="5027481"/>
                    <a:pt x="1629972" y="5022290"/>
                  </a:cubicBezTo>
                  <a:cubicBezTo>
                    <a:pt x="1624782" y="5032672"/>
                    <a:pt x="1616997" y="5037863"/>
                    <a:pt x="1606615" y="5037863"/>
                  </a:cubicBezTo>
                  <a:cubicBezTo>
                    <a:pt x="1596232" y="5037863"/>
                    <a:pt x="1588445" y="5030078"/>
                    <a:pt x="1583254" y="5022290"/>
                  </a:cubicBezTo>
                  <a:cubicBezTo>
                    <a:pt x="1580660" y="5022290"/>
                    <a:pt x="1575468" y="5019696"/>
                    <a:pt x="1572872" y="5017098"/>
                  </a:cubicBezTo>
                  <a:cubicBezTo>
                    <a:pt x="1570277" y="5019696"/>
                    <a:pt x="1567681" y="5022290"/>
                    <a:pt x="1562490" y="5022290"/>
                  </a:cubicBezTo>
                  <a:cubicBezTo>
                    <a:pt x="1554705" y="5022290"/>
                    <a:pt x="1546916" y="5014504"/>
                    <a:pt x="1546916" y="5006717"/>
                  </a:cubicBezTo>
                  <a:cubicBezTo>
                    <a:pt x="1546916" y="5001526"/>
                    <a:pt x="1552107" y="4996335"/>
                    <a:pt x="1557299" y="4993741"/>
                  </a:cubicBezTo>
                  <a:cubicBezTo>
                    <a:pt x="1554705" y="4988550"/>
                    <a:pt x="1554705" y="4985952"/>
                    <a:pt x="1554705" y="4980762"/>
                  </a:cubicBezTo>
                  <a:lnTo>
                    <a:pt x="1554705" y="4972977"/>
                  </a:lnTo>
                  <a:cubicBezTo>
                    <a:pt x="1536535" y="4998932"/>
                    <a:pt x="1505389" y="5017098"/>
                    <a:pt x="1471649" y="5014504"/>
                  </a:cubicBezTo>
                  <a:cubicBezTo>
                    <a:pt x="1417142" y="5011907"/>
                    <a:pt x="1375614" y="4967786"/>
                    <a:pt x="1378210" y="4913279"/>
                  </a:cubicBezTo>
                  <a:cubicBezTo>
                    <a:pt x="1380805" y="4884730"/>
                    <a:pt x="1393784" y="4861369"/>
                    <a:pt x="1411950" y="4843201"/>
                  </a:cubicBezTo>
                  <a:cubicBezTo>
                    <a:pt x="1409356" y="4840605"/>
                    <a:pt x="1409356" y="4838011"/>
                    <a:pt x="1409356" y="4835414"/>
                  </a:cubicBezTo>
                  <a:cubicBezTo>
                    <a:pt x="1409356" y="4825031"/>
                    <a:pt x="1417142" y="4814650"/>
                    <a:pt x="1430121" y="4812055"/>
                  </a:cubicBezTo>
                  <a:cubicBezTo>
                    <a:pt x="1427524" y="4806865"/>
                    <a:pt x="1424930" y="4799077"/>
                    <a:pt x="1424930" y="4791291"/>
                  </a:cubicBezTo>
                  <a:lnTo>
                    <a:pt x="1424930" y="4788695"/>
                  </a:lnTo>
                  <a:cubicBezTo>
                    <a:pt x="1422333" y="4783504"/>
                    <a:pt x="1422333" y="4778313"/>
                    <a:pt x="1422333" y="4773122"/>
                  </a:cubicBezTo>
                  <a:cubicBezTo>
                    <a:pt x="1422333" y="4734190"/>
                    <a:pt x="1456076" y="4700448"/>
                    <a:pt x="1495006" y="4700448"/>
                  </a:cubicBezTo>
                  <a:cubicBezTo>
                    <a:pt x="1533941" y="4700448"/>
                    <a:pt x="1567681" y="4734190"/>
                    <a:pt x="1567681" y="4773122"/>
                  </a:cubicBezTo>
                  <a:cubicBezTo>
                    <a:pt x="1567681" y="4780910"/>
                    <a:pt x="1565087" y="4788695"/>
                    <a:pt x="1562490" y="4796483"/>
                  </a:cubicBezTo>
                  <a:cubicBezTo>
                    <a:pt x="1565087" y="4796483"/>
                    <a:pt x="1570277" y="4793885"/>
                    <a:pt x="1575468" y="4793885"/>
                  </a:cubicBezTo>
                  <a:cubicBezTo>
                    <a:pt x="1578062" y="4749764"/>
                    <a:pt x="1614400" y="4713427"/>
                    <a:pt x="1658525" y="4713427"/>
                  </a:cubicBezTo>
                  <a:cubicBezTo>
                    <a:pt x="1687073" y="4713427"/>
                    <a:pt x="1713028" y="4728999"/>
                    <a:pt x="1728602" y="4752358"/>
                  </a:cubicBezTo>
                  <a:cubicBezTo>
                    <a:pt x="1736389" y="4747167"/>
                    <a:pt x="1744175" y="4741975"/>
                    <a:pt x="1754557" y="4741975"/>
                  </a:cubicBezTo>
                  <a:cubicBezTo>
                    <a:pt x="1775321" y="4741975"/>
                    <a:pt x="1793491" y="4760145"/>
                    <a:pt x="1793491" y="4780910"/>
                  </a:cubicBezTo>
                  <a:cubicBezTo>
                    <a:pt x="1793491" y="4786100"/>
                    <a:pt x="1793491" y="4791291"/>
                    <a:pt x="1790894" y="4796483"/>
                  </a:cubicBezTo>
                  <a:lnTo>
                    <a:pt x="1793491" y="4793885"/>
                  </a:lnTo>
                  <a:cubicBezTo>
                    <a:pt x="1798682" y="4770528"/>
                    <a:pt x="1819445" y="4752358"/>
                    <a:pt x="1845400" y="4752358"/>
                  </a:cubicBezTo>
                  <a:cubicBezTo>
                    <a:pt x="1858377" y="4752358"/>
                    <a:pt x="1871355" y="4760145"/>
                    <a:pt x="1881738" y="4767930"/>
                  </a:cubicBezTo>
                  <a:cubicBezTo>
                    <a:pt x="1894714" y="4760145"/>
                    <a:pt x="1907693" y="4757549"/>
                    <a:pt x="1920669" y="4754955"/>
                  </a:cubicBezTo>
                  <a:cubicBezTo>
                    <a:pt x="1918075" y="4747167"/>
                    <a:pt x="1915478" y="4739382"/>
                    <a:pt x="1915478" y="4731594"/>
                  </a:cubicBezTo>
                  <a:cubicBezTo>
                    <a:pt x="1915478" y="4716021"/>
                    <a:pt x="1925860" y="4700448"/>
                    <a:pt x="1938839" y="4692663"/>
                  </a:cubicBezTo>
                  <a:cubicBezTo>
                    <a:pt x="1936241" y="4690066"/>
                    <a:pt x="1936241" y="4684874"/>
                    <a:pt x="1936241" y="4679684"/>
                  </a:cubicBezTo>
                  <a:lnTo>
                    <a:pt x="1936241" y="4669302"/>
                  </a:lnTo>
                  <a:lnTo>
                    <a:pt x="1933647" y="4669302"/>
                  </a:lnTo>
                  <a:cubicBezTo>
                    <a:pt x="1923265" y="4669302"/>
                    <a:pt x="1912884" y="4661517"/>
                    <a:pt x="1912884" y="4648538"/>
                  </a:cubicBezTo>
                  <a:cubicBezTo>
                    <a:pt x="1912884" y="4638156"/>
                    <a:pt x="1920669" y="4627773"/>
                    <a:pt x="1933647" y="4627773"/>
                  </a:cubicBezTo>
                  <a:cubicBezTo>
                    <a:pt x="1944030" y="4627773"/>
                    <a:pt x="1951815" y="4632965"/>
                    <a:pt x="1954411" y="4643347"/>
                  </a:cubicBezTo>
                  <a:cubicBezTo>
                    <a:pt x="1957005" y="4643347"/>
                    <a:pt x="1957005" y="4640753"/>
                    <a:pt x="1959603" y="4640753"/>
                  </a:cubicBezTo>
                  <a:lnTo>
                    <a:pt x="1959603" y="4635562"/>
                  </a:lnTo>
                  <a:cubicBezTo>
                    <a:pt x="1959603" y="4627773"/>
                    <a:pt x="1967388" y="4619988"/>
                    <a:pt x="1975175" y="4619988"/>
                  </a:cubicBezTo>
                  <a:lnTo>
                    <a:pt x="1977770" y="4619988"/>
                  </a:lnTo>
                  <a:cubicBezTo>
                    <a:pt x="1988151" y="4596628"/>
                    <a:pt x="2008916" y="4581055"/>
                    <a:pt x="2034871" y="4575863"/>
                  </a:cubicBezTo>
                  <a:cubicBezTo>
                    <a:pt x="2032276" y="4570673"/>
                    <a:pt x="2029680" y="4562887"/>
                    <a:pt x="2027086" y="4557697"/>
                  </a:cubicBezTo>
                  <a:cubicBezTo>
                    <a:pt x="2014106" y="4555100"/>
                    <a:pt x="2001131" y="4552506"/>
                    <a:pt x="1990749" y="4547315"/>
                  </a:cubicBezTo>
                  <a:lnTo>
                    <a:pt x="1990749" y="4555100"/>
                  </a:lnTo>
                  <a:cubicBezTo>
                    <a:pt x="1993343" y="4557697"/>
                    <a:pt x="1993343" y="4560291"/>
                    <a:pt x="1993343" y="4562887"/>
                  </a:cubicBezTo>
                  <a:cubicBezTo>
                    <a:pt x="1993343" y="4573270"/>
                    <a:pt x="1988151" y="4578461"/>
                    <a:pt x="1980366" y="4581055"/>
                  </a:cubicBezTo>
                  <a:cubicBezTo>
                    <a:pt x="1964794" y="4609607"/>
                    <a:pt x="1933647" y="4630371"/>
                    <a:pt x="1897310" y="4630371"/>
                  </a:cubicBezTo>
                  <a:lnTo>
                    <a:pt x="1894714" y="4630371"/>
                  </a:lnTo>
                  <a:cubicBezTo>
                    <a:pt x="1892120" y="4632965"/>
                    <a:pt x="1886929" y="4632965"/>
                    <a:pt x="1884332" y="4632965"/>
                  </a:cubicBezTo>
                  <a:cubicBezTo>
                    <a:pt x="1876547" y="4632965"/>
                    <a:pt x="1871355" y="4630371"/>
                    <a:pt x="1866164" y="4625179"/>
                  </a:cubicBezTo>
                  <a:cubicBezTo>
                    <a:pt x="1858377" y="4625179"/>
                    <a:pt x="1850592" y="4619988"/>
                    <a:pt x="1845400" y="4617392"/>
                  </a:cubicBezTo>
                  <a:cubicBezTo>
                    <a:pt x="1847994" y="4619988"/>
                    <a:pt x="1847994" y="4625179"/>
                    <a:pt x="1847994" y="4627773"/>
                  </a:cubicBezTo>
                  <a:cubicBezTo>
                    <a:pt x="1847994" y="4638156"/>
                    <a:pt x="1842804" y="4645944"/>
                    <a:pt x="1835019" y="4651134"/>
                  </a:cubicBezTo>
                  <a:lnTo>
                    <a:pt x="1858678" y="4666044"/>
                  </a:lnTo>
                  <a:lnTo>
                    <a:pt x="1863243" y="4656000"/>
                  </a:lnTo>
                  <a:cubicBezTo>
                    <a:pt x="1866163" y="4653080"/>
                    <a:pt x="1870056" y="4651134"/>
                    <a:pt x="1873950" y="4651134"/>
                  </a:cubicBezTo>
                  <a:cubicBezTo>
                    <a:pt x="1881735" y="4651134"/>
                    <a:pt x="1889523" y="4658919"/>
                    <a:pt x="1889523" y="4666707"/>
                  </a:cubicBezTo>
                  <a:cubicBezTo>
                    <a:pt x="1889523" y="4674492"/>
                    <a:pt x="1884332" y="4682280"/>
                    <a:pt x="1873950" y="4682280"/>
                  </a:cubicBezTo>
                  <a:cubicBezTo>
                    <a:pt x="1870056" y="4682280"/>
                    <a:pt x="1866163" y="4680333"/>
                    <a:pt x="1863243" y="4677413"/>
                  </a:cubicBezTo>
                  <a:lnTo>
                    <a:pt x="1861761" y="4674153"/>
                  </a:lnTo>
                  <a:lnTo>
                    <a:pt x="1868759" y="4692663"/>
                  </a:lnTo>
                  <a:lnTo>
                    <a:pt x="1858651" y="4717524"/>
                  </a:lnTo>
                  <a:lnTo>
                    <a:pt x="1866165" y="4713426"/>
                  </a:lnTo>
                  <a:cubicBezTo>
                    <a:pt x="1873950" y="4713426"/>
                    <a:pt x="1881738" y="4721211"/>
                    <a:pt x="1881738" y="4728999"/>
                  </a:cubicBezTo>
                  <a:cubicBezTo>
                    <a:pt x="1881738" y="4736784"/>
                    <a:pt x="1873950" y="4744572"/>
                    <a:pt x="1866165" y="4744572"/>
                  </a:cubicBezTo>
                  <a:cubicBezTo>
                    <a:pt x="1858377" y="4744572"/>
                    <a:pt x="1850592" y="4736784"/>
                    <a:pt x="1850592" y="4728999"/>
                  </a:cubicBezTo>
                  <a:lnTo>
                    <a:pt x="1853295" y="4723593"/>
                  </a:lnTo>
                  <a:lnTo>
                    <a:pt x="1827231" y="4734190"/>
                  </a:lnTo>
                  <a:cubicBezTo>
                    <a:pt x="1803873" y="4734190"/>
                    <a:pt x="1785703" y="4716021"/>
                    <a:pt x="1785703" y="4692663"/>
                  </a:cubicBezTo>
                  <a:cubicBezTo>
                    <a:pt x="1785703" y="4674493"/>
                    <a:pt x="1796084" y="4658919"/>
                    <a:pt x="1811658" y="4653728"/>
                  </a:cubicBezTo>
                  <a:cubicBezTo>
                    <a:pt x="1801276" y="4648538"/>
                    <a:pt x="1793491" y="4640753"/>
                    <a:pt x="1793491" y="4627773"/>
                  </a:cubicBezTo>
                  <a:cubicBezTo>
                    <a:pt x="1793491" y="4612201"/>
                    <a:pt x="1806467" y="4599224"/>
                    <a:pt x="1822039" y="4599224"/>
                  </a:cubicBezTo>
                  <a:lnTo>
                    <a:pt x="1827231" y="4599224"/>
                  </a:lnTo>
                  <a:cubicBezTo>
                    <a:pt x="1816849" y="4588843"/>
                    <a:pt x="1809064" y="4573270"/>
                    <a:pt x="1803873" y="4557697"/>
                  </a:cubicBezTo>
                  <a:cubicBezTo>
                    <a:pt x="1796084" y="4562887"/>
                    <a:pt x="1788299" y="4568078"/>
                    <a:pt x="1777918" y="4568078"/>
                  </a:cubicBezTo>
                  <a:cubicBezTo>
                    <a:pt x="1762344" y="4568078"/>
                    <a:pt x="1749366" y="4560291"/>
                    <a:pt x="1744175" y="4547315"/>
                  </a:cubicBezTo>
                  <a:cubicBezTo>
                    <a:pt x="1738983" y="4547315"/>
                    <a:pt x="1733793" y="4549909"/>
                    <a:pt x="1728602" y="4549909"/>
                  </a:cubicBezTo>
                  <a:cubicBezTo>
                    <a:pt x="1710435" y="4549909"/>
                    <a:pt x="1694862" y="4534336"/>
                    <a:pt x="1694862" y="4516168"/>
                  </a:cubicBezTo>
                  <a:cubicBezTo>
                    <a:pt x="1694862" y="4513571"/>
                    <a:pt x="1697456" y="4508381"/>
                    <a:pt x="1697456" y="4505786"/>
                  </a:cubicBezTo>
                  <a:cubicBezTo>
                    <a:pt x="1692265" y="4510977"/>
                    <a:pt x="1681883" y="4516168"/>
                    <a:pt x="1671501" y="4516168"/>
                  </a:cubicBezTo>
                  <a:cubicBezTo>
                    <a:pt x="1650737" y="4516168"/>
                    <a:pt x="1635164" y="4500596"/>
                    <a:pt x="1635164" y="4479831"/>
                  </a:cubicBezTo>
                  <a:cubicBezTo>
                    <a:pt x="1635164" y="4472044"/>
                    <a:pt x="1637761" y="4466853"/>
                    <a:pt x="1640355" y="4461661"/>
                  </a:cubicBezTo>
                  <a:cubicBezTo>
                    <a:pt x="1629972" y="4453876"/>
                    <a:pt x="1619591" y="4446089"/>
                    <a:pt x="1611806" y="4435706"/>
                  </a:cubicBezTo>
                  <a:cubicBezTo>
                    <a:pt x="1601423" y="4440898"/>
                    <a:pt x="1591042" y="4443495"/>
                    <a:pt x="1580660" y="4443495"/>
                  </a:cubicBezTo>
                  <a:lnTo>
                    <a:pt x="1575468" y="4443495"/>
                  </a:lnTo>
                  <a:cubicBezTo>
                    <a:pt x="1580660" y="4451280"/>
                    <a:pt x="1583254" y="4456471"/>
                    <a:pt x="1583254" y="4464259"/>
                  </a:cubicBezTo>
                  <a:cubicBezTo>
                    <a:pt x="1583254" y="4482426"/>
                    <a:pt x="1567681" y="4497999"/>
                    <a:pt x="1549513" y="4497999"/>
                  </a:cubicBezTo>
                  <a:cubicBezTo>
                    <a:pt x="1531344" y="4497999"/>
                    <a:pt x="1515771" y="4485022"/>
                    <a:pt x="1515771" y="4466853"/>
                  </a:cubicBezTo>
                  <a:cubicBezTo>
                    <a:pt x="1497604" y="4464259"/>
                    <a:pt x="1482031" y="4448686"/>
                    <a:pt x="1482031" y="4430515"/>
                  </a:cubicBezTo>
                  <a:cubicBezTo>
                    <a:pt x="1482031" y="4409751"/>
                    <a:pt x="1497604" y="4394179"/>
                    <a:pt x="1518367" y="4394179"/>
                  </a:cubicBezTo>
                  <a:lnTo>
                    <a:pt x="1520961" y="4394179"/>
                  </a:lnTo>
                  <a:cubicBezTo>
                    <a:pt x="1518367" y="4388988"/>
                    <a:pt x="1518367" y="4383797"/>
                    <a:pt x="1518367" y="4378605"/>
                  </a:cubicBezTo>
                  <a:cubicBezTo>
                    <a:pt x="1518367" y="4370820"/>
                    <a:pt x="1520961" y="4360439"/>
                    <a:pt x="1523559" y="4352650"/>
                  </a:cubicBezTo>
                  <a:cubicBezTo>
                    <a:pt x="1510580" y="4352650"/>
                    <a:pt x="1500198" y="4347459"/>
                    <a:pt x="1489816" y="4342269"/>
                  </a:cubicBezTo>
                  <a:cubicBezTo>
                    <a:pt x="1484625" y="4378605"/>
                    <a:pt x="1453479" y="4407158"/>
                    <a:pt x="1417142" y="4407158"/>
                  </a:cubicBezTo>
                  <a:lnTo>
                    <a:pt x="1406760" y="4407158"/>
                  </a:lnTo>
                  <a:cubicBezTo>
                    <a:pt x="1401569" y="4409751"/>
                    <a:pt x="1398975" y="4412349"/>
                    <a:pt x="1393784" y="4412349"/>
                  </a:cubicBezTo>
                  <a:cubicBezTo>
                    <a:pt x="1385995" y="4412349"/>
                    <a:pt x="1378210" y="4404560"/>
                    <a:pt x="1378210" y="4396775"/>
                  </a:cubicBezTo>
                  <a:cubicBezTo>
                    <a:pt x="1357447" y="4383797"/>
                    <a:pt x="1344468" y="4360439"/>
                    <a:pt x="1344468" y="4334484"/>
                  </a:cubicBezTo>
                  <a:cubicBezTo>
                    <a:pt x="1344468" y="4326695"/>
                    <a:pt x="1344468" y="4318910"/>
                    <a:pt x="1347065" y="4311123"/>
                  </a:cubicBezTo>
                  <a:cubicBezTo>
                    <a:pt x="1344468" y="4308529"/>
                    <a:pt x="1344468" y="4305932"/>
                    <a:pt x="1341874" y="4303338"/>
                  </a:cubicBezTo>
                  <a:cubicBezTo>
                    <a:pt x="1331492" y="4308529"/>
                    <a:pt x="1321110" y="4311123"/>
                    <a:pt x="1310728" y="4311123"/>
                  </a:cubicBezTo>
                  <a:lnTo>
                    <a:pt x="1300345" y="4311123"/>
                  </a:lnTo>
                  <a:cubicBezTo>
                    <a:pt x="1302939" y="4313719"/>
                    <a:pt x="1302939" y="4318910"/>
                    <a:pt x="1302939" y="4321504"/>
                  </a:cubicBezTo>
                  <a:cubicBezTo>
                    <a:pt x="1302939" y="4339675"/>
                    <a:pt x="1287367" y="4355248"/>
                    <a:pt x="1269199" y="4355248"/>
                  </a:cubicBezTo>
                  <a:cubicBezTo>
                    <a:pt x="1251030" y="4355248"/>
                    <a:pt x="1235457" y="4339675"/>
                    <a:pt x="1235457" y="4321504"/>
                  </a:cubicBezTo>
                  <a:cubicBezTo>
                    <a:pt x="1235457" y="4303338"/>
                    <a:pt x="1248436" y="4290359"/>
                    <a:pt x="1264009" y="4287764"/>
                  </a:cubicBezTo>
                  <a:cubicBezTo>
                    <a:pt x="1256221" y="4277383"/>
                    <a:pt x="1251030" y="4264404"/>
                    <a:pt x="1251030" y="4248831"/>
                  </a:cubicBezTo>
                  <a:cubicBezTo>
                    <a:pt x="1251030" y="4238448"/>
                    <a:pt x="1253627" y="4230663"/>
                    <a:pt x="1256221" y="4222876"/>
                  </a:cubicBezTo>
                  <a:cubicBezTo>
                    <a:pt x="1243244" y="4220282"/>
                    <a:pt x="1235457" y="4209899"/>
                    <a:pt x="1235457" y="4196921"/>
                  </a:cubicBezTo>
                  <a:cubicBezTo>
                    <a:pt x="1235457" y="4183944"/>
                    <a:pt x="1245839" y="4170966"/>
                    <a:pt x="1261412" y="4170966"/>
                  </a:cubicBezTo>
                  <a:cubicBezTo>
                    <a:pt x="1274391" y="4170966"/>
                    <a:pt x="1284773" y="4181348"/>
                    <a:pt x="1287367" y="4191729"/>
                  </a:cubicBezTo>
                  <a:cubicBezTo>
                    <a:pt x="1295154" y="4189136"/>
                    <a:pt x="1302939" y="4186538"/>
                    <a:pt x="1310728" y="4186538"/>
                  </a:cubicBezTo>
                  <a:cubicBezTo>
                    <a:pt x="1331492" y="4186538"/>
                    <a:pt x="1349659" y="4196921"/>
                    <a:pt x="1360041" y="4212493"/>
                  </a:cubicBezTo>
                  <a:cubicBezTo>
                    <a:pt x="1375614" y="4196921"/>
                    <a:pt x="1396378" y="4189136"/>
                    <a:pt x="1417142" y="4189136"/>
                  </a:cubicBezTo>
                  <a:cubicBezTo>
                    <a:pt x="1432715" y="4189136"/>
                    <a:pt x="1445694" y="4191729"/>
                    <a:pt x="1458670" y="4199518"/>
                  </a:cubicBezTo>
                  <a:cubicBezTo>
                    <a:pt x="1469051" y="4191729"/>
                    <a:pt x="1482031" y="4186538"/>
                    <a:pt x="1497604" y="4186538"/>
                  </a:cubicBezTo>
                  <a:lnTo>
                    <a:pt x="1505389" y="4186538"/>
                  </a:lnTo>
                  <a:cubicBezTo>
                    <a:pt x="1505389" y="4183944"/>
                    <a:pt x="1507986" y="4183944"/>
                    <a:pt x="1507986" y="4181348"/>
                  </a:cubicBezTo>
                  <a:cubicBezTo>
                    <a:pt x="1489816" y="4173563"/>
                    <a:pt x="1476840" y="4155392"/>
                    <a:pt x="1476840" y="4134628"/>
                  </a:cubicBezTo>
                  <a:cubicBezTo>
                    <a:pt x="1476840" y="4108673"/>
                    <a:pt x="1497604" y="4085316"/>
                    <a:pt x="1526153" y="4085316"/>
                  </a:cubicBezTo>
                  <a:cubicBezTo>
                    <a:pt x="1533941" y="4085316"/>
                    <a:pt x="1541726" y="4087910"/>
                    <a:pt x="1549513" y="4090507"/>
                  </a:cubicBezTo>
                  <a:cubicBezTo>
                    <a:pt x="1554705" y="4082719"/>
                    <a:pt x="1559896" y="4074933"/>
                    <a:pt x="1567681" y="4069742"/>
                  </a:cubicBezTo>
                  <a:cubicBezTo>
                    <a:pt x="1572872" y="4054170"/>
                    <a:pt x="1588445" y="4043787"/>
                    <a:pt x="1606615" y="4043787"/>
                  </a:cubicBezTo>
                  <a:cubicBezTo>
                    <a:pt x="1609209" y="4043787"/>
                    <a:pt x="1614400" y="4046381"/>
                    <a:pt x="1616997" y="4046381"/>
                  </a:cubicBezTo>
                  <a:cubicBezTo>
                    <a:pt x="1629972" y="4023024"/>
                    <a:pt x="1655927" y="4007451"/>
                    <a:pt x="1684480" y="4007451"/>
                  </a:cubicBezTo>
                  <a:cubicBezTo>
                    <a:pt x="1697456" y="4007451"/>
                    <a:pt x="1707838" y="4010045"/>
                    <a:pt x="1718220" y="4015236"/>
                  </a:cubicBezTo>
                  <a:cubicBezTo>
                    <a:pt x="1720817" y="4012641"/>
                    <a:pt x="1726008" y="4012641"/>
                    <a:pt x="1728602" y="4012641"/>
                  </a:cubicBezTo>
                  <a:cubicBezTo>
                    <a:pt x="1741581" y="4012641"/>
                    <a:pt x="1751963" y="4023024"/>
                    <a:pt x="1751963" y="4036000"/>
                  </a:cubicBezTo>
                  <a:cubicBezTo>
                    <a:pt x="1751963" y="4041191"/>
                    <a:pt x="1749366" y="4043787"/>
                    <a:pt x="1749366" y="4046381"/>
                  </a:cubicBezTo>
                  <a:cubicBezTo>
                    <a:pt x="1757153" y="4056764"/>
                    <a:pt x="1759748" y="4069742"/>
                    <a:pt x="1759748" y="4082719"/>
                  </a:cubicBezTo>
                  <a:cubicBezTo>
                    <a:pt x="1759748" y="4119056"/>
                    <a:pt x="1733793" y="4150202"/>
                    <a:pt x="1697456" y="4157989"/>
                  </a:cubicBezTo>
                  <a:cubicBezTo>
                    <a:pt x="1700053" y="4157989"/>
                    <a:pt x="1700053" y="4160583"/>
                    <a:pt x="1700053" y="4163181"/>
                  </a:cubicBezTo>
                  <a:cubicBezTo>
                    <a:pt x="1702647" y="4160583"/>
                    <a:pt x="1705243" y="4160583"/>
                    <a:pt x="1707838" y="4160583"/>
                  </a:cubicBezTo>
                  <a:cubicBezTo>
                    <a:pt x="1723411" y="4160583"/>
                    <a:pt x="1736389" y="4173563"/>
                    <a:pt x="1736389" y="4189136"/>
                  </a:cubicBezTo>
                  <a:cubicBezTo>
                    <a:pt x="1736389" y="4191729"/>
                    <a:pt x="1733793" y="4196921"/>
                    <a:pt x="1733793" y="4199518"/>
                  </a:cubicBezTo>
                  <a:lnTo>
                    <a:pt x="1736389" y="4199518"/>
                  </a:lnTo>
                  <a:cubicBezTo>
                    <a:pt x="1751963" y="4199518"/>
                    <a:pt x="1764938" y="4212493"/>
                    <a:pt x="1764938" y="4228067"/>
                  </a:cubicBezTo>
                  <a:cubicBezTo>
                    <a:pt x="1764938" y="4243639"/>
                    <a:pt x="1751963" y="4256619"/>
                    <a:pt x="1736389" y="4256619"/>
                  </a:cubicBezTo>
                  <a:cubicBezTo>
                    <a:pt x="1720817" y="4256619"/>
                    <a:pt x="1707838" y="4243639"/>
                    <a:pt x="1707838" y="4228067"/>
                  </a:cubicBezTo>
                  <a:cubicBezTo>
                    <a:pt x="1707838" y="4225473"/>
                    <a:pt x="1707838" y="4220282"/>
                    <a:pt x="1710435" y="4217685"/>
                  </a:cubicBezTo>
                  <a:lnTo>
                    <a:pt x="1707838" y="4217685"/>
                  </a:lnTo>
                  <a:cubicBezTo>
                    <a:pt x="1697456" y="4217685"/>
                    <a:pt x="1689671" y="4212493"/>
                    <a:pt x="1684480" y="4204708"/>
                  </a:cubicBezTo>
                  <a:cubicBezTo>
                    <a:pt x="1681883" y="4207303"/>
                    <a:pt x="1679288" y="4207303"/>
                    <a:pt x="1676692" y="4209899"/>
                  </a:cubicBezTo>
                  <a:cubicBezTo>
                    <a:pt x="1679288" y="4215091"/>
                    <a:pt x="1679288" y="4222876"/>
                    <a:pt x="1679288" y="4228067"/>
                  </a:cubicBezTo>
                  <a:lnTo>
                    <a:pt x="1679288" y="4238448"/>
                  </a:lnTo>
                  <a:lnTo>
                    <a:pt x="1687073" y="4238448"/>
                  </a:lnTo>
                  <a:cubicBezTo>
                    <a:pt x="1707838" y="4238448"/>
                    <a:pt x="1723411" y="4256619"/>
                    <a:pt x="1723411" y="4274786"/>
                  </a:cubicBezTo>
                  <a:cubicBezTo>
                    <a:pt x="1723411" y="4279977"/>
                    <a:pt x="1720817" y="4282574"/>
                    <a:pt x="1720817" y="4285168"/>
                  </a:cubicBezTo>
                  <a:cubicBezTo>
                    <a:pt x="1723411" y="4292955"/>
                    <a:pt x="1726008" y="4303338"/>
                    <a:pt x="1728602" y="4311123"/>
                  </a:cubicBezTo>
                  <a:cubicBezTo>
                    <a:pt x="1754557" y="4324102"/>
                    <a:pt x="1772727" y="4350056"/>
                    <a:pt x="1775321" y="4381203"/>
                  </a:cubicBezTo>
                  <a:cubicBezTo>
                    <a:pt x="1801276" y="4388988"/>
                    <a:pt x="1822039" y="4414943"/>
                    <a:pt x="1822039" y="4443495"/>
                  </a:cubicBezTo>
                  <a:cubicBezTo>
                    <a:pt x="1822039" y="4466853"/>
                    <a:pt x="1809064" y="4487616"/>
                    <a:pt x="1790894" y="4497999"/>
                  </a:cubicBezTo>
                  <a:cubicBezTo>
                    <a:pt x="1801276" y="4500596"/>
                    <a:pt x="1809064" y="4505786"/>
                    <a:pt x="1814254" y="4510977"/>
                  </a:cubicBezTo>
                  <a:cubicBezTo>
                    <a:pt x="1822039" y="4485022"/>
                    <a:pt x="1845400" y="4461661"/>
                    <a:pt x="1871355" y="4451280"/>
                  </a:cubicBezTo>
                  <a:cubicBezTo>
                    <a:pt x="1871355" y="4448686"/>
                    <a:pt x="1868759" y="4446089"/>
                    <a:pt x="1868759" y="4443495"/>
                  </a:cubicBezTo>
                  <a:cubicBezTo>
                    <a:pt x="1850592" y="4433112"/>
                    <a:pt x="1837613" y="4417540"/>
                    <a:pt x="1829828" y="4396775"/>
                  </a:cubicBezTo>
                  <a:cubicBezTo>
                    <a:pt x="1824637" y="4394179"/>
                    <a:pt x="1822039" y="4388988"/>
                    <a:pt x="1819445" y="4383797"/>
                  </a:cubicBezTo>
                  <a:cubicBezTo>
                    <a:pt x="1790894" y="4381203"/>
                    <a:pt x="1767536" y="4355248"/>
                    <a:pt x="1767536" y="4326695"/>
                  </a:cubicBezTo>
                  <a:cubicBezTo>
                    <a:pt x="1767536" y="4308529"/>
                    <a:pt x="1775321" y="4292955"/>
                    <a:pt x="1788299" y="4282574"/>
                  </a:cubicBezTo>
                  <a:cubicBezTo>
                    <a:pt x="1785703" y="4279977"/>
                    <a:pt x="1783109" y="4274786"/>
                    <a:pt x="1783109" y="4269594"/>
                  </a:cubicBezTo>
                  <a:cubicBezTo>
                    <a:pt x="1783109" y="4256619"/>
                    <a:pt x="1793491" y="4246237"/>
                    <a:pt x="1806467" y="4246237"/>
                  </a:cubicBezTo>
                  <a:cubicBezTo>
                    <a:pt x="1814254" y="4246237"/>
                    <a:pt x="1819445" y="4248831"/>
                    <a:pt x="1824637" y="4254022"/>
                  </a:cubicBezTo>
                  <a:cubicBezTo>
                    <a:pt x="1824637" y="4248831"/>
                    <a:pt x="1827231" y="4246237"/>
                    <a:pt x="1829828" y="4241046"/>
                  </a:cubicBezTo>
                  <a:cubicBezTo>
                    <a:pt x="1811658" y="4233258"/>
                    <a:pt x="1798682" y="4217685"/>
                    <a:pt x="1798682" y="4196921"/>
                  </a:cubicBezTo>
                  <a:cubicBezTo>
                    <a:pt x="1798682" y="4170966"/>
                    <a:pt x="1819445" y="4150202"/>
                    <a:pt x="1845400" y="4150202"/>
                  </a:cubicBezTo>
                  <a:cubicBezTo>
                    <a:pt x="1868759" y="4150202"/>
                    <a:pt x="1889523" y="4168372"/>
                    <a:pt x="1892120" y="4191729"/>
                  </a:cubicBezTo>
                  <a:cubicBezTo>
                    <a:pt x="1897310" y="4189136"/>
                    <a:pt x="1899904" y="4189136"/>
                    <a:pt x="1905095" y="4189136"/>
                  </a:cubicBezTo>
                  <a:cubicBezTo>
                    <a:pt x="1902501" y="4181348"/>
                    <a:pt x="1899904" y="4173563"/>
                    <a:pt x="1899904" y="4165775"/>
                  </a:cubicBezTo>
                  <a:cubicBezTo>
                    <a:pt x="1899904" y="4145011"/>
                    <a:pt x="1915478" y="4126843"/>
                    <a:pt x="1933647" y="4121652"/>
                  </a:cubicBezTo>
                  <a:cubicBezTo>
                    <a:pt x="1923265" y="4116462"/>
                    <a:pt x="1918075" y="4108673"/>
                    <a:pt x="1918075" y="4098292"/>
                  </a:cubicBezTo>
                  <a:cubicBezTo>
                    <a:pt x="1918075" y="4082719"/>
                    <a:pt x="1931050" y="4069742"/>
                    <a:pt x="1946624" y="4069742"/>
                  </a:cubicBezTo>
                  <a:cubicBezTo>
                    <a:pt x="1954411" y="4069742"/>
                    <a:pt x="1959603" y="4072336"/>
                    <a:pt x="1964794" y="4074933"/>
                  </a:cubicBezTo>
                  <a:cubicBezTo>
                    <a:pt x="1964794" y="4069742"/>
                    <a:pt x="1964794" y="4067146"/>
                    <a:pt x="1967388" y="4064552"/>
                  </a:cubicBezTo>
                  <a:cubicBezTo>
                    <a:pt x="1962196" y="4059361"/>
                    <a:pt x="1957005" y="4048978"/>
                    <a:pt x="1957005" y="4041191"/>
                  </a:cubicBezTo>
                  <a:cubicBezTo>
                    <a:pt x="1957005" y="4023024"/>
                    <a:pt x="1972579" y="4010045"/>
                    <a:pt x="1988151" y="4010045"/>
                  </a:cubicBezTo>
                  <a:cubicBezTo>
                    <a:pt x="1985557" y="4004854"/>
                    <a:pt x="1982960" y="3997069"/>
                    <a:pt x="1982960" y="3989281"/>
                  </a:cubicBezTo>
                  <a:cubicBezTo>
                    <a:pt x="1982960" y="3968516"/>
                    <a:pt x="1993343" y="3952944"/>
                    <a:pt x="2008916" y="3945159"/>
                  </a:cubicBezTo>
                  <a:cubicBezTo>
                    <a:pt x="1998534" y="3934776"/>
                    <a:pt x="1990749" y="3921798"/>
                    <a:pt x="1990749" y="3906225"/>
                  </a:cubicBezTo>
                  <a:cubicBezTo>
                    <a:pt x="1990749" y="3898440"/>
                    <a:pt x="1993343" y="3890652"/>
                    <a:pt x="1995940" y="3885460"/>
                  </a:cubicBezTo>
                  <a:cubicBezTo>
                    <a:pt x="1990749" y="3885460"/>
                    <a:pt x="1985557" y="3882866"/>
                    <a:pt x="1980366" y="3882866"/>
                  </a:cubicBezTo>
                  <a:cubicBezTo>
                    <a:pt x="1977770" y="3898440"/>
                    <a:pt x="1967388" y="3908821"/>
                    <a:pt x="1951815" y="3908821"/>
                  </a:cubicBezTo>
                  <a:cubicBezTo>
                    <a:pt x="1944028" y="3908821"/>
                    <a:pt x="1936891" y="3905577"/>
                    <a:pt x="1931700" y="3900386"/>
                  </a:cubicBezTo>
                  <a:lnTo>
                    <a:pt x="1927834" y="3891166"/>
                  </a:lnTo>
                  <a:cubicBezTo>
                    <a:pt x="1928042" y="3890130"/>
                    <a:pt x="1928249" y="3889093"/>
                    <a:pt x="1928456" y="3888058"/>
                  </a:cubicBezTo>
                  <a:lnTo>
                    <a:pt x="1925661" y="3875478"/>
                  </a:lnTo>
                  <a:lnTo>
                    <a:pt x="1933647" y="3859505"/>
                  </a:lnTo>
                  <a:lnTo>
                    <a:pt x="1925860" y="3851720"/>
                  </a:lnTo>
                  <a:cubicBezTo>
                    <a:pt x="1925860" y="3856912"/>
                    <a:pt x="1925860" y="3862103"/>
                    <a:pt x="1923265" y="3864697"/>
                  </a:cubicBezTo>
                  <a:lnTo>
                    <a:pt x="1925661" y="3875478"/>
                  </a:lnTo>
                  <a:lnTo>
                    <a:pt x="1923265" y="3880269"/>
                  </a:lnTo>
                  <a:lnTo>
                    <a:pt x="1927834" y="3891166"/>
                  </a:lnTo>
                  <a:lnTo>
                    <a:pt x="1925860" y="3901034"/>
                  </a:lnTo>
                  <a:lnTo>
                    <a:pt x="1940133" y="3916963"/>
                  </a:lnTo>
                  <a:lnTo>
                    <a:pt x="1946623" y="3914013"/>
                  </a:lnTo>
                  <a:cubicBezTo>
                    <a:pt x="1954411" y="3914013"/>
                    <a:pt x="1962196" y="3921798"/>
                    <a:pt x="1962196" y="3929586"/>
                  </a:cubicBezTo>
                  <a:cubicBezTo>
                    <a:pt x="1962196" y="3933479"/>
                    <a:pt x="1960250" y="3937372"/>
                    <a:pt x="1957330" y="3940292"/>
                  </a:cubicBezTo>
                  <a:lnTo>
                    <a:pt x="1952412" y="3942528"/>
                  </a:lnTo>
                  <a:lnTo>
                    <a:pt x="1957005" y="3960731"/>
                  </a:lnTo>
                  <a:cubicBezTo>
                    <a:pt x="1957005" y="3981496"/>
                    <a:pt x="1949220" y="3997069"/>
                    <a:pt x="1936241" y="4010045"/>
                  </a:cubicBezTo>
                  <a:lnTo>
                    <a:pt x="1936241" y="4012641"/>
                  </a:lnTo>
                  <a:cubicBezTo>
                    <a:pt x="1936241" y="4030809"/>
                    <a:pt x="1920669" y="4046381"/>
                    <a:pt x="1902501" y="4046381"/>
                  </a:cubicBezTo>
                  <a:cubicBezTo>
                    <a:pt x="1889523" y="4046381"/>
                    <a:pt x="1879140" y="4041191"/>
                    <a:pt x="1873949" y="4030809"/>
                  </a:cubicBezTo>
                  <a:cubicBezTo>
                    <a:pt x="1853185" y="4025617"/>
                    <a:pt x="1835019" y="4015236"/>
                    <a:pt x="1824637" y="3997069"/>
                  </a:cubicBezTo>
                  <a:cubicBezTo>
                    <a:pt x="1816849" y="4002260"/>
                    <a:pt x="1809064" y="4004854"/>
                    <a:pt x="1798682" y="4004854"/>
                  </a:cubicBezTo>
                  <a:cubicBezTo>
                    <a:pt x="1775321" y="4004854"/>
                    <a:pt x="1757153" y="3986686"/>
                    <a:pt x="1757153" y="3963325"/>
                  </a:cubicBezTo>
                  <a:cubicBezTo>
                    <a:pt x="1757153" y="3942561"/>
                    <a:pt x="1770129" y="3924395"/>
                    <a:pt x="1790894" y="3921798"/>
                  </a:cubicBezTo>
                  <a:cubicBezTo>
                    <a:pt x="1783109" y="3911415"/>
                    <a:pt x="1780512" y="3898440"/>
                    <a:pt x="1780512" y="3885460"/>
                  </a:cubicBezTo>
                  <a:cubicBezTo>
                    <a:pt x="1780512" y="3872485"/>
                    <a:pt x="1785703" y="3862103"/>
                    <a:pt x="1790894" y="3851720"/>
                  </a:cubicBezTo>
                  <a:cubicBezTo>
                    <a:pt x="1788299" y="3849124"/>
                    <a:pt x="1788299" y="3846529"/>
                    <a:pt x="1788299" y="3843933"/>
                  </a:cubicBezTo>
                  <a:cubicBezTo>
                    <a:pt x="1788299" y="3838742"/>
                    <a:pt x="1790894" y="3836148"/>
                    <a:pt x="1790894" y="3833551"/>
                  </a:cubicBezTo>
                  <a:cubicBezTo>
                    <a:pt x="1762344" y="3825765"/>
                    <a:pt x="1741581" y="3799810"/>
                    <a:pt x="1741581" y="3768664"/>
                  </a:cubicBezTo>
                  <a:lnTo>
                    <a:pt x="1741581" y="3766068"/>
                  </a:lnTo>
                  <a:cubicBezTo>
                    <a:pt x="1738983" y="3766068"/>
                    <a:pt x="1733793" y="3763473"/>
                    <a:pt x="1731198" y="3763473"/>
                  </a:cubicBezTo>
                  <a:cubicBezTo>
                    <a:pt x="1728602" y="3766068"/>
                    <a:pt x="1723411" y="3768664"/>
                    <a:pt x="1718220" y="3768664"/>
                  </a:cubicBezTo>
                  <a:cubicBezTo>
                    <a:pt x="1715626" y="3786832"/>
                    <a:pt x="1702647" y="3799810"/>
                    <a:pt x="1684480" y="3799810"/>
                  </a:cubicBezTo>
                  <a:cubicBezTo>
                    <a:pt x="1666310" y="3799810"/>
                    <a:pt x="1650737" y="3784238"/>
                    <a:pt x="1650737" y="3766068"/>
                  </a:cubicBezTo>
                  <a:cubicBezTo>
                    <a:pt x="1650737" y="3747901"/>
                    <a:pt x="1666310" y="3732328"/>
                    <a:pt x="1684480" y="3732328"/>
                  </a:cubicBezTo>
                  <a:cubicBezTo>
                    <a:pt x="1689671" y="3732328"/>
                    <a:pt x="1694862" y="3732328"/>
                    <a:pt x="1700053" y="3734922"/>
                  </a:cubicBezTo>
                  <a:cubicBezTo>
                    <a:pt x="1702647" y="3729731"/>
                    <a:pt x="1707838" y="3727137"/>
                    <a:pt x="1713028" y="3724540"/>
                  </a:cubicBezTo>
                  <a:cubicBezTo>
                    <a:pt x="1718220" y="3711563"/>
                    <a:pt x="1728602" y="3701182"/>
                    <a:pt x="1744175" y="3701182"/>
                  </a:cubicBezTo>
                  <a:cubicBezTo>
                    <a:pt x="1754557" y="3701182"/>
                    <a:pt x="1764938" y="3706373"/>
                    <a:pt x="1770129" y="3714158"/>
                  </a:cubicBezTo>
                  <a:cubicBezTo>
                    <a:pt x="1780512" y="3703776"/>
                    <a:pt x="1796084" y="3698585"/>
                    <a:pt x="1811658" y="3698585"/>
                  </a:cubicBezTo>
                  <a:cubicBezTo>
                    <a:pt x="1816849" y="3698585"/>
                    <a:pt x="1822039" y="3698585"/>
                    <a:pt x="1827231" y="3701182"/>
                  </a:cubicBezTo>
                  <a:cubicBezTo>
                    <a:pt x="1835019" y="3690800"/>
                    <a:pt x="1845400" y="3685608"/>
                    <a:pt x="1858377" y="3685608"/>
                  </a:cubicBezTo>
                  <a:cubicBezTo>
                    <a:pt x="1879140" y="3685608"/>
                    <a:pt x="1897310" y="3703776"/>
                    <a:pt x="1897310" y="3724540"/>
                  </a:cubicBezTo>
                  <a:cubicBezTo>
                    <a:pt x="1897310" y="3740113"/>
                    <a:pt x="1889523" y="3750495"/>
                    <a:pt x="1879140" y="3758283"/>
                  </a:cubicBezTo>
                  <a:lnTo>
                    <a:pt x="1879140" y="3766068"/>
                  </a:lnTo>
                  <a:cubicBezTo>
                    <a:pt x="1879140" y="3771258"/>
                    <a:pt x="1876547" y="3776449"/>
                    <a:pt x="1876547" y="3781641"/>
                  </a:cubicBezTo>
                  <a:lnTo>
                    <a:pt x="1879140" y="3781641"/>
                  </a:lnTo>
                  <a:cubicBezTo>
                    <a:pt x="1881738" y="3773856"/>
                    <a:pt x="1886929" y="3766068"/>
                    <a:pt x="1892120" y="3760877"/>
                  </a:cubicBezTo>
                  <a:cubicBezTo>
                    <a:pt x="1894714" y="3753092"/>
                    <a:pt x="1894714" y="3747901"/>
                    <a:pt x="1897310" y="3740113"/>
                  </a:cubicBezTo>
                  <a:lnTo>
                    <a:pt x="1897310" y="3729731"/>
                  </a:lnTo>
                  <a:cubicBezTo>
                    <a:pt x="1897310" y="3703776"/>
                    <a:pt x="1915478" y="3683012"/>
                    <a:pt x="1938839" y="3675227"/>
                  </a:cubicBezTo>
                  <a:cubicBezTo>
                    <a:pt x="1931050" y="3670036"/>
                    <a:pt x="1923265" y="3659653"/>
                    <a:pt x="1923265" y="3646675"/>
                  </a:cubicBezTo>
                  <a:cubicBezTo>
                    <a:pt x="1923265" y="3628507"/>
                    <a:pt x="1938839" y="3612935"/>
                    <a:pt x="1957005" y="3612935"/>
                  </a:cubicBezTo>
                  <a:cubicBezTo>
                    <a:pt x="1967388" y="3612935"/>
                    <a:pt x="1977770" y="3618126"/>
                    <a:pt x="1982960" y="3625911"/>
                  </a:cubicBezTo>
                  <a:cubicBezTo>
                    <a:pt x="1993343" y="3618126"/>
                    <a:pt x="2003725" y="3612935"/>
                    <a:pt x="2016703" y="3612935"/>
                  </a:cubicBezTo>
                  <a:cubicBezTo>
                    <a:pt x="2040061" y="3612935"/>
                    <a:pt x="2060826" y="3631102"/>
                    <a:pt x="2060826" y="3657057"/>
                  </a:cubicBezTo>
                  <a:cubicBezTo>
                    <a:pt x="2060826" y="3664845"/>
                    <a:pt x="2058231" y="3672630"/>
                    <a:pt x="2055635" y="3677821"/>
                  </a:cubicBezTo>
                  <a:cubicBezTo>
                    <a:pt x="2063422" y="3680417"/>
                    <a:pt x="2071207" y="3685608"/>
                    <a:pt x="2076399" y="3690800"/>
                  </a:cubicBezTo>
                  <a:cubicBezTo>
                    <a:pt x="2089377" y="3664845"/>
                    <a:pt x="2112736" y="3644081"/>
                    <a:pt x="2141287" y="3636292"/>
                  </a:cubicBezTo>
                  <a:cubicBezTo>
                    <a:pt x="2136097" y="3638890"/>
                    <a:pt x="2133500" y="3638890"/>
                    <a:pt x="2128308" y="3638890"/>
                  </a:cubicBezTo>
                  <a:cubicBezTo>
                    <a:pt x="2107545" y="3638890"/>
                    <a:pt x="2091971" y="3623317"/>
                    <a:pt x="2091971" y="3602552"/>
                  </a:cubicBezTo>
                  <a:cubicBezTo>
                    <a:pt x="2091971" y="3581789"/>
                    <a:pt x="2107545" y="3566216"/>
                    <a:pt x="2128308" y="3566216"/>
                  </a:cubicBezTo>
                  <a:cubicBezTo>
                    <a:pt x="2136097" y="3566216"/>
                    <a:pt x="2141287" y="3568810"/>
                    <a:pt x="2146478" y="3571406"/>
                  </a:cubicBezTo>
                  <a:cubicBezTo>
                    <a:pt x="2149072" y="3566216"/>
                    <a:pt x="2156861" y="3563619"/>
                    <a:pt x="2162052" y="3561025"/>
                  </a:cubicBezTo>
                  <a:cubicBezTo>
                    <a:pt x="2162052" y="3542855"/>
                    <a:pt x="2169837" y="3527281"/>
                    <a:pt x="2182815" y="3516900"/>
                  </a:cubicBezTo>
                  <a:cubicBezTo>
                    <a:pt x="2182815" y="3503924"/>
                    <a:pt x="2193197" y="3490945"/>
                    <a:pt x="2203579" y="3485754"/>
                  </a:cubicBezTo>
                  <a:lnTo>
                    <a:pt x="2208771" y="3480563"/>
                  </a:lnTo>
                  <a:lnTo>
                    <a:pt x="2206173" y="3477969"/>
                  </a:lnTo>
                  <a:cubicBezTo>
                    <a:pt x="2198388" y="3490945"/>
                    <a:pt x="2182815" y="3498733"/>
                    <a:pt x="2167242" y="3498733"/>
                  </a:cubicBezTo>
                  <a:cubicBezTo>
                    <a:pt x="2151669" y="3498733"/>
                    <a:pt x="2136097" y="3490945"/>
                    <a:pt x="2128308" y="3480563"/>
                  </a:cubicBezTo>
                  <a:cubicBezTo>
                    <a:pt x="2112736" y="3475372"/>
                    <a:pt x="2099759" y="3467586"/>
                    <a:pt x="2089377" y="3459799"/>
                  </a:cubicBezTo>
                  <a:lnTo>
                    <a:pt x="2089377" y="3462395"/>
                  </a:lnTo>
                  <a:cubicBezTo>
                    <a:pt x="2089377" y="3490945"/>
                    <a:pt x="2066016" y="3514306"/>
                    <a:pt x="2037467" y="3514306"/>
                  </a:cubicBezTo>
                  <a:cubicBezTo>
                    <a:pt x="2019297" y="3514306"/>
                    <a:pt x="2001131" y="3506518"/>
                    <a:pt x="1993343" y="3490945"/>
                  </a:cubicBezTo>
                  <a:cubicBezTo>
                    <a:pt x="1977770" y="3488350"/>
                    <a:pt x="1967388" y="3477969"/>
                    <a:pt x="1957005" y="3467586"/>
                  </a:cubicBezTo>
                  <a:cubicBezTo>
                    <a:pt x="1954411" y="3470180"/>
                    <a:pt x="1949220" y="3470180"/>
                    <a:pt x="1946624" y="3470180"/>
                  </a:cubicBezTo>
                  <a:cubicBezTo>
                    <a:pt x="1938839" y="3470180"/>
                    <a:pt x="1933647" y="3467586"/>
                    <a:pt x="1928456" y="3464990"/>
                  </a:cubicBezTo>
                  <a:cubicBezTo>
                    <a:pt x="1941433" y="3472778"/>
                    <a:pt x="1951815" y="3488350"/>
                    <a:pt x="1951815" y="3506518"/>
                  </a:cubicBezTo>
                  <a:cubicBezTo>
                    <a:pt x="1951815" y="3524687"/>
                    <a:pt x="1941433" y="3540261"/>
                    <a:pt x="1925860" y="3548046"/>
                  </a:cubicBezTo>
                  <a:lnTo>
                    <a:pt x="1925860" y="3553236"/>
                  </a:lnTo>
                  <a:cubicBezTo>
                    <a:pt x="1925860" y="3571406"/>
                    <a:pt x="1910287" y="3586980"/>
                    <a:pt x="1892120" y="3586980"/>
                  </a:cubicBezTo>
                  <a:cubicBezTo>
                    <a:pt x="1884332" y="3586980"/>
                    <a:pt x="1876547" y="3584383"/>
                    <a:pt x="1871355" y="3579191"/>
                  </a:cubicBezTo>
                  <a:cubicBezTo>
                    <a:pt x="1863568" y="3581789"/>
                    <a:pt x="1858377" y="3584383"/>
                    <a:pt x="1850592" y="3584383"/>
                  </a:cubicBezTo>
                  <a:cubicBezTo>
                    <a:pt x="1827231" y="3584383"/>
                    <a:pt x="1809064" y="3566216"/>
                    <a:pt x="1809064" y="3542855"/>
                  </a:cubicBezTo>
                  <a:lnTo>
                    <a:pt x="1809064" y="3540261"/>
                  </a:lnTo>
                  <a:lnTo>
                    <a:pt x="1782744" y="3549831"/>
                  </a:lnTo>
                  <a:lnTo>
                    <a:pt x="1785378" y="3550968"/>
                  </a:lnTo>
                  <a:cubicBezTo>
                    <a:pt x="1793489" y="3559079"/>
                    <a:pt x="1798680" y="3570109"/>
                    <a:pt x="1798680" y="3581788"/>
                  </a:cubicBezTo>
                  <a:cubicBezTo>
                    <a:pt x="1798680" y="3594767"/>
                    <a:pt x="1793489" y="3605149"/>
                    <a:pt x="1785704" y="3612934"/>
                  </a:cubicBezTo>
                  <a:cubicBezTo>
                    <a:pt x="1780513" y="3641486"/>
                    <a:pt x="1757152" y="3664844"/>
                    <a:pt x="1726006" y="3664844"/>
                  </a:cubicBezTo>
                  <a:cubicBezTo>
                    <a:pt x="1694860" y="3664844"/>
                    <a:pt x="1666311" y="3638889"/>
                    <a:pt x="1666311" y="3605149"/>
                  </a:cubicBezTo>
                  <a:cubicBezTo>
                    <a:pt x="1666311" y="3596714"/>
                    <a:pt x="1667933" y="3588765"/>
                    <a:pt x="1670894" y="3581586"/>
                  </a:cubicBezTo>
                  <a:lnTo>
                    <a:pt x="1680534" y="3567109"/>
                  </a:lnTo>
                  <a:lnTo>
                    <a:pt x="1665663" y="3560700"/>
                  </a:lnTo>
                  <a:cubicBezTo>
                    <a:pt x="1661121" y="3555833"/>
                    <a:pt x="1658525" y="3549344"/>
                    <a:pt x="1658525" y="3542855"/>
                  </a:cubicBezTo>
                  <a:cubicBezTo>
                    <a:pt x="1650737" y="3535070"/>
                    <a:pt x="1648142" y="3524687"/>
                    <a:pt x="1648142" y="3514306"/>
                  </a:cubicBezTo>
                  <a:cubicBezTo>
                    <a:pt x="1648142" y="3501327"/>
                    <a:pt x="1653333" y="3488350"/>
                    <a:pt x="1661119" y="3480563"/>
                  </a:cubicBezTo>
                  <a:cubicBezTo>
                    <a:pt x="1658525" y="3475372"/>
                    <a:pt x="1655927" y="3472778"/>
                    <a:pt x="1655927" y="3467586"/>
                  </a:cubicBezTo>
                  <a:cubicBezTo>
                    <a:pt x="1655927" y="3457205"/>
                    <a:pt x="1663716" y="3449417"/>
                    <a:pt x="1674098" y="3449417"/>
                  </a:cubicBezTo>
                  <a:cubicBezTo>
                    <a:pt x="1684480" y="3449417"/>
                    <a:pt x="1692265" y="3457205"/>
                    <a:pt x="1692265" y="3467586"/>
                  </a:cubicBezTo>
                  <a:cubicBezTo>
                    <a:pt x="1705243" y="3470180"/>
                    <a:pt x="1715626" y="3475372"/>
                    <a:pt x="1723411" y="3483160"/>
                  </a:cubicBezTo>
                  <a:cubicBezTo>
                    <a:pt x="1726008" y="3472778"/>
                    <a:pt x="1731198" y="3464990"/>
                    <a:pt x="1738983" y="3457205"/>
                  </a:cubicBezTo>
                  <a:cubicBezTo>
                    <a:pt x="1736389" y="3446823"/>
                    <a:pt x="1733793" y="3436440"/>
                    <a:pt x="1733793" y="3426059"/>
                  </a:cubicBezTo>
                  <a:lnTo>
                    <a:pt x="1733793" y="3423462"/>
                  </a:lnTo>
                  <a:cubicBezTo>
                    <a:pt x="1726008" y="3413079"/>
                    <a:pt x="1720817" y="3400104"/>
                    <a:pt x="1720817" y="3384530"/>
                  </a:cubicBezTo>
                  <a:cubicBezTo>
                    <a:pt x="1718220" y="3389722"/>
                    <a:pt x="1713028" y="3394913"/>
                    <a:pt x="1707838" y="3397507"/>
                  </a:cubicBezTo>
                  <a:cubicBezTo>
                    <a:pt x="1694862" y="3418271"/>
                    <a:pt x="1671501" y="3431250"/>
                    <a:pt x="1645546" y="3431250"/>
                  </a:cubicBezTo>
                  <a:cubicBezTo>
                    <a:pt x="1637761" y="3431250"/>
                    <a:pt x="1629972" y="3428653"/>
                    <a:pt x="1622187" y="3426059"/>
                  </a:cubicBezTo>
                  <a:cubicBezTo>
                    <a:pt x="1606615" y="3452014"/>
                    <a:pt x="1580660" y="3467586"/>
                    <a:pt x="1549513" y="3467586"/>
                  </a:cubicBezTo>
                  <a:cubicBezTo>
                    <a:pt x="1502795" y="3467586"/>
                    <a:pt x="1463861" y="3428653"/>
                    <a:pt x="1463861" y="3381934"/>
                  </a:cubicBezTo>
                  <a:cubicBezTo>
                    <a:pt x="1463861" y="3335215"/>
                    <a:pt x="1502795" y="3296283"/>
                    <a:pt x="1549513" y="3296283"/>
                  </a:cubicBezTo>
                  <a:cubicBezTo>
                    <a:pt x="1559896" y="3296283"/>
                    <a:pt x="1567681" y="3298878"/>
                    <a:pt x="1578062" y="3301474"/>
                  </a:cubicBezTo>
                  <a:cubicBezTo>
                    <a:pt x="1572872" y="3296283"/>
                    <a:pt x="1570277" y="3285902"/>
                    <a:pt x="1570277" y="3278113"/>
                  </a:cubicBezTo>
                  <a:cubicBezTo>
                    <a:pt x="1570277" y="3254756"/>
                    <a:pt x="1588445" y="3236586"/>
                    <a:pt x="1609209" y="3233992"/>
                  </a:cubicBezTo>
                  <a:cubicBezTo>
                    <a:pt x="1609209" y="3215822"/>
                    <a:pt x="1616997" y="3195057"/>
                    <a:pt x="1629972" y="3182082"/>
                  </a:cubicBezTo>
                  <a:lnTo>
                    <a:pt x="1622187" y="3166509"/>
                  </a:lnTo>
                  <a:cubicBezTo>
                    <a:pt x="1598827" y="3150936"/>
                    <a:pt x="1583254" y="3124981"/>
                    <a:pt x="1583254" y="3093835"/>
                  </a:cubicBezTo>
                  <a:cubicBezTo>
                    <a:pt x="1583254" y="3044519"/>
                    <a:pt x="1622187" y="3005588"/>
                    <a:pt x="1671501" y="3005588"/>
                  </a:cubicBezTo>
                  <a:lnTo>
                    <a:pt x="1674098" y="3005588"/>
                  </a:lnTo>
                  <a:cubicBezTo>
                    <a:pt x="1666310" y="2997800"/>
                    <a:pt x="1663716" y="2990015"/>
                    <a:pt x="1663716" y="2979633"/>
                  </a:cubicBezTo>
                  <a:cubicBezTo>
                    <a:pt x="1663716" y="2971845"/>
                    <a:pt x="1666310" y="2964060"/>
                    <a:pt x="1671501" y="2958869"/>
                  </a:cubicBezTo>
                  <a:cubicBezTo>
                    <a:pt x="1663716" y="2961463"/>
                    <a:pt x="1658525" y="2964060"/>
                    <a:pt x="1650737" y="2964060"/>
                  </a:cubicBezTo>
                  <a:cubicBezTo>
                    <a:pt x="1622187" y="2964060"/>
                    <a:pt x="1601423" y="2940699"/>
                    <a:pt x="1601423" y="2914744"/>
                  </a:cubicBezTo>
                  <a:lnTo>
                    <a:pt x="1601423" y="2912149"/>
                  </a:lnTo>
                  <a:cubicBezTo>
                    <a:pt x="1585851" y="2909553"/>
                    <a:pt x="1575468" y="2896577"/>
                    <a:pt x="1575468" y="2881004"/>
                  </a:cubicBezTo>
                  <a:cubicBezTo>
                    <a:pt x="1575468" y="2862835"/>
                    <a:pt x="1591042" y="2847261"/>
                    <a:pt x="1609209" y="2847261"/>
                  </a:cubicBezTo>
                  <a:cubicBezTo>
                    <a:pt x="1611806" y="2847261"/>
                    <a:pt x="1616997" y="2847261"/>
                    <a:pt x="1619591" y="2849858"/>
                  </a:cubicBezTo>
                  <a:lnTo>
                    <a:pt x="1619591" y="2844667"/>
                  </a:lnTo>
                  <a:cubicBezTo>
                    <a:pt x="1619591" y="2816115"/>
                    <a:pt x="1635164" y="2792757"/>
                    <a:pt x="1655927" y="2777183"/>
                  </a:cubicBezTo>
                  <a:cubicBezTo>
                    <a:pt x="1650737" y="2769396"/>
                    <a:pt x="1645546" y="2759014"/>
                    <a:pt x="1645546" y="2748632"/>
                  </a:cubicBezTo>
                  <a:cubicBezTo>
                    <a:pt x="1645546" y="2740847"/>
                    <a:pt x="1645546" y="2735656"/>
                    <a:pt x="1648142" y="2730465"/>
                  </a:cubicBezTo>
                  <a:lnTo>
                    <a:pt x="1648142" y="2722677"/>
                  </a:lnTo>
                  <a:cubicBezTo>
                    <a:pt x="1648142" y="2717486"/>
                    <a:pt x="1648142" y="2712295"/>
                    <a:pt x="1650737" y="2707104"/>
                  </a:cubicBezTo>
                  <a:cubicBezTo>
                    <a:pt x="1642952" y="2725274"/>
                    <a:pt x="1627379" y="2740847"/>
                    <a:pt x="1606615" y="2743441"/>
                  </a:cubicBezTo>
                  <a:cubicBezTo>
                    <a:pt x="1611806" y="2751229"/>
                    <a:pt x="1614400" y="2761611"/>
                    <a:pt x="1614400" y="2771993"/>
                  </a:cubicBezTo>
                  <a:cubicBezTo>
                    <a:pt x="1614400" y="2800542"/>
                    <a:pt x="1591042" y="2823903"/>
                    <a:pt x="1562490" y="2823903"/>
                  </a:cubicBezTo>
                  <a:cubicBezTo>
                    <a:pt x="1557299" y="2823903"/>
                    <a:pt x="1552107" y="2823903"/>
                    <a:pt x="1546916" y="2821306"/>
                  </a:cubicBezTo>
                  <a:cubicBezTo>
                    <a:pt x="1531344" y="2834286"/>
                    <a:pt x="1513176" y="2842070"/>
                    <a:pt x="1489816" y="2842070"/>
                  </a:cubicBezTo>
                  <a:cubicBezTo>
                    <a:pt x="1479434" y="2842070"/>
                    <a:pt x="1471649" y="2839476"/>
                    <a:pt x="1463861" y="2836879"/>
                  </a:cubicBezTo>
                  <a:cubicBezTo>
                    <a:pt x="1466457" y="2839476"/>
                    <a:pt x="1466457" y="2844667"/>
                    <a:pt x="1466457" y="2849858"/>
                  </a:cubicBezTo>
                  <a:cubicBezTo>
                    <a:pt x="1466457" y="2886194"/>
                    <a:pt x="1443097" y="2917341"/>
                    <a:pt x="1409356" y="2927723"/>
                  </a:cubicBezTo>
                  <a:cubicBezTo>
                    <a:pt x="1404165" y="2945889"/>
                    <a:pt x="1391187" y="2961463"/>
                    <a:pt x="1373020" y="2969250"/>
                  </a:cubicBezTo>
                  <a:cubicBezTo>
                    <a:pt x="1375614" y="2971845"/>
                    <a:pt x="1378210" y="2974442"/>
                    <a:pt x="1380805" y="2979633"/>
                  </a:cubicBezTo>
                  <a:cubicBezTo>
                    <a:pt x="1383401" y="2977036"/>
                    <a:pt x="1385995" y="2977036"/>
                    <a:pt x="1388593" y="2977036"/>
                  </a:cubicBezTo>
                  <a:cubicBezTo>
                    <a:pt x="1396378" y="2977036"/>
                    <a:pt x="1404165" y="2984824"/>
                    <a:pt x="1404165" y="2992609"/>
                  </a:cubicBezTo>
                  <a:cubicBezTo>
                    <a:pt x="1404165" y="3000397"/>
                    <a:pt x="1398975" y="3008182"/>
                    <a:pt x="1391187" y="3008182"/>
                  </a:cubicBezTo>
                  <a:cubicBezTo>
                    <a:pt x="1393784" y="3015970"/>
                    <a:pt x="1393784" y="3021160"/>
                    <a:pt x="1393784" y="3028945"/>
                  </a:cubicBezTo>
                  <a:cubicBezTo>
                    <a:pt x="1393784" y="3054900"/>
                    <a:pt x="1380805" y="3078261"/>
                    <a:pt x="1365232" y="3096429"/>
                  </a:cubicBezTo>
                  <a:cubicBezTo>
                    <a:pt x="1373020" y="3091238"/>
                    <a:pt x="1383401" y="3088644"/>
                    <a:pt x="1393784" y="3088644"/>
                  </a:cubicBezTo>
                  <a:cubicBezTo>
                    <a:pt x="1427524" y="3088644"/>
                    <a:pt x="1453479" y="3114599"/>
                    <a:pt x="1453479" y="3148339"/>
                  </a:cubicBezTo>
                  <a:lnTo>
                    <a:pt x="1453479" y="3156127"/>
                  </a:lnTo>
                  <a:cubicBezTo>
                    <a:pt x="1476840" y="3163912"/>
                    <a:pt x="1492412" y="3179485"/>
                    <a:pt x="1502795" y="3200249"/>
                  </a:cubicBezTo>
                  <a:cubicBezTo>
                    <a:pt x="1505389" y="3197655"/>
                    <a:pt x="1507986" y="3197655"/>
                    <a:pt x="1510580" y="3197655"/>
                  </a:cubicBezTo>
                  <a:cubicBezTo>
                    <a:pt x="1502795" y="3192463"/>
                    <a:pt x="1497604" y="3184676"/>
                    <a:pt x="1497604" y="3174294"/>
                  </a:cubicBezTo>
                  <a:cubicBezTo>
                    <a:pt x="1497604" y="3171700"/>
                    <a:pt x="1500198" y="3169103"/>
                    <a:pt x="1500198" y="3166509"/>
                  </a:cubicBezTo>
                  <a:lnTo>
                    <a:pt x="1497604" y="3166509"/>
                  </a:lnTo>
                  <a:cubicBezTo>
                    <a:pt x="1471649" y="3166509"/>
                    <a:pt x="1453479" y="3145745"/>
                    <a:pt x="1453479" y="3122384"/>
                  </a:cubicBezTo>
                  <a:cubicBezTo>
                    <a:pt x="1453479" y="3096429"/>
                    <a:pt x="1474243" y="3078261"/>
                    <a:pt x="1497604" y="3078261"/>
                  </a:cubicBezTo>
                  <a:cubicBezTo>
                    <a:pt x="1523559" y="3078261"/>
                    <a:pt x="1541726" y="3099026"/>
                    <a:pt x="1541726" y="3122384"/>
                  </a:cubicBezTo>
                  <a:cubicBezTo>
                    <a:pt x="1541726" y="3132766"/>
                    <a:pt x="1539132" y="3140554"/>
                    <a:pt x="1533941" y="3148339"/>
                  </a:cubicBezTo>
                  <a:cubicBezTo>
                    <a:pt x="1544322" y="3153530"/>
                    <a:pt x="1552107" y="3161317"/>
                    <a:pt x="1552107" y="3174294"/>
                  </a:cubicBezTo>
                  <a:cubicBezTo>
                    <a:pt x="1552107" y="3187272"/>
                    <a:pt x="1541726" y="3197655"/>
                    <a:pt x="1528750" y="3200249"/>
                  </a:cubicBezTo>
                  <a:cubicBezTo>
                    <a:pt x="1533941" y="3205440"/>
                    <a:pt x="1539132" y="3210631"/>
                    <a:pt x="1539132" y="3218418"/>
                  </a:cubicBezTo>
                  <a:cubicBezTo>
                    <a:pt x="1539132" y="3231395"/>
                    <a:pt x="1528750" y="3241777"/>
                    <a:pt x="1515771" y="3241777"/>
                  </a:cubicBezTo>
                  <a:lnTo>
                    <a:pt x="1510580" y="3241777"/>
                  </a:lnTo>
                  <a:cubicBezTo>
                    <a:pt x="1507986" y="3254756"/>
                    <a:pt x="1505389" y="3265138"/>
                    <a:pt x="1497604" y="3275519"/>
                  </a:cubicBezTo>
                  <a:lnTo>
                    <a:pt x="1497604" y="3278113"/>
                  </a:lnTo>
                  <a:cubicBezTo>
                    <a:pt x="1497604" y="3298878"/>
                    <a:pt x="1482031" y="3314451"/>
                    <a:pt x="1461266" y="3314451"/>
                  </a:cubicBezTo>
                  <a:cubicBezTo>
                    <a:pt x="1453479" y="3314451"/>
                    <a:pt x="1448288" y="3311857"/>
                    <a:pt x="1443097" y="3309260"/>
                  </a:cubicBezTo>
                  <a:lnTo>
                    <a:pt x="1437905" y="3309260"/>
                  </a:lnTo>
                  <a:cubicBezTo>
                    <a:pt x="1445694" y="3311857"/>
                    <a:pt x="1450885" y="3319642"/>
                    <a:pt x="1450885" y="3330023"/>
                  </a:cubicBezTo>
                  <a:cubicBezTo>
                    <a:pt x="1450885" y="3343003"/>
                    <a:pt x="1440503" y="3353384"/>
                    <a:pt x="1427524" y="3353384"/>
                  </a:cubicBezTo>
                  <a:cubicBezTo>
                    <a:pt x="1414548" y="3353384"/>
                    <a:pt x="1404165" y="3343003"/>
                    <a:pt x="1404165" y="3330023"/>
                  </a:cubicBezTo>
                  <a:cubicBezTo>
                    <a:pt x="1404165" y="3322239"/>
                    <a:pt x="1409356" y="3311857"/>
                    <a:pt x="1417142" y="3309260"/>
                  </a:cubicBezTo>
                  <a:cubicBezTo>
                    <a:pt x="1378210" y="3304068"/>
                    <a:pt x="1349659" y="3270328"/>
                    <a:pt x="1349659" y="3231395"/>
                  </a:cubicBezTo>
                  <a:cubicBezTo>
                    <a:pt x="1349659" y="3218418"/>
                    <a:pt x="1352255" y="3208037"/>
                    <a:pt x="1357447" y="3197655"/>
                  </a:cubicBezTo>
                  <a:cubicBezTo>
                    <a:pt x="1341874" y="3187272"/>
                    <a:pt x="1331492" y="3169103"/>
                    <a:pt x="1331492" y="3148339"/>
                  </a:cubicBezTo>
                  <a:lnTo>
                    <a:pt x="1331492" y="3145745"/>
                  </a:lnTo>
                  <a:lnTo>
                    <a:pt x="1328894" y="3145745"/>
                  </a:lnTo>
                  <a:cubicBezTo>
                    <a:pt x="1315919" y="3145745"/>
                    <a:pt x="1305537" y="3135362"/>
                    <a:pt x="1305537" y="3122384"/>
                  </a:cubicBezTo>
                  <a:lnTo>
                    <a:pt x="1295154" y="3122384"/>
                  </a:lnTo>
                  <a:cubicBezTo>
                    <a:pt x="1287367" y="3122384"/>
                    <a:pt x="1282176" y="3119790"/>
                    <a:pt x="1276985" y="3119790"/>
                  </a:cubicBezTo>
                  <a:cubicBezTo>
                    <a:pt x="1310728" y="3130171"/>
                    <a:pt x="1336683" y="3161317"/>
                    <a:pt x="1336683" y="3200249"/>
                  </a:cubicBezTo>
                  <a:cubicBezTo>
                    <a:pt x="1336683" y="3223610"/>
                    <a:pt x="1326300" y="3246968"/>
                    <a:pt x="1308131" y="3262541"/>
                  </a:cubicBezTo>
                  <a:cubicBezTo>
                    <a:pt x="1318513" y="3267732"/>
                    <a:pt x="1326300" y="3275519"/>
                    <a:pt x="1326300" y="3288496"/>
                  </a:cubicBezTo>
                  <a:cubicBezTo>
                    <a:pt x="1326300" y="3304068"/>
                    <a:pt x="1315919" y="3314451"/>
                    <a:pt x="1302939" y="3317048"/>
                  </a:cubicBezTo>
                  <a:cubicBezTo>
                    <a:pt x="1305537" y="3324833"/>
                    <a:pt x="1308131" y="3332621"/>
                    <a:pt x="1308131" y="3340406"/>
                  </a:cubicBezTo>
                  <a:cubicBezTo>
                    <a:pt x="1308131" y="3361169"/>
                    <a:pt x="1292558" y="3379339"/>
                    <a:pt x="1271794" y="3384530"/>
                  </a:cubicBezTo>
                  <a:cubicBezTo>
                    <a:pt x="1269199" y="3389722"/>
                    <a:pt x="1266603" y="3392316"/>
                    <a:pt x="1261412" y="3394913"/>
                  </a:cubicBezTo>
                  <a:cubicBezTo>
                    <a:pt x="1264009" y="3394913"/>
                    <a:pt x="1264009" y="3397507"/>
                    <a:pt x="1264009" y="3400104"/>
                  </a:cubicBezTo>
                  <a:cubicBezTo>
                    <a:pt x="1300345" y="3402698"/>
                    <a:pt x="1326300" y="3431250"/>
                    <a:pt x="1326300" y="3464990"/>
                  </a:cubicBezTo>
                  <a:cubicBezTo>
                    <a:pt x="1326300" y="3484457"/>
                    <a:pt x="1318514" y="3501328"/>
                    <a:pt x="1306185" y="3513332"/>
                  </a:cubicBezTo>
                  <a:lnTo>
                    <a:pt x="1291115" y="3523198"/>
                  </a:lnTo>
                  <a:lnTo>
                    <a:pt x="1296859" y="3525577"/>
                  </a:lnTo>
                  <a:cubicBezTo>
                    <a:pt x="1300616" y="3529334"/>
                    <a:pt x="1302941" y="3534525"/>
                    <a:pt x="1302941" y="3540260"/>
                  </a:cubicBezTo>
                  <a:cubicBezTo>
                    <a:pt x="1302941" y="3551727"/>
                    <a:pt x="1293643" y="3561024"/>
                    <a:pt x="1282177" y="3561024"/>
                  </a:cubicBezTo>
                  <a:cubicBezTo>
                    <a:pt x="1270707" y="3561024"/>
                    <a:pt x="1261413" y="3551727"/>
                    <a:pt x="1261413" y="3540260"/>
                  </a:cubicBezTo>
                  <a:lnTo>
                    <a:pt x="1265152" y="3531232"/>
                  </a:lnTo>
                  <a:lnTo>
                    <a:pt x="1258818" y="3532473"/>
                  </a:lnTo>
                  <a:lnTo>
                    <a:pt x="1253627" y="3532473"/>
                  </a:lnTo>
                  <a:cubicBezTo>
                    <a:pt x="1256221" y="3537664"/>
                    <a:pt x="1256221" y="3540261"/>
                    <a:pt x="1256221" y="3545451"/>
                  </a:cubicBezTo>
                  <a:cubicBezTo>
                    <a:pt x="1256221" y="3576597"/>
                    <a:pt x="1245839" y="3602552"/>
                    <a:pt x="1225075" y="3623317"/>
                  </a:cubicBezTo>
                  <a:cubicBezTo>
                    <a:pt x="1230266" y="3618126"/>
                    <a:pt x="1238054" y="3615529"/>
                    <a:pt x="1245839" y="3615529"/>
                  </a:cubicBezTo>
                  <a:cubicBezTo>
                    <a:pt x="1248436" y="3615529"/>
                    <a:pt x="1251030" y="3618126"/>
                    <a:pt x="1253627" y="3618126"/>
                  </a:cubicBezTo>
                  <a:cubicBezTo>
                    <a:pt x="1266603" y="3607743"/>
                    <a:pt x="1279582" y="3602552"/>
                    <a:pt x="1295154" y="3602552"/>
                  </a:cubicBezTo>
                  <a:cubicBezTo>
                    <a:pt x="1305537" y="3602552"/>
                    <a:pt x="1315919" y="3607743"/>
                    <a:pt x="1326300" y="3612935"/>
                  </a:cubicBezTo>
                  <a:lnTo>
                    <a:pt x="1326300" y="3610337"/>
                  </a:lnTo>
                  <a:cubicBezTo>
                    <a:pt x="1326300" y="3592171"/>
                    <a:pt x="1339277" y="3579191"/>
                    <a:pt x="1357447" y="3579191"/>
                  </a:cubicBezTo>
                  <a:cubicBezTo>
                    <a:pt x="1375614" y="3579191"/>
                    <a:pt x="1388593" y="3592171"/>
                    <a:pt x="1388593" y="3607743"/>
                  </a:cubicBezTo>
                  <a:cubicBezTo>
                    <a:pt x="1393784" y="3607743"/>
                    <a:pt x="1401569" y="3607743"/>
                    <a:pt x="1406760" y="3610337"/>
                  </a:cubicBezTo>
                  <a:cubicBezTo>
                    <a:pt x="1411950" y="3607743"/>
                    <a:pt x="1419739" y="3607743"/>
                    <a:pt x="1424930" y="3607743"/>
                  </a:cubicBezTo>
                  <a:cubicBezTo>
                    <a:pt x="1484625" y="3607743"/>
                    <a:pt x="1531344" y="3654462"/>
                    <a:pt x="1531344" y="3714158"/>
                  </a:cubicBezTo>
                  <a:cubicBezTo>
                    <a:pt x="1531344" y="3721946"/>
                    <a:pt x="1531344" y="3727137"/>
                    <a:pt x="1528750" y="3734922"/>
                  </a:cubicBezTo>
                  <a:cubicBezTo>
                    <a:pt x="1533941" y="3737518"/>
                    <a:pt x="1536535" y="3742709"/>
                    <a:pt x="1536535" y="3750495"/>
                  </a:cubicBezTo>
                  <a:cubicBezTo>
                    <a:pt x="1536535" y="3763473"/>
                    <a:pt x="1528750" y="3771258"/>
                    <a:pt x="1518367" y="3771258"/>
                  </a:cubicBezTo>
                  <a:lnTo>
                    <a:pt x="1515771" y="3771258"/>
                  </a:lnTo>
                  <a:cubicBezTo>
                    <a:pt x="1497604" y="3802404"/>
                    <a:pt x="1463861" y="3823169"/>
                    <a:pt x="1424930" y="3823169"/>
                  </a:cubicBezTo>
                  <a:cubicBezTo>
                    <a:pt x="1383401" y="3823169"/>
                    <a:pt x="1347065" y="3799810"/>
                    <a:pt x="1328894" y="3763473"/>
                  </a:cubicBezTo>
                  <a:lnTo>
                    <a:pt x="1326300" y="3763473"/>
                  </a:lnTo>
                  <a:lnTo>
                    <a:pt x="1318513" y="3763473"/>
                  </a:lnTo>
                  <a:cubicBezTo>
                    <a:pt x="1305537" y="3792023"/>
                    <a:pt x="1276985" y="3810193"/>
                    <a:pt x="1243244" y="3810193"/>
                  </a:cubicBezTo>
                  <a:cubicBezTo>
                    <a:pt x="1222481" y="3810193"/>
                    <a:pt x="1204311" y="3802404"/>
                    <a:pt x="1188738" y="3789429"/>
                  </a:cubicBezTo>
                  <a:cubicBezTo>
                    <a:pt x="1193929" y="3794619"/>
                    <a:pt x="1196526" y="3805002"/>
                    <a:pt x="1196526" y="3812787"/>
                  </a:cubicBezTo>
                  <a:cubicBezTo>
                    <a:pt x="1196526" y="3836148"/>
                    <a:pt x="1178356" y="3856912"/>
                    <a:pt x="1152401" y="3856912"/>
                  </a:cubicBezTo>
                  <a:lnTo>
                    <a:pt x="1147210" y="3856912"/>
                  </a:lnTo>
                  <a:cubicBezTo>
                    <a:pt x="1139425" y="3867294"/>
                    <a:pt x="1126446" y="3875079"/>
                    <a:pt x="1113470" y="3875079"/>
                  </a:cubicBezTo>
                  <a:cubicBezTo>
                    <a:pt x="1108279" y="3926989"/>
                    <a:pt x="1061560" y="3968516"/>
                    <a:pt x="1007053" y="3968516"/>
                  </a:cubicBezTo>
                  <a:cubicBezTo>
                    <a:pt x="981098" y="3968516"/>
                    <a:pt x="957740" y="3960731"/>
                    <a:pt x="939570" y="3945159"/>
                  </a:cubicBezTo>
                  <a:cubicBezTo>
                    <a:pt x="931785" y="3947753"/>
                    <a:pt x="923997" y="3950350"/>
                    <a:pt x="916212" y="3950350"/>
                  </a:cubicBezTo>
                  <a:cubicBezTo>
                    <a:pt x="887661" y="3950350"/>
                    <a:pt x="864302" y="3926989"/>
                    <a:pt x="864302" y="3898440"/>
                  </a:cubicBezTo>
                  <a:cubicBezTo>
                    <a:pt x="864302" y="3877675"/>
                    <a:pt x="877278" y="3859505"/>
                    <a:pt x="898042" y="3851720"/>
                  </a:cubicBezTo>
                  <a:cubicBezTo>
                    <a:pt x="900639" y="3830957"/>
                    <a:pt x="908424" y="3812787"/>
                    <a:pt x="918807" y="3797213"/>
                  </a:cubicBezTo>
                  <a:lnTo>
                    <a:pt x="918807" y="3794619"/>
                  </a:lnTo>
                  <a:cubicBezTo>
                    <a:pt x="918807" y="3786832"/>
                    <a:pt x="926594" y="3779047"/>
                    <a:pt x="934379" y="3779047"/>
                  </a:cubicBezTo>
                  <a:lnTo>
                    <a:pt x="936976" y="3779047"/>
                  </a:lnTo>
                  <a:cubicBezTo>
                    <a:pt x="955143" y="3763473"/>
                    <a:pt x="981098" y="3753092"/>
                    <a:pt x="1007053" y="3753092"/>
                  </a:cubicBezTo>
                  <a:cubicBezTo>
                    <a:pt x="1040796" y="3753092"/>
                    <a:pt x="1071942" y="3771258"/>
                    <a:pt x="1092706" y="3797213"/>
                  </a:cubicBezTo>
                  <a:cubicBezTo>
                    <a:pt x="1097897" y="3794619"/>
                    <a:pt x="1105682" y="3792023"/>
                    <a:pt x="1113470" y="3792023"/>
                  </a:cubicBezTo>
                  <a:lnTo>
                    <a:pt x="1116064" y="3792023"/>
                  </a:lnTo>
                  <a:cubicBezTo>
                    <a:pt x="1123852" y="3779047"/>
                    <a:pt x="1139425" y="3768664"/>
                    <a:pt x="1154998" y="3768664"/>
                  </a:cubicBezTo>
                  <a:cubicBezTo>
                    <a:pt x="1165380" y="3768664"/>
                    <a:pt x="1173165" y="3771258"/>
                    <a:pt x="1180953" y="3776449"/>
                  </a:cubicBezTo>
                  <a:cubicBezTo>
                    <a:pt x="1170571" y="3760877"/>
                    <a:pt x="1162783" y="3742709"/>
                    <a:pt x="1162783" y="3724540"/>
                  </a:cubicBezTo>
                  <a:cubicBezTo>
                    <a:pt x="1162783" y="3688202"/>
                    <a:pt x="1186143" y="3659653"/>
                    <a:pt x="1217289" y="3646675"/>
                  </a:cubicBezTo>
                  <a:cubicBezTo>
                    <a:pt x="1217289" y="3638890"/>
                    <a:pt x="1219883" y="3631102"/>
                    <a:pt x="1225075" y="3625911"/>
                  </a:cubicBezTo>
                  <a:cubicBezTo>
                    <a:pt x="1204311" y="3644081"/>
                    <a:pt x="1178356" y="3654462"/>
                    <a:pt x="1149807" y="3654462"/>
                  </a:cubicBezTo>
                  <a:cubicBezTo>
                    <a:pt x="1103088" y="3654462"/>
                    <a:pt x="1061560" y="3625911"/>
                    <a:pt x="1045987" y="3584383"/>
                  </a:cubicBezTo>
                  <a:cubicBezTo>
                    <a:pt x="1035605" y="3594765"/>
                    <a:pt x="1022626" y="3599956"/>
                    <a:pt x="1007053" y="3599956"/>
                  </a:cubicBezTo>
                  <a:cubicBezTo>
                    <a:pt x="978504" y="3599956"/>
                    <a:pt x="955143" y="3576597"/>
                    <a:pt x="955143" y="3548046"/>
                  </a:cubicBezTo>
                  <a:cubicBezTo>
                    <a:pt x="955143" y="3519496"/>
                    <a:pt x="978504" y="3496135"/>
                    <a:pt x="1007053" y="3496135"/>
                  </a:cubicBezTo>
                  <a:cubicBezTo>
                    <a:pt x="1012244" y="3496135"/>
                    <a:pt x="1014841" y="3498733"/>
                    <a:pt x="1020032" y="3498733"/>
                  </a:cubicBezTo>
                  <a:lnTo>
                    <a:pt x="1020032" y="3496135"/>
                  </a:lnTo>
                  <a:lnTo>
                    <a:pt x="1020032" y="3488350"/>
                  </a:lnTo>
                  <a:cubicBezTo>
                    <a:pt x="1020032" y="3467586"/>
                    <a:pt x="1035605" y="3452014"/>
                    <a:pt x="1056369" y="3452014"/>
                  </a:cubicBezTo>
                  <a:cubicBezTo>
                    <a:pt x="1064154" y="3452014"/>
                    <a:pt x="1071942" y="3454608"/>
                    <a:pt x="1077132" y="3459799"/>
                  </a:cubicBezTo>
                  <a:cubicBezTo>
                    <a:pt x="1095300" y="3444225"/>
                    <a:pt x="1121255" y="3433844"/>
                    <a:pt x="1147210" y="3433844"/>
                  </a:cubicBezTo>
                  <a:cubicBezTo>
                    <a:pt x="1165380" y="3433844"/>
                    <a:pt x="1183547" y="3439035"/>
                    <a:pt x="1199120" y="3446823"/>
                  </a:cubicBezTo>
                  <a:cubicBezTo>
                    <a:pt x="1204311" y="3431250"/>
                    <a:pt x="1214693" y="3415677"/>
                    <a:pt x="1227672" y="3407889"/>
                  </a:cubicBezTo>
                  <a:lnTo>
                    <a:pt x="1227672" y="3405294"/>
                  </a:lnTo>
                  <a:lnTo>
                    <a:pt x="1225075" y="3405294"/>
                  </a:lnTo>
                  <a:cubicBezTo>
                    <a:pt x="1196526" y="3405294"/>
                    <a:pt x="1170571" y="3387124"/>
                    <a:pt x="1160188" y="3363767"/>
                  </a:cubicBezTo>
                  <a:cubicBezTo>
                    <a:pt x="1154998" y="3381934"/>
                    <a:pt x="1139425" y="3397507"/>
                    <a:pt x="1118661" y="3397507"/>
                  </a:cubicBezTo>
                  <a:cubicBezTo>
                    <a:pt x="1092706" y="3397507"/>
                    <a:pt x="1074536" y="3376743"/>
                    <a:pt x="1074536" y="3353384"/>
                  </a:cubicBezTo>
                  <a:cubicBezTo>
                    <a:pt x="1074536" y="3332621"/>
                    <a:pt x="1090109" y="3317048"/>
                    <a:pt x="1108279" y="3311857"/>
                  </a:cubicBezTo>
                  <a:cubicBezTo>
                    <a:pt x="1090109" y="3309260"/>
                    <a:pt x="1077132" y="3296283"/>
                    <a:pt x="1077132" y="3278113"/>
                  </a:cubicBezTo>
                  <a:lnTo>
                    <a:pt x="1077132" y="3275519"/>
                  </a:lnTo>
                  <a:cubicBezTo>
                    <a:pt x="1058963" y="3262541"/>
                    <a:pt x="1045987" y="3239183"/>
                    <a:pt x="1045987" y="3213227"/>
                  </a:cubicBezTo>
                  <a:cubicBezTo>
                    <a:pt x="1045987" y="3169103"/>
                    <a:pt x="1079727" y="3135362"/>
                    <a:pt x="1123852" y="3135362"/>
                  </a:cubicBezTo>
                  <a:cubicBezTo>
                    <a:pt x="1147210" y="3135362"/>
                    <a:pt x="1167974" y="3143148"/>
                    <a:pt x="1180953" y="3158721"/>
                  </a:cubicBezTo>
                  <a:cubicBezTo>
                    <a:pt x="1193929" y="3130171"/>
                    <a:pt x="1225075" y="3109407"/>
                    <a:pt x="1258818" y="3109407"/>
                  </a:cubicBezTo>
                  <a:cubicBezTo>
                    <a:pt x="1264009" y="3109407"/>
                    <a:pt x="1269199" y="3112001"/>
                    <a:pt x="1274391" y="3112001"/>
                  </a:cubicBezTo>
                  <a:cubicBezTo>
                    <a:pt x="1235457" y="3099026"/>
                    <a:pt x="1206908" y="3065283"/>
                    <a:pt x="1206908" y="3021160"/>
                  </a:cubicBezTo>
                  <a:cubicBezTo>
                    <a:pt x="1206908" y="3010779"/>
                    <a:pt x="1209502" y="2997800"/>
                    <a:pt x="1214693" y="2987418"/>
                  </a:cubicBezTo>
                  <a:cubicBezTo>
                    <a:pt x="1186143" y="2982227"/>
                    <a:pt x="1162783" y="2956272"/>
                    <a:pt x="1162783" y="2925126"/>
                  </a:cubicBezTo>
                  <a:cubicBezTo>
                    <a:pt x="1162783" y="2891386"/>
                    <a:pt x="1188738" y="2865431"/>
                    <a:pt x="1219883" y="2862835"/>
                  </a:cubicBezTo>
                  <a:cubicBezTo>
                    <a:pt x="1227672" y="2857643"/>
                    <a:pt x="1235457" y="2855048"/>
                    <a:pt x="1245839" y="2855048"/>
                  </a:cubicBezTo>
                  <a:cubicBezTo>
                    <a:pt x="1269199" y="2855048"/>
                    <a:pt x="1287367" y="2873216"/>
                    <a:pt x="1287367" y="2896577"/>
                  </a:cubicBezTo>
                  <a:cubicBezTo>
                    <a:pt x="1287367" y="2901768"/>
                    <a:pt x="1284773" y="2904362"/>
                    <a:pt x="1284773" y="2909553"/>
                  </a:cubicBezTo>
                  <a:cubicBezTo>
                    <a:pt x="1287367" y="2914744"/>
                    <a:pt x="1287367" y="2919935"/>
                    <a:pt x="1287367" y="2925126"/>
                  </a:cubicBezTo>
                  <a:lnTo>
                    <a:pt x="1287367" y="2927723"/>
                  </a:lnTo>
                  <a:lnTo>
                    <a:pt x="1297749" y="2927723"/>
                  </a:lnTo>
                  <a:cubicBezTo>
                    <a:pt x="1295154" y="2922532"/>
                    <a:pt x="1292558" y="2914744"/>
                    <a:pt x="1292558" y="2906959"/>
                  </a:cubicBezTo>
                  <a:cubicBezTo>
                    <a:pt x="1292558" y="2888789"/>
                    <a:pt x="1300345" y="2873216"/>
                    <a:pt x="1310728" y="2862835"/>
                  </a:cubicBezTo>
                  <a:cubicBezTo>
                    <a:pt x="1308131" y="2857643"/>
                    <a:pt x="1308131" y="2849858"/>
                    <a:pt x="1308131" y="2844667"/>
                  </a:cubicBezTo>
                  <a:cubicBezTo>
                    <a:pt x="1308131" y="2839476"/>
                    <a:pt x="1310728" y="2834286"/>
                    <a:pt x="1310728" y="2829093"/>
                  </a:cubicBezTo>
                  <a:cubicBezTo>
                    <a:pt x="1300345" y="2821306"/>
                    <a:pt x="1295154" y="2808330"/>
                    <a:pt x="1295154" y="2795351"/>
                  </a:cubicBezTo>
                  <a:cubicBezTo>
                    <a:pt x="1295154" y="2769396"/>
                    <a:pt x="1315919" y="2748632"/>
                    <a:pt x="1341874" y="2748632"/>
                  </a:cubicBezTo>
                  <a:cubicBezTo>
                    <a:pt x="1357447" y="2748632"/>
                    <a:pt x="1370423" y="2756420"/>
                    <a:pt x="1378210" y="2766802"/>
                  </a:cubicBezTo>
                  <a:cubicBezTo>
                    <a:pt x="1383401" y="2764205"/>
                    <a:pt x="1385995" y="2764205"/>
                    <a:pt x="1391187" y="2764205"/>
                  </a:cubicBezTo>
                  <a:cubicBezTo>
                    <a:pt x="1398975" y="2764205"/>
                    <a:pt x="1404165" y="2766802"/>
                    <a:pt x="1409356" y="2766802"/>
                  </a:cubicBezTo>
                  <a:cubicBezTo>
                    <a:pt x="1406760" y="2761611"/>
                    <a:pt x="1406760" y="2753824"/>
                    <a:pt x="1406760" y="2746038"/>
                  </a:cubicBezTo>
                  <a:cubicBezTo>
                    <a:pt x="1406760" y="2722677"/>
                    <a:pt x="1417142" y="2699319"/>
                    <a:pt x="1432715" y="2683746"/>
                  </a:cubicBezTo>
                  <a:cubicBezTo>
                    <a:pt x="1427524" y="2675958"/>
                    <a:pt x="1424930" y="2668173"/>
                    <a:pt x="1424930" y="2660385"/>
                  </a:cubicBezTo>
                  <a:cubicBezTo>
                    <a:pt x="1424930" y="2634430"/>
                    <a:pt x="1445694" y="2613667"/>
                    <a:pt x="1471649" y="2613667"/>
                  </a:cubicBezTo>
                  <a:cubicBezTo>
                    <a:pt x="1497604" y="2613667"/>
                    <a:pt x="1515771" y="2631836"/>
                    <a:pt x="1518367" y="2657791"/>
                  </a:cubicBezTo>
                  <a:cubicBezTo>
                    <a:pt x="1528750" y="2657791"/>
                    <a:pt x="1539132" y="2662981"/>
                    <a:pt x="1546916" y="2668173"/>
                  </a:cubicBezTo>
                  <a:cubicBezTo>
                    <a:pt x="1549513" y="2660385"/>
                    <a:pt x="1552107" y="2655194"/>
                    <a:pt x="1554705" y="2650003"/>
                  </a:cubicBezTo>
                  <a:cubicBezTo>
                    <a:pt x="1544322" y="2644812"/>
                    <a:pt x="1539132" y="2634430"/>
                    <a:pt x="1539132" y="2624048"/>
                  </a:cubicBezTo>
                  <a:cubicBezTo>
                    <a:pt x="1539132" y="2608475"/>
                    <a:pt x="1552107" y="2595499"/>
                    <a:pt x="1567681" y="2595499"/>
                  </a:cubicBezTo>
                  <a:cubicBezTo>
                    <a:pt x="1583254" y="2595499"/>
                    <a:pt x="1596232" y="2608475"/>
                    <a:pt x="1596232" y="2624048"/>
                  </a:cubicBezTo>
                  <a:lnTo>
                    <a:pt x="1601423" y="2624048"/>
                  </a:lnTo>
                  <a:lnTo>
                    <a:pt x="1611806" y="2624048"/>
                  </a:lnTo>
                  <a:cubicBezTo>
                    <a:pt x="1598827" y="2611073"/>
                    <a:pt x="1591042" y="2595499"/>
                    <a:pt x="1588445" y="2577329"/>
                  </a:cubicBezTo>
                  <a:cubicBezTo>
                    <a:pt x="1585851" y="2579925"/>
                    <a:pt x="1580660" y="2579925"/>
                    <a:pt x="1578062" y="2579925"/>
                  </a:cubicBezTo>
                  <a:lnTo>
                    <a:pt x="1572872" y="2579925"/>
                  </a:lnTo>
                  <a:cubicBezTo>
                    <a:pt x="1562490" y="2587710"/>
                    <a:pt x="1552107" y="2590308"/>
                    <a:pt x="1539132" y="2590308"/>
                  </a:cubicBezTo>
                  <a:cubicBezTo>
                    <a:pt x="1523559" y="2590308"/>
                    <a:pt x="1513176" y="2587710"/>
                    <a:pt x="1502795" y="2579925"/>
                  </a:cubicBezTo>
                  <a:cubicBezTo>
                    <a:pt x="1500198" y="2582520"/>
                    <a:pt x="1497604" y="2582520"/>
                    <a:pt x="1492412" y="2582520"/>
                  </a:cubicBezTo>
                  <a:cubicBezTo>
                    <a:pt x="1482031" y="2582520"/>
                    <a:pt x="1471649" y="2574735"/>
                    <a:pt x="1466457" y="2564353"/>
                  </a:cubicBezTo>
                  <a:cubicBezTo>
                    <a:pt x="1456076" y="2574735"/>
                    <a:pt x="1440503" y="2582520"/>
                    <a:pt x="1422333" y="2582520"/>
                  </a:cubicBezTo>
                  <a:cubicBezTo>
                    <a:pt x="1411950" y="2585117"/>
                    <a:pt x="1401569" y="2587710"/>
                    <a:pt x="1388593" y="2587710"/>
                  </a:cubicBezTo>
                  <a:cubicBezTo>
                    <a:pt x="1380805" y="2587710"/>
                    <a:pt x="1375614" y="2585117"/>
                    <a:pt x="1370423" y="2585117"/>
                  </a:cubicBezTo>
                  <a:cubicBezTo>
                    <a:pt x="1367829" y="2587710"/>
                    <a:pt x="1362638" y="2590308"/>
                    <a:pt x="1357447" y="2590308"/>
                  </a:cubicBezTo>
                  <a:lnTo>
                    <a:pt x="1354850" y="2590308"/>
                  </a:lnTo>
                  <a:lnTo>
                    <a:pt x="1349517" y="2600490"/>
                  </a:lnTo>
                  <a:lnTo>
                    <a:pt x="1367827" y="2592905"/>
                  </a:lnTo>
                  <a:cubicBezTo>
                    <a:pt x="1383596" y="2592905"/>
                    <a:pt x="1396379" y="2605688"/>
                    <a:pt x="1396379" y="2621454"/>
                  </a:cubicBezTo>
                  <a:cubicBezTo>
                    <a:pt x="1396379" y="2637223"/>
                    <a:pt x="1383596" y="2650006"/>
                    <a:pt x="1367827" y="2650006"/>
                  </a:cubicBezTo>
                  <a:cubicBezTo>
                    <a:pt x="1352060" y="2650006"/>
                    <a:pt x="1339278" y="2637223"/>
                    <a:pt x="1339278" y="2621454"/>
                  </a:cubicBezTo>
                  <a:lnTo>
                    <a:pt x="1342084" y="2614680"/>
                  </a:lnTo>
                  <a:lnTo>
                    <a:pt x="1340575" y="2617560"/>
                  </a:lnTo>
                  <a:cubicBezTo>
                    <a:pt x="1332789" y="2624698"/>
                    <a:pt x="1322407" y="2629239"/>
                    <a:pt x="1310728" y="2629239"/>
                  </a:cubicBezTo>
                  <a:cubicBezTo>
                    <a:pt x="1284773" y="2629239"/>
                    <a:pt x="1266603" y="2608475"/>
                    <a:pt x="1266603" y="2585117"/>
                  </a:cubicBezTo>
                  <a:cubicBezTo>
                    <a:pt x="1266603" y="2564353"/>
                    <a:pt x="1279582" y="2548780"/>
                    <a:pt x="1295154" y="2543589"/>
                  </a:cubicBezTo>
                  <a:cubicBezTo>
                    <a:pt x="1276985" y="2522825"/>
                    <a:pt x="1264009" y="2494273"/>
                    <a:pt x="1264009" y="2463127"/>
                  </a:cubicBezTo>
                  <a:cubicBezTo>
                    <a:pt x="1264009" y="2437172"/>
                    <a:pt x="1271794" y="2413814"/>
                    <a:pt x="1284773" y="2393050"/>
                  </a:cubicBezTo>
                  <a:cubicBezTo>
                    <a:pt x="1253627" y="2382668"/>
                    <a:pt x="1230266" y="2354116"/>
                    <a:pt x="1230266" y="2320376"/>
                  </a:cubicBezTo>
                  <a:cubicBezTo>
                    <a:pt x="1230266" y="2302206"/>
                    <a:pt x="1238054" y="2284039"/>
                    <a:pt x="1248436" y="2271060"/>
                  </a:cubicBezTo>
                  <a:cubicBezTo>
                    <a:pt x="1243244" y="2273657"/>
                    <a:pt x="1235457" y="2276251"/>
                    <a:pt x="1227672" y="2276251"/>
                  </a:cubicBezTo>
                  <a:cubicBezTo>
                    <a:pt x="1212099" y="2276251"/>
                    <a:pt x="1199120" y="2271060"/>
                    <a:pt x="1188738" y="2260679"/>
                  </a:cubicBezTo>
                  <a:cubicBezTo>
                    <a:pt x="1183547" y="2263275"/>
                    <a:pt x="1175762" y="2265869"/>
                    <a:pt x="1167974" y="2265869"/>
                  </a:cubicBezTo>
                  <a:cubicBezTo>
                    <a:pt x="1136829" y="2265869"/>
                    <a:pt x="1113470" y="2239914"/>
                    <a:pt x="1113470" y="2211365"/>
                  </a:cubicBezTo>
                  <a:cubicBezTo>
                    <a:pt x="1113470" y="2190601"/>
                    <a:pt x="1126446" y="2169837"/>
                    <a:pt x="1147210" y="2162049"/>
                  </a:cubicBezTo>
                  <a:cubicBezTo>
                    <a:pt x="1152401" y="2154264"/>
                    <a:pt x="1162783" y="2146477"/>
                    <a:pt x="1173165" y="2146477"/>
                  </a:cubicBezTo>
                  <a:cubicBezTo>
                    <a:pt x="1188738" y="2146477"/>
                    <a:pt x="1199120" y="2156858"/>
                    <a:pt x="1201717" y="2172432"/>
                  </a:cubicBezTo>
                  <a:cubicBezTo>
                    <a:pt x="1209502" y="2169837"/>
                    <a:pt x="1217289" y="2167240"/>
                    <a:pt x="1227672" y="2167240"/>
                  </a:cubicBezTo>
                  <a:cubicBezTo>
                    <a:pt x="1245839" y="2167240"/>
                    <a:pt x="1264009" y="2177622"/>
                    <a:pt x="1274391" y="2193195"/>
                  </a:cubicBezTo>
                  <a:cubicBezTo>
                    <a:pt x="1287367" y="2177622"/>
                    <a:pt x="1308131" y="2167240"/>
                    <a:pt x="1328894" y="2167240"/>
                  </a:cubicBezTo>
                  <a:cubicBezTo>
                    <a:pt x="1336683" y="2167240"/>
                    <a:pt x="1344468" y="2167240"/>
                    <a:pt x="1352255" y="2169837"/>
                  </a:cubicBezTo>
                  <a:cubicBezTo>
                    <a:pt x="1349659" y="2164646"/>
                    <a:pt x="1347065" y="2156858"/>
                    <a:pt x="1347065" y="2149073"/>
                  </a:cubicBezTo>
                  <a:cubicBezTo>
                    <a:pt x="1347065" y="2117927"/>
                    <a:pt x="1373020" y="2091972"/>
                    <a:pt x="1404165" y="2091972"/>
                  </a:cubicBezTo>
                  <a:cubicBezTo>
                    <a:pt x="1435311" y="2091972"/>
                    <a:pt x="1461266" y="2117927"/>
                    <a:pt x="1461266" y="2149073"/>
                  </a:cubicBezTo>
                  <a:cubicBezTo>
                    <a:pt x="1461266" y="2180219"/>
                    <a:pt x="1435311" y="2206174"/>
                    <a:pt x="1404165" y="2206174"/>
                  </a:cubicBezTo>
                  <a:cubicBezTo>
                    <a:pt x="1398975" y="2206174"/>
                    <a:pt x="1396378" y="2203577"/>
                    <a:pt x="1391187" y="2203577"/>
                  </a:cubicBezTo>
                  <a:cubicBezTo>
                    <a:pt x="1396378" y="2213959"/>
                    <a:pt x="1398975" y="2224341"/>
                    <a:pt x="1398975" y="2234723"/>
                  </a:cubicBezTo>
                  <a:cubicBezTo>
                    <a:pt x="1398975" y="2250296"/>
                    <a:pt x="1393784" y="2265869"/>
                    <a:pt x="1385995" y="2276251"/>
                  </a:cubicBezTo>
                  <a:cubicBezTo>
                    <a:pt x="1383401" y="2284039"/>
                    <a:pt x="1380805" y="2289230"/>
                    <a:pt x="1375614" y="2294421"/>
                  </a:cubicBezTo>
                  <a:cubicBezTo>
                    <a:pt x="1378210" y="2304802"/>
                    <a:pt x="1380805" y="2315185"/>
                    <a:pt x="1380805" y="2325567"/>
                  </a:cubicBezTo>
                  <a:cubicBezTo>
                    <a:pt x="1383401" y="2322970"/>
                    <a:pt x="1388593" y="2322970"/>
                    <a:pt x="1391187" y="2322970"/>
                  </a:cubicBezTo>
                  <a:cubicBezTo>
                    <a:pt x="1409356" y="2322970"/>
                    <a:pt x="1422333" y="2335949"/>
                    <a:pt x="1427524" y="2351522"/>
                  </a:cubicBezTo>
                  <a:cubicBezTo>
                    <a:pt x="1430121" y="2354116"/>
                    <a:pt x="1432715" y="2354116"/>
                    <a:pt x="1435311" y="2356713"/>
                  </a:cubicBezTo>
                  <a:cubicBezTo>
                    <a:pt x="1440503" y="2354116"/>
                    <a:pt x="1448288" y="2354116"/>
                    <a:pt x="1453479" y="2354116"/>
                  </a:cubicBezTo>
                  <a:lnTo>
                    <a:pt x="1463861" y="2354116"/>
                  </a:lnTo>
                  <a:cubicBezTo>
                    <a:pt x="1450885" y="2346331"/>
                    <a:pt x="1440503" y="2330758"/>
                    <a:pt x="1440503" y="2315185"/>
                  </a:cubicBezTo>
                  <a:cubicBezTo>
                    <a:pt x="1440503" y="2291824"/>
                    <a:pt x="1461266" y="2271060"/>
                    <a:pt x="1484625" y="2271060"/>
                  </a:cubicBezTo>
                  <a:cubicBezTo>
                    <a:pt x="1507986" y="2271060"/>
                    <a:pt x="1528750" y="2289230"/>
                    <a:pt x="1528750" y="2315185"/>
                  </a:cubicBezTo>
                  <a:cubicBezTo>
                    <a:pt x="1528750" y="2338544"/>
                    <a:pt x="1510580" y="2359307"/>
                    <a:pt x="1484625" y="2359307"/>
                  </a:cubicBezTo>
                  <a:cubicBezTo>
                    <a:pt x="1510580" y="2372286"/>
                    <a:pt x="1528750" y="2395645"/>
                    <a:pt x="1531344" y="2424196"/>
                  </a:cubicBezTo>
                  <a:cubicBezTo>
                    <a:pt x="1533941" y="2421600"/>
                    <a:pt x="1539132" y="2421600"/>
                    <a:pt x="1544322" y="2421600"/>
                  </a:cubicBezTo>
                  <a:cubicBezTo>
                    <a:pt x="1580660" y="2421600"/>
                    <a:pt x="1611806" y="2452745"/>
                    <a:pt x="1611806" y="2489082"/>
                  </a:cubicBezTo>
                  <a:lnTo>
                    <a:pt x="1611806" y="2491679"/>
                  </a:lnTo>
                  <a:cubicBezTo>
                    <a:pt x="1627379" y="2478700"/>
                    <a:pt x="1650737" y="2468318"/>
                    <a:pt x="1674098" y="2468318"/>
                  </a:cubicBezTo>
                  <a:cubicBezTo>
                    <a:pt x="1692265" y="2468318"/>
                    <a:pt x="1710435" y="2473509"/>
                    <a:pt x="1726008" y="2483891"/>
                  </a:cubicBezTo>
                  <a:cubicBezTo>
                    <a:pt x="1728602" y="2470914"/>
                    <a:pt x="1736389" y="2460533"/>
                    <a:pt x="1749366" y="2455342"/>
                  </a:cubicBezTo>
                  <a:cubicBezTo>
                    <a:pt x="1746772" y="2450151"/>
                    <a:pt x="1746772" y="2447555"/>
                    <a:pt x="1746772" y="2442363"/>
                  </a:cubicBezTo>
                  <a:cubicBezTo>
                    <a:pt x="1746772" y="2421600"/>
                    <a:pt x="1762344" y="2406026"/>
                    <a:pt x="1783109" y="2406026"/>
                  </a:cubicBezTo>
                  <a:cubicBezTo>
                    <a:pt x="1803873" y="2406026"/>
                    <a:pt x="1819445" y="2421600"/>
                    <a:pt x="1819445" y="2442363"/>
                  </a:cubicBezTo>
                  <a:cubicBezTo>
                    <a:pt x="1819445" y="2457936"/>
                    <a:pt x="1811658" y="2470914"/>
                    <a:pt x="1798682" y="2476107"/>
                  </a:cubicBezTo>
                  <a:cubicBezTo>
                    <a:pt x="1798682" y="2478700"/>
                    <a:pt x="1801276" y="2481297"/>
                    <a:pt x="1801276" y="2483891"/>
                  </a:cubicBezTo>
                  <a:cubicBezTo>
                    <a:pt x="1837613" y="2491679"/>
                    <a:pt x="1866164" y="2522825"/>
                    <a:pt x="1866164" y="2561756"/>
                  </a:cubicBezTo>
                  <a:cubicBezTo>
                    <a:pt x="1866164" y="2605881"/>
                    <a:pt x="1829828" y="2642218"/>
                    <a:pt x="1785703" y="2642218"/>
                  </a:cubicBezTo>
                  <a:cubicBezTo>
                    <a:pt x="1767536" y="2642218"/>
                    <a:pt x="1751963" y="2637026"/>
                    <a:pt x="1738983" y="2626645"/>
                  </a:cubicBezTo>
                  <a:cubicBezTo>
                    <a:pt x="1731198" y="2634430"/>
                    <a:pt x="1720817" y="2642218"/>
                    <a:pt x="1710435" y="2647409"/>
                  </a:cubicBezTo>
                  <a:cubicBezTo>
                    <a:pt x="1707838" y="2657791"/>
                    <a:pt x="1702647" y="2665576"/>
                    <a:pt x="1697456" y="2670766"/>
                  </a:cubicBezTo>
                  <a:cubicBezTo>
                    <a:pt x="1723411" y="2673364"/>
                    <a:pt x="1744175" y="2694127"/>
                    <a:pt x="1744175" y="2720082"/>
                  </a:cubicBezTo>
                  <a:cubicBezTo>
                    <a:pt x="1744175" y="2738250"/>
                    <a:pt x="1736389" y="2751229"/>
                    <a:pt x="1723411" y="2761611"/>
                  </a:cubicBezTo>
                  <a:lnTo>
                    <a:pt x="1723411" y="2764205"/>
                  </a:lnTo>
                  <a:cubicBezTo>
                    <a:pt x="1728602" y="2764205"/>
                    <a:pt x="1731198" y="2766802"/>
                    <a:pt x="1736389" y="2769396"/>
                  </a:cubicBezTo>
                  <a:cubicBezTo>
                    <a:pt x="1744175" y="2761611"/>
                    <a:pt x="1754557" y="2756420"/>
                    <a:pt x="1764938" y="2756420"/>
                  </a:cubicBezTo>
                  <a:cubicBezTo>
                    <a:pt x="1785703" y="2756420"/>
                    <a:pt x="1801276" y="2771993"/>
                    <a:pt x="1801276" y="2792757"/>
                  </a:cubicBezTo>
                  <a:cubicBezTo>
                    <a:pt x="1801276" y="2808330"/>
                    <a:pt x="1790894" y="2821306"/>
                    <a:pt x="1777918" y="2826497"/>
                  </a:cubicBezTo>
                  <a:cubicBezTo>
                    <a:pt x="1780512" y="2831688"/>
                    <a:pt x="1780512" y="2836879"/>
                    <a:pt x="1780512" y="2842070"/>
                  </a:cubicBezTo>
                  <a:cubicBezTo>
                    <a:pt x="1780512" y="2888789"/>
                    <a:pt x="1744175" y="2925126"/>
                    <a:pt x="1697456" y="2925126"/>
                  </a:cubicBezTo>
                  <a:lnTo>
                    <a:pt x="1692265" y="2925126"/>
                  </a:lnTo>
                  <a:cubicBezTo>
                    <a:pt x="1689671" y="2932914"/>
                    <a:pt x="1687073" y="2938104"/>
                    <a:pt x="1681883" y="2943295"/>
                  </a:cubicBezTo>
                  <a:cubicBezTo>
                    <a:pt x="1684480" y="2940699"/>
                    <a:pt x="1689671" y="2940699"/>
                    <a:pt x="1694862" y="2940699"/>
                  </a:cubicBezTo>
                  <a:cubicBezTo>
                    <a:pt x="1715626" y="2940699"/>
                    <a:pt x="1733793" y="2958869"/>
                    <a:pt x="1733793" y="2979633"/>
                  </a:cubicBezTo>
                  <a:cubicBezTo>
                    <a:pt x="1733793" y="2987418"/>
                    <a:pt x="1731198" y="2995205"/>
                    <a:pt x="1726008" y="3000397"/>
                  </a:cubicBezTo>
                  <a:lnTo>
                    <a:pt x="1728602" y="3000397"/>
                  </a:lnTo>
                  <a:cubicBezTo>
                    <a:pt x="1731198" y="2997800"/>
                    <a:pt x="1736389" y="2997800"/>
                    <a:pt x="1738983" y="2997800"/>
                  </a:cubicBezTo>
                  <a:cubicBezTo>
                    <a:pt x="1736389" y="2995205"/>
                    <a:pt x="1736389" y="2992609"/>
                    <a:pt x="1736389" y="2990015"/>
                  </a:cubicBezTo>
                  <a:cubicBezTo>
                    <a:pt x="1736389" y="2977036"/>
                    <a:pt x="1746772" y="2964060"/>
                    <a:pt x="1762344" y="2964060"/>
                  </a:cubicBezTo>
                  <a:lnTo>
                    <a:pt x="1767536" y="2964060"/>
                  </a:lnTo>
                  <a:cubicBezTo>
                    <a:pt x="1759748" y="2953678"/>
                    <a:pt x="1754557" y="2943295"/>
                    <a:pt x="1754557" y="2930317"/>
                  </a:cubicBezTo>
                  <a:cubicBezTo>
                    <a:pt x="1754557" y="2901768"/>
                    <a:pt x="1777918" y="2875813"/>
                    <a:pt x="1809064" y="2875813"/>
                  </a:cubicBezTo>
                  <a:cubicBezTo>
                    <a:pt x="1819445" y="2875813"/>
                    <a:pt x="1827231" y="2878407"/>
                    <a:pt x="1835019" y="2883598"/>
                  </a:cubicBezTo>
                  <a:cubicBezTo>
                    <a:pt x="1832422" y="2878407"/>
                    <a:pt x="1832422" y="2875813"/>
                    <a:pt x="1832422" y="2870622"/>
                  </a:cubicBezTo>
                  <a:cubicBezTo>
                    <a:pt x="1832422" y="2852452"/>
                    <a:pt x="1847994" y="2836879"/>
                    <a:pt x="1866164" y="2836879"/>
                  </a:cubicBezTo>
                  <a:lnTo>
                    <a:pt x="1868759" y="2836879"/>
                  </a:lnTo>
                  <a:cubicBezTo>
                    <a:pt x="1873949" y="2834286"/>
                    <a:pt x="1879140" y="2831688"/>
                    <a:pt x="1884332" y="2831688"/>
                  </a:cubicBezTo>
                  <a:cubicBezTo>
                    <a:pt x="1897310" y="2831688"/>
                    <a:pt x="1907693" y="2842070"/>
                    <a:pt x="1907693" y="2855048"/>
                  </a:cubicBezTo>
                  <a:cubicBezTo>
                    <a:pt x="1907693" y="2860239"/>
                    <a:pt x="1905095" y="2865431"/>
                    <a:pt x="1902501" y="2870622"/>
                  </a:cubicBezTo>
                  <a:cubicBezTo>
                    <a:pt x="1902501" y="2888789"/>
                    <a:pt x="1886929" y="2904362"/>
                    <a:pt x="1868759" y="2904362"/>
                  </a:cubicBezTo>
                  <a:cubicBezTo>
                    <a:pt x="1866164" y="2904362"/>
                    <a:pt x="1860974" y="2901768"/>
                    <a:pt x="1858377" y="2901768"/>
                  </a:cubicBezTo>
                  <a:cubicBezTo>
                    <a:pt x="1863568" y="2909553"/>
                    <a:pt x="1866164" y="2919935"/>
                    <a:pt x="1866164" y="2930317"/>
                  </a:cubicBezTo>
                  <a:cubicBezTo>
                    <a:pt x="1866164" y="2940699"/>
                    <a:pt x="1863568" y="2951081"/>
                    <a:pt x="1858377" y="2958869"/>
                  </a:cubicBezTo>
                  <a:cubicBezTo>
                    <a:pt x="1863568" y="2956272"/>
                    <a:pt x="1868759" y="2953678"/>
                    <a:pt x="1873949" y="2953678"/>
                  </a:cubicBezTo>
                  <a:cubicBezTo>
                    <a:pt x="1886929" y="2953678"/>
                    <a:pt x="1899904" y="2961463"/>
                    <a:pt x="1905095" y="2974442"/>
                  </a:cubicBezTo>
                  <a:lnTo>
                    <a:pt x="1905095" y="2969250"/>
                  </a:lnTo>
                  <a:cubicBezTo>
                    <a:pt x="1905095" y="2932914"/>
                    <a:pt x="1933647" y="2904362"/>
                    <a:pt x="1969985" y="2904362"/>
                  </a:cubicBezTo>
                  <a:cubicBezTo>
                    <a:pt x="1980366" y="2904362"/>
                    <a:pt x="1993343" y="2906959"/>
                    <a:pt x="2003725" y="2914744"/>
                  </a:cubicBezTo>
                  <a:cubicBezTo>
                    <a:pt x="2001131" y="2909553"/>
                    <a:pt x="2001131" y="2904362"/>
                    <a:pt x="2001131" y="2899171"/>
                  </a:cubicBezTo>
                  <a:cubicBezTo>
                    <a:pt x="2001131" y="2865431"/>
                    <a:pt x="2029680" y="2836879"/>
                    <a:pt x="2063422" y="2836879"/>
                  </a:cubicBezTo>
                  <a:lnTo>
                    <a:pt x="2078996" y="2821306"/>
                  </a:lnTo>
                  <a:lnTo>
                    <a:pt x="2063422" y="2805733"/>
                  </a:lnTo>
                  <a:cubicBezTo>
                    <a:pt x="2060826" y="2805733"/>
                    <a:pt x="2055635" y="2808330"/>
                    <a:pt x="2050444" y="2808330"/>
                  </a:cubicBezTo>
                  <a:cubicBezTo>
                    <a:pt x="2053041" y="2810924"/>
                    <a:pt x="2055635" y="2816115"/>
                    <a:pt x="2055635" y="2821306"/>
                  </a:cubicBezTo>
                  <a:cubicBezTo>
                    <a:pt x="2055635" y="2834286"/>
                    <a:pt x="2045252" y="2842070"/>
                    <a:pt x="2034871" y="2842070"/>
                  </a:cubicBezTo>
                  <a:cubicBezTo>
                    <a:pt x="2021895" y="2842070"/>
                    <a:pt x="2014106" y="2831688"/>
                    <a:pt x="2014106" y="2821306"/>
                  </a:cubicBezTo>
                  <a:cubicBezTo>
                    <a:pt x="2014106" y="2813521"/>
                    <a:pt x="2019297" y="2805733"/>
                    <a:pt x="2024489" y="2803138"/>
                  </a:cubicBezTo>
                  <a:cubicBezTo>
                    <a:pt x="2014106" y="2797948"/>
                    <a:pt x="2006321" y="2787566"/>
                    <a:pt x="2001131" y="2777183"/>
                  </a:cubicBezTo>
                  <a:cubicBezTo>
                    <a:pt x="1998534" y="2774587"/>
                    <a:pt x="1995940" y="2774587"/>
                    <a:pt x="1993343" y="2771993"/>
                  </a:cubicBezTo>
                  <a:cubicBezTo>
                    <a:pt x="1990749" y="2774587"/>
                    <a:pt x="1988151" y="2779777"/>
                    <a:pt x="1985557" y="2782375"/>
                  </a:cubicBezTo>
                  <a:lnTo>
                    <a:pt x="1985557" y="2784969"/>
                  </a:lnTo>
                  <a:cubicBezTo>
                    <a:pt x="1985557" y="2800542"/>
                    <a:pt x="1975175" y="2810924"/>
                    <a:pt x="1959603" y="2810924"/>
                  </a:cubicBezTo>
                  <a:cubicBezTo>
                    <a:pt x="1954411" y="2810924"/>
                    <a:pt x="1949220" y="2810924"/>
                    <a:pt x="1946624" y="2808330"/>
                  </a:cubicBezTo>
                  <a:cubicBezTo>
                    <a:pt x="1936241" y="2810924"/>
                    <a:pt x="1925860" y="2813521"/>
                    <a:pt x="1915478" y="2813521"/>
                  </a:cubicBezTo>
                  <a:cubicBezTo>
                    <a:pt x="1866164" y="2813521"/>
                    <a:pt x="1824637" y="2771993"/>
                    <a:pt x="1824637" y="2722677"/>
                  </a:cubicBezTo>
                  <a:cubicBezTo>
                    <a:pt x="1824637" y="2673364"/>
                    <a:pt x="1866164" y="2631836"/>
                    <a:pt x="1915478" y="2631836"/>
                  </a:cubicBezTo>
                  <a:cubicBezTo>
                    <a:pt x="1923265" y="2631836"/>
                    <a:pt x="1928456" y="2634430"/>
                    <a:pt x="1933647" y="2634430"/>
                  </a:cubicBezTo>
                  <a:cubicBezTo>
                    <a:pt x="1933647" y="2613667"/>
                    <a:pt x="1938839" y="2595499"/>
                    <a:pt x="1949220" y="2579925"/>
                  </a:cubicBezTo>
                  <a:lnTo>
                    <a:pt x="1938839" y="2579925"/>
                  </a:lnTo>
                  <a:cubicBezTo>
                    <a:pt x="1918075" y="2579925"/>
                    <a:pt x="1899904" y="2561756"/>
                    <a:pt x="1899904" y="2540992"/>
                  </a:cubicBezTo>
                  <a:cubicBezTo>
                    <a:pt x="1899904" y="2520228"/>
                    <a:pt x="1918075" y="2502061"/>
                    <a:pt x="1938839" y="2502061"/>
                  </a:cubicBezTo>
                  <a:cubicBezTo>
                    <a:pt x="1962196" y="2502061"/>
                    <a:pt x="1977770" y="2520228"/>
                    <a:pt x="1977770" y="2540992"/>
                  </a:cubicBezTo>
                  <a:lnTo>
                    <a:pt x="1977770" y="2548780"/>
                  </a:lnTo>
                  <a:cubicBezTo>
                    <a:pt x="1995940" y="2535801"/>
                    <a:pt x="2016703" y="2528015"/>
                    <a:pt x="2040061" y="2528015"/>
                  </a:cubicBezTo>
                  <a:cubicBezTo>
                    <a:pt x="2050444" y="2528015"/>
                    <a:pt x="2060826" y="2530611"/>
                    <a:pt x="2068613" y="2533207"/>
                  </a:cubicBezTo>
                  <a:cubicBezTo>
                    <a:pt x="2073805" y="2530611"/>
                    <a:pt x="2078996" y="2530611"/>
                    <a:pt x="2084186" y="2530611"/>
                  </a:cubicBezTo>
                  <a:cubicBezTo>
                    <a:pt x="2073805" y="2522825"/>
                    <a:pt x="2068613" y="2509846"/>
                    <a:pt x="2068613" y="2494273"/>
                  </a:cubicBezTo>
                  <a:cubicBezTo>
                    <a:pt x="2068613" y="2489082"/>
                    <a:pt x="2071207" y="2483891"/>
                    <a:pt x="2071207" y="2481297"/>
                  </a:cubicBezTo>
                  <a:cubicBezTo>
                    <a:pt x="2068613" y="2481297"/>
                    <a:pt x="2066016" y="2478700"/>
                    <a:pt x="2063422" y="2478700"/>
                  </a:cubicBezTo>
                  <a:cubicBezTo>
                    <a:pt x="2058231" y="2491679"/>
                    <a:pt x="2045252" y="2499464"/>
                    <a:pt x="2032276" y="2499464"/>
                  </a:cubicBezTo>
                  <a:cubicBezTo>
                    <a:pt x="2027086" y="2499464"/>
                    <a:pt x="2024489" y="2499464"/>
                    <a:pt x="2019297" y="2496870"/>
                  </a:cubicBezTo>
                  <a:cubicBezTo>
                    <a:pt x="2016703" y="2502061"/>
                    <a:pt x="2011512" y="2504654"/>
                    <a:pt x="2003725" y="2504654"/>
                  </a:cubicBezTo>
                  <a:cubicBezTo>
                    <a:pt x="1993343" y="2504654"/>
                    <a:pt x="1985557" y="2496870"/>
                    <a:pt x="1982960" y="2489082"/>
                  </a:cubicBezTo>
                  <a:cubicBezTo>
                    <a:pt x="1946624" y="2489082"/>
                    <a:pt x="1912884" y="2465724"/>
                    <a:pt x="1897310" y="2431981"/>
                  </a:cubicBezTo>
                  <a:cubicBezTo>
                    <a:pt x="1884332" y="2431981"/>
                    <a:pt x="1871355" y="2424196"/>
                    <a:pt x="1863568" y="2413814"/>
                  </a:cubicBezTo>
                  <a:cubicBezTo>
                    <a:pt x="1866164" y="2419005"/>
                    <a:pt x="1868759" y="2424196"/>
                    <a:pt x="1868759" y="2429387"/>
                  </a:cubicBezTo>
                  <a:cubicBezTo>
                    <a:pt x="1868759" y="2442363"/>
                    <a:pt x="1858377" y="2452745"/>
                    <a:pt x="1845400" y="2452745"/>
                  </a:cubicBezTo>
                  <a:cubicBezTo>
                    <a:pt x="1832422" y="2452745"/>
                    <a:pt x="1822039" y="2442363"/>
                    <a:pt x="1822039" y="2429387"/>
                  </a:cubicBezTo>
                  <a:cubicBezTo>
                    <a:pt x="1822039" y="2416408"/>
                    <a:pt x="1832422" y="2406026"/>
                    <a:pt x="1845400" y="2406026"/>
                  </a:cubicBezTo>
                  <a:cubicBezTo>
                    <a:pt x="1850592" y="2406026"/>
                    <a:pt x="1855783" y="2408623"/>
                    <a:pt x="1860974" y="2411217"/>
                  </a:cubicBezTo>
                  <a:cubicBezTo>
                    <a:pt x="1860974" y="2408623"/>
                    <a:pt x="1858377" y="2408623"/>
                    <a:pt x="1858377" y="2406026"/>
                  </a:cubicBezTo>
                  <a:cubicBezTo>
                    <a:pt x="1853185" y="2400835"/>
                    <a:pt x="1850592" y="2398241"/>
                    <a:pt x="1847994" y="2393050"/>
                  </a:cubicBezTo>
                  <a:lnTo>
                    <a:pt x="1845400" y="2393050"/>
                  </a:lnTo>
                  <a:cubicBezTo>
                    <a:pt x="1824637" y="2393050"/>
                    <a:pt x="1806467" y="2374880"/>
                    <a:pt x="1806467" y="2354116"/>
                  </a:cubicBezTo>
                  <a:cubicBezTo>
                    <a:pt x="1806467" y="2351522"/>
                    <a:pt x="1809064" y="2346331"/>
                    <a:pt x="1809064" y="2343734"/>
                  </a:cubicBezTo>
                  <a:lnTo>
                    <a:pt x="1803873" y="2343734"/>
                  </a:lnTo>
                  <a:cubicBezTo>
                    <a:pt x="1793491" y="2348925"/>
                    <a:pt x="1783109" y="2351522"/>
                    <a:pt x="1772727" y="2351522"/>
                  </a:cubicBezTo>
                  <a:cubicBezTo>
                    <a:pt x="1733793" y="2351522"/>
                    <a:pt x="1702647" y="2320376"/>
                    <a:pt x="1702647" y="2281443"/>
                  </a:cubicBezTo>
                  <a:cubicBezTo>
                    <a:pt x="1702647" y="2250296"/>
                    <a:pt x="1720817" y="2226938"/>
                    <a:pt x="1749366" y="2216556"/>
                  </a:cubicBezTo>
                  <a:cubicBezTo>
                    <a:pt x="1744175" y="2206174"/>
                    <a:pt x="1738983" y="2195793"/>
                    <a:pt x="1738983" y="2182813"/>
                  </a:cubicBezTo>
                  <a:lnTo>
                    <a:pt x="1738983" y="2177622"/>
                  </a:lnTo>
                  <a:cubicBezTo>
                    <a:pt x="1728602" y="2188004"/>
                    <a:pt x="1713028" y="2195793"/>
                    <a:pt x="1697456" y="2195793"/>
                  </a:cubicBezTo>
                  <a:cubicBezTo>
                    <a:pt x="1668907" y="2195793"/>
                    <a:pt x="1642952" y="2172432"/>
                    <a:pt x="1642952" y="2141285"/>
                  </a:cubicBezTo>
                  <a:cubicBezTo>
                    <a:pt x="1642952" y="2125712"/>
                    <a:pt x="1648142" y="2110139"/>
                    <a:pt x="1661119" y="2099757"/>
                  </a:cubicBezTo>
                  <a:cubicBezTo>
                    <a:pt x="1666310" y="2091972"/>
                    <a:pt x="1676692" y="2084184"/>
                    <a:pt x="1687073" y="2084184"/>
                  </a:cubicBezTo>
                  <a:cubicBezTo>
                    <a:pt x="1692265" y="2084184"/>
                    <a:pt x="1697456" y="2084184"/>
                    <a:pt x="1700053" y="2086781"/>
                  </a:cubicBezTo>
                  <a:cubicBezTo>
                    <a:pt x="1728602" y="2086781"/>
                    <a:pt x="1751963" y="2112737"/>
                    <a:pt x="1751963" y="2141285"/>
                  </a:cubicBezTo>
                  <a:lnTo>
                    <a:pt x="1751963" y="2146477"/>
                  </a:lnTo>
                  <a:cubicBezTo>
                    <a:pt x="1757153" y="2138691"/>
                    <a:pt x="1767536" y="2130903"/>
                    <a:pt x="1777918" y="2128309"/>
                  </a:cubicBezTo>
                  <a:cubicBezTo>
                    <a:pt x="1772727" y="2115331"/>
                    <a:pt x="1770129" y="2104948"/>
                    <a:pt x="1770129" y="2091972"/>
                  </a:cubicBezTo>
                  <a:cubicBezTo>
                    <a:pt x="1770129" y="2084184"/>
                    <a:pt x="1772727" y="2073802"/>
                    <a:pt x="1775321" y="2066017"/>
                  </a:cubicBezTo>
                  <a:cubicBezTo>
                    <a:pt x="1770129" y="2071208"/>
                    <a:pt x="1762344" y="2076399"/>
                    <a:pt x="1754557" y="2076399"/>
                  </a:cubicBezTo>
                  <a:cubicBezTo>
                    <a:pt x="1741581" y="2076399"/>
                    <a:pt x="1728602" y="2063421"/>
                    <a:pt x="1728602" y="2050444"/>
                  </a:cubicBezTo>
                  <a:cubicBezTo>
                    <a:pt x="1728602" y="2037466"/>
                    <a:pt x="1738983" y="2024489"/>
                    <a:pt x="1754557" y="2024489"/>
                  </a:cubicBezTo>
                  <a:cubicBezTo>
                    <a:pt x="1749366" y="2019298"/>
                    <a:pt x="1744175" y="2014107"/>
                    <a:pt x="1738983" y="2006320"/>
                  </a:cubicBezTo>
                  <a:cubicBezTo>
                    <a:pt x="1731198" y="2014107"/>
                    <a:pt x="1720817" y="2019298"/>
                    <a:pt x="1707838" y="2019298"/>
                  </a:cubicBezTo>
                  <a:cubicBezTo>
                    <a:pt x="1681883" y="2019298"/>
                    <a:pt x="1663716" y="1998534"/>
                    <a:pt x="1663716" y="1975173"/>
                  </a:cubicBezTo>
                  <a:cubicBezTo>
                    <a:pt x="1663716" y="1949219"/>
                    <a:pt x="1684480" y="1931051"/>
                    <a:pt x="1707838" y="1931051"/>
                  </a:cubicBezTo>
                  <a:cubicBezTo>
                    <a:pt x="1718220" y="1931051"/>
                    <a:pt x="1728602" y="1933645"/>
                    <a:pt x="1736389" y="1941433"/>
                  </a:cubicBezTo>
                  <a:cubicBezTo>
                    <a:pt x="1738983" y="1936242"/>
                    <a:pt x="1738983" y="1933645"/>
                    <a:pt x="1741581" y="1931051"/>
                  </a:cubicBezTo>
                  <a:lnTo>
                    <a:pt x="1741581" y="1925860"/>
                  </a:lnTo>
                  <a:cubicBezTo>
                    <a:pt x="1741581" y="1902499"/>
                    <a:pt x="1759748" y="1884332"/>
                    <a:pt x="1783109" y="1884332"/>
                  </a:cubicBezTo>
                  <a:lnTo>
                    <a:pt x="1785703" y="1884332"/>
                  </a:lnTo>
                  <a:cubicBezTo>
                    <a:pt x="1780512" y="1876544"/>
                    <a:pt x="1777918" y="1868759"/>
                    <a:pt x="1777918" y="1860971"/>
                  </a:cubicBezTo>
                  <a:cubicBezTo>
                    <a:pt x="1772727" y="1855780"/>
                    <a:pt x="1767536" y="1847995"/>
                    <a:pt x="1764938" y="1840208"/>
                  </a:cubicBezTo>
                  <a:cubicBezTo>
                    <a:pt x="1754557" y="1837614"/>
                    <a:pt x="1746772" y="1835016"/>
                    <a:pt x="1738983" y="1832422"/>
                  </a:cubicBezTo>
                  <a:cubicBezTo>
                    <a:pt x="1741581" y="1837614"/>
                    <a:pt x="1741581" y="1842804"/>
                    <a:pt x="1741581" y="1847995"/>
                  </a:cubicBezTo>
                  <a:cubicBezTo>
                    <a:pt x="1741581" y="1879141"/>
                    <a:pt x="1718220" y="1902499"/>
                    <a:pt x="1687073" y="1902499"/>
                  </a:cubicBezTo>
                  <a:cubicBezTo>
                    <a:pt x="1655927" y="1902499"/>
                    <a:pt x="1632570" y="1879141"/>
                    <a:pt x="1632570" y="1847995"/>
                  </a:cubicBezTo>
                  <a:cubicBezTo>
                    <a:pt x="1632570" y="1842804"/>
                    <a:pt x="1632570" y="1835016"/>
                    <a:pt x="1635164" y="1829825"/>
                  </a:cubicBezTo>
                  <a:cubicBezTo>
                    <a:pt x="1614400" y="1829825"/>
                    <a:pt x="1596232" y="1811658"/>
                    <a:pt x="1596232" y="1790894"/>
                  </a:cubicBezTo>
                  <a:cubicBezTo>
                    <a:pt x="1596232" y="1770130"/>
                    <a:pt x="1614400" y="1751960"/>
                    <a:pt x="1635164" y="1751960"/>
                  </a:cubicBezTo>
                  <a:cubicBezTo>
                    <a:pt x="1655927" y="1751960"/>
                    <a:pt x="1674098" y="1770130"/>
                    <a:pt x="1674098" y="1790894"/>
                  </a:cubicBezTo>
                  <a:lnTo>
                    <a:pt x="1674098" y="1796085"/>
                  </a:lnTo>
                  <a:cubicBezTo>
                    <a:pt x="1676692" y="1793489"/>
                    <a:pt x="1679288" y="1793489"/>
                    <a:pt x="1684480" y="1793489"/>
                  </a:cubicBezTo>
                  <a:cubicBezTo>
                    <a:pt x="1689671" y="1793489"/>
                    <a:pt x="1692265" y="1796085"/>
                    <a:pt x="1697456" y="1796085"/>
                  </a:cubicBezTo>
                  <a:cubicBezTo>
                    <a:pt x="1692265" y="1785704"/>
                    <a:pt x="1689671" y="1772724"/>
                    <a:pt x="1689671" y="1759748"/>
                  </a:cubicBezTo>
                  <a:cubicBezTo>
                    <a:pt x="1689671" y="1751960"/>
                    <a:pt x="1689671" y="1746769"/>
                    <a:pt x="1692265" y="1738984"/>
                  </a:cubicBezTo>
                  <a:lnTo>
                    <a:pt x="1689671" y="1738984"/>
                  </a:lnTo>
                  <a:cubicBezTo>
                    <a:pt x="1679288" y="1746769"/>
                    <a:pt x="1668907" y="1751960"/>
                    <a:pt x="1655927" y="1751960"/>
                  </a:cubicBezTo>
                  <a:cubicBezTo>
                    <a:pt x="1627379" y="1751960"/>
                    <a:pt x="1604017" y="1728603"/>
                    <a:pt x="1604017" y="1700051"/>
                  </a:cubicBezTo>
                  <a:cubicBezTo>
                    <a:pt x="1604017" y="1692265"/>
                    <a:pt x="1606615" y="1684477"/>
                    <a:pt x="1609209" y="1679287"/>
                  </a:cubicBezTo>
                  <a:cubicBezTo>
                    <a:pt x="1609209" y="1674096"/>
                    <a:pt x="1606615" y="1668904"/>
                    <a:pt x="1606615" y="1663713"/>
                  </a:cubicBezTo>
                  <a:cubicBezTo>
                    <a:pt x="1606615" y="1640356"/>
                    <a:pt x="1624782" y="1622186"/>
                    <a:pt x="1648142" y="1622186"/>
                  </a:cubicBezTo>
                  <a:cubicBezTo>
                    <a:pt x="1671501" y="1622186"/>
                    <a:pt x="1689671" y="1640356"/>
                    <a:pt x="1689671" y="1661119"/>
                  </a:cubicBezTo>
                  <a:cubicBezTo>
                    <a:pt x="1700053" y="1671502"/>
                    <a:pt x="1707838" y="1684477"/>
                    <a:pt x="1707838" y="1700051"/>
                  </a:cubicBezTo>
                  <a:lnTo>
                    <a:pt x="1707838" y="1707838"/>
                  </a:lnTo>
                  <a:cubicBezTo>
                    <a:pt x="1713028" y="1700051"/>
                    <a:pt x="1720817" y="1694859"/>
                    <a:pt x="1728602" y="1689668"/>
                  </a:cubicBezTo>
                  <a:lnTo>
                    <a:pt x="1728602" y="1684477"/>
                  </a:lnTo>
                  <a:cubicBezTo>
                    <a:pt x="1728602" y="1645547"/>
                    <a:pt x="1749366" y="1609209"/>
                    <a:pt x="1793491" y="1614401"/>
                  </a:cubicBezTo>
                  <a:cubicBezTo>
                    <a:pt x="1788299" y="1611803"/>
                    <a:pt x="1785703" y="1611803"/>
                    <a:pt x="1783109" y="1609209"/>
                  </a:cubicBezTo>
                  <a:cubicBezTo>
                    <a:pt x="1777918" y="1614401"/>
                    <a:pt x="1770129" y="1619591"/>
                    <a:pt x="1759748" y="1619591"/>
                  </a:cubicBezTo>
                  <a:cubicBezTo>
                    <a:pt x="1741581" y="1619591"/>
                    <a:pt x="1728602" y="1606612"/>
                    <a:pt x="1728602" y="1588446"/>
                  </a:cubicBezTo>
                  <a:cubicBezTo>
                    <a:pt x="1728602" y="1570276"/>
                    <a:pt x="1741581" y="1557300"/>
                    <a:pt x="1759748" y="1557300"/>
                  </a:cubicBezTo>
                  <a:cubicBezTo>
                    <a:pt x="1767536" y="1557300"/>
                    <a:pt x="1772727" y="1559893"/>
                    <a:pt x="1777918" y="1562491"/>
                  </a:cubicBezTo>
                  <a:cubicBezTo>
                    <a:pt x="1783109" y="1557300"/>
                    <a:pt x="1790894" y="1552108"/>
                    <a:pt x="1801276" y="1552108"/>
                  </a:cubicBezTo>
                  <a:cubicBezTo>
                    <a:pt x="1816849" y="1552108"/>
                    <a:pt x="1832422" y="1565085"/>
                    <a:pt x="1832422" y="1583254"/>
                  </a:cubicBezTo>
                  <a:cubicBezTo>
                    <a:pt x="1832422" y="1588446"/>
                    <a:pt x="1829828" y="1593636"/>
                    <a:pt x="1827231" y="1598827"/>
                  </a:cubicBezTo>
                  <a:cubicBezTo>
                    <a:pt x="1835019" y="1598827"/>
                    <a:pt x="1842804" y="1596231"/>
                    <a:pt x="1853185" y="1596231"/>
                  </a:cubicBezTo>
                  <a:cubicBezTo>
                    <a:pt x="1915478" y="1596231"/>
                    <a:pt x="1967388" y="1648141"/>
                    <a:pt x="1967388" y="1710432"/>
                  </a:cubicBezTo>
                  <a:cubicBezTo>
                    <a:pt x="1967388" y="1720814"/>
                    <a:pt x="1964794" y="1733793"/>
                    <a:pt x="1962196" y="1744175"/>
                  </a:cubicBezTo>
                  <a:cubicBezTo>
                    <a:pt x="1962196" y="1746769"/>
                    <a:pt x="1962196" y="1749366"/>
                    <a:pt x="1959603" y="1751960"/>
                  </a:cubicBezTo>
                  <a:cubicBezTo>
                    <a:pt x="1954411" y="1762343"/>
                    <a:pt x="1946624" y="1772724"/>
                    <a:pt x="1938839" y="1783107"/>
                  </a:cubicBezTo>
                  <a:cubicBezTo>
                    <a:pt x="1941433" y="1788298"/>
                    <a:pt x="1944030" y="1796085"/>
                    <a:pt x="1946624" y="1803870"/>
                  </a:cubicBezTo>
                  <a:cubicBezTo>
                    <a:pt x="1951815" y="1801276"/>
                    <a:pt x="1957005" y="1801276"/>
                    <a:pt x="1962196" y="1801276"/>
                  </a:cubicBezTo>
                  <a:cubicBezTo>
                    <a:pt x="1985557" y="1801276"/>
                    <a:pt x="2006321" y="1814253"/>
                    <a:pt x="2019297" y="1832422"/>
                  </a:cubicBezTo>
                  <a:cubicBezTo>
                    <a:pt x="2029680" y="1837614"/>
                    <a:pt x="2037467" y="1850589"/>
                    <a:pt x="2037467" y="1863569"/>
                  </a:cubicBezTo>
                  <a:cubicBezTo>
                    <a:pt x="2037467" y="1876544"/>
                    <a:pt x="2032276" y="1884332"/>
                    <a:pt x="2024489" y="1892117"/>
                  </a:cubicBezTo>
                  <a:cubicBezTo>
                    <a:pt x="2019297" y="1902499"/>
                    <a:pt x="2014106" y="1910287"/>
                    <a:pt x="2006321" y="1918072"/>
                  </a:cubicBezTo>
                  <a:cubicBezTo>
                    <a:pt x="2014106" y="1920670"/>
                    <a:pt x="2024489" y="1923264"/>
                    <a:pt x="2032276" y="1928455"/>
                  </a:cubicBezTo>
                  <a:cubicBezTo>
                    <a:pt x="2047850" y="1905096"/>
                    <a:pt x="2071207" y="1892117"/>
                    <a:pt x="2099759" y="1892117"/>
                  </a:cubicBezTo>
                  <a:cubicBezTo>
                    <a:pt x="2128308" y="1892117"/>
                    <a:pt x="2154263" y="1907690"/>
                    <a:pt x="2169837" y="1931051"/>
                  </a:cubicBezTo>
                  <a:lnTo>
                    <a:pt x="2169837" y="1923264"/>
                  </a:lnTo>
                  <a:cubicBezTo>
                    <a:pt x="2169837" y="1910287"/>
                    <a:pt x="2172433" y="1899905"/>
                    <a:pt x="2175027" y="1889524"/>
                  </a:cubicBezTo>
                  <a:cubicBezTo>
                    <a:pt x="2169837" y="1884332"/>
                    <a:pt x="2167242" y="1881735"/>
                    <a:pt x="2164646" y="1876544"/>
                  </a:cubicBezTo>
                  <a:cubicBezTo>
                    <a:pt x="2162052" y="1879141"/>
                    <a:pt x="2159455" y="1879141"/>
                    <a:pt x="2156861" y="1879141"/>
                  </a:cubicBezTo>
                  <a:cubicBezTo>
                    <a:pt x="2138691" y="1879141"/>
                    <a:pt x="2125715" y="1866163"/>
                    <a:pt x="2125715" y="1847995"/>
                  </a:cubicBezTo>
                  <a:cubicBezTo>
                    <a:pt x="2125715" y="1829825"/>
                    <a:pt x="2138691" y="1816849"/>
                    <a:pt x="2156861" y="1816849"/>
                  </a:cubicBezTo>
                  <a:cubicBezTo>
                    <a:pt x="2162052" y="1816849"/>
                    <a:pt x="2167242" y="1819443"/>
                    <a:pt x="2172433" y="1822040"/>
                  </a:cubicBezTo>
                  <a:cubicBezTo>
                    <a:pt x="2180218" y="1814253"/>
                    <a:pt x="2190601" y="1809061"/>
                    <a:pt x="2203579" y="1809061"/>
                  </a:cubicBezTo>
                  <a:cubicBezTo>
                    <a:pt x="2219153" y="1809061"/>
                    <a:pt x="2232128" y="1816849"/>
                    <a:pt x="2239917" y="1829825"/>
                  </a:cubicBezTo>
                  <a:cubicBezTo>
                    <a:pt x="2242511" y="1827231"/>
                    <a:pt x="2242511" y="1827231"/>
                    <a:pt x="2245108" y="1827231"/>
                  </a:cubicBezTo>
                  <a:cubicBezTo>
                    <a:pt x="2242511" y="1819443"/>
                    <a:pt x="2239917" y="1811658"/>
                    <a:pt x="2239917" y="1801276"/>
                  </a:cubicBezTo>
                  <a:lnTo>
                    <a:pt x="2239917" y="1798679"/>
                  </a:lnTo>
                  <a:cubicBezTo>
                    <a:pt x="2239917" y="1796085"/>
                    <a:pt x="2237319" y="1793489"/>
                    <a:pt x="2237319" y="1790894"/>
                  </a:cubicBezTo>
                  <a:cubicBezTo>
                    <a:pt x="2229534" y="1788298"/>
                    <a:pt x="2221747" y="1788298"/>
                    <a:pt x="2216556" y="1785704"/>
                  </a:cubicBezTo>
                  <a:cubicBezTo>
                    <a:pt x="2211364" y="1788298"/>
                    <a:pt x="2208771" y="1788298"/>
                    <a:pt x="2203579" y="1788298"/>
                  </a:cubicBezTo>
                  <a:cubicBezTo>
                    <a:pt x="2193197" y="1796085"/>
                    <a:pt x="2180218" y="1801276"/>
                    <a:pt x="2164646" y="1801276"/>
                  </a:cubicBezTo>
                  <a:cubicBezTo>
                    <a:pt x="2128308" y="1801276"/>
                    <a:pt x="2097162" y="1770130"/>
                    <a:pt x="2097162" y="1733793"/>
                  </a:cubicBezTo>
                  <a:cubicBezTo>
                    <a:pt x="2081590" y="1733793"/>
                    <a:pt x="2071207" y="1720814"/>
                    <a:pt x="2071207" y="1707838"/>
                  </a:cubicBezTo>
                  <a:cubicBezTo>
                    <a:pt x="2071207" y="1697457"/>
                    <a:pt x="2078996" y="1687074"/>
                    <a:pt x="2086781" y="1684477"/>
                  </a:cubicBezTo>
                  <a:cubicBezTo>
                    <a:pt x="2084186" y="1681883"/>
                    <a:pt x="2084186" y="1676692"/>
                    <a:pt x="2084186" y="1671502"/>
                  </a:cubicBezTo>
                  <a:cubicBezTo>
                    <a:pt x="2084186" y="1640356"/>
                    <a:pt x="2110142" y="1614401"/>
                    <a:pt x="2141287" y="1614401"/>
                  </a:cubicBezTo>
                  <a:cubicBezTo>
                    <a:pt x="2151669" y="1614401"/>
                    <a:pt x="2162052" y="1619591"/>
                    <a:pt x="2172433" y="1624782"/>
                  </a:cubicBezTo>
                  <a:cubicBezTo>
                    <a:pt x="2172433" y="1622186"/>
                    <a:pt x="2175027" y="1622186"/>
                    <a:pt x="2177624" y="1622186"/>
                  </a:cubicBezTo>
                  <a:cubicBezTo>
                    <a:pt x="2180218" y="1609209"/>
                    <a:pt x="2188007" y="1601421"/>
                    <a:pt x="2200982" y="1601421"/>
                  </a:cubicBezTo>
                  <a:cubicBezTo>
                    <a:pt x="2211364" y="1601421"/>
                    <a:pt x="2219153" y="1606612"/>
                    <a:pt x="2224343" y="1616995"/>
                  </a:cubicBezTo>
                  <a:cubicBezTo>
                    <a:pt x="2229534" y="1614401"/>
                    <a:pt x="2234725" y="1614401"/>
                    <a:pt x="2239917" y="1614401"/>
                  </a:cubicBezTo>
                  <a:lnTo>
                    <a:pt x="2250298" y="1614401"/>
                  </a:lnTo>
                  <a:cubicBezTo>
                    <a:pt x="2245108" y="1604018"/>
                    <a:pt x="2242511" y="1593636"/>
                    <a:pt x="2242511" y="1583254"/>
                  </a:cubicBezTo>
                  <a:cubicBezTo>
                    <a:pt x="2242511" y="1580657"/>
                    <a:pt x="2245108" y="1575466"/>
                    <a:pt x="2245108" y="1570276"/>
                  </a:cubicBezTo>
                  <a:cubicBezTo>
                    <a:pt x="2239917" y="1572872"/>
                    <a:pt x="2234725" y="1572872"/>
                    <a:pt x="2229534" y="1572872"/>
                  </a:cubicBezTo>
                  <a:cubicBezTo>
                    <a:pt x="2200982" y="1572872"/>
                    <a:pt x="2180218" y="1549511"/>
                    <a:pt x="2180218" y="1523556"/>
                  </a:cubicBezTo>
                  <a:cubicBezTo>
                    <a:pt x="2180218" y="1495007"/>
                    <a:pt x="2203579" y="1474244"/>
                    <a:pt x="2229534" y="1474244"/>
                  </a:cubicBezTo>
                  <a:cubicBezTo>
                    <a:pt x="2258083" y="1474244"/>
                    <a:pt x="2278848" y="1497601"/>
                    <a:pt x="2278848" y="1523556"/>
                  </a:cubicBezTo>
                  <a:lnTo>
                    <a:pt x="2278848" y="1528747"/>
                  </a:lnTo>
                  <a:cubicBezTo>
                    <a:pt x="2281444" y="1528747"/>
                    <a:pt x="2281444" y="1526153"/>
                    <a:pt x="2284038" y="1526153"/>
                  </a:cubicBezTo>
                  <a:cubicBezTo>
                    <a:pt x="2294420" y="1515771"/>
                    <a:pt x="2309993" y="1507984"/>
                    <a:pt x="2325567" y="1507984"/>
                  </a:cubicBezTo>
                  <a:lnTo>
                    <a:pt x="2335948" y="1507984"/>
                  </a:lnTo>
                  <a:lnTo>
                    <a:pt x="2335948" y="1502792"/>
                  </a:lnTo>
                  <a:cubicBezTo>
                    <a:pt x="2335948" y="1476837"/>
                    <a:pt x="2356713" y="1456074"/>
                    <a:pt x="2382668" y="1456074"/>
                  </a:cubicBezTo>
                  <a:cubicBezTo>
                    <a:pt x="2408623" y="1456074"/>
                    <a:pt x="2429386" y="1476837"/>
                    <a:pt x="2429386" y="1502792"/>
                  </a:cubicBezTo>
                  <a:cubicBezTo>
                    <a:pt x="2429386" y="1510580"/>
                    <a:pt x="2426792" y="1518365"/>
                    <a:pt x="2424195" y="1526153"/>
                  </a:cubicBezTo>
                  <a:cubicBezTo>
                    <a:pt x="2431983" y="1518365"/>
                    <a:pt x="2442365" y="1515771"/>
                    <a:pt x="2455341" y="1515771"/>
                  </a:cubicBezTo>
                  <a:cubicBezTo>
                    <a:pt x="2489085" y="1515771"/>
                    <a:pt x="2515039" y="1541726"/>
                    <a:pt x="2515039" y="1575466"/>
                  </a:cubicBezTo>
                  <a:lnTo>
                    <a:pt x="2511342" y="1594473"/>
                  </a:lnTo>
                  <a:lnTo>
                    <a:pt x="2518931" y="1576766"/>
                  </a:lnTo>
                  <a:cubicBezTo>
                    <a:pt x="2526068" y="1569629"/>
                    <a:pt x="2535801" y="1565087"/>
                    <a:pt x="2546183" y="1565087"/>
                  </a:cubicBezTo>
                  <a:cubicBezTo>
                    <a:pt x="2566947" y="1565087"/>
                    <a:pt x="2585117" y="1583254"/>
                    <a:pt x="2585117" y="1604018"/>
                  </a:cubicBezTo>
                  <a:cubicBezTo>
                    <a:pt x="2585117" y="1624782"/>
                    <a:pt x="2566947" y="1642952"/>
                    <a:pt x="2546183" y="1642952"/>
                  </a:cubicBezTo>
                  <a:cubicBezTo>
                    <a:pt x="2522825" y="1642952"/>
                    <a:pt x="2507252" y="1624782"/>
                    <a:pt x="2507252" y="1604018"/>
                  </a:cubicBezTo>
                  <a:lnTo>
                    <a:pt x="2507465" y="1603522"/>
                  </a:lnTo>
                  <a:lnTo>
                    <a:pt x="2497844" y="1617969"/>
                  </a:lnTo>
                  <a:cubicBezTo>
                    <a:pt x="2487138" y="1628676"/>
                    <a:pt x="2472213" y="1635164"/>
                    <a:pt x="2455341" y="1635164"/>
                  </a:cubicBezTo>
                  <a:cubicBezTo>
                    <a:pt x="2421601" y="1635164"/>
                    <a:pt x="2395646" y="1609209"/>
                    <a:pt x="2395646" y="1575466"/>
                  </a:cubicBezTo>
                  <a:cubicBezTo>
                    <a:pt x="2395646" y="1565085"/>
                    <a:pt x="2400837" y="1554702"/>
                    <a:pt x="2406029" y="1544320"/>
                  </a:cubicBezTo>
                  <a:cubicBezTo>
                    <a:pt x="2398240" y="1546917"/>
                    <a:pt x="2390455" y="1549511"/>
                    <a:pt x="2382668" y="1549511"/>
                  </a:cubicBezTo>
                  <a:lnTo>
                    <a:pt x="2380074" y="1549511"/>
                  </a:lnTo>
                  <a:lnTo>
                    <a:pt x="2380074" y="1559893"/>
                  </a:lnTo>
                  <a:cubicBezTo>
                    <a:pt x="2380074" y="1575466"/>
                    <a:pt x="2372285" y="1588446"/>
                    <a:pt x="2361904" y="1598827"/>
                  </a:cubicBezTo>
                  <a:cubicBezTo>
                    <a:pt x="2354119" y="1622186"/>
                    <a:pt x="2333354" y="1637758"/>
                    <a:pt x="2307399" y="1640356"/>
                  </a:cubicBezTo>
                  <a:cubicBezTo>
                    <a:pt x="2309993" y="1645547"/>
                    <a:pt x="2315184" y="1653332"/>
                    <a:pt x="2317781" y="1658522"/>
                  </a:cubicBezTo>
                  <a:cubicBezTo>
                    <a:pt x="2320375" y="1661119"/>
                    <a:pt x="2320375" y="1661119"/>
                    <a:pt x="2322973" y="1661119"/>
                  </a:cubicBezTo>
                  <a:cubicBezTo>
                    <a:pt x="2335948" y="1642949"/>
                    <a:pt x="2356713" y="1629973"/>
                    <a:pt x="2382668" y="1629973"/>
                  </a:cubicBezTo>
                  <a:cubicBezTo>
                    <a:pt x="2408623" y="1629973"/>
                    <a:pt x="2431983" y="1642949"/>
                    <a:pt x="2444959" y="1663713"/>
                  </a:cubicBezTo>
                  <a:cubicBezTo>
                    <a:pt x="2450150" y="1653332"/>
                    <a:pt x="2460532" y="1648141"/>
                    <a:pt x="2470915" y="1648141"/>
                  </a:cubicBezTo>
                  <a:cubicBezTo>
                    <a:pt x="2489085" y="1648141"/>
                    <a:pt x="2504657" y="1663713"/>
                    <a:pt x="2504657" y="1681883"/>
                  </a:cubicBezTo>
                  <a:cubicBezTo>
                    <a:pt x="2507251" y="1679287"/>
                    <a:pt x="2512442" y="1679287"/>
                    <a:pt x="2517633" y="1679287"/>
                  </a:cubicBezTo>
                  <a:lnTo>
                    <a:pt x="2520230" y="1679287"/>
                  </a:lnTo>
                  <a:cubicBezTo>
                    <a:pt x="2535803" y="1668904"/>
                    <a:pt x="2553970" y="1663713"/>
                    <a:pt x="2574735" y="1663713"/>
                  </a:cubicBezTo>
                  <a:lnTo>
                    <a:pt x="2579926" y="1663713"/>
                  </a:lnTo>
                  <a:cubicBezTo>
                    <a:pt x="2577331" y="1661119"/>
                    <a:pt x="2577331" y="1658522"/>
                    <a:pt x="2577331" y="1655928"/>
                  </a:cubicBezTo>
                  <a:cubicBezTo>
                    <a:pt x="2577331" y="1640356"/>
                    <a:pt x="2590307" y="1624782"/>
                    <a:pt x="2608477" y="1624782"/>
                  </a:cubicBezTo>
                  <a:cubicBezTo>
                    <a:pt x="2618859" y="1624782"/>
                    <a:pt x="2629241" y="1629973"/>
                    <a:pt x="2634432" y="1637758"/>
                  </a:cubicBezTo>
                  <a:lnTo>
                    <a:pt x="2634432" y="1629973"/>
                  </a:lnTo>
                  <a:cubicBezTo>
                    <a:pt x="2621453" y="1627376"/>
                    <a:pt x="2613668" y="1619591"/>
                    <a:pt x="2611071" y="1609209"/>
                  </a:cubicBezTo>
                  <a:cubicBezTo>
                    <a:pt x="2600689" y="1604018"/>
                    <a:pt x="2595498" y="1596231"/>
                    <a:pt x="2595498" y="1585848"/>
                  </a:cubicBezTo>
                  <a:cubicBezTo>
                    <a:pt x="2595498" y="1572872"/>
                    <a:pt x="2605881" y="1562491"/>
                    <a:pt x="2616262" y="1559893"/>
                  </a:cubicBezTo>
                  <a:cubicBezTo>
                    <a:pt x="2611071" y="1554702"/>
                    <a:pt x="2608477" y="1549511"/>
                    <a:pt x="2608477" y="1544320"/>
                  </a:cubicBezTo>
                  <a:cubicBezTo>
                    <a:pt x="2608477" y="1539130"/>
                    <a:pt x="2608477" y="1536535"/>
                    <a:pt x="2611071" y="1533939"/>
                  </a:cubicBezTo>
                  <a:lnTo>
                    <a:pt x="2605881" y="1528747"/>
                  </a:lnTo>
                  <a:cubicBezTo>
                    <a:pt x="2600689" y="1528747"/>
                    <a:pt x="2595498" y="1531345"/>
                    <a:pt x="2590307" y="1531345"/>
                  </a:cubicBezTo>
                  <a:lnTo>
                    <a:pt x="2587713" y="1531345"/>
                  </a:lnTo>
                  <a:lnTo>
                    <a:pt x="2587713" y="1536535"/>
                  </a:lnTo>
                  <a:cubicBezTo>
                    <a:pt x="2587713" y="1544320"/>
                    <a:pt x="2579926" y="1552108"/>
                    <a:pt x="2572141" y="1552108"/>
                  </a:cubicBezTo>
                  <a:cubicBezTo>
                    <a:pt x="2564352" y="1552108"/>
                    <a:pt x="2556567" y="1544320"/>
                    <a:pt x="2556567" y="1536535"/>
                  </a:cubicBezTo>
                  <a:cubicBezTo>
                    <a:pt x="2556567" y="1531345"/>
                    <a:pt x="2559161" y="1526153"/>
                    <a:pt x="2564352" y="1523556"/>
                  </a:cubicBezTo>
                  <a:cubicBezTo>
                    <a:pt x="2559161" y="1518365"/>
                    <a:pt x="2556567" y="1513175"/>
                    <a:pt x="2553970" y="1507984"/>
                  </a:cubicBezTo>
                  <a:cubicBezTo>
                    <a:pt x="2553970" y="1526153"/>
                    <a:pt x="2538397" y="1541726"/>
                    <a:pt x="2520230" y="1541726"/>
                  </a:cubicBezTo>
                  <a:cubicBezTo>
                    <a:pt x="2502060" y="1541726"/>
                    <a:pt x="2486487" y="1526153"/>
                    <a:pt x="2486487" y="1507984"/>
                  </a:cubicBezTo>
                  <a:cubicBezTo>
                    <a:pt x="2486487" y="1489816"/>
                    <a:pt x="2502060" y="1474244"/>
                    <a:pt x="2520230" y="1474244"/>
                  </a:cubicBezTo>
                  <a:cubicBezTo>
                    <a:pt x="2533206" y="1474244"/>
                    <a:pt x="2546186" y="1482029"/>
                    <a:pt x="2551376" y="1495007"/>
                  </a:cubicBezTo>
                  <a:lnTo>
                    <a:pt x="2551376" y="1492410"/>
                  </a:lnTo>
                  <a:cubicBezTo>
                    <a:pt x="2551376" y="1476837"/>
                    <a:pt x="2559161" y="1463861"/>
                    <a:pt x="2572141" y="1458670"/>
                  </a:cubicBezTo>
                  <a:cubicBezTo>
                    <a:pt x="2569543" y="1456074"/>
                    <a:pt x="2569543" y="1450883"/>
                    <a:pt x="2569543" y="1448289"/>
                  </a:cubicBezTo>
                  <a:cubicBezTo>
                    <a:pt x="2569543" y="1430119"/>
                    <a:pt x="2579926" y="1414545"/>
                    <a:pt x="2598095" y="1411951"/>
                  </a:cubicBezTo>
                  <a:cubicBezTo>
                    <a:pt x="2587713" y="1411951"/>
                    <a:pt x="2577331" y="1409354"/>
                    <a:pt x="2566949" y="1404164"/>
                  </a:cubicBezTo>
                  <a:cubicBezTo>
                    <a:pt x="2566949" y="1435310"/>
                    <a:pt x="2540995" y="1458670"/>
                    <a:pt x="2512442" y="1458670"/>
                  </a:cubicBezTo>
                  <a:cubicBezTo>
                    <a:pt x="2499466" y="1458670"/>
                    <a:pt x="2486487" y="1453480"/>
                    <a:pt x="2476105" y="1443097"/>
                  </a:cubicBezTo>
                  <a:cubicBezTo>
                    <a:pt x="2473511" y="1443097"/>
                    <a:pt x="2473511" y="1445691"/>
                    <a:pt x="2470915" y="1445691"/>
                  </a:cubicBezTo>
                  <a:cubicBezTo>
                    <a:pt x="2465724" y="1456074"/>
                    <a:pt x="2455341" y="1463861"/>
                    <a:pt x="2442365" y="1463861"/>
                  </a:cubicBezTo>
                  <a:cubicBezTo>
                    <a:pt x="2426792" y="1463861"/>
                    <a:pt x="2411219" y="1450883"/>
                    <a:pt x="2411219" y="1432715"/>
                  </a:cubicBezTo>
                  <a:lnTo>
                    <a:pt x="2411219" y="1430119"/>
                  </a:lnTo>
                  <a:cubicBezTo>
                    <a:pt x="2406029" y="1424928"/>
                    <a:pt x="2400837" y="1417142"/>
                    <a:pt x="2400837" y="1406760"/>
                  </a:cubicBezTo>
                  <a:cubicBezTo>
                    <a:pt x="2400837" y="1398973"/>
                    <a:pt x="2403431" y="1391188"/>
                    <a:pt x="2408623" y="1385996"/>
                  </a:cubicBezTo>
                  <a:cubicBezTo>
                    <a:pt x="2403431" y="1388590"/>
                    <a:pt x="2395646" y="1391188"/>
                    <a:pt x="2387859" y="1391188"/>
                  </a:cubicBezTo>
                  <a:cubicBezTo>
                    <a:pt x="2359309" y="1391188"/>
                    <a:pt x="2338545" y="1367827"/>
                    <a:pt x="2338545" y="1341872"/>
                  </a:cubicBezTo>
                  <a:cubicBezTo>
                    <a:pt x="2338545" y="1328895"/>
                    <a:pt x="2341139" y="1318514"/>
                    <a:pt x="2348927" y="1310725"/>
                  </a:cubicBezTo>
                  <a:lnTo>
                    <a:pt x="2348927" y="1308132"/>
                  </a:lnTo>
                  <a:cubicBezTo>
                    <a:pt x="2348927" y="1284771"/>
                    <a:pt x="2359309" y="1266603"/>
                    <a:pt x="2372285" y="1253624"/>
                  </a:cubicBezTo>
                  <a:lnTo>
                    <a:pt x="2372285" y="1245839"/>
                  </a:lnTo>
                  <a:cubicBezTo>
                    <a:pt x="2372285" y="1235457"/>
                    <a:pt x="2377476" y="1225076"/>
                    <a:pt x="2385264" y="1219884"/>
                  </a:cubicBezTo>
                  <a:cubicBezTo>
                    <a:pt x="2382668" y="1217287"/>
                    <a:pt x="2380074" y="1214693"/>
                    <a:pt x="2380074" y="1212097"/>
                  </a:cubicBezTo>
                  <a:cubicBezTo>
                    <a:pt x="2374883" y="1214693"/>
                    <a:pt x="2369691" y="1214693"/>
                    <a:pt x="2364500" y="1214693"/>
                  </a:cubicBezTo>
                  <a:cubicBezTo>
                    <a:pt x="2356713" y="1214693"/>
                    <a:pt x="2348927" y="1212097"/>
                    <a:pt x="2341139" y="1209502"/>
                  </a:cubicBezTo>
                  <a:cubicBezTo>
                    <a:pt x="2341139" y="1219884"/>
                    <a:pt x="2330758" y="1230267"/>
                    <a:pt x="2317781" y="1230267"/>
                  </a:cubicBezTo>
                  <a:cubicBezTo>
                    <a:pt x="2304803" y="1230267"/>
                    <a:pt x="2294420" y="1219884"/>
                    <a:pt x="2294420" y="1206906"/>
                  </a:cubicBezTo>
                  <a:cubicBezTo>
                    <a:pt x="2294420" y="1193930"/>
                    <a:pt x="2304803" y="1186142"/>
                    <a:pt x="2315184" y="1183548"/>
                  </a:cubicBezTo>
                  <a:cubicBezTo>
                    <a:pt x="2312590" y="1178358"/>
                    <a:pt x="2309993" y="1170569"/>
                    <a:pt x="2309993" y="1162784"/>
                  </a:cubicBezTo>
                  <a:cubicBezTo>
                    <a:pt x="2304803" y="1178358"/>
                    <a:pt x="2289229" y="1188739"/>
                    <a:pt x="2273657" y="1188739"/>
                  </a:cubicBezTo>
                  <a:cubicBezTo>
                    <a:pt x="2252893" y="1188739"/>
                    <a:pt x="2237319" y="1173167"/>
                    <a:pt x="2237319" y="1152402"/>
                  </a:cubicBezTo>
                  <a:cubicBezTo>
                    <a:pt x="2237319" y="1147212"/>
                    <a:pt x="2237319" y="1144614"/>
                    <a:pt x="2239917" y="1139423"/>
                  </a:cubicBezTo>
                  <a:cubicBezTo>
                    <a:pt x="2229534" y="1126447"/>
                    <a:pt x="2224343" y="1110874"/>
                    <a:pt x="2224343" y="1095302"/>
                  </a:cubicBezTo>
                  <a:cubicBezTo>
                    <a:pt x="2224343" y="1077131"/>
                    <a:pt x="2229534" y="1064156"/>
                    <a:pt x="2239917" y="1051176"/>
                  </a:cubicBezTo>
                  <a:lnTo>
                    <a:pt x="2239917" y="1045986"/>
                  </a:lnTo>
                  <a:cubicBezTo>
                    <a:pt x="2239917" y="1022627"/>
                    <a:pt x="2258083" y="1004458"/>
                    <a:pt x="2281444" y="1004458"/>
                  </a:cubicBezTo>
                  <a:cubicBezTo>
                    <a:pt x="2299612" y="1004458"/>
                    <a:pt x="2315184" y="1014840"/>
                    <a:pt x="2320375" y="1030412"/>
                  </a:cubicBezTo>
                  <a:cubicBezTo>
                    <a:pt x="2333354" y="1035603"/>
                    <a:pt x="2343736" y="1045986"/>
                    <a:pt x="2351521" y="1058964"/>
                  </a:cubicBezTo>
                  <a:cubicBezTo>
                    <a:pt x="2348927" y="1051176"/>
                    <a:pt x="2348927" y="1043391"/>
                    <a:pt x="2348927" y="1035603"/>
                  </a:cubicBezTo>
                  <a:cubicBezTo>
                    <a:pt x="2348927" y="983694"/>
                    <a:pt x="2390455" y="942165"/>
                    <a:pt x="2442365" y="942165"/>
                  </a:cubicBezTo>
                  <a:cubicBezTo>
                    <a:pt x="2468320" y="942165"/>
                    <a:pt x="2491679" y="952547"/>
                    <a:pt x="2509848" y="970717"/>
                  </a:cubicBezTo>
                  <a:cubicBezTo>
                    <a:pt x="2509848" y="960336"/>
                    <a:pt x="2515039" y="952547"/>
                    <a:pt x="2520230" y="947356"/>
                  </a:cubicBezTo>
                  <a:cubicBezTo>
                    <a:pt x="2502060" y="942165"/>
                    <a:pt x="2489085" y="926592"/>
                    <a:pt x="2489085" y="905829"/>
                  </a:cubicBezTo>
                  <a:lnTo>
                    <a:pt x="2489085" y="900638"/>
                  </a:lnTo>
                  <a:cubicBezTo>
                    <a:pt x="2476105" y="890255"/>
                    <a:pt x="2468320" y="874683"/>
                    <a:pt x="2468320" y="856515"/>
                  </a:cubicBezTo>
                  <a:cubicBezTo>
                    <a:pt x="2468320" y="848728"/>
                    <a:pt x="2468320" y="840943"/>
                    <a:pt x="2470915" y="835752"/>
                  </a:cubicBezTo>
                  <a:lnTo>
                    <a:pt x="2470915" y="830560"/>
                  </a:lnTo>
                  <a:lnTo>
                    <a:pt x="2470915" y="827963"/>
                  </a:lnTo>
                  <a:cubicBezTo>
                    <a:pt x="2455341" y="814988"/>
                    <a:pt x="2444959" y="802008"/>
                    <a:pt x="2439769" y="783842"/>
                  </a:cubicBezTo>
                  <a:lnTo>
                    <a:pt x="2437175" y="783842"/>
                  </a:lnTo>
                  <a:cubicBezTo>
                    <a:pt x="2434577" y="783842"/>
                    <a:pt x="2434577" y="786435"/>
                    <a:pt x="2431983" y="786435"/>
                  </a:cubicBezTo>
                  <a:cubicBezTo>
                    <a:pt x="2419004" y="822773"/>
                    <a:pt x="2382668" y="848728"/>
                    <a:pt x="2341139" y="848728"/>
                  </a:cubicBezTo>
                  <a:cubicBezTo>
                    <a:pt x="2333354" y="848728"/>
                    <a:pt x="2325567" y="848728"/>
                    <a:pt x="2317781" y="846134"/>
                  </a:cubicBezTo>
                  <a:cubicBezTo>
                    <a:pt x="2309993" y="848728"/>
                    <a:pt x="2302208" y="851324"/>
                    <a:pt x="2291827" y="851324"/>
                  </a:cubicBezTo>
                  <a:cubicBezTo>
                    <a:pt x="2250298" y="851324"/>
                    <a:pt x="2216556" y="817581"/>
                    <a:pt x="2216556" y="776053"/>
                  </a:cubicBezTo>
                  <a:cubicBezTo>
                    <a:pt x="2216556" y="752696"/>
                    <a:pt x="2229534" y="729334"/>
                    <a:pt x="2247702" y="716358"/>
                  </a:cubicBezTo>
                  <a:cubicBezTo>
                    <a:pt x="2255489" y="692997"/>
                    <a:pt x="2271063" y="677425"/>
                    <a:pt x="2289229" y="664448"/>
                  </a:cubicBezTo>
                  <a:lnTo>
                    <a:pt x="2289229" y="659257"/>
                  </a:lnTo>
                  <a:cubicBezTo>
                    <a:pt x="2289229" y="651469"/>
                    <a:pt x="2291827" y="641087"/>
                    <a:pt x="2297018" y="633302"/>
                  </a:cubicBezTo>
                  <a:cubicBezTo>
                    <a:pt x="2273657" y="615132"/>
                    <a:pt x="2258083" y="586583"/>
                    <a:pt x="2258083" y="552840"/>
                  </a:cubicBezTo>
                  <a:lnTo>
                    <a:pt x="2258083" y="545056"/>
                  </a:lnTo>
                  <a:cubicBezTo>
                    <a:pt x="2252893" y="547650"/>
                    <a:pt x="2247702" y="547650"/>
                    <a:pt x="2242511" y="547650"/>
                  </a:cubicBezTo>
                  <a:cubicBezTo>
                    <a:pt x="2219153" y="547650"/>
                    <a:pt x="2200982" y="529482"/>
                    <a:pt x="2200982" y="506121"/>
                  </a:cubicBezTo>
                  <a:cubicBezTo>
                    <a:pt x="2200982" y="482763"/>
                    <a:pt x="2219153" y="464594"/>
                    <a:pt x="2242511" y="464594"/>
                  </a:cubicBezTo>
                  <a:cubicBezTo>
                    <a:pt x="2258083" y="464594"/>
                    <a:pt x="2271063" y="474975"/>
                    <a:pt x="2278848" y="487955"/>
                  </a:cubicBezTo>
                  <a:cubicBezTo>
                    <a:pt x="2299612" y="461999"/>
                    <a:pt x="2330758" y="446426"/>
                    <a:pt x="2364500" y="446426"/>
                  </a:cubicBezTo>
                  <a:cubicBezTo>
                    <a:pt x="2385264" y="446426"/>
                    <a:pt x="2403431" y="451617"/>
                    <a:pt x="2419004" y="461999"/>
                  </a:cubicBezTo>
                  <a:cubicBezTo>
                    <a:pt x="2416410" y="456809"/>
                    <a:pt x="2416410" y="451617"/>
                    <a:pt x="2416410" y="446426"/>
                  </a:cubicBezTo>
                  <a:cubicBezTo>
                    <a:pt x="2416410" y="430853"/>
                    <a:pt x="2421601" y="412684"/>
                    <a:pt x="2429386" y="399707"/>
                  </a:cubicBezTo>
                  <a:lnTo>
                    <a:pt x="2421601" y="399707"/>
                  </a:lnTo>
                  <a:cubicBezTo>
                    <a:pt x="2395646" y="399707"/>
                    <a:pt x="2372285" y="384134"/>
                    <a:pt x="2361904" y="363370"/>
                  </a:cubicBezTo>
                  <a:cubicBezTo>
                    <a:pt x="2351521" y="373752"/>
                    <a:pt x="2335948" y="381538"/>
                    <a:pt x="2320375" y="381538"/>
                  </a:cubicBezTo>
                  <a:cubicBezTo>
                    <a:pt x="2286635" y="381538"/>
                    <a:pt x="2260680" y="355583"/>
                    <a:pt x="2260680" y="321843"/>
                  </a:cubicBezTo>
                  <a:cubicBezTo>
                    <a:pt x="2260680" y="288099"/>
                    <a:pt x="2289229" y="262144"/>
                    <a:pt x="2320375" y="262144"/>
                  </a:cubicBezTo>
                  <a:cubicBezTo>
                    <a:pt x="2341139" y="262144"/>
                    <a:pt x="2359309" y="272527"/>
                    <a:pt x="2369691" y="290697"/>
                  </a:cubicBezTo>
                  <a:cubicBezTo>
                    <a:pt x="2380074" y="277717"/>
                    <a:pt x="2398240" y="267335"/>
                    <a:pt x="2419004" y="267335"/>
                  </a:cubicBezTo>
                  <a:cubicBezTo>
                    <a:pt x="2424195" y="267335"/>
                    <a:pt x="2426792" y="269933"/>
                    <a:pt x="2431983" y="269933"/>
                  </a:cubicBezTo>
                  <a:cubicBezTo>
                    <a:pt x="2411219" y="256953"/>
                    <a:pt x="2398240" y="233595"/>
                    <a:pt x="2398240" y="207640"/>
                  </a:cubicBezTo>
                  <a:cubicBezTo>
                    <a:pt x="2398240" y="199852"/>
                    <a:pt x="2398240" y="192067"/>
                    <a:pt x="2400837" y="184279"/>
                  </a:cubicBezTo>
                  <a:cubicBezTo>
                    <a:pt x="2390455" y="192067"/>
                    <a:pt x="2377476" y="197258"/>
                    <a:pt x="2364500" y="197258"/>
                  </a:cubicBezTo>
                  <a:cubicBezTo>
                    <a:pt x="2333354" y="197258"/>
                    <a:pt x="2307399" y="171303"/>
                    <a:pt x="2307399" y="140157"/>
                  </a:cubicBezTo>
                  <a:cubicBezTo>
                    <a:pt x="2307399" y="109011"/>
                    <a:pt x="2333354" y="83056"/>
                    <a:pt x="2364500" y="83056"/>
                  </a:cubicBezTo>
                  <a:cubicBezTo>
                    <a:pt x="2395646" y="83056"/>
                    <a:pt x="2421601" y="109011"/>
                    <a:pt x="2421601" y="140157"/>
                  </a:cubicBezTo>
                  <a:lnTo>
                    <a:pt x="2421601" y="150539"/>
                  </a:lnTo>
                  <a:cubicBezTo>
                    <a:pt x="2437175" y="134966"/>
                    <a:pt x="2455341" y="127178"/>
                    <a:pt x="2476105" y="127178"/>
                  </a:cubicBezTo>
                  <a:cubicBezTo>
                    <a:pt x="2499466" y="127178"/>
                    <a:pt x="2522825" y="137561"/>
                    <a:pt x="2535803" y="155731"/>
                  </a:cubicBezTo>
                  <a:cubicBezTo>
                    <a:pt x="2540995" y="145348"/>
                    <a:pt x="2551376" y="140157"/>
                    <a:pt x="2564352" y="140157"/>
                  </a:cubicBezTo>
                  <a:cubicBezTo>
                    <a:pt x="2585116" y="140157"/>
                    <a:pt x="2600689" y="155731"/>
                    <a:pt x="2600689" y="176494"/>
                  </a:cubicBezTo>
                  <a:cubicBezTo>
                    <a:pt x="2600689" y="197258"/>
                    <a:pt x="2585116" y="212832"/>
                    <a:pt x="2564352" y="212832"/>
                  </a:cubicBezTo>
                  <a:cubicBezTo>
                    <a:pt x="2559161" y="212832"/>
                    <a:pt x="2556567" y="212832"/>
                    <a:pt x="2551376" y="210234"/>
                  </a:cubicBezTo>
                  <a:cubicBezTo>
                    <a:pt x="2546186" y="246572"/>
                    <a:pt x="2515039" y="275123"/>
                    <a:pt x="2476105" y="275123"/>
                  </a:cubicBezTo>
                  <a:cubicBezTo>
                    <a:pt x="2470915" y="275123"/>
                    <a:pt x="2463130" y="275123"/>
                    <a:pt x="2457939" y="272527"/>
                  </a:cubicBezTo>
                  <a:cubicBezTo>
                    <a:pt x="2465724" y="280314"/>
                    <a:pt x="2473511" y="288099"/>
                    <a:pt x="2478702" y="298481"/>
                  </a:cubicBezTo>
                  <a:cubicBezTo>
                    <a:pt x="2483893" y="290697"/>
                    <a:pt x="2491679" y="285505"/>
                    <a:pt x="2499466" y="285505"/>
                  </a:cubicBezTo>
                  <a:cubicBezTo>
                    <a:pt x="2515039" y="285505"/>
                    <a:pt x="2525421" y="295887"/>
                    <a:pt x="2525421" y="311460"/>
                  </a:cubicBezTo>
                  <a:cubicBezTo>
                    <a:pt x="2525421" y="327032"/>
                    <a:pt x="2512442" y="337415"/>
                    <a:pt x="2499466" y="337415"/>
                  </a:cubicBezTo>
                  <a:cubicBezTo>
                    <a:pt x="2494275" y="337415"/>
                    <a:pt x="2489085" y="334818"/>
                    <a:pt x="2483893" y="332224"/>
                  </a:cubicBezTo>
                  <a:cubicBezTo>
                    <a:pt x="2483893" y="340009"/>
                    <a:pt x="2483893" y="345200"/>
                    <a:pt x="2481296" y="350392"/>
                  </a:cubicBezTo>
                  <a:cubicBezTo>
                    <a:pt x="2486487" y="350392"/>
                    <a:pt x="2494275" y="347797"/>
                    <a:pt x="2499466" y="347797"/>
                  </a:cubicBezTo>
                  <a:cubicBezTo>
                    <a:pt x="2504657" y="345200"/>
                    <a:pt x="2509848" y="342606"/>
                    <a:pt x="2515039" y="342606"/>
                  </a:cubicBezTo>
                  <a:cubicBezTo>
                    <a:pt x="2522825" y="342606"/>
                    <a:pt x="2528015" y="345200"/>
                    <a:pt x="2533206" y="350392"/>
                  </a:cubicBezTo>
                  <a:cubicBezTo>
                    <a:pt x="2574735" y="360773"/>
                    <a:pt x="2605881" y="399707"/>
                    <a:pt x="2605881" y="443829"/>
                  </a:cubicBezTo>
                  <a:cubicBezTo>
                    <a:pt x="2605881" y="461999"/>
                    <a:pt x="2600689" y="480166"/>
                    <a:pt x="2590307" y="495740"/>
                  </a:cubicBezTo>
                  <a:cubicBezTo>
                    <a:pt x="2598095" y="503527"/>
                    <a:pt x="2600689" y="511313"/>
                    <a:pt x="2600689" y="519100"/>
                  </a:cubicBezTo>
                  <a:cubicBezTo>
                    <a:pt x="2600689" y="537267"/>
                    <a:pt x="2587713" y="550246"/>
                    <a:pt x="2569543" y="550246"/>
                  </a:cubicBezTo>
                  <a:cubicBezTo>
                    <a:pt x="2559161" y="550246"/>
                    <a:pt x="2548780" y="542458"/>
                    <a:pt x="2543588" y="534673"/>
                  </a:cubicBezTo>
                  <a:cubicBezTo>
                    <a:pt x="2535803" y="537267"/>
                    <a:pt x="2528015" y="539864"/>
                    <a:pt x="2517633" y="539864"/>
                  </a:cubicBezTo>
                  <a:cubicBezTo>
                    <a:pt x="2538397" y="550246"/>
                    <a:pt x="2551376" y="568414"/>
                    <a:pt x="2553970" y="589177"/>
                  </a:cubicBezTo>
                  <a:cubicBezTo>
                    <a:pt x="2561758" y="589177"/>
                    <a:pt x="2569543" y="591774"/>
                    <a:pt x="2574735" y="596966"/>
                  </a:cubicBezTo>
                  <a:cubicBezTo>
                    <a:pt x="2577331" y="586583"/>
                    <a:pt x="2582522" y="578795"/>
                    <a:pt x="2590307" y="573605"/>
                  </a:cubicBezTo>
                  <a:cubicBezTo>
                    <a:pt x="2590307" y="571011"/>
                    <a:pt x="2587713" y="568414"/>
                    <a:pt x="2587713" y="563222"/>
                  </a:cubicBezTo>
                  <a:cubicBezTo>
                    <a:pt x="2587713" y="550246"/>
                    <a:pt x="2598095" y="539864"/>
                    <a:pt x="2611071" y="539864"/>
                  </a:cubicBezTo>
                  <a:cubicBezTo>
                    <a:pt x="2618859" y="539864"/>
                    <a:pt x="2624051" y="542458"/>
                    <a:pt x="2629241" y="547650"/>
                  </a:cubicBezTo>
                  <a:cubicBezTo>
                    <a:pt x="2631836" y="545056"/>
                    <a:pt x="2637026" y="545056"/>
                    <a:pt x="2642217" y="545056"/>
                  </a:cubicBezTo>
                  <a:cubicBezTo>
                    <a:pt x="2639623" y="539864"/>
                    <a:pt x="2637026" y="532076"/>
                    <a:pt x="2637026" y="524291"/>
                  </a:cubicBezTo>
                  <a:cubicBezTo>
                    <a:pt x="2637026" y="503527"/>
                    <a:pt x="2647408" y="482763"/>
                    <a:pt x="2662981" y="472381"/>
                  </a:cubicBezTo>
                  <a:cubicBezTo>
                    <a:pt x="2652599" y="469785"/>
                    <a:pt x="2644814" y="461999"/>
                    <a:pt x="2644814" y="451617"/>
                  </a:cubicBezTo>
                  <a:cubicBezTo>
                    <a:pt x="2644814" y="441235"/>
                    <a:pt x="2655197" y="430853"/>
                    <a:pt x="2665578" y="430853"/>
                  </a:cubicBezTo>
                  <a:cubicBezTo>
                    <a:pt x="2675960" y="430853"/>
                    <a:pt x="2686342" y="441235"/>
                    <a:pt x="2686342" y="451617"/>
                  </a:cubicBezTo>
                  <a:cubicBezTo>
                    <a:pt x="2686342" y="454211"/>
                    <a:pt x="2683745" y="459402"/>
                    <a:pt x="2681151" y="461999"/>
                  </a:cubicBezTo>
                  <a:cubicBezTo>
                    <a:pt x="2686342" y="459402"/>
                    <a:pt x="2694127" y="459402"/>
                    <a:pt x="2699318" y="459402"/>
                  </a:cubicBezTo>
                  <a:cubicBezTo>
                    <a:pt x="2709700" y="459402"/>
                    <a:pt x="2720082" y="461999"/>
                    <a:pt x="2730464" y="467190"/>
                  </a:cubicBezTo>
                  <a:cubicBezTo>
                    <a:pt x="2746037" y="456809"/>
                    <a:pt x="2764206" y="451617"/>
                    <a:pt x="2784971" y="451617"/>
                  </a:cubicBezTo>
                  <a:cubicBezTo>
                    <a:pt x="2790162" y="451617"/>
                    <a:pt x="2792756" y="454211"/>
                    <a:pt x="2797948" y="454211"/>
                  </a:cubicBezTo>
                  <a:cubicBezTo>
                    <a:pt x="2797948" y="446426"/>
                    <a:pt x="2803138" y="438639"/>
                    <a:pt x="2808329" y="430853"/>
                  </a:cubicBezTo>
                  <a:cubicBezTo>
                    <a:pt x="2805735" y="428256"/>
                    <a:pt x="2805735" y="425662"/>
                    <a:pt x="2805735" y="423065"/>
                  </a:cubicBezTo>
                  <a:cubicBezTo>
                    <a:pt x="2805735" y="407493"/>
                    <a:pt x="2818711" y="397110"/>
                    <a:pt x="2831690" y="397110"/>
                  </a:cubicBezTo>
                  <a:cubicBezTo>
                    <a:pt x="2839475" y="397110"/>
                    <a:pt x="2844666" y="399707"/>
                    <a:pt x="2849857" y="404898"/>
                  </a:cubicBezTo>
                  <a:lnTo>
                    <a:pt x="2857645" y="404898"/>
                  </a:lnTo>
                  <a:cubicBezTo>
                    <a:pt x="2870622" y="404898"/>
                    <a:pt x="2882302" y="408792"/>
                    <a:pt x="2892035" y="415281"/>
                  </a:cubicBezTo>
                  <a:lnTo>
                    <a:pt x="2894424" y="418010"/>
                  </a:lnTo>
                  <a:lnTo>
                    <a:pt x="2902662" y="406731"/>
                  </a:lnTo>
                  <a:lnTo>
                    <a:pt x="2916378" y="399479"/>
                  </a:lnTo>
                  <a:lnTo>
                    <a:pt x="2910527" y="394840"/>
                  </a:lnTo>
                  <a:cubicBezTo>
                    <a:pt x="2908256" y="391271"/>
                    <a:pt x="2906959" y="386728"/>
                    <a:pt x="2906959" y="381538"/>
                  </a:cubicBezTo>
                  <a:cubicBezTo>
                    <a:pt x="2906959" y="368561"/>
                    <a:pt x="2917340" y="358179"/>
                    <a:pt x="2930318" y="358179"/>
                  </a:cubicBezTo>
                  <a:cubicBezTo>
                    <a:pt x="2943295" y="358179"/>
                    <a:pt x="2951083" y="365964"/>
                    <a:pt x="2953677" y="376346"/>
                  </a:cubicBezTo>
                  <a:cubicBezTo>
                    <a:pt x="2956273" y="371155"/>
                    <a:pt x="2961465" y="365964"/>
                    <a:pt x="2966656" y="363370"/>
                  </a:cubicBezTo>
                  <a:cubicBezTo>
                    <a:pt x="2956273" y="358179"/>
                    <a:pt x="2948486" y="350392"/>
                    <a:pt x="2943295" y="342606"/>
                  </a:cubicBezTo>
                  <a:cubicBezTo>
                    <a:pt x="2935510" y="340009"/>
                    <a:pt x="2930318" y="340009"/>
                    <a:pt x="2925128" y="337415"/>
                  </a:cubicBezTo>
                  <a:cubicBezTo>
                    <a:pt x="2912149" y="360773"/>
                    <a:pt x="2886194" y="378944"/>
                    <a:pt x="2857645" y="378944"/>
                  </a:cubicBezTo>
                  <a:cubicBezTo>
                    <a:pt x="2818711" y="378944"/>
                    <a:pt x="2787565" y="350392"/>
                    <a:pt x="2784971" y="314054"/>
                  </a:cubicBezTo>
                  <a:cubicBezTo>
                    <a:pt x="2777183" y="308863"/>
                    <a:pt x="2769398" y="301078"/>
                    <a:pt x="2769398" y="290697"/>
                  </a:cubicBezTo>
                  <a:lnTo>
                    <a:pt x="2769398" y="285505"/>
                  </a:lnTo>
                  <a:cubicBezTo>
                    <a:pt x="2764206" y="285505"/>
                    <a:pt x="2756419" y="282908"/>
                    <a:pt x="2751228" y="280314"/>
                  </a:cubicBezTo>
                  <a:cubicBezTo>
                    <a:pt x="2748634" y="303673"/>
                    <a:pt x="2727870" y="321843"/>
                    <a:pt x="2704509" y="321843"/>
                  </a:cubicBezTo>
                  <a:lnTo>
                    <a:pt x="2701915" y="321843"/>
                  </a:lnTo>
                  <a:cubicBezTo>
                    <a:pt x="2701915" y="329628"/>
                    <a:pt x="2699318" y="334818"/>
                    <a:pt x="2696724" y="342606"/>
                  </a:cubicBezTo>
                  <a:cubicBezTo>
                    <a:pt x="2701915" y="342606"/>
                    <a:pt x="2707107" y="340009"/>
                    <a:pt x="2712297" y="340009"/>
                  </a:cubicBezTo>
                  <a:cubicBezTo>
                    <a:pt x="2733061" y="340009"/>
                    <a:pt x="2748634" y="355583"/>
                    <a:pt x="2748634" y="376346"/>
                  </a:cubicBezTo>
                  <a:cubicBezTo>
                    <a:pt x="2748634" y="397110"/>
                    <a:pt x="2733061" y="412684"/>
                    <a:pt x="2712297" y="412684"/>
                  </a:cubicBezTo>
                  <a:cubicBezTo>
                    <a:pt x="2691533" y="412684"/>
                    <a:pt x="2675960" y="397110"/>
                    <a:pt x="2675960" y="376346"/>
                  </a:cubicBezTo>
                  <a:cubicBezTo>
                    <a:pt x="2675960" y="371155"/>
                    <a:pt x="2678554" y="365964"/>
                    <a:pt x="2678554" y="363370"/>
                  </a:cubicBezTo>
                  <a:cubicBezTo>
                    <a:pt x="2675960" y="365964"/>
                    <a:pt x="2670769" y="365964"/>
                    <a:pt x="2668172" y="368561"/>
                  </a:cubicBezTo>
                  <a:cubicBezTo>
                    <a:pt x="2670769" y="371155"/>
                    <a:pt x="2670769" y="376346"/>
                    <a:pt x="2670769" y="378944"/>
                  </a:cubicBezTo>
                  <a:cubicBezTo>
                    <a:pt x="2670769" y="394516"/>
                    <a:pt x="2657791" y="407493"/>
                    <a:pt x="2642217" y="407493"/>
                  </a:cubicBezTo>
                  <a:cubicBezTo>
                    <a:pt x="2626644" y="407493"/>
                    <a:pt x="2613668" y="394516"/>
                    <a:pt x="2613668" y="378944"/>
                  </a:cubicBezTo>
                  <a:cubicBezTo>
                    <a:pt x="2613668" y="373752"/>
                    <a:pt x="2616262" y="368561"/>
                    <a:pt x="2618859" y="363370"/>
                  </a:cubicBezTo>
                  <a:cubicBezTo>
                    <a:pt x="2600689" y="352989"/>
                    <a:pt x="2590307" y="334818"/>
                    <a:pt x="2590307" y="314054"/>
                  </a:cubicBezTo>
                  <a:cubicBezTo>
                    <a:pt x="2590307" y="282908"/>
                    <a:pt x="2616262" y="256953"/>
                    <a:pt x="2647408" y="256953"/>
                  </a:cubicBezTo>
                  <a:lnTo>
                    <a:pt x="2650005" y="256953"/>
                  </a:lnTo>
                  <a:cubicBezTo>
                    <a:pt x="2647408" y="251762"/>
                    <a:pt x="2647408" y="243977"/>
                    <a:pt x="2647408" y="238787"/>
                  </a:cubicBezTo>
                  <a:cubicBezTo>
                    <a:pt x="2647408" y="225807"/>
                    <a:pt x="2652599" y="215426"/>
                    <a:pt x="2660387" y="207640"/>
                  </a:cubicBezTo>
                  <a:cubicBezTo>
                    <a:pt x="2660387" y="205043"/>
                    <a:pt x="2657791" y="202449"/>
                    <a:pt x="2655197" y="199852"/>
                  </a:cubicBezTo>
                  <a:cubicBezTo>
                    <a:pt x="2637026" y="194662"/>
                    <a:pt x="2624051" y="179088"/>
                    <a:pt x="2624051" y="158324"/>
                  </a:cubicBezTo>
                  <a:cubicBezTo>
                    <a:pt x="2624051" y="137561"/>
                    <a:pt x="2642217" y="119393"/>
                    <a:pt x="2662981" y="116796"/>
                  </a:cubicBezTo>
                  <a:cubicBezTo>
                    <a:pt x="2668172" y="111606"/>
                    <a:pt x="2673363" y="106415"/>
                    <a:pt x="2681151" y="103820"/>
                  </a:cubicBezTo>
                  <a:cubicBezTo>
                    <a:pt x="2678554" y="98629"/>
                    <a:pt x="2675960" y="93438"/>
                    <a:pt x="2675960" y="88247"/>
                  </a:cubicBezTo>
                  <a:cubicBezTo>
                    <a:pt x="2670769" y="90841"/>
                    <a:pt x="2668172" y="90841"/>
                    <a:pt x="2662981" y="90841"/>
                  </a:cubicBezTo>
                  <a:cubicBezTo>
                    <a:pt x="2652599" y="90841"/>
                    <a:pt x="2644814" y="85650"/>
                    <a:pt x="2639623" y="80460"/>
                  </a:cubicBezTo>
                  <a:cubicBezTo>
                    <a:pt x="2634432" y="83056"/>
                    <a:pt x="2629241" y="83056"/>
                    <a:pt x="2624051" y="83056"/>
                  </a:cubicBezTo>
                  <a:cubicBezTo>
                    <a:pt x="2600689" y="83056"/>
                    <a:pt x="2582522" y="64886"/>
                    <a:pt x="2582522" y="41529"/>
                  </a:cubicBezTo>
                  <a:cubicBezTo>
                    <a:pt x="2582522" y="18167"/>
                    <a:pt x="2600689" y="0"/>
                    <a:pt x="26240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18">
              <a:extLst>
                <a:ext uri="{FF2B5EF4-FFF2-40B4-BE49-F238E27FC236}">
                  <a16:creationId xmlns:a16="http://schemas.microsoft.com/office/drawing/2014/main" id="{F478AEFF-458B-4E64-8AEC-09E23E6A4942}"/>
                </a:ext>
              </a:extLst>
            </p:cNvPr>
            <p:cNvSpPr/>
            <p:nvPr/>
          </p:nvSpPr>
          <p:spPr>
            <a:xfrm>
              <a:off x="6555321" y="3807262"/>
              <a:ext cx="103820" cy="10382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aphic 166">
              <a:extLst>
                <a:ext uri="{FF2B5EF4-FFF2-40B4-BE49-F238E27FC236}">
                  <a16:creationId xmlns:a16="http://schemas.microsoft.com/office/drawing/2014/main" id="{CCFE84D5-B93B-4BA4-AEF1-2EB1E45A91DA}"/>
                </a:ext>
              </a:extLst>
            </p:cNvPr>
            <p:cNvGrpSpPr/>
            <p:nvPr/>
          </p:nvGrpSpPr>
          <p:grpSpPr>
            <a:xfrm>
              <a:off x="5484649" y="4499458"/>
              <a:ext cx="3978955" cy="836004"/>
              <a:chOff x="4305300" y="3052762"/>
              <a:chExt cx="3581400" cy="752475"/>
            </a:xfrm>
            <a:solidFill>
              <a:schemeClr val="accent2"/>
            </a:solidFill>
          </p:grpSpPr>
          <p:sp>
            <p:nvSpPr>
              <p:cNvPr id="21" name="Freeform: Shape 13">
                <a:extLst>
                  <a:ext uri="{FF2B5EF4-FFF2-40B4-BE49-F238E27FC236}">
                    <a16:creationId xmlns:a16="http://schemas.microsoft.com/office/drawing/2014/main" id="{23BBFD04-AE9F-4B3B-8975-481DB841943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4">
                <a:extLst>
                  <a:ext uri="{FF2B5EF4-FFF2-40B4-BE49-F238E27FC236}">
                    <a16:creationId xmlns:a16="http://schemas.microsoft.com/office/drawing/2014/main" id="{E3F84BE4-6E90-4407-AC5B-7FBC954A14A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5">
                <a:extLst>
                  <a:ext uri="{FF2B5EF4-FFF2-40B4-BE49-F238E27FC236}">
                    <a16:creationId xmlns:a16="http://schemas.microsoft.com/office/drawing/2014/main" id="{19314E93-5887-49E3-AF41-B32E08E11261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6">
                <a:extLst>
                  <a:ext uri="{FF2B5EF4-FFF2-40B4-BE49-F238E27FC236}">
                    <a16:creationId xmlns:a16="http://schemas.microsoft.com/office/drawing/2014/main" id="{36E1E170-DF80-483F-B375-6DA8E9344BA3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7">
                <a:extLst>
                  <a:ext uri="{FF2B5EF4-FFF2-40B4-BE49-F238E27FC236}">
                    <a16:creationId xmlns:a16="http://schemas.microsoft.com/office/drawing/2014/main" id="{EBCEBA17-B8D1-4DE4-BA84-D2E571F4F5B7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8">
                <a:extLst>
                  <a:ext uri="{FF2B5EF4-FFF2-40B4-BE49-F238E27FC236}">
                    <a16:creationId xmlns:a16="http://schemas.microsoft.com/office/drawing/2014/main" id="{68431177-9C6A-4ED0-8F50-6EE8AB87CB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9">
                <a:extLst>
                  <a:ext uri="{FF2B5EF4-FFF2-40B4-BE49-F238E27FC236}">
                    <a16:creationId xmlns:a16="http://schemas.microsoft.com/office/drawing/2014/main" id="{26A01012-E94F-48B2-A05B-EDCE351DA369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0">
                <a:extLst>
                  <a:ext uri="{FF2B5EF4-FFF2-40B4-BE49-F238E27FC236}">
                    <a16:creationId xmlns:a16="http://schemas.microsoft.com/office/drawing/2014/main" id="{0294C658-70FC-49EB-8394-5BF846D58DD6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1">
                <a:extLst>
                  <a:ext uri="{FF2B5EF4-FFF2-40B4-BE49-F238E27FC236}">
                    <a16:creationId xmlns:a16="http://schemas.microsoft.com/office/drawing/2014/main" id="{45B3A285-1664-4A5A-99B1-7C5EB877DD6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2">
                <a:extLst>
                  <a:ext uri="{FF2B5EF4-FFF2-40B4-BE49-F238E27FC236}">
                    <a16:creationId xmlns:a16="http://schemas.microsoft.com/office/drawing/2014/main" id="{60621C34-E35D-4ADB-B032-E9AA44073C24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23">
                <a:extLst>
                  <a:ext uri="{FF2B5EF4-FFF2-40B4-BE49-F238E27FC236}">
                    <a16:creationId xmlns:a16="http://schemas.microsoft.com/office/drawing/2014/main" id="{581327A4-F520-482D-90DE-B43800028D07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24">
                <a:extLst>
                  <a:ext uri="{FF2B5EF4-FFF2-40B4-BE49-F238E27FC236}">
                    <a16:creationId xmlns:a16="http://schemas.microsoft.com/office/drawing/2014/main" id="{492761ED-2E08-418A-BBAF-D5F2F25041CE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25">
                <a:extLst>
                  <a:ext uri="{FF2B5EF4-FFF2-40B4-BE49-F238E27FC236}">
                    <a16:creationId xmlns:a16="http://schemas.microsoft.com/office/drawing/2014/main" id="{2BB9AAAD-E614-4B6B-A7EB-542D1719230C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26">
                <a:extLst>
                  <a:ext uri="{FF2B5EF4-FFF2-40B4-BE49-F238E27FC236}">
                    <a16:creationId xmlns:a16="http://schemas.microsoft.com/office/drawing/2014/main" id="{CFC62BB8-FB18-4F7E-AA1A-F63C958213AC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27">
                <a:extLst>
                  <a:ext uri="{FF2B5EF4-FFF2-40B4-BE49-F238E27FC236}">
                    <a16:creationId xmlns:a16="http://schemas.microsoft.com/office/drawing/2014/main" id="{D14B5BAF-43A6-49D4-9DE0-94E7AA4A44D4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28">
                <a:extLst>
                  <a:ext uri="{FF2B5EF4-FFF2-40B4-BE49-F238E27FC236}">
                    <a16:creationId xmlns:a16="http://schemas.microsoft.com/office/drawing/2014/main" id="{555AF7CC-3E4C-4744-AA58-2AB8980CF15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29">
                <a:extLst>
                  <a:ext uri="{FF2B5EF4-FFF2-40B4-BE49-F238E27FC236}">
                    <a16:creationId xmlns:a16="http://schemas.microsoft.com/office/drawing/2014/main" id="{D4C1B6B4-236E-4F9D-AFE4-8D97AE9067EE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0">
                <a:extLst>
                  <a:ext uri="{FF2B5EF4-FFF2-40B4-BE49-F238E27FC236}">
                    <a16:creationId xmlns:a16="http://schemas.microsoft.com/office/drawing/2014/main" id="{D0494E7A-5755-4F0C-91FC-FD64052E227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1">
                <a:extLst>
                  <a:ext uri="{FF2B5EF4-FFF2-40B4-BE49-F238E27FC236}">
                    <a16:creationId xmlns:a16="http://schemas.microsoft.com/office/drawing/2014/main" id="{6F821CA6-37F6-4621-9A13-6AFFDE11960F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2">
                <a:extLst>
                  <a:ext uri="{FF2B5EF4-FFF2-40B4-BE49-F238E27FC236}">
                    <a16:creationId xmlns:a16="http://schemas.microsoft.com/office/drawing/2014/main" id="{8CEE5E31-AADE-40EA-993F-B6AE209895E7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289">
              <a:extLst>
                <a:ext uri="{FF2B5EF4-FFF2-40B4-BE49-F238E27FC236}">
                  <a16:creationId xmlns:a16="http://schemas.microsoft.com/office/drawing/2014/main" id="{E3A0EE49-41C2-413F-B16C-81534B2F1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2526" y="1645241"/>
              <a:ext cx="2813958" cy="4676774"/>
            </a:xfrm>
            <a:custGeom>
              <a:avLst/>
              <a:gdLst>
                <a:gd name="connsiteX0" fmla="*/ 2220518 w 2573171"/>
                <a:gd name="connsiteY0" fmla="*/ 30 h 4276588"/>
                <a:gd name="connsiteX1" fmla="*/ 2402923 w 2573171"/>
                <a:gd name="connsiteY1" fmla="*/ 9690 h 4276588"/>
                <a:gd name="connsiteX2" fmla="*/ 2573171 w 2573171"/>
                <a:gd name="connsiteY2" fmla="*/ 39369 h 4276588"/>
                <a:gd name="connsiteX3" fmla="*/ 2573171 w 2573171"/>
                <a:gd name="connsiteY3" fmla="*/ 4146982 h 4276588"/>
                <a:gd name="connsiteX4" fmla="*/ 2491486 w 2573171"/>
                <a:gd name="connsiteY4" fmla="*/ 4180895 h 4276588"/>
                <a:gd name="connsiteX5" fmla="*/ 1592006 w 2573171"/>
                <a:gd name="connsiteY5" fmla="*/ 4235058 h 4276588"/>
                <a:gd name="connsiteX6" fmla="*/ 812443 w 2573171"/>
                <a:gd name="connsiteY6" fmla="*/ 3783085 h 4276588"/>
                <a:gd name="connsiteX7" fmla="*/ 718293 w 2573171"/>
                <a:gd name="connsiteY7" fmla="*/ 3673991 h 4276588"/>
                <a:gd name="connsiteX8" fmla="*/ 709064 w 2573171"/>
                <a:gd name="connsiteY8" fmla="*/ 3743287 h 4276588"/>
                <a:gd name="connsiteX9" fmla="*/ 706996 w 2573171"/>
                <a:gd name="connsiteY9" fmla="*/ 3742771 h 4276588"/>
                <a:gd name="connsiteX10" fmla="*/ 665660 w 2573171"/>
                <a:gd name="connsiteY10" fmla="*/ 3723628 h 4276588"/>
                <a:gd name="connsiteX11" fmla="*/ 624322 w 2573171"/>
                <a:gd name="connsiteY11" fmla="*/ 3701542 h 4276588"/>
                <a:gd name="connsiteX12" fmla="*/ 588688 w 2573171"/>
                <a:gd name="connsiteY12" fmla="*/ 3675038 h 4276588"/>
                <a:gd name="connsiteX13" fmla="*/ 551629 w 2573171"/>
                <a:gd name="connsiteY13" fmla="*/ 3642645 h 4276588"/>
                <a:gd name="connsiteX14" fmla="*/ 523119 w 2573171"/>
                <a:gd name="connsiteY14" fmla="*/ 3608780 h 4276588"/>
                <a:gd name="connsiteX15" fmla="*/ 503163 w 2573171"/>
                <a:gd name="connsiteY15" fmla="*/ 3566081 h 4276588"/>
                <a:gd name="connsiteX16" fmla="*/ 487484 w 2573171"/>
                <a:gd name="connsiteY16" fmla="*/ 3517489 h 4276588"/>
                <a:gd name="connsiteX17" fmla="*/ 481783 w 2573171"/>
                <a:gd name="connsiteY17" fmla="*/ 3464484 h 4276588"/>
                <a:gd name="connsiteX18" fmla="*/ 487484 w 2573171"/>
                <a:gd name="connsiteY18" fmla="*/ 3405586 h 4276588"/>
                <a:gd name="connsiteX19" fmla="*/ 494612 w 2573171"/>
                <a:gd name="connsiteY19" fmla="*/ 3364357 h 4276588"/>
                <a:gd name="connsiteX20" fmla="*/ 499977 w 2573171"/>
                <a:gd name="connsiteY20" fmla="*/ 3339815 h 4276588"/>
                <a:gd name="connsiteX21" fmla="*/ 492110 w 2573171"/>
                <a:gd name="connsiteY21" fmla="*/ 3325862 h 4276588"/>
                <a:gd name="connsiteX22" fmla="*/ 272564 w 2573171"/>
                <a:gd name="connsiteY22" fmla="*/ 2569952 h 4276588"/>
                <a:gd name="connsiteX23" fmla="*/ 264000 w 2573171"/>
                <a:gd name="connsiteY23" fmla="*/ 2439649 h 4276588"/>
                <a:gd name="connsiteX24" fmla="*/ 230915 w 2573171"/>
                <a:gd name="connsiteY24" fmla="*/ 2427901 h 4276588"/>
                <a:gd name="connsiteX25" fmla="*/ 183875 w 2573171"/>
                <a:gd name="connsiteY25" fmla="*/ 2411703 h 4276588"/>
                <a:gd name="connsiteX26" fmla="*/ 136838 w 2573171"/>
                <a:gd name="connsiteY26" fmla="*/ 2395507 h 4276588"/>
                <a:gd name="connsiteX27" fmla="*/ 92651 w 2573171"/>
                <a:gd name="connsiteY27" fmla="*/ 2376366 h 4276588"/>
                <a:gd name="connsiteX28" fmla="*/ 57018 w 2573171"/>
                <a:gd name="connsiteY28" fmla="*/ 2355751 h 4276588"/>
                <a:gd name="connsiteX29" fmla="*/ 25657 w 2573171"/>
                <a:gd name="connsiteY29" fmla="*/ 2326304 h 4276588"/>
                <a:gd name="connsiteX30" fmla="*/ 7128 w 2573171"/>
                <a:gd name="connsiteY30" fmla="*/ 2290965 h 4276588"/>
                <a:gd name="connsiteX31" fmla="*/ 0 w 2573171"/>
                <a:gd name="connsiteY31" fmla="*/ 2254154 h 4276588"/>
                <a:gd name="connsiteX32" fmla="*/ 5703 w 2573171"/>
                <a:gd name="connsiteY32" fmla="*/ 2218817 h 4276588"/>
                <a:gd name="connsiteX33" fmla="*/ 18530 w 2573171"/>
                <a:gd name="connsiteY33" fmla="*/ 2186423 h 4276588"/>
                <a:gd name="connsiteX34" fmla="*/ 38486 w 2573171"/>
                <a:gd name="connsiteY34" fmla="*/ 2159919 h 4276588"/>
                <a:gd name="connsiteX35" fmla="*/ 62717 w 2573171"/>
                <a:gd name="connsiteY35" fmla="*/ 2133416 h 4276588"/>
                <a:gd name="connsiteX36" fmla="*/ 85523 w 2573171"/>
                <a:gd name="connsiteY36" fmla="*/ 2111330 h 4276588"/>
                <a:gd name="connsiteX37" fmla="*/ 104055 w 2573171"/>
                <a:gd name="connsiteY37" fmla="*/ 2093661 h 4276588"/>
                <a:gd name="connsiteX38" fmla="*/ 158220 w 2573171"/>
                <a:gd name="connsiteY38" fmla="*/ 2028875 h 4276588"/>
                <a:gd name="connsiteX39" fmla="*/ 215235 w 2573171"/>
                <a:gd name="connsiteY39" fmla="*/ 1969978 h 4276588"/>
                <a:gd name="connsiteX40" fmla="*/ 272251 w 2573171"/>
                <a:gd name="connsiteY40" fmla="*/ 1911081 h 4276588"/>
                <a:gd name="connsiteX41" fmla="*/ 296508 w 2573171"/>
                <a:gd name="connsiteY41" fmla="*/ 1882067 h 4276588"/>
                <a:gd name="connsiteX42" fmla="*/ 327525 w 2573171"/>
                <a:gd name="connsiteY42" fmla="*/ 1721004 h 4276588"/>
                <a:gd name="connsiteX43" fmla="*/ 463426 w 2573171"/>
                <a:gd name="connsiteY43" fmla="*/ 1306911 h 4276588"/>
                <a:gd name="connsiteX44" fmla="*/ 488916 w 2573171"/>
                <a:gd name="connsiteY44" fmla="*/ 1253511 h 4276588"/>
                <a:gd name="connsiteX45" fmla="*/ 490337 w 2573171"/>
                <a:gd name="connsiteY45" fmla="*/ 1214627 h 4276588"/>
                <a:gd name="connsiteX46" fmla="*/ 497464 w 2573171"/>
                <a:gd name="connsiteY46" fmla="*/ 1132171 h 4276588"/>
                <a:gd name="connsiteX47" fmla="*/ 577284 w 2573171"/>
                <a:gd name="connsiteY47" fmla="*/ 792042 h 4276588"/>
                <a:gd name="connsiteX48" fmla="*/ 627174 w 2573171"/>
                <a:gd name="connsiteY48" fmla="*/ 668359 h 4276588"/>
                <a:gd name="connsiteX49" fmla="*/ 687040 w 2573171"/>
                <a:gd name="connsiteY49" fmla="*/ 553511 h 4276588"/>
                <a:gd name="connsiteX50" fmla="*/ 756884 w 2573171"/>
                <a:gd name="connsiteY50" fmla="*/ 446024 h 4276588"/>
                <a:gd name="connsiteX51" fmla="*/ 836706 w 2573171"/>
                <a:gd name="connsiteY51" fmla="*/ 344427 h 4276588"/>
                <a:gd name="connsiteX52" fmla="*/ 925082 w 2573171"/>
                <a:gd name="connsiteY52" fmla="*/ 251665 h 4276588"/>
                <a:gd name="connsiteX53" fmla="*/ 1020581 w 2573171"/>
                <a:gd name="connsiteY53" fmla="*/ 166264 h 4276588"/>
                <a:gd name="connsiteX54" fmla="*/ 1124636 w 2573171"/>
                <a:gd name="connsiteY54" fmla="*/ 88226 h 4276588"/>
                <a:gd name="connsiteX55" fmla="*/ 1202454 w 2573171"/>
                <a:gd name="connsiteY55" fmla="*/ 38513 h 4276588"/>
                <a:gd name="connsiteX56" fmla="*/ 1155265 w 2573171"/>
                <a:gd name="connsiteY56" fmla="*/ 392849 h 4276588"/>
                <a:gd name="connsiteX57" fmla="*/ 1194663 w 2573171"/>
                <a:gd name="connsiteY57" fmla="*/ 360589 h 4276588"/>
                <a:gd name="connsiteX58" fmla="*/ 2220518 w 2573171"/>
                <a:gd name="connsiteY58" fmla="*/ 30 h 427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73171" h="4276588">
                  <a:moveTo>
                    <a:pt x="2220518" y="30"/>
                  </a:moveTo>
                  <a:cubicBezTo>
                    <a:pt x="2281154" y="-353"/>
                    <a:pt x="2342018" y="2820"/>
                    <a:pt x="2402923" y="9690"/>
                  </a:cubicBezTo>
                  <a:lnTo>
                    <a:pt x="2573171" y="39369"/>
                  </a:lnTo>
                  <a:lnTo>
                    <a:pt x="2573171" y="4146982"/>
                  </a:lnTo>
                  <a:lnTo>
                    <a:pt x="2491486" y="4180895"/>
                  </a:lnTo>
                  <a:cubicBezTo>
                    <a:pt x="2203689" y="4283161"/>
                    <a:pt x="1895980" y="4307078"/>
                    <a:pt x="1592006" y="4235058"/>
                  </a:cubicBezTo>
                  <a:cubicBezTo>
                    <a:pt x="1288032" y="4163039"/>
                    <a:pt x="1023764" y="4003605"/>
                    <a:pt x="812443" y="3783085"/>
                  </a:cubicBezTo>
                  <a:lnTo>
                    <a:pt x="718293" y="3673991"/>
                  </a:lnTo>
                  <a:lnTo>
                    <a:pt x="709064" y="3743287"/>
                  </a:lnTo>
                  <a:lnTo>
                    <a:pt x="706996" y="3742771"/>
                  </a:lnTo>
                  <a:lnTo>
                    <a:pt x="665660" y="3723628"/>
                  </a:lnTo>
                  <a:lnTo>
                    <a:pt x="624322" y="3701542"/>
                  </a:lnTo>
                  <a:lnTo>
                    <a:pt x="588688" y="3675038"/>
                  </a:lnTo>
                  <a:lnTo>
                    <a:pt x="551629" y="3642645"/>
                  </a:lnTo>
                  <a:lnTo>
                    <a:pt x="523119" y="3608780"/>
                  </a:lnTo>
                  <a:lnTo>
                    <a:pt x="503163" y="3566081"/>
                  </a:lnTo>
                  <a:lnTo>
                    <a:pt x="487484" y="3517489"/>
                  </a:lnTo>
                  <a:lnTo>
                    <a:pt x="481783" y="3464484"/>
                  </a:lnTo>
                  <a:lnTo>
                    <a:pt x="487484" y="3405586"/>
                  </a:lnTo>
                  <a:lnTo>
                    <a:pt x="494612" y="3364357"/>
                  </a:lnTo>
                  <a:lnTo>
                    <a:pt x="499977" y="3339815"/>
                  </a:lnTo>
                  <a:lnTo>
                    <a:pt x="492110" y="3325862"/>
                  </a:lnTo>
                  <a:cubicBezTo>
                    <a:pt x="377697" y="3098385"/>
                    <a:pt x="302255" y="2841921"/>
                    <a:pt x="272564" y="2569952"/>
                  </a:cubicBezTo>
                  <a:lnTo>
                    <a:pt x="264000" y="2439649"/>
                  </a:lnTo>
                  <a:lnTo>
                    <a:pt x="230915" y="2427901"/>
                  </a:lnTo>
                  <a:lnTo>
                    <a:pt x="183875" y="2411703"/>
                  </a:lnTo>
                  <a:lnTo>
                    <a:pt x="136838" y="2395507"/>
                  </a:lnTo>
                  <a:lnTo>
                    <a:pt x="92651" y="2376366"/>
                  </a:lnTo>
                  <a:lnTo>
                    <a:pt x="57018" y="2355751"/>
                  </a:lnTo>
                  <a:lnTo>
                    <a:pt x="25657" y="2326304"/>
                  </a:lnTo>
                  <a:lnTo>
                    <a:pt x="7128" y="2290965"/>
                  </a:lnTo>
                  <a:lnTo>
                    <a:pt x="0" y="2254154"/>
                  </a:lnTo>
                  <a:lnTo>
                    <a:pt x="5703" y="2218817"/>
                  </a:lnTo>
                  <a:lnTo>
                    <a:pt x="18530" y="2186423"/>
                  </a:lnTo>
                  <a:lnTo>
                    <a:pt x="38486" y="2159919"/>
                  </a:lnTo>
                  <a:lnTo>
                    <a:pt x="62717" y="2133416"/>
                  </a:lnTo>
                  <a:lnTo>
                    <a:pt x="85523" y="2111330"/>
                  </a:lnTo>
                  <a:lnTo>
                    <a:pt x="104055" y="2093661"/>
                  </a:lnTo>
                  <a:lnTo>
                    <a:pt x="158220" y="2028875"/>
                  </a:lnTo>
                  <a:lnTo>
                    <a:pt x="215235" y="1969978"/>
                  </a:lnTo>
                  <a:lnTo>
                    <a:pt x="272251" y="1911081"/>
                  </a:lnTo>
                  <a:lnTo>
                    <a:pt x="296508" y="1882067"/>
                  </a:lnTo>
                  <a:lnTo>
                    <a:pt x="327525" y="1721004"/>
                  </a:lnTo>
                  <a:cubicBezTo>
                    <a:pt x="361820" y="1576253"/>
                    <a:pt x="407625" y="1437846"/>
                    <a:pt x="463426" y="1306911"/>
                  </a:cubicBezTo>
                  <a:lnTo>
                    <a:pt x="488916" y="1253511"/>
                  </a:lnTo>
                  <a:lnTo>
                    <a:pt x="490337" y="1214627"/>
                  </a:lnTo>
                  <a:lnTo>
                    <a:pt x="497464" y="1132171"/>
                  </a:lnTo>
                  <a:lnTo>
                    <a:pt x="577284" y="792042"/>
                  </a:lnTo>
                  <a:lnTo>
                    <a:pt x="627174" y="668359"/>
                  </a:lnTo>
                  <a:lnTo>
                    <a:pt x="687040" y="553511"/>
                  </a:lnTo>
                  <a:lnTo>
                    <a:pt x="756884" y="446024"/>
                  </a:lnTo>
                  <a:lnTo>
                    <a:pt x="836706" y="344427"/>
                  </a:lnTo>
                  <a:lnTo>
                    <a:pt x="925082" y="251665"/>
                  </a:lnTo>
                  <a:lnTo>
                    <a:pt x="1020581" y="166264"/>
                  </a:lnTo>
                  <a:lnTo>
                    <a:pt x="1124636" y="88226"/>
                  </a:lnTo>
                  <a:lnTo>
                    <a:pt x="1202454" y="38513"/>
                  </a:lnTo>
                  <a:lnTo>
                    <a:pt x="1155265" y="392849"/>
                  </a:lnTo>
                  <a:lnTo>
                    <a:pt x="1194663" y="360589"/>
                  </a:lnTo>
                  <a:cubicBezTo>
                    <a:pt x="1501132" y="132645"/>
                    <a:pt x="1856704" y="2329"/>
                    <a:pt x="2220518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6" name="Freeform: Shape 288">
              <a:extLst>
                <a:ext uri="{FF2B5EF4-FFF2-40B4-BE49-F238E27FC236}">
                  <a16:creationId xmlns:a16="http://schemas.microsoft.com/office/drawing/2014/main" id="{7027595C-A348-478B-9E4C-6B28D0E277F4}"/>
                </a:ext>
              </a:extLst>
            </p:cNvPr>
            <p:cNvSpPr>
              <a:spLocks/>
            </p:cNvSpPr>
            <p:nvPr/>
          </p:nvSpPr>
          <p:spPr bwMode="auto">
            <a:xfrm rot="234009">
              <a:off x="8833209" y="1386090"/>
              <a:ext cx="2869724" cy="5380543"/>
            </a:xfrm>
            <a:custGeom>
              <a:avLst/>
              <a:gdLst>
                <a:gd name="connsiteX0" fmla="*/ 2160897 w 2549927"/>
                <a:gd name="connsiteY0" fmla="*/ 0 h 4780945"/>
                <a:gd name="connsiteX1" fmla="*/ 2224307 w 2549927"/>
                <a:gd name="connsiteY1" fmla="*/ 512 h 4780945"/>
                <a:gd name="connsiteX2" fmla="*/ 2549927 w 2549927"/>
                <a:gd name="connsiteY2" fmla="*/ 4776685 h 4780945"/>
                <a:gd name="connsiteX3" fmla="*/ 2464506 w 2549927"/>
                <a:gd name="connsiteY3" fmla="*/ 4780945 h 4780945"/>
                <a:gd name="connsiteX4" fmla="*/ 2262101 w 2549927"/>
                <a:gd name="connsiteY4" fmla="*/ 4778000 h 4780945"/>
                <a:gd name="connsiteX5" fmla="*/ 2065395 w 2549927"/>
                <a:gd name="connsiteY5" fmla="*/ 4758859 h 4780945"/>
                <a:gd name="connsiteX6" fmla="*/ 1871543 w 2549927"/>
                <a:gd name="connsiteY6" fmla="*/ 4724992 h 4780945"/>
                <a:gd name="connsiteX7" fmla="*/ 1862989 w 2549927"/>
                <a:gd name="connsiteY7" fmla="*/ 4676403 h 4780945"/>
                <a:gd name="connsiteX8" fmla="*/ 1853012 w 2549927"/>
                <a:gd name="connsiteY8" fmla="*/ 4620451 h 4780945"/>
                <a:gd name="connsiteX9" fmla="*/ 1840184 w 2549927"/>
                <a:gd name="connsiteY9" fmla="*/ 4552720 h 4780945"/>
                <a:gd name="connsiteX10" fmla="*/ 1830206 w 2549927"/>
                <a:gd name="connsiteY10" fmla="*/ 4480571 h 4780945"/>
                <a:gd name="connsiteX11" fmla="*/ 1815951 w 2549927"/>
                <a:gd name="connsiteY11" fmla="*/ 4402533 h 4780945"/>
                <a:gd name="connsiteX12" fmla="*/ 1801697 w 2549927"/>
                <a:gd name="connsiteY12" fmla="*/ 4323022 h 4780945"/>
                <a:gd name="connsiteX13" fmla="*/ 1786017 w 2549927"/>
                <a:gd name="connsiteY13" fmla="*/ 4244984 h 4780945"/>
                <a:gd name="connsiteX14" fmla="*/ 1767489 w 2549927"/>
                <a:gd name="connsiteY14" fmla="*/ 4169891 h 4780945"/>
                <a:gd name="connsiteX15" fmla="*/ 1748957 w 2549927"/>
                <a:gd name="connsiteY15" fmla="*/ 4097743 h 4780945"/>
                <a:gd name="connsiteX16" fmla="*/ 1726151 w 2549927"/>
                <a:gd name="connsiteY16" fmla="*/ 4034429 h 4780945"/>
                <a:gd name="connsiteX17" fmla="*/ 1701920 w 2549927"/>
                <a:gd name="connsiteY17" fmla="*/ 3979949 h 4780945"/>
                <a:gd name="connsiteX18" fmla="*/ 1676263 w 2549927"/>
                <a:gd name="connsiteY18" fmla="*/ 3937250 h 4780945"/>
                <a:gd name="connsiteX19" fmla="*/ 1647755 w 2549927"/>
                <a:gd name="connsiteY19" fmla="*/ 3910747 h 4780945"/>
                <a:gd name="connsiteX20" fmla="*/ 1616397 w 2549927"/>
                <a:gd name="connsiteY20" fmla="*/ 3897494 h 4780945"/>
                <a:gd name="connsiteX21" fmla="*/ 1580762 w 2549927"/>
                <a:gd name="connsiteY21" fmla="*/ 3891604 h 4780945"/>
                <a:gd name="connsiteX22" fmla="*/ 1539426 w 2549927"/>
                <a:gd name="connsiteY22" fmla="*/ 3894551 h 4780945"/>
                <a:gd name="connsiteX23" fmla="*/ 1498089 w 2549927"/>
                <a:gd name="connsiteY23" fmla="*/ 3900439 h 4780945"/>
                <a:gd name="connsiteX24" fmla="*/ 1459603 w 2549927"/>
                <a:gd name="connsiteY24" fmla="*/ 3910746 h 4780945"/>
                <a:gd name="connsiteX25" fmla="*/ 1422542 w 2549927"/>
                <a:gd name="connsiteY25" fmla="*/ 3921052 h 4780945"/>
                <a:gd name="connsiteX26" fmla="*/ 1388333 w 2549927"/>
                <a:gd name="connsiteY26" fmla="*/ 3931358 h 4780945"/>
                <a:gd name="connsiteX27" fmla="*/ 1362676 w 2549927"/>
                <a:gd name="connsiteY27" fmla="*/ 3940193 h 4780945"/>
                <a:gd name="connsiteX28" fmla="*/ 1301384 w 2549927"/>
                <a:gd name="connsiteY28" fmla="*/ 3960809 h 4780945"/>
                <a:gd name="connsiteX29" fmla="*/ 1231539 w 2549927"/>
                <a:gd name="connsiteY29" fmla="*/ 3979950 h 4780945"/>
                <a:gd name="connsiteX30" fmla="*/ 1153144 w 2549927"/>
                <a:gd name="connsiteY30" fmla="*/ 3996145 h 4780945"/>
                <a:gd name="connsiteX31" fmla="*/ 1070471 w 2549927"/>
                <a:gd name="connsiteY31" fmla="*/ 4006453 h 4780945"/>
                <a:gd name="connsiteX32" fmla="*/ 987798 w 2549927"/>
                <a:gd name="connsiteY32" fmla="*/ 4015289 h 4780945"/>
                <a:gd name="connsiteX33" fmla="*/ 903700 w 2549927"/>
                <a:gd name="connsiteY33" fmla="*/ 4018232 h 4780945"/>
                <a:gd name="connsiteX34" fmla="*/ 823877 w 2549927"/>
                <a:gd name="connsiteY34" fmla="*/ 4012343 h 4780945"/>
                <a:gd name="connsiteX35" fmla="*/ 748332 w 2549927"/>
                <a:gd name="connsiteY35" fmla="*/ 3999091 h 4780945"/>
                <a:gd name="connsiteX36" fmla="*/ 706996 w 2549927"/>
                <a:gd name="connsiteY36" fmla="*/ 3988785 h 4780945"/>
                <a:gd name="connsiteX37" fmla="*/ 665660 w 2549927"/>
                <a:gd name="connsiteY37" fmla="*/ 3969642 h 4780945"/>
                <a:gd name="connsiteX38" fmla="*/ 624322 w 2549927"/>
                <a:gd name="connsiteY38" fmla="*/ 3947556 h 4780945"/>
                <a:gd name="connsiteX39" fmla="*/ 588688 w 2549927"/>
                <a:gd name="connsiteY39" fmla="*/ 3921052 h 4780945"/>
                <a:gd name="connsiteX40" fmla="*/ 551629 w 2549927"/>
                <a:gd name="connsiteY40" fmla="*/ 3888658 h 4780945"/>
                <a:gd name="connsiteX41" fmla="*/ 523119 w 2549927"/>
                <a:gd name="connsiteY41" fmla="*/ 3854794 h 4780945"/>
                <a:gd name="connsiteX42" fmla="*/ 503163 w 2549927"/>
                <a:gd name="connsiteY42" fmla="*/ 3812095 h 4780945"/>
                <a:gd name="connsiteX43" fmla="*/ 487484 w 2549927"/>
                <a:gd name="connsiteY43" fmla="*/ 3763503 h 4780945"/>
                <a:gd name="connsiteX44" fmla="*/ 481783 w 2549927"/>
                <a:gd name="connsiteY44" fmla="*/ 3710497 h 4780945"/>
                <a:gd name="connsiteX45" fmla="*/ 487484 w 2549927"/>
                <a:gd name="connsiteY45" fmla="*/ 3651600 h 4780945"/>
                <a:gd name="connsiteX46" fmla="*/ 494612 w 2549927"/>
                <a:gd name="connsiteY46" fmla="*/ 3610371 h 4780945"/>
                <a:gd name="connsiteX47" fmla="*/ 504589 w 2549927"/>
                <a:gd name="connsiteY47" fmla="*/ 3564727 h 4780945"/>
                <a:gd name="connsiteX48" fmla="*/ 515994 w 2549927"/>
                <a:gd name="connsiteY48" fmla="*/ 3517609 h 4780945"/>
                <a:gd name="connsiteX49" fmla="*/ 520269 w 2549927"/>
                <a:gd name="connsiteY49" fmla="*/ 3471965 h 4780945"/>
                <a:gd name="connsiteX50" fmla="*/ 520269 w 2549927"/>
                <a:gd name="connsiteY50" fmla="*/ 3423375 h 4780945"/>
                <a:gd name="connsiteX51" fmla="*/ 507440 w 2549927"/>
                <a:gd name="connsiteY51" fmla="*/ 3380675 h 4780945"/>
                <a:gd name="connsiteX52" fmla="*/ 494612 w 2549927"/>
                <a:gd name="connsiteY52" fmla="*/ 3357115 h 4780945"/>
                <a:gd name="connsiteX53" fmla="*/ 471805 w 2549927"/>
                <a:gd name="connsiteY53" fmla="*/ 3335031 h 4780945"/>
                <a:gd name="connsiteX54" fmla="*/ 447574 w 2549927"/>
                <a:gd name="connsiteY54" fmla="*/ 3318833 h 4780945"/>
                <a:gd name="connsiteX55" fmla="*/ 421917 w 2549927"/>
                <a:gd name="connsiteY55" fmla="*/ 3305581 h 4780945"/>
                <a:gd name="connsiteX56" fmla="*/ 396260 w 2549927"/>
                <a:gd name="connsiteY56" fmla="*/ 3286439 h 4780945"/>
                <a:gd name="connsiteX57" fmla="*/ 376305 w 2549927"/>
                <a:gd name="connsiteY57" fmla="*/ 3265826 h 4780945"/>
                <a:gd name="connsiteX58" fmla="*/ 360624 w 2549927"/>
                <a:gd name="connsiteY58" fmla="*/ 3239322 h 4780945"/>
                <a:gd name="connsiteX59" fmla="*/ 354923 w 2549927"/>
                <a:gd name="connsiteY59" fmla="*/ 3209875 h 4780945"/>
                <a:gd name="connsiteX60" fmla="*/ 357774 w 2549927"/>
                <a:gd name="connsiteY60" fmla="*/ 3180425 h 4780945"/>
                <a:gd name="connsiteX61" fmla="*/ 367752 w 2549927"/>
                <a:gd name="connsiteY61" fmla="*/ 3152449 h 4780945"/>
                <a:gd name="connsiteX62" fmla="*/ 380580 w 2549927"/>
                <a:gd name="connsiteY62" fmla="*/ 3128890 h 4780945"/>
                <a:gd name="connsiteX63" fmla="*/ 389133 w 2549927"/>
                <a:gd name="connsiteY63" fmla="*/ 3105331 h 4780945"/>
                <a:gd name="connsiteX64" fmla="*/ 347796 w 2549927"/>
                <a:gd name="connsiteY64" fmla="*/ 3075885 h 4780945"/>
                <a:gd name="connsiteX65" fmla="*/ 319288 w 2549927"/>
                <a:gd name="connsiteY65" fmla="*/ 3046436 h 4780945"/>
                <a:gd name="connsiteX66" fmla="*/ 303609 w 2549927"/>
                <a:gd name="connsiteY66" fmla="*/ 3016987 h 4780945"/>
                <a:gd name="connsiteX67" fmla="*/ 300759 w 2549927"/>
                <a:gd name="connsiteY67" fmla="*/ 2984594 h 4780945"/>
                <a:gd name="connsiteX68" fmla="*/ 305034 w 2549927"/>
                <a:gd name="connsiteY68" fmla="*/ 2955147 h 4780945"/>
                <a:gd name="connsiteX69" fmla="*/ 316438 w 2549927"/>
                <a:gd name="connsiteY69" fmla="*/ 2922753 h 4780945"/>
                <a:gd name="connsiteX70" fmla="*/ 332117 w 2549927"/>
                <a:gd name="connsiteY70" fmla="*/ 2890359 h 4780945"/>
                <a:gd name="connsiteX71" fmla="*/ 349222 w 2549927"/>
                <a:gd name="connsiteY71" fmla="*/ 2857968 h 4780945"/>
                <a:gd name="connsiteX72" fmla="*/ 364902 w 2549927"/>
                <a:gd name="connsiteY72" fmla="*/ 2824099 h 4780945"/>
                <a:gd name="connsiteX73" fmla="*/ 380581 w 2549927"/>
                <a:gd name="connsiteY73" fmla="*/ 2791708 h 4780945"/>
                <a:gd name="connsiteX74" fmla="*/ 389132 w 2549927"/>
                <a:gd name="connsiteY74" fmla="*/ 2756371 h 4780945"/>
                <a:gd name="connsiteX75" fmla="*/ 360624 w 2549927"/>
                <a:gd name="connsiteY75" fmla="*/ 2729865 h 4780945"/>
                <a:gd name="connsiteX76" fmla="*/ 320713 w 2549927"/>
                <a:gd name="connsiteY76" fmla="*/ 2709252 h 4780945"/>
                <a:gd name="connsiteX77" fmla="*/ 276527 w 2549927"/>
                <a:gd name="connsiteY77" fmla="*/ 2690110 h 4780945"/>
                <a:gd name="connsiteX78" fmla="*/ 230914 w 2549927"/>
                <a:gd name="connsiteY78" fmla="*/ 2673914 h 4780945"/>
                <a:gd name="connsiteX79" fmla="*/ 183875 w 2549927"/>
                <a:gd name="connsiteY79" fmla="*/ 2657717 h 4780945"/>
                <a:gd name="connsiteX80" fmla="*/ 136838 w 2549927"/>
                <a:gd name="connsiteY80" fmla="*/ 2641521 h 4780945"/>
                <a:gd name="connsiteX81" fmla="*/ 92651 w 2549927"/>
                <a:gd name="connsiteY81" fmla="*/ 2622380 h 4780945"/>
                <a:gd name="connsiteX82" fmla="*/ 57018 w 2549927"/>
                <a:gd name="connsiteY82" fmla="*/ 2601764 h 4780945"/>
                <a:gd name="connsiteX83" fmla="*/ 25657 w 2549927"/>
                <a:gd name="connsiteY83" fmla="*/ 2572318 h 4780945"/>
                <a:gd name="connsiteX84" fmla="*/ 7128 w 2549927"/>
                <a:gd name="connsiteY84" fmla="*/ 2536979 h 4780945"/>
                <a:gd name="connsiteX85" fmla="*/ 0 w 2549927"/>
                <a:gd name="connsiteY85" fmla="*/ 2500168 h 4780945"/>
                <a:gd name="connsiteX86" fmla="*/ 5703 w 2549927"/>
                <a:gd name="connsiteY86" fmla="*/ 2464831 h 4780945"/>
                <a:gd name="connsiteX87" fmla="*/ 18529 w 2549927"/>
                <a:gd name="connsiteY87" fmla="*/ 2432437 h 4780945"/>
                <a:gd name="connsiteX88" fmla="*/ 38486 w 2549927"/>
                <a:gd name="connsiteY88" fmla="*/ 2405933 h 4780945"/>
                <a:gd name="connsiteX89" fmla="*/ 62716 w 2549927"/>
                <a:gd name="connsiteY89" fmla="*/ 2379430 h 4780945"/>
                <a:gd name="connsiteX90" fmla="*/ 85523 w 2549927"/>
                <a:gd name="connsiteY90" fmla="*/ 2357343 h 4780945"/>
                <a:gd name="connsiteX91" fmla="*/ 104055 w 2549927"/>
                <a:gd name="connsiteY91" fmla="*/ 2339675 h 4780945"/>
                <a:gd name="connsiteX92" fmla="*/ 158220 w 2549927"/>
                <a:gd name="connsiteY92" fmla="*/ 2274890 h 4780945"/>
                <a:gd name="connsiteX93" fmla="*/ 215235 w 2549927"/>
                <a:gd name="connsiteY93" fmla="*/ 2215992 h 4780945"/>
                <a:gd name="connsiteX94" fmla="*/ 272251 w 2549927"/>
                <a:gd name="connsiteY94" fmla="*/ 2157095 h 4780945"/>
                <a:gd name="connsiteX95" fmla="*/ 326415 w 2549927"/>
                <a:gd name="connsiteY95" fmla="*/ 2092307 h 4780945"/>
                <a:gd name="connsiteX96" fmla="*/ 377730 w 2549927"/>
                <a:gd name="connsiteY96" fmla="*/ 2028994 h 4780945"/>
                <a:gd name="connsiteX97" fmla="*/ 424767 w 2549927"/>
                <a:gd name="connsiteY97" fmla="*/ 1956846 h 4780945"/>
                <a:gd name="connsiteX98" fmla="*/ 463254 w 2549927"/>
                <a:gd name="connsiteY98" fmla="*/ 1878807 h 4780945"/>
                <a:gd name="connsiteX99" fmla="*/ 484633 w 2549927"/>
                <a:gd name="connsiteY99" fmla="*/ 1814020 h 4780945"/>
                <a:gd name="connsiteX100" fmla="*/ 491760 w 2549927"/>
                <a:gd name="connsiteY100" fmla="*/ 1750707 h 4780945"/>
                <a:gd name="connsiteX101" fmla="*/ 491761 w 2549927"/>
                <a:gd name="connsiteY101" fmla="*/ 1682976 h 4780945"/>
                <a:gd name="connsiteX102" fmla="*/ 490337 w 2549927"/>
                <a:gd name="connsiteY102" fmla="*/ 1610826 h 4780945"/>
                <a:gd name="connsiteX103" fmla="*/ 487484 w 2549927"/>
                <a:gd name="connsiteY103" fmla="*/ 1538679 h 4780945"/>
                <a:gd name="connsiteX104" fmla="*/ 490337 w 2549927"/>
                <a:gd name="connsiteY104" fmla="*/ 1460641 h 4780945"/>
                <a:gd name="connsiteX105" fmla="*/ 497464 w 2549927"/>
                <a:gd name="connsiteY105" fmla="*/ 1378185 h 4780945"/>
                <a:gd name="connsiteX106" fmla="*/ 577284 w 2549927"/>
                <a:gd name="connsiteY106" fmla="*/ 1038056 h 4780945"/>
                <a:gd name="connsiteX107" fmla="*/ 627174 w 2549927"/>
                <a:gd name="connsiteY107" fmla="*/ 914372 h 4780945"/>
                <a:gd name="connsiteX108" fmla="*/ 687040 w 2549927"/>
                <a:gd name="connsiteY108" fmla="*/ 799525 h 4780945"/>
                <a:gd name="connsiteX109" fmla="*/ 756884 w 2549927"/>
                <a:gd name="connsiteY109" fmla="*/ 692038 h 4780945"/>
                <a:gd name="connsiteX110" fmla="*/ 836706 w 2549927"/>
                <a:gd name="connsiteY110" fmla="*/ 590441 h 4780945"/>
                <a:gd name="connsiteX111" fmla="*/ 925082 w 2549927"/>
                <a:gd name="connsiteY111" fmla="*/ 497679 h 4780945"/>
                <a:gd name="connsiteX112" fmla="*/ 1020581 w 2549927"/>
                <a:gd name="connsiteY112" fmla="*/ 412278 h 4780945"/>
                <a:gd name="connsiteX113" fmla="*/ 1124636 w 2549927"/>
                <a:gd name="connsiteY113" fmla="*/ 334239 h 4780945"/>
                <a:gd name="connsiteX114" fmla="*/ 1232966 w 2549927"/>
                <a:gd name="connsiteY114" fmla="*/ 265035 h 4780945"/>
                <a:gd name="connsiteX115" fmla="*/ 1349849 w 2549927"/>
                <a:gd name="connsiteY115" fmla="*/ 203194 h 4780945"/>
                <a:gd name="connsiteX116" fmla="*/ 1469581 w 2549927"/>
                <a:gd name="connsiteY116" fmla="*/ 151659 h 4780945"/>
                <a:gd name="connsiteX117" fmla="*/ 1590740 w 2549927"/>
                <a:gd name="connsiteY117" fmla="*/ 106015 h 4780945"/>
                <a:gd name="connsiteX118" fmla="*/ 1998402 w 2549927"/>
                <a:gd name="connsiteY118" fmla="*/ 13253 h 478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549927" h="4780945">
                  <a:moveTo>
                    <a:pt x="2160897" y="0"/>
                  </a:moveTo>
                  <a:lnTo>
                    <a:pt x="2224307" y="512"/>
                  </a:lnTo>
                  <a:lnTo>
                    <a:pt x="2549927" y="4776685"/>
                  </a:lnTo>
                  <a:lnTo>
                    <a:pt x="2464506" y="4780945"/>
                  </a:lnTo>
                  <a:lnTo>
                    <a:pt x="2262101" y="4778000"/>
                  </a:lnTo>
                  <a:lnTo>
                    <a:pt x="2065395" y="4758859"/>
                  </a:lnTo>
                  <a:lnTo>
                    <a:pt x="1871543" y="4724992"/>
                  </a:lnTo>
                  <a:lnTo>
                    <a:pt x="1862989" y="4676403"/>
                  </a:lnTo>
                  <a:lnTo>
                    <a:pt x="1853012" y="4620451"/>
                  </a:lnTo>
                  <a:lnTo>
                    <a:pt x="1840184" y="4552720"/>
                  </a:lnTo>
                  <a:lnTo>
                    <a:pt x="1830206" y="4480571"/>
                  </a:lnTo>
                  <a:lnTo>
                    <a:pt x="1815951" y="4402533"/>
                  </a:lnTo>
                  <a:lnTo>
                    <a:pt x="1801697" y="4323022"/>
                  </a:lnTo>
                  <a:lnTo>
                    <a:pt x="1786017" y="4244984"/>
                  </a:lnTo>
                  <a:lnTo>
                    <a:pt x="1767489" y="4169891"/>
                  </a:lnTo>
                  <a:lnTo>
                    <a:pt x="1748957" y="4097743"/>
                  </a:lnTo>
                  <a:lnTo>
                    <a:pt x="1726151" y="4034429"/>
                  </a:lnTo>
                  <a:lnTo>
                    <a:pt x="1701920" y="3979949"/>
                  </a:lnTo>
                  <a:lnTo>
                    <a:pt x="1676263" y="3937250"/>
                  </a:lnTo>
                  <a:lnTo>
                    <a:pt x="1647755" y="3910747"/>
                  </a:lnTo>
                  <a:lnTo>
                    <a:pt x="1616397" y="3897494"/>
                  </a:lnTo>
                  <a:lnTo>
                    <a:pt x="1580762" y="3891604"/>
                  </a:lnTo>
                  <a:lnTo>
                    <a:pt x="1539426" y="3894551"/>
                  </a:lnTo>
                  <a:lnTo>
                    <a:pt x="1498089" y="3900439"/>
                  </a:lnTo>
                  <a:lnTo>
                    <a:pt x="1459603" y="3910746"/>
                  </a:lnTo>
                  <a:lnTo>
                    <a:pt x="1422542" y="3921052"/>
                  </a:lnTo>
                  <a:lnTo>
                    <a:pt x="1388333" y="3931358"/>
                  </a:lnTo>
                  <a:lnTo>
                    <a:pt x="1362676" y="3940193"/>
                  </a:lnTo>
                  <a:lnTo>
                    <a:pt x="1301384" y="3960809"/>
                  </a:lnTo>
                  <a:lnTo>
                    <a:pt x="1231539" y="3979950"/>
                  </a:lnTo>
                  <a:lnTo>
                    <a:pt x="1153144" y="3996145"/>
                  </a:lnTo>
                  <a:lnTo>
                    <a:pt x="1070471" y="4006453"/>
                  </a:lnTo>
                  <a:lnTo>
                    <a:pt x="987798" y="4015289"/>
                  </a:lnTo>
                  <a:lnTo>
                    <a:pt x="903700" y="4018232"/>
                  </a:lnTo>
                  <a:lnTo>
                    <a:pt x="823877" y="4012343"/>
                  </a:lnTo>
                  <a:lnTo>
                    <a:pt x="748332" y="3999091"/>
                  </a:lnTo>
                  <a:lnTo>
                    <a:pt x="706996" y="3988785"/>
                  </a:lnTo>
                  <a:lnTo>
                    <a:pt x="665660" y="3969642"/>
                  </a:lnTo>
                  <a:lnTo>
                    <a:pt x="624322" y="3947556"/>
                  </a:lnTo>
                  <a:lnTo>
                    <a:pt x="588688" y="3921052"/>
                  </a:lnTo>
                  <a:lnTo>
                    <a:pt x="551629" y="3888658"/>
                  </a:lnTo>
                  <a:lnTo>
                    <a:pt x="523119" y="3854794"/>
                  </a:lnTo>
                  <a:lnTo>
                    <a:pt x="503163" y="3812095"/>
                  </a:lnTo>
                  <a:lnTo>
                    <a:pt x="487484" y="3763503"/>
                  </a:lnTo>
                  <a:lnTo>
                    <a:pt x="481783" y="3710497"/>
                  </a:lnTo>
                  <a:lnTo>
                    <a:pt x="487484" y="3651600"/>
                  </a:lnTo>
                  <a:lnTo>
                    <a:pt x="494612" y="3610371"/>
                  </a:lnTo>
                  <a:lnTo>
                    <a:pt x="504589" y="3564727"/>
                  </a:lnTo>
                  <a:lnTo>
                    <a:pt x="515994" y="3517609"/>
                  </a:lnTo>
                  <a:lnTo>
                    <a:pt x="520269" y="3471965"/>
                  </a:lnTo>
                  <a:lnTo>
                    <a:pt x="520269" y="3423375"/>
                  </a:lnTo>
                  <a:lnTo>
                    <a:pt x="507440" y="3380675"/>
                  </a:lnTo>
                  <a:lnTo>
                    <a:pt x="494612" y="3357115"/>
                  </a:lnTo>
                  <a:lnTo>
                    <a:pt x="471805" y="3335031"/>
                  </a:lnTo>
                  <a:lnTo>
                    <a:pt x="447574" y="3318833"/>
                  </a:lnTo>
                  <a:lnTo>
                    <a:pt x="421917" y="3305581"/>
                  </a:lnTo>
                  <a:lnTo>
                    <a:pt x="396260" y="3286439"/>
                  </a:lnTo>
                  <a:lnTo>
                    <a:pt x="376305" y="3265826"/>
                  </a:lnTo>
                  <a:lnTo>
                    <a:pt x="360624" y="3239322"/>
                  </a:lnTo>
                  <a:lnTo>
                    <a:pt x="354923" y="3209875"/>
                  </a:lnTo>
                  <a:lnTo>
                    <a:pt x="357774" y="3180425"/>
                  </a:lnTo>
                  <a:lnTo>
                    <a:pt x="367752" y="3152449"/>
                  </a:lnTo>
                  <a:lnTo>
                    <a:pt x="380580" y="3128890"/>
                  </a:lnTo>
                  <a:lnTo>
                    <a:pt x="389133" y="3105331"/>
                  </a:lnTo>
                  <a:lnTo>
                    <a:pt x="347796" y="3075885"/>
                  </a:lnTo>
                  <a:lnTo>
                    <a:pt x="319288" y="3046436"/>
                  </a:lnTo>
                  <a:lnTo>
                    <a:pt x="303609" y="3016987"/>
                  </a:lnTo>
                  <a:lnTo>
                    <a:pt x="300759" y="2984594"/>
                  </a:lnTo>
                  <a:lnTo>
                    <a:pt x="305034" y="2955147"/>
                  </a:lnTo>
                  <a:lnTo>
                    <a:pt x="316438" y="2922753"/>
                  </a:lnTo>
                  <a:lnTo>
                    <a:pt x="332117" y="2890359"/>
                  </a:lnTo>
                  <a:lnTo>
                    <a:pt x="349222" y="2857968"/>
                  </a:lnTo>
                  <a:lnTo>
                    <a:pt x="364902" y="2824099"/>
                  </a:lnTo>
                  <a:lnTo>
                    <a:pt x="380581" y="2791708"/>
                  </a:lnTo>
                  <a:lnTo>
                    <a:pt x="389132" y="2756371"/>
                  </a:lnTo>
                  <a:lnTo>
                    <a:pt x="360624" y="2729865"/>
                  </a:lnTo>
                  <a:lnTo>
                    <a:pt x="320713" y="2709252"/>
                  </a:lnTo>
                  <a:lnTo>
                    <a:pt x="276527" y="2690110"/>
                  </a:lnTo>
                  <a:lnTo>
                    <a:pt x="230914" y="2673914"/>
                  </a:lnTo>
                  <a:lnTo>
                    <a:pt x="183875" y="2657717"/>
                  </a:lnTo>
                  <a:lnTo>
                    <a:pt x="136838" y="2641521"/>
                  </a:lnTo>
                  <a:lnTo>
                    <a:pt x="92651" y="2622380"/>
                  </a:lnTo>
                  <a:lnTo>
                    <a:pt x="57018" y="2601764"/>
                  </a:lnTo>
                  <a:lnTo>
                    <a:pt x="25657" y="2572318"/>
                  </a:lnTo>
                  <a:lnTo>
                    <a:pt x="7128" y="2536979"/>
                  </a:lnTo>
                  <a:lnTo>
                    <a:pt x="0" y="2500168"/>
                  </a:lnTo>
                  <a:lnTo>
                    <a:pt x="5703" y="2464831"/>
                  </a:lnTo>
                  <a:lnTo>
                    <a:pt x="18529" y="2432437"/>
                  </a:lnTo>
                  <a:lnTo>
                    <a:pt x="38486" y="2405933"/>
                  </a:lnTo>
                  <a:lnTo>
                    <a:pt x="62716" y="2379430"/>
                  </a:lnTo>
                  <a:lnTo>
                    <a:pt x="85523" y="2357343"/>
                  </a:lnTo>
                  <a:lnTo>
                    <a:pt x="104055" y="2339675"/>
                  </a:lnTo>
                  <a:lnTo>
                    <a:pt x="158220" y="2274890"/>
                  </a:lnTo>
                  <a:lnTo>
                    <a:pt x="215235" y="2215992"/>
                  </a:lnTo>
                  <a:lnTo>
                    <a:pt x="272251" y="2157095"/>
                  </a:lnTo>
                  <a:lnTo>
                    <a:pt x="326415" y="2092307"/>
                  </a:lnTo>
                  <a:lnTo>
                    <a:pt x="377730" y="2028994"/>
                  </a:lnTo>
                  <a:lnTo>
                    <a:pt x="424767" y="1956846"/>
                  </a:lnTo>
                  <a:lnTo>
                    <a:pt x="463254" y="1878807"/>
                  </a:lnTo>
                  <a:lnTo>
                    <a:pt x="484633" y="1814020"/>
                  </a:lnTo>
                  <a:lnTo>
                    <a:pt x="491760" y="1750707"/>
                  </a:lnTo>
                  <a:lnTo>
                    <a:pt x="491761" y="1682976"/>
                  </a:lnTo>
                  <a:lnTo>
                    <a:pt x="490337" y="1610826"/>
                  </a:lnTo>
                  <a:lnTo>
                    <a:pt x="487484" y="1538679"/>
                  </a:lnTo>
                  <a:lnTo>
                    <a:pt x="490337" y="1460641"/>
                  </a:lnTo>
                  <a:lnTo>
                    <a:pt x="497464" y="1378185"/>
                  </a:lnTo>
                  <a:lnTo>
                    <a:pt x="577284" y="1038056"/>
                  </a:lnTo>
                  <a:lnTo>
                    <a:pt x="627174" y="914372"/>
                  </a:lnTo>
                  <a:lnTo>
                    <a:pt x="687040" y="799525"/>
                  </a:lnTo>
                  <a:lnTo>
                    <a:pt x="756884" y="692038"/>
                  </a:lnTo>
                  <a:lnTo>
                    <a:pt x="836706" y="590441"/>
                  </a:lnTo>
                  <a:lnTo>
                    <a:pt x="925082" y="497679"/>
                  </a:lnTo>
                  <a:lnTo>
                    <a:pt x="1020581" y="412278"/>
                  </a:lnTo>
                  <a:lnTo>
                    <a:pt x="1124636" y="334239"/>
                  </a:lnTo>
                  <a:lnTo>
                    <a:pt x="1232966" y="265035"/>
                  </a:lnTo>
                  <a:lnTo>
                    <a:pt x="1349849" y="203194"/>
                  </a:lnTo>
                  <a:lnTo>
                    <a:pt x="1469581" y="151659"/>
                  </a:lnTo>
                  <a:lnTo>
                    <a:pt x="1590740" y="106015"/>
                  </a:lnTo>
                  <a:lnTo>
                    <a:pt x="1998402" y="13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pic>
          <p:nvPicPr>
            <p:cNvPr id="17" name="Graphic 280">
              <a:extLst>
                <a:ext uri="{FF2B5EF4-FFF2-40B4-BE49-F238E27FC236}">
                  <a16:creationId xmlns:a16="http://schemas.microsoft.com/office/drawing/2014/main" id="{6B5508D9-16C7-4C72-A31F-ED137144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65617" y="5694209"/>
              <a:ext cx="3648588" cy="781840"/>
            </a:xfrm>
            <a:prstGeom prst="rect">
              <a:avLst/>
            </a:prstGeom>
          </p:spPr>
        </p:pic>
        <p:sp>
          <p:nvSpPr>
            <p:cNvPr id="18" name="Plus Sign 293">
              <a:extLst>
                <a:ext uri="{FF2B5EF4-FFF2-40B4-BE49-F238E27FC236}">
                  <a16:creationId xmlns:a16="http://schemas.microsoft.com/office/drawing/2014/main" id="{3E83478D-C41D-4E65-A53A-89FCB0FF0771}"/>
                </a:ext>
              </a:extLst>
            </p:cNvPr>
            <p:cNvSpPr/>
            <p:nvPr/>
          </p:nvSpPr>
          <p:spPr>
            <a:xfrm>
              <a:off x="9564400" y="2971276"/>
              <a:ext cx="1944598" cy="1944598"/>
            </a:xfrm>
            <a:prstGeom prst="mathPlu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522">
              <a:extLst>
                <a:ext uri="{FF2B5EF4-FFF2-40B4-BE49-F238E27FC236}">
                  <a16:creationId xmlns:a16="http://schemas.microsoft.com/office/drawing/2014/main" id="{F2FD69C0-DA24-4978-AEA1-A12DF6DC5AF7}"/>
                </a:ext>
              </a:extLst>
            </p:cNvPr>
            <p:cNvSpPr/>
            <p:nvPr/>
          </p:nvSpPr>
          <p:spPr>
            <a:xfrm>
              <a:off x="10527908" y="2440915"/>
              <a:ext cx="1120091" cy="1316703"/>
            </a:xfrm>
            <a:custGeom>
              <a:avLst/>
              <a:gdLst>
                <a:gd name="connsiteX0" fmla="*/ 472166 w 1120091"/>
                <a:gd name="connsiteY0" fmla="*/ 1283935 h 1316703"/>
                <a:gd name="connsiteX1" fmla="*/ 488551 w 1120091"/>
                <a:gd name="connsiteY1" fmla="*/ 1300318 h 1316703"/>
                <a:gd name="connsiteX2" fmla="*/ 472166 w 1120091"/>
                <a:gd name="connsiteY2" fmla="*/ 1316703 h 1316703"/>
                <a:gd name="connsiteX3" fmla="*/ 455782 w 1120091"/>
                <a:gd name="connsiteY3" fmla="*/ 1300318 h 1316703"/>
                <a:gd name="connsiteX4" fmla="*/ 472166 w 1120091"/>
                <a:gd name="connsiteY4" fmla="*/ 1283935 h 1316703"/>
                <a:gd name="connsiteX5" fmla="*/ 731336 w 1120091"/>
                <a:gd name="connsiteY5" fmla="*/ 1270530 h 1316703"/>
                <a:gd name="connsiteX6" fmla="*/ 753679 w 1120091"/>
                <a:gd name="connsiteY6" fmla="*/ 1292871 h 1316703"/>
                <a:gd name="connsiteX7" fmla="*/ 731336 w 1120091"/>
                <a:gd name="connsiteY7" fmla="*/ 1315214 h 1316703"/>
                <a:gd name="connsiteX8" fmla="*/ 708994 w 1120091"/>
                <a:gd name="connsiteY8" fmla="*/ 1292871 h 1316703"/>
                <a:gd name="connsiteX9" fmla="*/ 731336 w 1120091"/>
                <a:gd name="connsiteY9" fmla="*/ 1270530 h 1316703"/>
                <a:gd name="connsiteX10" fmla="*/ 484083 w 1120091"/>
                <a:gd name="connsiteY10" fmla="*/ 1225846 h 1316703"/>
                <a:gd name="connsiteX11" fmla="*/ 495999 w 1120091"/>
                <a:gd name="connsiteY11" fmla="*/ 1237761 h 1316703"/>
                <a:gd name="connsiteX12" fmla="*/ 484083 w 1120091"/>
                <a:gd name="connsiteY12" fmla="*/ 1249677 h 1316703"/>
                <a:gd name="connsiteX13" fmla="*/ 472167 w 1120091"/>
                <a:gd name="connsiteY13" fmla="*/ 1237761 h 1316703"/>
                <a:gd name="connsiteX14" fmla="*/ 484083 w 1120091"/>
                <a:gd name="connsiteY14" fmla="*/ 1225846 h 1316703"/>
                <a:gd name="connsiteX15" fmla="*/ 1024765 w 1120091"/>
                <a:gd name="connsiteY15" fmla="*/ 1142435 h 1316703"/>
                <a:gd name="connsiteX16" fmla="*/ 1033702 w 1120091"/>
                <a:gd name="connsiteY16" fmla="*/ 1151372 h 1316703"/>
                <a:gd name="connsiteX17" fmla="*/ 1024765 w 1120091"/>
                <a:gd name="connsiteY17" fmla="*/ 1160309 h 1316703"/>
                <a:gd name="connsiteX18" fmla="*/ 1015828 w 1120091"/>
                <a:gd name="connsiteY18" fmla="*/ 1151372 h 1316703"/>
                <a:gd name="connsiteX19" fmla="*/ 1024765 w 1120091"/>
                <a:gd name="connsiteY19" fmla="*/ 1142435 h 1316703"/>
                <a:gd name="connsiteX20" fmla="*/ 355988 w 1120091"/>
                <a:gd name="connsiteY20" fmla="*/ 1132007 h 1316703"/>
                <a:gd name="connsiteX21" fmla="*/ 397694 w 1120091"/>
                <a:gd name="connsiteY21" fmla="*/ 1173712 h 1316703"/>
                <a:gd name="connsiteX22" fmla="*/ 355988 w 1120091"/>
                <a:gd name="connsiteY22" fmla="*/ 1215418 h 1316703"/>
                <a:gd name="connsiteX23" fmla="*/ 314283 w 1120091"/>
                <a:gd name="connsiteY23" fmla="*/ 1173712 h 1316703"/>
                <a:gd name="connsiteX24" fmla="*/ 355988 w 1120091"/>
                <a:gd name="connsiteY24" fmla="*/ 1132007 h 1316703"/>
                <a:gd name="connsiteX25" fmla="*/ 181718 w 1120091"/>
                <a:gd name="connsiteY25" fmla="*/ 1117113 h 1316703"/>
                <a:gd name="connsiteX26" fmla="*/ 207040 w 1120091"/>
                <a:gd name="connsiteY26" fmla="*/ 1142433 h 1316703"/>
                <a:gd name="connsiteX27" fmla="*/ 181718 w 1120091"/>
                <a:gd name="connsiteY27" fmla="*/ 1167755 h 1316703"/>
                <a:gd name="connsiteX28" fmla="*/ 156397 w 1120091"/>
                <a:gd name="connsiteY28" fmla="*/ 1142433 h 1316703"/>
                <a:gd name="connsiteX29" fmla="*/ 181718 w 1120091"/>
                <a:gd name="connsiteY29" fmla="*/ 1117113 h 1316703"/>
                <a:gd name="connsiteX30" fmla="*/ 786447 w 1120091"/>
                <a:gd name="connsiteY30" fmla="*/ 1114134 h 1316703"/>
                <a:gd name="connsiteX31" fmla="*/ 823685 w 1120091"/>
                <a:gd name="connsiteY31" fmla="*/ 1151370 h 1316703"/>
                <a:gd name="connsiteX32" fmla="*/ 786447 w 1120091"/>
                <a:gd name="connsiteY32" fmla="*/ 1188608 h 1316703"/>
                <a:gd name="connsiteX33" fmla="*/ 749211 w 1120091"/>
                <a:gd name="connsiteY33" fmla="*/ 1151370 h 1316703"/>
                <a:gd name="connsiteX34" fmla="*/ 786447 w 1120091"/>
                <a:gd name="connsiteY34" fmla="*/ 1114134 h 1316703"/>
                <a:gd name="connsiteX35" fmla="*/ 485572 w 1120091"/>
                <a:gd name="connsiteY35" fmla="*/ 1100729 h 1316703"/>
                <a:gd name="connsiteX36" fmla="*/ 524299 w 1120091"/>
                <a:gd name="connsiteY36" fmla="*/ 1139455 h 1316703"/>
                <a:gd name="connsiteX37" fmla="*/ 485572 w 1120091"/>
                <a:gd name="connsiteY37" fmla="*/ 1178182 h 1316703"/>
                <a:gd name="connsiteX38" fmla="*/ 446846 w 1120091"/>
                <a:gd name="connsiteY38" fmla="*/ 1139455 h 1316703"/>
                <a:gd name="connsiteX39" fmla="*/ 485572 w 1120091"/>
                <a:gd name="connsiteY39" fmla="*/ 1100729 h 1316703"/>
                <a:gd name="connsiteX40" fmla="*/ 1038169 w 1120091"/>
                <a:gd name="connsiteY40" fmla="*/ 1085834 h 1316703"/>
                <a:gd name="connsiteX41" fmla="*/ 1054554 w 1120091"/>
                <a:gd name="connsiteY41" fmla="*/ 1102217 h 1316703"/>
                <a:gd name="connsiteX42" fmla="*/ 1038169 w 1120091"/>
                <a:gd name="connsiteY42" fmla="*/ 1118602 h 1316703"/>
                <a:gd name="connsiteX43" fmla="*/ 1021785 w 1120091"/>
                <a:gd name="connsiteY43" fmla="*/ 1102217 h 1316703"/>
                <a:gd name="connsiteX44" fmla="*/ 1038169 w 1120091"/>
                <a:gd name="connsiteY44" fmla="*/ 1085834 h 1316703"/>
                <a:gd name="connsiteX45" fmla="*/ 445355 w 1120091"/>
                <a:gd name="connsiteY45" fmla="*/ 1060512 h 1316703"/>
                <a:gd name="connsiteX46" fmla="*/ 467698 w 1120091"/>
                <a:gd name="connsiteY46" fmla="*/ 1082853 h 1316703"/>
                <a:gd name="connsiteX47" fmla="*/ 445355 w 1120091"/>
                <a:gd name="connsiteY47" fmla="*/ 1105196 h 1316703"/>
                <a:gd name="connsiteX48" fmla="*/ 423013 w 1120091"/>
                <a:gd name="connsiteY48" fmla="*/ 1082853 h 1316703"/>
                <a:gd name="connsiteX49" fmla="*/ 445355 w 1120091"/>
                <a:gd name="connsiteY49" fmla="*/ 1060512 h 1316703"/>
                <a:gd name="connsiteX50" fmla="*/ 278535 w 1120091"/>
                <a:gd name="connsiteY50" fmla="*/ 1009870 h 1316703"/>
                <a:gd name="connsiteX51" fmla="*/ 287472 w 1120091"/>
                <a:gd name="connsiteY51" fmla="*/ 1018807 h 1316703"/>
                <a:gd name="connsiteX52" fmla="*/ 278535 w 1120091"/>
                <a:gd name="connsiteY52" fmla="*/ 1027744 h 1316703"/>
                <a:gd name="connsiteX53" fmla="*/ 269598 w 1120091"/>
                <a:gd name="connsiteY53" fmla="*/ 1018807 h 1316703"/>
                <a:gd name="connsiteX54" fmla="*/ 278535 w 1120091"/>
                <a:gd name="connsiteY54" fmla="*/ 1009870 h 1316703"/>
                <a:gd name="connsiteX55" fmla="*/ 241297 w 1120091"/>
                <a:gd name="connsiteY55" fmla="*/ 994975 h 1316703"/>
                <a:gd name="connsiteX56" fmla="*/ 266619 w 1120091"/>
                <a:gd name="connsiteY56" fmla="*/ 1020295 h 1316703"/>
                <a:gd name="connsiteX57" fmla="*/ 241297 w 1120091"/>
                <a:gd name="connsiteY57" fmla="*/ 1045617 h 1316703"/>
                <a:gd name="connsiteX58" fmla="*/ 215976 w 1120091"/>
                <a:gd name="connsiteY58" fmla="*/ 1020295 h 1316703"/>
                <a:gd name="connsiteX59" fmla="*/ 241297 w 1120091"/>
                <a:gd name="connsiteY59" fmla="*/ 994975 h 1316703"/>
                <a:gd name="connsiteX60" fmla="*/ 719420 w 1120091"/>
                <a:gd name="connsiteY60" fmla="*/ 929438 h 1316703"/>
                <a:gd name="connsiteX61" fmla="*/ 743252 w 1120091"/>
                <a:gd name="connsiteY61" fmla="*/ 948800 h 1316703"/>
                <a:gd name="connsiteX62" fmla="*/ 753679 w 1120091"/>
                <a:gd name="connsiteY62" fmla="*/ 947311 h 1316703"/>
                <a:gd name="connsiteX63" fmla="*/ 795385 w 1120091"/>
                <a:gd name="connsiteY63" fmla="*/ 989017 h 1316703"/>
                <a:gd name="connsiteX64" fmla="*/ 753679 w 1120091"/>
                <a:gd name="connsiteY64" fmla="*/ 1030722 h 1316703"/>
                <a:gd name="connsiteX65" fmla="*/ 740273 w 1120091"/>
                <a:gd name="connsiteY65" fmla="*/ 1027743 h 1316703"/>
                <a:gd name="connsiteX66" fmla="*/ 692609 w 1120091"/>
                <a:gd name="connsiteY66" fmla="*/ 1066470 h 1316703"/>
                <a:gd name="connsiteX67" fmla="*/ 686652 w 1120091"/>
                <a:gd name="connsiteY67" fmla="*/ 1066470 h 1316703"/>
                <a:gd name="connsiteX68" fmla="*/ 688142 w 1120091"/>
                <a:gd name="connsiteY68" fmla="*/ 1078386 h 1316703"/>
                <a:gd name="connsiteX69" fmla="*/ 686652 w 1120091"/>
                <a:gd name="connsiteY69" fmla="*/ 1091790 h 1316703"/>
                <a:gd name="connsiteX70" fmla="*/ 698567 w 1120091"/>
                <a:gd name="connsiteY70" fmla="*/ 1124559 h 1316703"/>
                <a:gd name="connsiteX71" fmla="*/ 662820 w 1120091"/>
                <a:gd name="connsiteY71" fmla="*/ 1175201 h 1316703"/>
                <a:gd name="connsiteX72" fmla="*/ 667289 w 1120091"/>
                <a:gd name="connsiteY72" fmla="*/ 1188607 h 1316703"/>
                <a:gd name="connsiteX73" fmla="*/ 643457 w 1120091"/>
                <a:gd name="connsiteY73" fmla="*/ 1212439 h 1316703"/>
                <a:gd name="connsiteX74" fmla="*/ 619626 w 1120091"/>
                <a:gd name="connsiteY74" fmla="*/ 1188607 h 1316703"/>
                <a:gd name="connsiteX75" fmla="*/ 622605 w 1120091"/>
                <a:gd name="connsiteY75" fmla="*/ 1175201 h 1316703"/>
                <a:gd name="connsiteX76" fmla="*/ 589836 w 1120091"/>
                <a:gd name="connsiteY76" fmla="*/ 1137965 h 1316703"/>
                <a:gd name="connsiteX77" fmla="*/ 566004 w 1120091"/>
                <a:gd name="connsiteY77" fmla="*/ 1111154 h 1316703"/>
                <a:gd name="connsiteX78" fmla="*/ 554088 w 1120091"/>
                <a:gd name="connsiteY78" fmla="*/ 1115622 h 1316703"/>
                <a:gd name="connsiteX79" fmla="*/ 536215 w 1120091"/>
                <a:gd name="connsiteY79" fmla="*/ 1097748 h 1316703"/>
                <a:gd name="connsiteX80" fmla="*/ 554088 w 1120091"/>
                <a:gd name="connsiteY80" fmla="*/ 1079874 h 1316703"/>
                <a:gd name="connsiteX81" fmla="*/ 563025 w 1120091"/>
                <a:gd name="connsiteY81" fmla="*/ 1082853 h 1316703"/>
                <a:gd name="connsiteX82" fmla="*/ 563025 w 1120091"/>
                <a:gd name="connsiteY82" fmla="*/ 1076895 h 1316703"/>
                <a:gd name="connsiteX83" fmla="*/ 586857 w 1120091"/>
                <a:gd name="connsiteY83" fmla="*/ 1029232 h 1316703"/>
                <a:gd name="connsiteX84" fmla="*/ 574941 w 1120091"/>
                <a:gd name="connsiteY84" fmla="*/ 997954 h 1316703"/>
                <a:gd name="connsiteX85" fmla="*/ 624093 w 1120091"/>
                <a:gd name="connsiteY85" fmla="*/ 948800 h 1316703"/>
                <a:gd name="connsiteX86" fmla="*/ 667289 w 1120091"/>
                <a:gd name="connsiteY86" fmla="*/ 975611 h 1316703"/>
                <a:gd name="connsiteX87" fmla="*/ 691121 w 1120091"/>
                <a:gd name="connsiteY87" fmla="*/ 969653 h 1316703"/>
                <a:gd name="connsiteX88" fmla="*/ 700058 w 1120091"/>
                <a:gd name="connsiteY88" fmla="*/ 971143 h 1316703"/>
                <a:gd name="connsiteX89" fmla="*/ 694100 w 1120091"/>
                <a:gd name="connsiteY89" fmla="*/ 954758 h 1316703"/>
                <a:gd name="connsiteX90" fmla="*/ 719420 w 1120091"/>
                <a:gd name="connsiteY90" fmla="*/ 929438 h 1316703"/>
                <a:gd name="connsiteX91" fmla="*/ 458761 w 1120091"/>
                <a:gd name="connsiteY91" fmla="*/ 926459 h 1316703"/>
                <a:gd name="connsiteX92" fmla="*/ 479613 w 1120091"/>
                <a:gd name="connsiteY92" fmla="*/ 935395 h 1316703"/>
                <a:gd name="connsiteX93" fmla="*/ 481104 w 1120091"/>
                <a:gd name="connsiteY93" fmla="*/ 935395 h 1316703"/>
                <a:gd name="connsiteX94" fmla="*/ 512382 w 1120091"/>
                <a:gd name="connsiteY94" fmla="*/ 966674 h 1316703"/>
                <a:gd name="connsiteX95" fmla="*/ 510893 w 1120091"/>
                <a:gd name="connsiteY95" fmla="*/ 977101 h 1316703"/>
                <a:gd name="connsiteX96" fmla="*/ 555578 w 1120091"/>
                <a:gd name="connsiteY96" fmla="*/ 1021785 h 1316703"/>
                <a:gd name="connsiteX97" fmla="*/ 510893 w 1120091"/>
                <a:gd name="connsiteY97" fmla="*/ 1066470 h 1316703"/>
                <a:gd name="connsiteX98" fmla="*/ 466209 w 1120091"/>
                <a:gd name="connsiteY98" fmla="*/ 1021785 h 1316703"/>
                <a:gd name="connsiteX99" fmla="*/ 473656 w 1120091"/>
                <a:gd name="connsiteY99" fmla="*/ 997954 h 1316703"/>
                <a:gd name="connsiteX100" fmla="*/ 454293 w 1120091"/>
                <a:gd name="connsiteY100" fmla="*/ 983059 h 1316703"/>
                <a:gd name="connsiteX101" fmla="*/ 430461 w 1120091"/>
                <a:gd name="connsiteY101" fmla="*/ 954758 h 1316703"/>
                <a:gd name="connsiteX102" fmla="*/ 458761 w 1120091"/>
                <a:gd name="connsiteY102" fmla="*/ 926459 h 1316703"/>
                <a:gd name="connsiteX103" fmla="*/ 591326 w 1120091"/>
                <a:gd name="connsiteY103" fmla="*/ 911564 h 1316703"/>
                <a:gd name="connsiteX104" fmla="*/ 609200 w 1120091"/>
                <a:gd name="connsiteY104" fmla="*/ 929437 h 1316703"/>
                <a:gd name="connsiteX105" fmla="*/ 591326 w 1120091"/>
                <a:gd name="connsiteY105" fmla="*/ 947311 h 1316703"/>
                <a:gd name="connsiteX106" fmla="*/ 573452 w 1120091"/>
                <a:gd name="connsiteY106" fmla="*/ 929437 h 1316703"/>
                <a:gd name="connsiteX107" fmla="*/ 591326 w 1120091"/>
                <a:gd name="connsiteY107" fmla="*/ 911564 h 1316703"/>
                <a:gd name="connsiteX108" fmla="*/ 924968 w 1120091"/>
                <a:gd name="connsiteY108" fmla="*/ 886244 h 1316703"/>
                <a:gd name="connsiteX109" fmla="*/ 941353 w 1120091"/>
                <a:gd name="connsiteY109" fmla="*/ 902627 h 1316703"/>
                <a:gd name="connsiteX110" fmla="*/ 924968 w 1120091"/>
                <a:gd name="connsiteY110" fmla="*/ 919012 h 1316703"/>
                <a:gd name="connsiteX111" fmla="*/ 908584 w 1120091"/>
                <a:gd name="connsiteY111" fmla="*/ 902627 h 1316703"/>
                <a:gd name="connsiteX112" fmla="*/ 924968 w 1120091"/>
                <a:gd name="connsiteY112" fmla="*/ 886244 h 1316703"/>
                <a:gd name="connsiteX113" fmla="*/ 232360 w 1120091"/>
                <a:gd name="connsiteY113" fmla="*/ 875817 h 1316703"/>
                <a:gd name="connsiteX114" fmla="*/ 256192 w 1120091"/>
                <a:gd name="connsiteY114" fmla="*/ 899648 h 1316703"/>
                <a:gd name="connsiteX115" fmla="*/ 232360 w 1120091"/>
                <a:gd name="connsiteY115" fmla="*/ 923480 h 1316703"/>
                <a:gd name="connsiteX116" fmla="*/ 208528 w 1120091"/>
                <a:gd name="connsiteY116" fmla="*/ 899648 h 1316703"/>
                <a:gd name="connsiteX117" fmla="*/ 232360 w 1120091"/>
                <a:gd name="connsiteY117" fmla="*/ 875817 h 1316703"/>
                <a:gd name="connsiteX118" fmla="*/ 22342 w 1120091"/>
                <a:gd name="connsiteY118" fmla="*/ 859433 h 1316703"/>
                <a:gd name="connsiteX119" fmla="*/ 44685 w 1120091"/>
                <a:gd name="connsiteY119" fmla="*/ 881774 h 1316703"/>
                <a:gd name="connsiteX120" fmla="*/ 22342 w 1120091"/>
                <a:gd name="connsiteY120" fmla="*/ 904117 h 1316703"/>
                <a:gd name="connsiteX121" fmla="*/ 0 w 1120091"/>
                <a:gd name="connsiteY121" fmla="*/ 881774 h 1316703"/>
                <a:gd name="connsiteX122" fmla="*/ 22342 w 1120091"/>
                <a:gd name="connsiteY122" fmla="*/ 859433 h 1316703"/>
                <a:gd name="connsiteX123" fmla="*/ 817726 w 1120091"/>
                <a:gd name="connsiteY123" fmla="*/ 846027 h 1316703"/>
                <a:gd name="connsiteX124" fmla="*/ 844537 w 1120091"/>
                <a:gd name="connsiteY124" fmla="*/ 874326 h 1316703"/>
                <a:gd name="connsiteX125" fmla="*/ 841558 w 1120091"/>
                <a:gd name="connsiteY125" fmla="*/ 887732 h 1316703"/>
                <a:gd name="connsiteX126" fmla="*/ 863901 w 1120091"/>
                <a:gd name="connsiteY126" fmla="*/ 907095 h 1316703"/>
                <a:gd name="connsiteX127" fmla="*/ 874327 w 1120091"/>
                <a:gd name="connsiteY127" fmla="*/ 902627 h 1316703"/>
                <a:gd name="connsiteX128" fmla="*/ 890712 w 1120091"/>
                <a:gd name="connsiteY128" fmla="*/ 919010 h 1316703"/>
                <a:gd name="connsiteX129" fmla="*/ 874327 w 1120091"/>
                <a:gd name="connsiteY129" fmla="*/ 935395 h 1316703"/>
                <a:gd name="connsiteX130" fmla="*/ 863901 w 1120091"/>
                <a:gd name="connsiteY130" fmla="*/ 930926 h 1316703"/>
                <a:gd name="connsiteX131" fmla="*/ 857943 w 1120091"/>
                <a:gd name="connsiteY131" fmla="*/ 941353 h 1316703"/>
                <a:gd name="connsiteX132" fmla="*/ 857943 w 1120091"/>
                <a:gd name="connsiteY132" fmla="*/ 947311 h 1316703"/>
                <a:gd name="connsiteX133" fmla="*/ 823684 w 1120091"/>
                <a:gd name="connsiteY133" fmla="*/ 981569 h 1316703"/>
                <a:gd name="connsiteX134" fmla="*/ 789427 w 1120091"/>
                <a:gd name="connsiteY134" fmla="*/ 947311 h 1316703"/>
                <a:gd name="connsiteX135" fmla="*/ 801342 w 1120091"/>
                <a:gd name="connsiteY135" fmla="*/ 921989 h 1316703"/>
                <a:gd name="connsiteX136" fmla="*/ 801342 w 1120091"/>
                <a:gd name="connsiteY136" fmla="*/ 920501 h 1316703"/>
                <a:gd name="connsiteX137" fmla="*/ 807300 w 1120091"/>
                <a:gd name="connsiteY137" fmla="*/ 901137 h 1316703"/>
                <a:gd name="connsiteX138" fmla="*/ 789427 w 1120091"/>
                <a:gd name="connsiteY138" fmla="*/ 874326 h 1316703"/>
                <a:gd name="connsiteX139" fmla="*/ 817726 w 1120091"/>
                <a:gd name="connsiteY139" fmla="*/ 846027 h 1316703"/>
                <a:gd name="connsiteX140" fmla="*/ 658352 w 1120091"/>
                <a:gd name="connsiteY140" fmla="*/ 843048 h 1316703"/>
                <a:gd name="connsiteX141" fmla="*/ 686653 w 1120091"/>
                <a:gd name="connsiteY141" fmla="*/ 871347 h 1316703"/>
                <a:gd name="connsiteX142" fmla="*/ 658352 w 1120091"/>
                <a:gd name="connsiteY142" fmla="*/ 899648 h 1316703"/>
                <a:gd name="connsiteX143" fmla="*/ 630052 w 1120091"/>
                <a:gd name="connsiteY143" fmla="*/ 871347 h 1316703"/>
                <a:gd name="connsiteX144" fmla="*/ 658352 w 1120091"/>
                <a:gd name="connsiteY144" fmla="*/ 843048 h 1316703"/>
                <a:gd name="connsiteX145" fmla="*/ 160865 w 1120091"/>
                <a:gd name="connsiteY145" fmla="*/ 841559 h 1316703"/>
                <a:gd name="connsiteX146" fmla="*/ 168314 w 1120091"/>
                <a:gd name="connsiteY146" fmla="*/ 849005 h 1316703"/>
                <a:gd name="connsiteX147" fmla="*/ 160865 w 1120091"/>
                <a:gd name="connsiteY147" fmla="*/ 856454 h 1316703"/>
                <a:gd name="connsiteX148" fmla="*/ 153419 w 1120091"/>
                <a:gd name="connsiteY148" fmla="*/ 849005 h 1316703"/>
                <a:gd name="connsiteX149" fmla="*/ 160865 w 1120091"/>
                <a:gd name="connsiteY149" fmla="*/ 841559 h 1316703"/>
                <a:gd name="connsiteX150" fmla="*/ 658351 w 1120091"/>
                <a:gd name="connsiteY150" fmla="*/ 795384 h 1316703"/>
                <a:gd name="connsiteX151" fmla="*/ 676225 w 1120091"/>
                <a:gd name="connsiteY151" fmla="*/ 813257 h 1316703"/>
                <a:gd name="connsiteX152" fmla="*/ 658351 w 1120091"/>
                <a:gd name="connsiteY152" fmla="*/ 831131 h 1316703"/>
                <a:gd name="connsiteX153" fmla="*/ 640477 w 1120091"/>
                <a:gd name="connsiteY153" fmla="*/ 813257 h 1316703"/>
                <a:gd name="connsiteX154" fmla="*/ 658351 w 1120091"/>
                <a:gd name="connsiteY154" fmla="*/ 795384 h 1316703"/>
                <a:gd name="connsiteX155" fmla="*/ 577920 w 1120091"/>
                <a:gd name="connsiteY155" fmla="*/ 758148 h 1316703"/>
                <a:gd name="connsiteX156" fmla="*/ 603242 w 1120091"/>
                <a:gd name="connsiteY156" fmla="*/ 783468 h 1316703"/>
                <a:gd name="connsiteX157" fmla="*/ 577920 w 1120091"/>
                <a:gd name="connsiteY157" fmla="*/ 808790 h 1316703"/>
                <a:gd name="connsiteX158" fmla="*/ 552599 w 1120091"/>
                <a:gd name="connsiteY158" fmla="*/ 783468 h 1316703"/>
                <a:gd name="connsiteX159" fmla="*/ 577920 w 1120091"/>
                <a:gd name="connsiteY159" fmla="*/ 758148 h 1316703"/>
                <a:gd name="connsiteX160" fmla="*/ 458762 w 1120091"/>
                <a:gd name="connsiteY160" fmla="*/ 755169 h 1316703"/>
                <a:gd name="connsiteX161" fmla="*/ 501958 w 1120091"/>
                <a:gd name="connsiteY161" fmla="*/ 798363 h 1316703"/>
                <a:gd name="connsiteX162" fmla="*/ 458762 w 1120091"/>
                <a:gd name="connsiteY162" fmla="*/ 841559 h 1316703"/>
                <a:gd name="connsiteX163" fmla="*/ 415568 w 1120091"/>
                <a:gd name="connsiteY163" fmla="*/ 798363 h 1316703"/>
                <a:gd name="connsiteX164" fmla="*/ 458762 w 1120091"/>
                <a:gd name="connsiteY164" fmla="*/ 755169 h 1316703"/>
                <a:gd name="connsiteX165" fmla="*/ 309813 w 1120091"/>
                <a:gd name="connsiteY165" fmla="*/ 717931 h 1316703"/>
                <a:gd name="connsiteX166" fmla="*/ 324708 w 1120091"/>
                <a:gd name="connsiteY166" fmla="*/ 732825 h 1316703"/>
                <a:gd name="connsiteX167" fmla="*/ 309813 w 1120091"/>
                <a:gd name="connsiteY167" fmla="*/ 747720 h 1316703"/>
                <a:gd name="connsiteX168" fmla="*/ 294918 w 1120091"/>
                <a:gd name="connsiteY168" fmla="*/ 732825 h 1316703"/>
                <a:gd name="connsiteX169" fmla="*/ 309813 w 1120091"/>
                <a:gd name="connsiteY169" fmla="*/ 717931 h 1316703"/>
                <a:gd name="connsiteX170" fmla="*/ 1082853 w 1120091"/>
                <a:gd name="connsiteY170" fmla="*/ 713463 h 1316703"/>
                <a:gd name="connsiteX171" fmla="*/ 1094769 w 1120091"/>
                <a:gd name="connsiteY171" fmla="*/ 716442 h 1316703"/>
                <a:gd name="connsiteX172" fmla="*/ 1103706 w 1120091"/>
                <a:gd name="connsiteY172" fmla="*/ 713463 h 1316703"/>
                <a:gd name="connsiteX173" fmla="*/ 1120091 w 1120091"/>
                <a:gd name="connsiteY173" fmla="*/ 729847 h 1316703"/>
                <a:gd name="connsiteX174" fmla="*/ 1105196 w 1120091"/>
                <a:gd name="connsiteY174" fmla="*/ 746232 h 1316703"/>
                <a:gd name="connsiteX175" fmla="*/ 1082853 w 1120091"/>
                <a:gd name="connsiteY175" fmla="*/ 761127 h 1316703"/>
                <a:gd name="connsiteX176" fmla="*/ 1057532 w 1120091"/>
                <a:gd name="connsiteY176" fmla="*/ 735805 h 1316703"/>
                <a:gd name="connsiteX177" fmla="*/ 1082853 w 1120091"/>
                <a:gd name="connsiteY177" fmla="*/ 713463 h 1316703"/>
                <a:gd name="connsiteX178" fmla="*/ 725379 w 1120091"/>
                <a:gd name="connsiteY178" fmla="*/ 677716 h 1316703"/>
                <a:gd name="connsiteX179" fmla="*/ 755169 w 1120091"/>
                <a:gd name="connsiteY179" fmla="*/ 706015 h 1316703"/>
                <a:gd name="connsiteX180" fmla="*/ 761127 w 1120091"/>
                <a:gd name="connsiteY180" fmla="*/ 704526 h 1316703"/>
                <a:gd name="connsiteX181" fmla="*/ 776022 w 1120091"/>
                <a:gd name="connsiteY181" fmla="*/ 719421 h 1316703"/>
                <a:gd name="connsiteX182" fmla="*/ 761127 w 1120091"/>
                <a:gd name="connsiteY182" fmla="*/ 734316 h 1316703"/>
                <a:gd name="connsiteX183" fmla="*/ 746232 w 1120091"/>
                <a:gd name="connsiteY183" fmla="*/ 732826 h 1316703"/>
                <a:gd name="connsiteX184" fmla="*/ 744742 w 1120091"/>
                <a:gd name="connsiteY184" fmla="*/ 734316 h 1316703"/>
                <a:gd name="connsiteX185" fmla="*/ 749211 w 1120091"/>
                <a:gd name="connsiteY185" fmla="*/ 750700 h 1316703"/>
                <a:gd name="connsiteX186" fmla="*/ 741763 w 1120091"/>
                <a:gd name="connsiteY186" fmla="*/ 771552 h 1316703"/>
                <a:gd name="connsiteX187" fmla="*/ 758148 w 1120091"/>
                <a:gd name="connsiteY187" fmla="*/ 789426 h 1316703"/>
                <a:gd name="connsiteX188" fmla="*/ 758148 w 1120091"/>
                <a:gd name="connsiteY188" fmla="*/ 792405 h 1316703"/>
                <a:gd name="connsiteX189" fmla="*/ 762616 w 1120091"/>
                <a:gd name="connsiteY189" fmla="*/ 790916 h 1316703"/>
                <a:gd name="connsiteX190" fmla="*/ 781980 w 1120091"/>
                <a:gd name="connsiteY190" fmla="*/ 810279 h 1316703"/>
                <a:gd name="connsiteX191" fmla="*/ 764106 w 1120091"/>
                <a:gd name="connsiteY191" fmla="*/ 828153 h 1316703"/>
                <a:gd name="connsiteX192" fmla="*/ 765595 w 1120091"/>
                <a:gd name="connsiteY192" fmla="*/ 832622 h 1316703"/>
                <a:gd name="connsiteX193" fmla="*/ 753679 w 1120091"/>
                <a:gd name="connsiteY193" fmla="*/ 844538 h 1316703"/>
                <a:gd name="connsiteX194" fmla="*/ 741763 w 1120091"/>
                <a:gd name="connsiteY194" fmla="*/ 832622 h 1316703"/>
                <a:gd name="connsiteX195" fmla="*/ 749211 w 1120091"/>
                <a:gd name="connsiteY195" fmla="*/ 822195 h 1316703"/>
                <a:gd name="connsiteX196" fmla="*/ 744742 w 1120091"/>
                <a:gd name="connsiteY196" fmla="*/ 808790 h 1316703"/>
                <a:gd name="connsiteX197" fmla="*/ 744742 w 1120091"/>
                <a:gd name="connsiteY197" fmla="*/ 805811 h 1316703"/>
                <a:gd name="connsiteX198" fmla="*/ 740274 w 1120091"/>
                <a:gd name="connsiteY198" fmla="*/ 807300 h 1316703"/>
                <a:gd name="connsiteX199" fmla="*/ 720910 w 1120091"/>
                <a:gd name="connsiteY199" fmla="*/ 787937 h 1316703"/>
                <a:gd name="connsiteX200" fmla="*/ 722400 w 1120091"/>
                <a:gd name="connsiteY200" fmla="*/ 783468 h 1316703"/>
                <a:gd name="connsiteX201" fmla="*/ 714952 w 1120091"/>
                <a:gd name="connsiteY201" fmla="*/ 784958 h 1316703"/>
                <a:gd name="connsiteX202" fmla="*/ 679205 w 1120091"/>
                <a:gd name="connsiteY202" fmla="*/ 755169 h 1316703"/>
                <a:gd name="connsiteX203" fmla="*/ 649415 w 1120091"/>
                <a:gd name="connsiteY203" fmla="*/ 777510 h 1316703"/>
                <a:gd name="connsiteX204" fmla="*/ 618137 w 1120091"/>
                <a:gd name="connsiteY204" fmla="*/ 746232 h 1316703"/>
                <a:gd name="connsiteX205" fmla="*/ 649415 w 1120091"/>
                <a:gd name="connsiteY205" fmla="*/ 714952 h 1316703"/>
                <a:gd name="connsiteX206" fmla="*/ 679205 w 1120091"/>
                <a:gd name="connsiteY206" fmla="*/ 738784 h 1316703"/>
                <a:gd name="connsiteX207" fmla="*/ 697078 w 1120091"/>
                <a:gd name="connsiteY207" fmla="*/ 714952 h 1316703"/>
                <a:gd name="connsiteX208" fmla="*/ 695590 w 1120091"/>
                <a:gd name="connsiteY208" fmla="*/ 707505 h 1316703"/>
                <a:gd name="connsiteX209" fmla="*/ 725379 w 1120091"/>
                <a:gd name="connsiteY209" fmla="*/ 677716 h 1316703"/>
                <a:gd name="connsiteX210" fmla="*/ 1084343 w 1120091"/>
                <a:gd name="connsiteY210" fmla="*/ 673247 h 1316703"/>
                <a:gd name="connsiteX211" fmla="*/ 1102217 w 1120091"/>
                <a:gd name="connsiteY211" fmla="*/ 691120 h 1316703"/>
                <a:gd name="connsiteX212" fmla="*/ 1084343 w 1120091"/>
                <a:gd name="connsiteY212" fmla="*/ 708994 h 1316703"/>
                <a:gd name="connsiteX213" fmla="*/ 1066469 w 1120091"/>
                <a:gd name="connsiteY213" fmla="*/ 691120 h 1316703"/>
                <a:gd name="connsiteX214" fmla="*/ 1084343 w 1120091"/>
                <a:gd name="connsiteY214" fmla="*/ 673247 h 1316703"/>
                <a:gd name="connsiteX215" fmla="*/ 999443 w 1120091"/>
                <a:gd name="connsiteY215" fmla="*/ 655373 h 1316703"/>
                <a:gd name="connsiteX216" fmla="*/ 1014338 w 1120091"/>
                <a:gd name="connsiteY216" fmla="*/ 670267 h 1316703"/>
                <a:gd name="connsiteX217" fmla="*/ 999443 w 1120091"/>
                <a:gd name="connsiteY217" fmla="*/ 685162 h 1316703"/>
                <a:gd name="connsiteX218" fmla="*/ 984548 w 1120091"/>
                <a:gd name="connsiteY218" fmla="*/ 670267 h 1316703"/>
                <a:gd name="connsiteX219" fmla="*/ 999443 w 1120091"/>
                <a:gd name="connsiteY219" fmla="*/ 655373 h 1316703"/>
                <a:gd name="connsiteX220" fmla="*/ 500466 w 1120091"/>
                <a:gd name="connsiteY220" fmla="*/ 653884 h 1316703"/>
                <a:gd name="connsiteX221" fmla="*/ 518340 w 1120091"/>
                <a:gd name="connsiteY221" fmla="*/ 671757 h 1316703"/>
                <a:gd name="connsiteX222" fmla="*/ 500466 w 1120091"/>
                <a:gd name="connsiteY222" fmla="*/ 689631 h 1316703"/>
                <a:gd name="connsiteX223" fmla="*/ 482592 w 1120091"/>
                <a:gd name="connsiteY223" fmla="*/ 671757 h 1316703"/>
                <a:gd name="connsiteX224" fmla="*/ 500466 w 1120091"/>
                <a:gd name="connsiteY224" fmla="*/ 653884 h 1316703"/>
                <a:gd name="connsiteX225" fmla="*/ 652394 w 1120091"/>
                <a:gd name="connsiteY225" fmla="*/ 641969 h 1316703"/>
                <a:gd name="connsiteX226" fmla="*/ 670268 w 1120091"/>
                <a:gd name="connsiteY226" fmla="*/ 659842 h 1316703"/>
                <a:gd name="connsiteX227" fmla="*/ 652394 w 1120091"/>
                <a:gd name="connsiteY227" fmla="*/ 677716 h 1316703"/>
                <a:gd name="connsiteX228" fmla="*/ 634520 w 1120091"/>
                <a:gd name="connsiteY228" fmla="*/ 659842 h 1316703"/>
                <a:gd name="connsiteX229" fmla="*/ 652394 w 1120091"/>
                <a:gd name="connsiteY229" fmla="*/ 641969 h 1316703"/>
                <a:gd name="connsiteX230" fmla="*/ 1035191 w 1120091"/>
                <a:gd name="connsiteY230" fmla="*/ 631541 h 1316703"/>
                <a:gd name="connsiteX231" fmla="*/ 1053064 w 1120091"/>
                <a:gd name="connsiteY231" fmla="*/ 649414 h 1316703"/>
                <a:gd name="connsiteX232" fmla="*/ 1035191 w 1120091"/>
                <a:gd name="connsiteY232" fmla="*/ 667288 h 1316703"/>
                <a:gd name="connsiteX233" fmla="*/ 1017317 w 1120091"/>
                <a:gd name="connsiteY233" fmla="*/ 649414 h 1316703"/>
                <a:gd name="connsiteX234" fmla="*/ 1035191 w 1120091"/>
                <a:gd name="connsiteY234" fmla="*/ 631541 h 1316703"/>
                <a:gd name="connsiteX235" fmla="*/ 716442 w 1120091"/>
                <a:gd name="connsiteY235" fmla="*/ 627074 h 1316703"/>
                <a:gd name="connsiteX236" fmla="*/ 731337 w 1120091"/>
                <a:gd name="connsiteY236" fmla="*/ 641968 h 1316703"/>
                <a:gd name="connsiteX237" fmla="*/ 716442 w 1120091"/>
                <a:gd name="connsiteY237" fmla="*/ 656863 h 1316703"/>
                <a:gd name="connsiteX238" fmla="*/ 701547 w 1120091"/>
                <a:gd name="connsiteY238" fmla="*/ 641968 h 1316703"/>
                <a:gd name="connsiteX239" fmla="*/ 716442 w 1120091"/>
                <a:gd name="connsiteY239" fmla="*/ 627074 h 1316703"/>
                <a:gd name="connsiteX240" fmla="*/ 487061 w 1120091"/>
                <a:gd name="connsiteY240" fmla="*/ 607710 h 1316703"/>
                <a:gd name="connsiteX241" fmla="*/ 503446 w 1120091"/>
                <a:gd name="connsiteY241" fmla="*/ 624093 h 1316703"/>
                <a:gd name="connsiteX242" fmla="*/ 487061 w 1120091"/>
                <a:gd name="connsiteY242" fmla="*/ 640478 h 1316703"/>
                <a:gd name="connsiteX243" fmla="*/ 470677 w 1120091"/>
                <a:gd name="connsiteY243" fmla="*/ 624093 h 1316703"/>
                <a:gd name="connsiteX244" fmla="*/ 487061 w 1120091"/>
                <a:gd name="connsiteY244" fmla="*/ 607710 h 1316703"/>
                <a:gd name="connsiteX245" fmla="*/ 765595 w 1120091"/>
                <a:gd name="connsiteY245" fmla="*/ 601752 h 1316703"/>
                <a:gd name="connsiteX246" fmla="*/ 774532 w 1120091"/>
                <a:gd name="connsiteY246" fmla="*/ 610689 h 1316703"/>
                <a:gd name="connsiteX247" fmla="*/ 765595 w 1120091"/>
                <a:gd name="connsiteY247" fmla="*/ 619626 h 1316703"/>
                <a:gd name="connsiteX248" fmla="*/ 756658 w 1120091"/>
                <a:gd name="connsiteY248" fmla="*/ 610689 h 1316703"/>
                <a:gd name="connsiteX249" fmla="*/ 765595 w 1120091"/>
                <a:gd name="connsiteY249" fmla="*/ 601752 h 1316703"/>
                <a:gd name="connsiteX250" fmla="*/ 394714 w 1120091"/>
                <a:gd name="connsiteY250" fmla="*/ 588347 h 1316703"/>
                <a:gd name="connsiteX251" fmla="*/ 442378 w 1120091"/>
                <a:gd name="connsiteY251" fmla="*/ 636010 h 1316703"/>
                <a:gd name="connsiteX252" fmla="*/ 394714 w 1120091"/>
                <a:gd name="connsiteY252" fmla="*/ 683674 h 1316703"/>
                <a:gd name="connsiteX253" fmla="*/ 347051 w 1120091"/>
                <a:gd name="connsiteY253" fmla="*/ 636010 h 1316703"/>
                <a:gd name="connsiteX254" fmla="*/ 394714 w 1120091"/>
                <a:gd name="connsiteY254" fmla="*/ 588347 h 1316703"/>
                <a:gd name="connsiteX255" fmla="*/ 205550 w 1120091"/>
                <a:gd name="connsiteY255" fmla="*/ 586857 h 1316703"/>
                <a:gd name="connsiteX256" fmla="*/ 271087 w 1120091"/>
                <a:gd name="connsiteY256" fmla="*/ 652394 h 1316703"/>
                <a:gd name="connsiteX257" fmla="*/ 205550 w 1120091"/>
                <a:gd name="connsiteY257" fmla="*/ 717931 h 1316703"/>
                <a:gd name="connsiteX258" fmla="*/ 140012 w 1120091"/>
                <a:gd name="connsiteY258" fmla="*/ 652394 h 1316703"/>
                <a:gd name="connsiteX259" fmla="*/ 205550 w 1120091"/>
                <a:gd name="connsiteY259" fmla="*/ 586857 h 1316703"/>
                <a:gd name="connsiteX260" fmla="*/ 324708 w 1120091"/>
                <a:gd name="connsiteY260" fmla="*/ 577920 h 1316703"/>
                <a:gd name="connsiteX261" fmla="*/ 335136 w 1120091"/>
                <a:gd name="connsiteY261" fmla="*/ 588345 h 1316703"/>
                <a:gd name="connsiteX262" fmla="*/ 324708 w 1120091"/>
                <a:gd name="connsiteY262" fmla="*/ 598773 h 1316703"/>
                <a:gd name="connsiteX263" fmla="*/ 314283 w 1120091"/>
                <a:gd name="connsiteY263" fmla="*/ 588345 h 1316703"/>
                <a:gd name="connsiteX264" fmla="*/ 324708 w 1120091"/>
                <a:gd name="connsiteY264" fmla="*/ 577920 h 1316703"/>
                <a:gd name="connsiteX265" fmla="*/ 668779 w 1120091"/>
                <a:gd name="connsiteY265" fmla="*/ 574940 h 1316703"/>
                <a:gd name="connsiteX266" fmla="*/ 680695 w 1120091"/>
                <a:gd name="connsiteY266" fmla="*/ 586856 h 1316703"/>
                <a:gd name="connsiteX267" fmla="*/ 668779 w 1120091"/>
                <a:gd name="connsiteY267" fmla="*/ 598772 h 1316703"/>
                <a:gd name="connsiteX268" fmla="*/ 656863 w 1120091"/>
                <a:gd name="connsiteY268" fmla="*/ 586856 h 1316703"/>
                <a:gd name="connsiteX269" fmla="*/ 668779 w 1120091"/>
                <a:gd name="connsiteY269" fmla="*/ 574940 h 1316703"/>
                <a:gd name="connsiteX270" fmla="*/ 1099238 w 1120091"/>
                <a:gd name="connsiteY270" fmla="*/ 568983 h 1316703"/>
                <a:gd name="connsiteX271" fmla="*/ 1109666 w 1120091"/>
                <a:gd name="connsiteY271" fmla="*/ 579408 h 1316703"/>
                <a:gd name="connsiteX272" fmla="*/ 1099238 w 1120091"/>
                <a:gd name="connsiteY272" fmla="*/ 589836 h 1316703"/>
                <a:gd name="connsiteX273" fmla="*/ 1088813 w 1120091"/>
                <a:gd name="connsiteY273" fmla="*/ 579408 h 1316703"/>
                <a:gd name="connsiteX274" fmla="*/ 1099238 w 1120091"/>
                <a:gd name="connsiteY274" fmla="*/ 568983 h 1316703"/>
                <a:gd name="connsiteX275" fmla="*/ 981568 w 1120091"/>
                <a:gd name="connsiteY275" fmla="*/ 531747 h 1316703"/>
                <a:gd name="connsiteX276" fmla="*/ 1000932 w 1120091"/>
                <a:gd name="connsiteY276" fmla="*/ 551109 h 1316703"/>
                <a:gd name="connsiteX277" fmla="*/ 981568 w 1120091"/>
                <a:gd name="connsiteY277" fmla="*/ 570473 h 1316703"/>
                <a:gd name="connsiteX278" fmla="*/ 962205 w 1120091"/>
                <a:gd name="connsiteY278" fmla="*/ 551109 h 1316703"/>
                <a:gd name="connsiteX279" fmla="*/ 981568 w 1120091"/>
                <a:gd name="connsiteY279" fmla="*/ 531747 h 1316703"/>
                <a:gd name="connsiteX280" fmla="*/ 680694 w 1120091"/>
                <a:gd name="connsiteY280" fmla="*/ 497488 h 1316703"/>
                <a:gd name="connsiteX281" fmla="*/ 695589 w 1120091"/>
                <a:gd name="connsiteY281" fmla="*/ 512382 h 1316703"/>
                <a:gd name="connsiteX282" fmla="*/ 680694 w 1120091"/>
                <a:gd name="connsiteY282" fmla="*/ 527277 h 1316703"/>
                <a:gd name="connsiteX283" fmla="*/ 665799 w 1120091"/>
                <a:gd name="connsiteY283" fmla="*/ 512382 h 1316703"/>
                <a:gd name="connsiteX284" fmla="*/ 680694 w 1120091"/>
                <a:gd name="connsiteY284" fmla="*/ 497488 h 1316703"/>
                <a:gd name="connsiteX285" fmla="*/ 494509 w 1120091"/>
                <a:gd name="connsiteY285" fmla="*/ 497488 h 1316703"/>
                <a:gd name="connsiteX286" fmla="*/ 518341 w 1120091"/>
                <a:gd name="connsiteY286" fmla="*/ 521319 h 1316703"/>
                <a:gd name="connsiteX287" fmla="*/ 494509 w 1120091"/>
                <a:gd name="connsiteY287" fmla="*/ 545151 h 1316703"/>
                <a:gd name="connsiteX288" fmla="*/ 470677 w 1120091"/>
                <a:gd name="connsiteY288" fmla="*/ 521319 h 1316703"/>
                <a:gd name="connsiteX289" fmla="*/ 494509 w 1120091"/>
                <a:gd name="connsiteY289" fmla="*/ 497488 h 1316703"/>
                <a:gd name="connsiteX290" fmla="*/ 1023274 w 1120091"/>
                <a:gd name="connsiteY290" fmla="*/ 495999 h 1316703"/>
                <a:gd name="connsiteX291" fmla="*/ 1045617 w 1120091"/>
                <a:gd name="connsiteY291" fmla="*/ 518340 h 1316703"/>
                <a:gd name="connsiteX292" fmla="*/ 1023274 w 1120091"/>
                <a:gd name="connsiteY292" fmla="*/ 540683 h 1316703"/>
                <a:gd name="connsiteX293" fmla="*/ 1000932 w 1120091"/>
                <a:gd name="connsiteY293" fmla="*/ 518340 h 1316703"/>
                <a:gd name="connsiteX294" fmla="*/ 1023274 w 1120091"/>
                <a:gd name="connsiteY294" fmla="*/ 495999 h 1316703"/>
                <a:gd name="connsiteX295" fmla="*/ 933907 w 1120091"/>
                <a:gd name="connsiteY295" fmla="*/ 440888 h 1316703"/>
                <a:gd name="connsiteX296" fmla="*/ 965186 w 1120091"/>
                <a:gd name="connsiteY296" fmla="*/ 454292 h 1316703"/>
                <a:gd name="connsiteX297" fmla="*/ 993487 w 1120091"/>
                <a:gd name="connsiteY297" fmla="*/ 491530 h 1316703"/>
                <a:gd name="connsiteX298" fmla="*/ 954760 w 1120091"/>
                <a:gd name="connsiteY298" fmla="*/ 530256 h 1316703"/>
                <a:gd name="connsiteX299" fmla="*/ 941354 w 1120091"/>
                <a:gd name="connsiteY299" fmla="*/ 527277 h 1316703"/>
                <a:gd name="connsiteX300" fmla="*/ 935396 w 1120091"/>
                <a:gd name="connsiteY300" fmla="*/ 527277 h 1316703"/>
                <a:gd name="connsiteX301" fmla="*/ 936886 w 1120091"/>
                <a:gd name="connsiteY301" fmla="*/ 534724 h 1316703"/>
                <a:gd name="connsiteX302" fmla="*/ 913054 w 1120091"/>
                <a:gd name="connsiteY302" fmla="*/ 558556 h 1316703"/>
                <a:gd name="connsiteX303" fmla="*/ 889223 w 1120091"/>
                <a:gd name="connsiteY303" fmla="*/ 534724 h 1316703"/>
                <a:gd name="connsiteX304" fmla="*/ 902627 w 1120091"/>
                <a:gd name="connsiteY304" fmla="*/ 513871 h 1316703"/>
                <a:gd name="connsiteX305" fmla="*/ 890711 w 1120091"/>
                <a:gd name="connsiteY305" fmla="*/ 484082 h 1316703"/>
                <a:gd name="connsiteX306" fmla="*/ 933907 w 1120091"/>
                <a:gd name="connsiteY306" fmla="*/ 440888 h 1316703"/>
                <a:gd name="connsiteX307" fmla="*/ 783469 w 1120091"/>
                <a:gd name="connsiteY307" fmla="*/ 437909 h 1316703"/>
                <a:gd name="connsiteX308" fmla="*/ 826665 w 1120091"/>
                <a:gd name="connsiteY308" fmla="*/ 481103 h 1316703"/>
                <a:gd name="connsiteX309" fmla="*/ 783469 w 1120091"/>
                <a:gd name="connsiteY309" fmla="*/ 524299 h 1316703"/>
                <a:gd name="connsiteX310" fmla="*/ 777511 w 1120091"/>
                <a:gd name="connsiteY310" fmla="*/ 524299 h 1316703"/>
                <a:gd name="connsiteX311" fmla="*/ 779001 w 1120091"/>
                <a:gd name="connsiteY311" fmla="*/ 531746 h 1316703"/>
                <a:gd name="connsiteX312" fmla="*/ 762616 w 1120091"/>
                <a:gd name="connsiteY312" fmla="*/ 548131 h 1316703"/>
                <a:gd name="connsiteX313" fmla="*/ 746232 w 1120091"/>
                <a:gd name="connsiteY313" fmla="*/ 531746 h 1316703"/>
                <a:gd name="connsiteX314" fmla="*/ 758148 w 1120091"/>
                <a:gd name="connsiteY314" fmla="*/ 515362 h 1316703"/>
                <a:gd name="connsiteX315" fmla="*/ 740275 w 1120091"/>
                <a:gd name="connsiteY315" fmla="*/ 481103 h 1316703"/>
                <a:gd name="connsiteX316" fmla="*/ 783469 w 1120091"/>
                <a:gd name="connsiteY316" fmla="*/ 437909 h 1316703"/>
                <a:gd name="connsiteX317" fmla="*/ 277044 w 1120091"/>
                <a:gd name="connsiteY317" fmla="*/ 434930 h 1316703"/>
                <a:gd name="connsiteX318" fmla="*/ 294918 w 1120091"/>
                <a:gd name="connsiteY318" fmla="*/ 452803 h 1316703"/>
                <a:gd name="connsiteX319" fmla="*/ 277044 w 1120091"/>
                <a:gd name="connsiteY319" fmla="*/ 470677 h 1316703"/>
                <a:gd name="connsiteX320" fmla="*/ 259170 w 1120091"/>
                <a:gd name="connsiteY320" fmla="*/ 452803 h 1316703"/>
                <a:gd name="connsiteX321" fmla="*/ 277044 w 1120091"/>
                <a:gd name="connsiteY321" fmla="*/ 434930 h 1316703"/>
                <a:gd name="connsiteX322" fmla="*/ 1045617 w 1120091"/>
                <a:gd name="connsiteY322" fmla="*/ 385778 h 1316703"/>
                <a:gd name="connsiteX323" fmla="*/ 1056045 w 1120091"/>
                <a:gd name="connsiteY323" fmla="*/ 396203 h 1316703"/>
                <a:gd name="connsiteX324" fmla="*/ 1045617 w 1120091"/>
                <a:gd name="connsiteY324" fmla="*/ 406631 h 1316703"/>
                <a:gd name="connsiteX325" fmla="*/ 1035192 w 1120091"/>
                <a:gd name="connsiteY325" fmla="*/ 396203 h 1316703"/>
                <a:gd name="connsiteX326" fmla="*/ 1045617 w 1120091"/>
                <a:gd name="connsiteY326" fmla="*/ 385778 h 1316703"/>
                <a:gd name="connsiteX327" fmla="*/ 805810 w 1120091"/>
                <a:gd name="connsiteY327" fmla="*/ 342582 h 1316703"/>
                <a:gd name="connsiteX328" fmla="*/ 822195 w 1120091"/>
                <a:gd name="connsiteY328" fmla="*/ 358965 h 1316703"/>
                <a:gd name="connsiteX329" fmla="*/ 805810 w 1120091"/>
                <a:gd name="connsiteY329" fmla="*/ 375350 h 1316703"/>
                <a:gd name="connsiteX330" fmla="*/ 789426 w 1120091"/>
                <a:gd name="connsiteY330" fmla="*/ 358965 h 1316703"/>
                <a:gd name="connsiteX331" fmla="*/ 805810 w 1120091"/>
                <a:gd name="connsiteY331" fmla="*/ 342582 h 1316703"/>
                <a:gd name="connsiteX332" fmla="*/ 652394 w 1120091"/>
                <a:gd name="connsiteY332" fmla="*/ 323220 h 1316703"/>
                <a:gd name="connsiteX333" fmla="*/ 694100 w 1120091"/>
                <a:gd name="connsiteY333" fmla="*/ 364925 h 1316703"/>
                <a:gd name="connsiteX334" fmla="*/ 692611 w 1120091"/>
                <a:gd name="connsiteY334" fmla="*/ 375351 h 1316703"/>
                <a:gd name="connsiteX335" fmla="*/ 737295 w 1120091"/>
                <a:gd name="connsiteY335" fmla="*/ 427483 h 1316703"/>
                <a:gd name="connsiteX336" fmla="*/ 683674 w 1120091"/>
                <a:gd name="connsiteY336" fmla="*/ 481105 h 1316703"/>
                <a:gd name="connsiteX337" fmla="*/ 636011 w 1120091"/>
                <a:gd name="connsiteY337" fmla="*/ 451315 h 1316703"/>
                <a:gd name="connsiteX338" fmla="*/ 625584 w 1120091"/>
                <a:gd name="connsiteY338" fmla="*/ 454294 h 1316703"/>
                <a:gd name="connsiteX339" fmla="*/ 604731 w 1120091"/>
                <a:gd name="connsiteY339" fmla="*/ 430462 h 1316703"/>
                <a:gd name="connsiteX340" fmla="*/ 628563 w 1120091"/>
                <a:gd name="connsiteY340" fmla="*/ 406631 h 1316703"/>
                <a:gd name="connsiteX341" fmla="*/ 636011 w 1120091"/>
                <a:gd name="connsiteY341" fmla="*/ 408119 h 1316703"/>
                <a:gd name="connsiteX342" fmla="*/ 637499 w 1120091"/>
                <a:gd name="connsiteY342" fmla="*/ 403652 h 1316703"/>
                <a:gd name="connsiteX343" fmla="*/ 610689 w 1120091"/>
                <a:gd name="connsiteY343" fmla="*/ 364925 h 1316703"/>
                <a:gd name="connsiteX344" fmla="*/ 652394 w 1120091"/>
                <a:gd name="connsiteY344" fmla="*/ 323220 h 1316703"/>
                <a:gd name="connsiteX345" fmla="*/ 1015827 w 1120091"/>
                <a:gd name="connsiteY345" fmla="*/ 269598 h 1316703"/>
                <a:gd name="connsiteX346" fmla="*/ 1051575 w 1120091"/>
                <a:gd name="connsiteY346" fmla="*/ 305345 h 1316703"/>
                <a:gd name="connsiteX347" fmla="*/ 1015827 w 1120091"/>
                <a:gd name="connsiteY347" fmla="*/ 341093 h 1316703"/>
                <a:gd name="connsiteX348" fmla="*/ 980080 w 1120091"/>
                <a:gd name="connsiteY348" fmla="*/ 305345 h 1316703"/>
                <a:gd name="connsiteX349" fmla="*/ 1015827 w 1120091"/>
                <a:gd name="connsiteY349" fmla="*/ 269598 h 1316703"/>
                <a:gd name="connsiteX350" fmla="*/ 926458 w 1120091"/>
                <a:gd name="connsiteY350" fmla="*/ 257682 h 1316703"/>
                <a:gd name="connsiteX351" fmla="*/ 950290 w 1120091"/>
                <a:gd name="connsiteY351" fmla="*/ 281513 h 1316703"/>
                <a:gd name="connsiteX352" fmla="*/ 926458 w 1120091"/>
                <a:gd name="connsiteY352" fmla="*/ 305345 h 1316703"/>
                <a:gd name="connsiteX353" fmla="*/ 907094 w 1120091"/>
                <a:gd name="connsiteY353" fmla="*/ 294918 h 1316703"/>
                <a:gd name="connsiteX354" fmla="*/ 898157 w 1120091"/>
                <a:gd name="connsiteY354" fmla="*/ 297897 h 1316703"/>
                <a:gd name="connsiteX355" fmla="*/ 884752 w 1120091"/>
                <a:gd name="connsiteY355" fmla="*/ 284492 h 1316703"/>
                <a:gd name="connsiteX356" fmla="*/ 898157 w 1120091"/>
                <a:gd name="connsiteY356" fmla="*/ 271086 h 1316703"/>
                <a:gd name="connsiteX357" fmla="*/ 902626 w 1120091"/>
                <a:gd name="connsiteY357" fmla="*/ 274065 h 1316703"/>
                <a:gd name="connsiteX358" fmla="*/ 926458 w 1120091"/>
                <a:gd name="connsiteY358" fmla="*/ 257682 h 1316703"/>
                <a:gd name="connsiteX359" fmla="*/ 844536 w 1120091"/>
                <a:gd name="connsiteY359" fmla="*/ 253213 h 1316703"/>
                <a:gd name="connsiteX360" fmla="*/ 857942 w 1120091"/>
                <a:gd name="connsiteY360" fmla="*/ 266617 h 1316703"/>
                <a:gd name="connsiteX361" fmla="*/ 844536 w 1120091"/>
                <a:gd name="connsiteY361" fmla="*/ 280023 h 1316703"/>
                <a:gd name="connsiteX362" fmla="*/ 831131 w 1120091"/>
                <a:gd name="connsiteY362" fmla="*/ 266617 h 1316703"/>
                <a:gd name="connsiteX363" fmla="*/ 844536 w 1120091"/>
                <a:gd name="connsiteY363" fmla="*/ 253213 h 1316703"/>
                <a:gd name="connsiteX364" fmla="*/ 1075407 w 1120091"/>
                <a:gd name="connsiteY364" fmla="*/ 220444 h 1316703"/>
                <a:gd name="connsiteX365" fmla="*/ 1088813 w 1120091"/>
                <a:gd name="connsiteY365" fmla="*/ 233848 h 1316703"/>
                <a:gd name="connsiteX366" fmla="*/ 1075407 w 1120091"/>
                <a:gd name="connsiteY366" fmla="*/ 247254 h 1316703"/>
                <a:gd name="connsiteX367" fmla="*/ 1062002 w 1120091"/>
                <a:gd name="connsiteY367" fmla="*/ 233848 h 1316703"/>
                <a:gd name="connsiteX368" fmla="*/ 1075407 w 1120091"/>
                <a:gd name="connsiteY368" fmla="*/ 220444 h 1316703"/>
                <a:gd name="connsiteX369" fmla="*/ 688141 w 1120091"/>
                <a:gd name="connsiteY369" fmla="*/ 134055 h 1316703"/>
                <a:gd name="connsiteX370" fmla="*/ 732826 w 1120091"/>
                <a:gd name="connsiteY370" fmla="*/ 178739 h 1316703"/>
                <a:gd name="connsiteX371" fmla="*/ 688141 w 1120091"/>
                <a:gd name="connsiteY371" fmla="*/ 223424 h 1316703"/>
                <a:gd name="connsiteX372" fmla="*/ 643457 w 1120091"/>
                <a:gd name="connsiteY372" fmla="*/ 178739 h 1316703"/>
                <a:gd name="connsiteX373" fmla="*/ 688141 w 1120091"/>
                <a:gd name="connsiteY373" fmla="*/ 134055 h 1316703"/>
                <a:gd name="connsiteX374" fmla="*/ 889223 w 1120091"/>
                <a:gd name="connsiteY374" fmla="*/ 105755 h 1316703"/>
                <a:gd name="connsiteX375" fmla="*/ 898160 w 1120091"/>
                <a:gd name="connsiteY375" fmla="*/ 114692 h 1316703"/>
                <a:gd name="connsiteX376" fmla="*/ 889223 w 1120091"/>
                <a:gd name="connsiteY376" fmla="*/ 123629 h 1316703"/>
                <a:gd name="connsiteX377" fmla="*/ 880286 w 1120091"/>
                <a:gd name="connsiteY377" fmla="*/ 114692 h 1316703"/>
                <a:gd name="connsiteX378" fmla="*/ 889223 w 1120091"/>
                <a:gd name="connsiteY378" fmla="*/ 105755 h 1316703"/>
                <a:gd name="connsiteX379" fmla="*/ 425993 w 1120091"/>
                <a:gd name="connsiteY379" fmla="*/ 74475 h 1316703"/>
                <a:gd name="connsiteX380" fmla="*/ 442378 w 1120091"/>
                <a:gd name="connsiteY380" fmla="*/ 90858 h 1316703"/>
                <a:gd name="connsiteX381" fmla="*/ 425993 w 1120091"/>
                <a:gd name="connsiteY381" fmla="*/ 107243 h 1316703"/>
                <a:gd name="connsiteX382" fmla="*/ 409609 w 1120091"/>
                <a:gd name="connsiteY382" fmla="*/ 90858 h 1316703"/>
                <a:gd name="connsiteX383" fmla="*/ 425993 w 1120091"/>
                <a:gd name="connsiteY383" fmla="*/ 74475 h 1316703"/>
                <a:gd name="connsiteX384" fmla="*/ 1085832 w 1120091"/>
                <a:gd name="connsiteY384" fmla="*/ 65538 h 1316703"/>
                <a:gd name="connsiteX385" fmla="*/ 1105196 w 1120091"/>
                <a:gd name="connsiteY385" fmla="*/ 84900 h 1316703"/>
                <a:gd name="connsiteX386" fmla="*/ 1085832 w 1120091"/>
                <a:gd name="connsiteY386" fmla="*/ 104264 h 1316703"/>
                <a:gd name="connsiteX387" fmla="*/ 1066469 w 1120091"/>
                <a:gd name="connsiteY387" fmla="*/ 84900 h 1316703"/>
                <a:gd name="connsiteX388" fmla="*/ 1085832 w 1120091"/>
                <a:gd name="connsiteY388" fmla="*/ 65538 h 1316703"/>
                <a:gd name="connsiteX389" fmla="*/ 971143 w 1120091"/>
                <a:gd name="connsiteY389" fmla="*/ 0 h 1316703"/>
                <a:gd name="connsiteX390" fmla="*/ 1005402 w 1120091"/>
                <a:gd name="connsiteY390" fmla="*/ 34258 h 1316703"/>
                <a:gd name="connsiteX391" fmla="*/ 971143 w 1120091"/>
                <a:gd name="connsiteY391" fmla="*/ 68517 h 1316703"/>
                <a:gd name="connsiteX392" fmla="*/ 936886 w 1120091"/>
                <a:gd name="connsiteY392" fmla="*/ 34258 h 1316703"/>
                <a:gd name="connsiteX393" fmla="*/ 971143 w 1120091"/>
                <a:gd name="connsiteY393" fmla="*/ 0 h 131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120091" h="1316703">
                  <a:moveTo>
                    <a:pt x="472166" y="1283935"/>
                  </a:moveTo>
                  <a:cubicBezTo>
                    <a:pt x="481103" y="1283935"/>
                    <a:pt x="487060" y="1291381"/>
                    <a:pt x="488551" y="1300318"/>
                  </a:cubicBezTo>
                  <a:cubicBezTo>
                    <a:pt x="488551" y="1309255"/>
                    <a:pt x="481103" y="1316703"/>
                    <a:pt x="472166" y="1316703"/>
                  </a:cubicBezTo>
                  <a:cubicBezTo>
                    <a:pt x="463229" y="1316703"/>
                    <a:pt x="455782" y="1309255"/>
                    <a:pt x="455782" y="1300318"/>
                  </a:cubicBezTo>
                  <a:cubicBezTo>
                    <a:pt x="455782" y="1291381"/>
                    <a:pt x="463229" y="1283935"/>
                    <a:pt x="472166" y="1283935"/>
                  </a:cubicBezTo>
                  <a:close/>
                  <a:moveTo>
                    <a:pt x="731336" y="1270530"/>
                  </a:moveTo>
                  <a:cubicBezTo>
                    <a:pt x="743252" y="1270530"/>
                    <a:pt x="753679" y="1279466"/>
                    <a:pt x="753679" y="1292871"/>
                  </a:cubicBezTo>
                  <a:cubicBezTo>
                    <a:pt x="753679" y="1306277"/>
                    <a:pt x="743252" y="1315214"/>
                    <a:pt x="731336" y="1315214"/>
                  </a:cubicBezTo>
                  <a:cubicBezTo>
                    <a:pt x="719420" y="1315214"/>
                    <a:pt x="708994" y="1306277"/>
                    <a:pt x="708994" y="1292871"/>
                  </a:cubicBezTo>
                  <a:cubicBezTo>
                    <a:pt x="708994" y="1280955"/>
                    <a:pt x="719420" y="1270530"/>
                    <a:pt x="731336" y="1270530"/>
                  </a:cubicBezTo>
                  <a:close/>
                  <a:moveTo>
                    <a:pt x="484083" y="1225846"/>
                  </a:moveTo>
                  <a:cubicBezTo>
                    <a:pt x="491530" y="1225846"/>
                    <a:pt x="495999" y="1231803"/>
                    <a:pt x="495999" y="1237761"/>
                  </a:cubicBezTo>
                  <a:cubicBezTo>
                    <a:pt x="495999" y="1243719"/>
                    <a:pt x="491530" y="1248187"/>
                    <a:pt x="484083" y="1249677"/>
                  </a:cubicBezTo>
                  <a:cubicBezTo>
                    <a:pt x="476635" y="1249677"/>
                    <a:pt x="472167" y="1243719"/>
                    <a:pt x="472167" y="1237761"/>
                  </a:cubicBezTo>
                  <a:cubicBezTo>
                    <a:pt x="472167" y="1230313"/>
                    <a:pt x="478125" y="1225846"/>
                    <a:pt x="484083" y="1225846"/>
                  </a:cubicBezTo>
                  <a:close/>
                  <a:moveTo>
                    <a:pt x="1024765" y="1142435"/>
                  </a:moveTo>
                  <a:cubicBezTo>
                    <a:pt x="1029232" y="1142435"/>
                    <a:pt x="1033702" y="1146902"/>
                    <a:pt x="1033702" y="1151372"/>
                  </a:cubicBezTo>
                  <a:cubicBezTo>
                    <a:pt x="1033702" y="1155839"/>
                    <a:pt x="1029232" y="1160309"/>
                    <a:pt x="1024765" y="1160309"/>
                  </a:cubicBezTo>
                  <a:cubicBezTo>
                    <a:pt x="1020295" y="1160309"/>
                    <a:pt x="1015828" y="1155839"/>
                    <a:pt x="1015828" y="1151372"/>
                  </a:cubicBezTo>
                  <a:cubicBezTo>
                    <a:pt x="1015828" y="1146902"/>
                    <a:pt x="1020295" y="1142435"/>
                    <a:pt x="1024765" y="1142435"/>
                  </a:cubicBezTo>
                  <a:close/>
                  <a:moveTo>
                    <a:pt x="355988" y="1132007"/>
                  </a:moveTo>
                  <a:cubicBezTo>
                    <a:pt x="378330" y="1132007"/>
                    <a:pt x="396203" y="1149880"/>
                    <a:pt x="397694" y="1173712"/>
                  </a:cubicBezTo>
                  <a:cubicBezTo>
                    <a:pt x="397694" y="1197544"/>
                    <a:pt x="378330" y="1215418"/>
                    <a:pt x="355988" y="1215418"/>
                  </a:cubicBezTo>
                  <a:cubicBezTo>
                    <a:pt x="332156" y="1215418"/>
                    <a:pt x="314283" y="1196054"/>
                    <a:pt x="314283" y="1173712"/>
                  </a:cubicBezTo>
                  <a:cubicBezTo>
                    <a:pt x="314283" y="1149880"/>
                    <a:pt x="333645" y="1132007"/>
                    <a:pt x="355988" y="1132007"/>
                  </a:cubicBezTo>
                  <a:close/>
                  <a:moveTo>
                    <a:pt x="181718" y="1117113"/>
                  </a:moveTo>
                  <a:cubicBezTo>
                    <a:pt x="195124" y="1117113"/>
                    <a:pt x="207040" y="1127538"/>
                    <a:pt x="207040" y="1142433"/>
                  </a:cubicBezTo>
                  <a:cubicBezTo>
                    <a:pt x="207040" y="1157328"/>
                    <a:pt x="195124" y="1169243"/>
                    <a:pt x="181718" y="1167755"/>
                  </a:cubicBezTo>
                  <a:cubicBezTo>
                    <a:pt x="168313" y="1167755"/>
                    <a:pt x="156397" y="1157328"/>
                    <a:pt x="156397" y="1142433"/>
                  </a:cubicBezTo>
                  <a:cubicBezTo>
                    <a:pt x="156397" y="1129028"/>
                    <a:pt x="166823" y="1117113"/>
                    <a:pt x="181718" y="1117113"/>
                  </a:cubicBezTo>
                  <a:close/>
                  <a:moveTo>
                    <a:pt x="786447" y="1114134"/>
                  </a:moveTo>
                  <a:cubicBezTo>
                    <a:pt x="807300" y="1114134"/>
                    <a:pt x="823685" y="1130517"/>
                    <a:pt x="823685" y="1151370"/>
                  </a:cubicBezTo>
                  <a:cubicBezTo>
                    <a:pt x="823685" y="1172223"/>
                    <a:pt x="807300" y="1188608"/>
                    <a:pt x="786447" y="1188608"/>
                  </a:cubicBezTo>
                  <a:cubicBezTo>
                    <a:pt x="765594" y="1188608"/>
                    <a:pt x="749211" y="1172223"/>
                    <a:pt x="749211" y="1151370"/>
                  </a:cubicBezTo>
                  <a:cubicBezTo>
                    <a:pt x="749211" y="1130517"/>
                    <a:pt x="765594" y="1114134"/>
                    <a:pt x="786447" y="1114134"/>
                  </a:cubicBezTo>
                  <a:close/>
                  <a:moveTo>
                    <a:pt x="485572" y="1100729"/>
                  </a:moveTo>
                  <a:cubicBezTo>
                    <a:pt x="507914" y="1100729"/>
                    <a:pt x="524299" y="1118602"/>
                    <a:pt x="524299" y="1139455"/>
                  </a:cubicBezTo>
                  <a:cubicBezTo>
                    <a:pt x="524299" y="1161797"/>
                    <a:pt x="506425" y="1178182"/>
                    <a:pt x="485572" y="1178182"/>
                  </a:cubicBezTo>
                  <a:cubicBezTo>
                    <a:pt x="464719" y="1178182"/>
                    <a:pt x="446846" y="1161797"/>
                    <a:pt x="446846" y="1139455"/>
                  </a:cubicBezTo>
                  <a:cubicBezTo>
                    <a:pt x="446846" y="1117112"/>
                    <a:pt x="464719" y="1100729"/>
                    <a:pt x="485572" y="1100729"/>
                  </a:cubicBezTo>
                  <a:close/>
                  <a:moveTo>
                    <a:pt x="1038169" y="1085834"/>
                  </a:moveTo>
                  <a:cubicBezTo>
                    <a:pt x="1047106" y="1085834"/>
                    <a:pt x="1054554" y="1093280"/>
                    <a:pt x="1054554" y="1102217"/>
                  </a:cubicBezTo>
                  <a:cubicBezTo>
                    <a:pt x="1054554" y="1111154"/>
                    <a:pt x="1047106" y="1118602"/>
                    <a:pt x="1038169" y="1118602"/>
                  </a:cubicBezTo>
                  <a:cubicBezTo>
                    <a:pt x="1029232" y="1118602"/>
                    <a:pt x="1021785" y="1111154"/>
                    <a:pt x="1021785" y="1102217"/>
                  </a:cubicBezTo>
                  <a:cubicBezTo>
                    <a:pt x="1021785" y="1093280"/>
                    <a:pt x="1029232" y="1085834"/>
                    <a:pt x="1038169" y="1085834"/>
                  </a:cubicBezTo>
                  <a:close/>
                  <a:moveTo>
                    <a:pt x="445355" y="1060512"/>
                  </a:moveTo>
                  <a:cubicBezTo>
                    <a:pt x="457271" y="1060512"/>
                    <a:pt x="467698" y="1070937"/>
                    <a:pt x="467698" y="1082853"/>
                  </a:cubicBezTo>
                  <a:cubicBezTo>
                    <a:pt x="467698" y="1094769"/>
                    <a:pt x="457271" y="1105196"/>
                    <a:pt x="445355" y="1105196"/>
                  </a:cubicBezTo>
                  <a:cubicBezTo>
                    <a:pt x="433439" y="1105196"/>
                    <a:pt x="423013" y="1094769"/>
                    <a:pt x="423013" y="1082853"/>
                  </a:cubicBezTo>
                  <a:cubicBezTo>
                    <a:pt x="423013" y="1070937"/>
                    <a:pt x="433439" y="1060512"/>
                    <a:pt x="445355" y="1060512"/>
                  </a:cubicBezTo>
                  <a:close/>
                  <a:moveTo>
                    <a:pt x="278535" y="1009870"/>
                  </a:moveTo>
                  <a:cubicBezTo>
                    <a:pt x="283002" y="1009870"/>
                    <a:pt x="287472" y="1014337"/>
                    <a:pt x="287472" y="1018807"/>
                  </a:cubicBezTo>
                  <a:cubicBezTo>
                    <a:pt x="287472" y="1023274"/>
                    <a:pt x="283002" y="1027744"/>
                    <a:pt x="278535" y="1027744"/>
                  </a:cubicBezTo>
                  <a:cubicBezTo>
                    <a:pt x="274065" y="1027744"/>
                    <a:pt x="269598" y="1023274"/>
                    <a:pt x="269598" y="1018807"/>
                  </a:cubicBezTo>
                  <a:cubicBezTo>
                    <a:pt x="269598" y="1014337"/>
                    <a:pt x="274065" y="1009870"/>
                    <a:pt x="278535" y="1009870"/>
                  </a:cubicBezTo>
                  <a:close/>
                  <a:moveTo>
                    <a:pt x="241297" y="994975"/>
                  </a:moveTo>
                  <a:cubicBezTo>
                    <a:pt x="255281" y="994975"/>
                    <a:pt x="266619" y="1006310"/>
                    <a:pt x="266619" y="1020295"/>
                  </a:cubicBezTo>
                  <a:cubicBezTo>
                    <a:pt x="266619" y="1034280"/>
                    <a:pt x="255281" y="1045617"/>
                    <a:pt x="241297" y="1045617"/>
                  </a:cubicBezTo>
                  <a:cubicBezTo>
                    <a:pt x="227312" y="1045617"/>
                    <a:pt x="215976" y="1034280"/>
                    <a:pt x="215976" y="1020295"/>
                  </a:cubicBezTo>
                  <a:cubicBezTo>
                    <a:pt x="215976" y="1006310"/>
                    <a:pt x="227312" y="994975"/>
                    <a:pt x="241297" y="994975"/>
                  </a:cubicBezTo>
                  <a:close/>
                  <a:moveTo>
                    <a:pt x="719420" y="929438"/>
                  </a:moveTo>
                  <a:cubicBezTo>
                    <a:pt x="731336" y="929438"/>
                    <a:pt x="741763" y="936884"/>
                    <a:pt x="743252" y="948800"/>
                  </a:cubicBezTo>
                  <a:cubicBezTo>
                    <a:pt x="746231" y="947311"/>
                    <a:pt x="750700" y="947311"/>
                    <a:pt x="753679" y="947311"/>
                  </a:cubicBezTo>
                  <a:cubicBezTo>
                    <a:pt x="776021" y="947311"/>
                    <a:pt x="795385" y="966674"/>
                    <a:pt x="795385" y="989017"/>
                  </a:cubicBezTo>
                  <a:cubicBezTo>
                    <a:pt x="795385" y="1011358"/>
                    <a:pt x="777511" y="1030722"/>
                    <a:pt x="753679" y="1030722"/>
                  </a:cubicBezTo>
                  <a:cubicBezTo>
                    <a:pt x="749210" y="1030722"/>
                    <a:pt x="744742" y="1029232"/>
                    <a:pt x="740273" y="1027743"/>
                  </a:cubicBezTo>
                  <a:cubicBezTo>
                    <a:pt x="735805" y="1050085"/>
                    <a:pt x="716441" y="1066470"/>
                    <a:pt x="692609" y="1066470"/>
                  </a:cubicBezTo>
                  <a:cubicBezTo>
                    <a:pt x="691121" y="1066470"/>
                    <a:pt x="688142" y="1066470"/>
                    <a:pt x="686652" y="1066470"/>
                  </a:cubicBezTo>
                  <a:cubicBezTo>
                    <a:pt x="688142" y="1070937"/>
                    <a:pt x="688142" y="1073916"/>
                    <a:pt x="688142" y="1078386"/>
                  </a:cubicBezTo>
                  <a:cubicBezTo>
                    <a:pt x="688142" y="1082853"/>
                    <a:pt x="688142" y="1087323"/>
                    <a:pt x="686652" y="1091790"/>
                  </a:cubicBezTo>
                  <a:cubicBezTo>
                    <a:pt x="694100" y="1100727"/>
                    <a:pt x="698567" y="1112643"/>
                    <a:pt x="698567" y="1124559"/>
                  </a:cubicBezTo>
                  <a:cubicBezTo>
                    <a:pt x="698567" y="1148390"/>
                    <a:pt x="683673" y="1167754"/>
                    <a:pt x="662820" y="1175201"/>
                  </a:cubicBezTo>
                  <a:cubicBezTo>
                    <a:pt x="665799" y="1178180"/>
                    <a:pt x="667289" y="1182649"/>
                    <a:pt x="667289" y="1188607"/>
                  </a:cubicBezTo>
                  <a:cubicBezTo>
                    <a:pt x="667289" y="1202012"/>
                    <a:pt x="656862" y="1212439"/>
                    <a:pt x="643457" y="1212439"/>
                  </a:cubicBezTo>
                  <a:cubicBezTo>
                    <a:pt x="630051" y="1212439"/>
                    <a:pt x="619626" y="1202012"/>
                    <a:pt x="619626" y="1188607"/>
                  </a:cubicBezTo>
                  <a:cubicBezTo>
                    <a:pt x="619626" y="1182649"/>
                    <a:pt x="621114" y="1178180"/>
                    <a:pt x="622605" y="1175201"/>
                  </a:cubicBezTo>
                  <a:cubicBezTo>
                    <a:pt x="606219" y="1169243"/>
                    <a:pt x="594304" y="1155839"/>
                    <a:pt x="589836" y="1137965"/>
                  </a:cubicBezTo>
                  <a:cubicBezTo>
                    <a:pt x="577920" y="1133496"/>
                    <a:pt x="568983" y="1123070"/>
                    <a:pt x="566004" y="1111154"/>
                  </a:cubicBezTo>
                  <a:cubicBezTo>
                    <a:pt x="563025" y="1114133"/>
                    <a:pt x="558556" y="1115622"/>
                    <a:pt x="554088" y="1115622"/>
                  </a:cubicBezTo>
                  <a:cubicBezTo>
                    <a:pt x="543661" y="1115622"/>
                    <a:pt x="536215" y="1106685"/>
                    <a:pt x="536215" y="1097748"/>
                  </a:cubicBezTo>
                  <a:cubicBezTo>
                    <a:pt x="536215" y="1087323"/>
                    <a:pt x="545151" y="1079874"/>
                    <a:pt x="554088" y="1079874"/>
                  </a:cubicBezTo>
                  <a:cubicBezTo>
                    <a:pt x="557067" y="1079874"/>
                    <a:pt x="560046" y="1081365"/>
                    <a:pt x="563025" y="1082853"/>
                  </a:cubicBezTo>
                  <a:cubicBezTo>
                    <a:pt x="563025" y="1081365"/>
                    <a:pt x="563025" y="1079874"/>
                    <a:pt x="563025" y="1076895"/>
                  </a:cubicBezTo>
                  <a:cubicBezTo>
                    <a:pt x="563025" y="1057533"/>
                    <a:pt x="571962" y="1041148"/>
                    <a:pt x="586857" y="1029232"/>
                  </a:cubicBezTo>
                  <a:cubicBezTo>
                    <a:pt x="579409" y="1020295"/>
                    <a:pt x="574941" y="1009870"/>
                    <a:pt x="574941" y="997954"/>
                  </a:cubicBezTo>
                  <a:cubicBezTo>
                    <a:pt x="574941" y="971143"/>
                    <a:pt x="597283" y="948800"/>
                    <a:pt x="624093" y="948800"/>
                  </a:cubicBezTo>
                  <a:cubicBezTo>
                    <a:pt x="643457" y="948800"/>
                    <a:pt x="658352" y="960716"/>
                    <a:pt x="667289" y="975611"/>
                  </a:cubicBezTo>
                  <a:cubicBezTo>
                    <a:pt x="674736" y="972632"/>
                    <a:pt x="682184" y="969653"/>
                    <a:pt x="691121" y="969653"/>
                  </a:cubicBezTo>
                  <a:cubicBezTo>
                    <a:pt x="694100" y="969653"/>
                    <a:pt x="697079" y="971143"/>
                    <a:pt x="700058" y="971143"/>
                  </a:cubicBezTo>
                  <a:cubicBezTo>
                    <a:pt x="697079" y="966674"/>
                    <a:pt x="694100" y="960716"/>
                    <a:pt x="694100" y="954758"/>
                  </a:cubicBezTo>
                  <a:cubicBezTo>
                    <a:pt x="694100" y="939863"/>
                    <a:pt x="706016" y="929438"/>
                    <a:pt x="719420" y="929438"/>
                  </a:cubicBezTo>
                  <a:close/>
                  <a:moveTo>
                    <a:pt x="458761" y="926459"/>
                  </a:moveTo>
                  <a:cubicBezTo>
                    <a:pt x="467698" y="926459"/>
                    <a:pt x="473656" y="929438"/>
                    <a:pt x="479613" y="935395"/>
                  </a:cubicBezTo>
                  <a:cubicBezTo>
                    <a:pt x="479613" y="935395"/>
                    <a:pt x="481104" y="935395"/>
                    <a:pt x="481104" y="935395"/>
                  </a:cubicBezTo>
                  <a:cubicBezTo>
                    <a:pt x="497487" y="935395"/>
                    <a:pt x="512382" y="948800"/>
                    <a:pt x="512382" y="966674"/>
                  </a:cubicBezTo>
                  <a:cubicBezTo>
                    <a:pt x="512382" y="971143"/>
                    <a:pt x="512382" y="974122"/>
                    <a:pt x="510893" y="977101"/>
                  </a:cubicBezTo>
                  <a:cubicBezTo>
                    <a:pt x="536214" y="977101"/>
                    <a:pt x="557066" y="997954"/>
                    <a:pt x="555578" y="1021785"/>
                  </a:cubicBezTo>
                  <a:cubicBezTo>
                    <a:pt x="555578" y="1045617"/>
                    <a:pt x="536214" y="1066470"/>
                    <a:pt x="510893" y="1066470"/>
                  </a:cubicBezTo>
                  <a:cubicBezTo>
                    <a:pt x="487062" y="1066470"/>
                    <a:pt x="466209" y="1047106"/>
                    <a:pt x="466209" y="1021785"/>
                  </a:cubicBezTo>
                  <a:cubicBezTo>
                    <a:pt x="466209" y="1012848"/>
                    <a:pt x="469188" y="1005400"/>
                    <a:pt x="473656" y="997954"/>
                  </a:cubicBezTo>
                  <a:cubicBezTo>
                    <a:pt x="466209" y="994975"/>
                    <a:pt x="458761" y="990505"/>
                    <a:pt x="454293" y="983059"/>
                  </a:cubicBezTo>
                  <a:cubicBezTo>
                    <a:pt x="440887" y="980080"/>
                    <a:pt x="430461" y="968164"/>
                    <a:pt x="430461" y="954758"/>
                  </a:cubicBezTo>
                  <a:cubicBezTo>
                    <a:pt x="430461" y="939863"/>
                    <a:pt x="442377" y="926459"/>
                    <a:pt x="458761" y="926459"/>
                  </a:cubicBezTo>
                  <a:close/>
                  <a:moveTo>
                    <a:pt x="591326" y="911564"/>
                  </a:moveTo>
                  <a:cubicBezTo>
                    <a:pt x="601751" y="911564"/>
                    <a:pt x="609200" y="919010"/>
                    <a:pt x="609200" y="929437"/>
                  </a:cubicBezTo>
                  <a:cubicBezTo>
                    <a:pt x="609200" y="939863"/>
                    <a:pt x="601751" y="947311"/>
                    <a:pt x="591326" y="947311"/>
                  </a:cubicBezTo>
                  <a:cubicBezTo>
                    <a:pt x="580899" y="947311"/>
                    <a:pt x="573452" y="939863"/>
                    <a:pt x="573452" y="929437"/>
                  </a:cubicBezTo>
                  <a:cubicBezTo>
                    <a:pt x="573452" y="919010"/>
                    <a:pt x="580899" y="911564"/>
                    <a:pt x="591326" y="911564"/>
                  </a:cubicBezTo>
                  <a:close/>
                  <a:moveTo>
                    <a:pt x="924968" y="886244"/>
                  </a:moveTo>
                  <a:cubicBezTo>
                    <a:pt x="934017" y="886244"/>
                    <a:pt x="941353" y="893579"/>
                    <a:pt x="941353" y="902627"/>
                  </a:cubicBezTo>
                  <a:cubicBezTo>
                    <a:pt x="941353" y="911676"/>
                    <a:pt x="934017" y="919012"/>
                    <a:pt x="924968" y="919012"/>
                  </a:cubicBezTo>
                  <a:cubicBezTo>
                    <a:pt x="915920" y="919012"/>
                    <a:pt x="908584" y="911676"/>
                    <a:pt x="908584" y="902627"/>
                  </a:cubicBezTo>
                  <a:cubicBezTo>
                    <a:pt x="908584" y="893579"/>
                    <a:pt x="915920" y="886244"/>
                    <a:pt x="924968" y="886244"/>
                  </a:cubicBezTo>
                  <a:close/>
                  <a:moveTo>
                    <a:pt x="232360" y="875817"/>
                  </a:moveTo>
                  <a:cubicBezTo>
                    <a:pt x="245522" y="875817"/>
                    <a:pt x="256192" y="886486"/>
                    <a:pt x="256192" y="899648"/>
                  </a:cubicBezTo>
                  <a:cubicBezTo>
                    <a:pt x="256192" y="912810"/>
                    <a:pt x="245522" y="923480"/>
                    <a:pt x="232360" y="923480"/>
                  </a:cubicBezTo>
                  <a:cubicBezTo>
                    <a:pt x="219198" y="923480"/>
                    <a:pt x="208528" y="912810"/>
                    <a:pt x="208528" y="899648"/>
                  </a:cubicBezTo>
                  <a:cubicBezTo>
                    <a:pt x="208528" y="886486"/>
                    <a:pt x="219198" y="875817"/>
                    <a:pt x="232360" y="875817"/>
                  </a:cubicBezTo>
                  <a:close/>
                  <a:moveTo>
                    <a:pt x="22342" y="859433"/>
                  </a:moveTo>
                  <a:cubicBezTo>
                    <a:pt x="34258" y="859433"/>
                    <a:pt x="44685" y="869858"/>
                    <a:pt x="44685" y="881774"/>
                  </a:cubicBezTo>
                  <a:cubicBezTo>
                    <a:pt x="44685" y="893690"/>
                    <a:pt x="34258" y="904117"/>
                    <a:pt x="22342" y="904117"/>
                  </a:cubicBezTo>
                  <a:cubicBezTo>
                    <a:pt x="10426" y="904117"/>
                    <a:pt x="0" y="893690"/>
                    <a:pt x="0" y="881774"/>
                  </a:cubicBezTo>
                  <a:cubicBezTo>
                    <a:pt x="0" y="869858"/>
                    <a:pt x="10426" y="859433"/>
                    <a:pt x="22342" y="859433"/>
                  </a:cubicBezTo>
                  <a:close/>
                  <a:moveTo>
                    <a:pt x="817726" y="846027"/>
                  </a:moveTo>
                  <a:cubicBezTo>
                    <a:pt x="832621" y="846027"/>
                    <a:pt x="846027" y="859431"/>
                    <a:pt x="844537" y="874326"/>
                  </a:cubicBezTo>
                  <a:cubicBezTo>
                    <a:pt x="844537" y="878795"/>
                    <a:pt x="843048" y="883263"/>
                    <a:pt x="841558" y="887732"/>
                  </a:cubicBezTo>
                  <a:cubicBezTo>
                    <a:pt x="851985" y="889221"/>
                    <a:pt x="859432" y="896669"/>
                    <a:pt x="863901" y="907095"/>
                  </a:cubicBezTo>
                  <a:cubicBezTo>
                    <a:pt x="866880" y="904116"/>
                    <a:pt x="869859" y="902627"/>
                    <a:pt x="874327" y="902627"/>
                  </a:cubicBezTo>
                  <a:cubicBezTo>
                    <a:pt x="883263" y="902627"/>
                    <a:pt x="890712" y="910073"/>
                    <a:pt x="890712" y="919010"/>
                  </a:cubicBezTo>
                  <a:cubicBezTo>
                    <a:pt x="890712" y="927947"/>
                    <a:pt x="883263" y="935395"/>
                    <a:pt x="874327" y="935395"/>
                  </a:cubicBezTo>
                  <a:cubicBezTo>
                    <a:pt x="871348" y="935395"/>
                    <a:pt x="866880" y="933905"/>
                    <a:pt x="863901" y="930926"/>
                  </a:cubicBezTo>
                  <a:cubicBezTo>
                    <a:pt x="862411" y="935395"/>
                    <a:pt x="860922" y="938374"/>
                    <a:pt x="857943" y="941353"/>
                  </a:cubicBezTo>
                  <a:cubicBezTo>
                    <a:pt x="857943" y="944332"/>
                    <a:pt x="857943" y="945821"/>
                    <a:pt x="857943" y="947311"/>
                  </a:cubicBezTo>
                  <a:cubicBezTo>
                    <a:pt x="857943" y="966674"/>
                    <a:pt x="843048" y="981569"/>
                    <a:pt x="823684" y="981569"/>
                  </a:cubicBezTo>
                  <a:cubicBezTo>
                    <a:pt x="804321" y="981569"/>
                    <a:pt x="789427" y="966674"/>
                    <a:pt x="789427" y="947311"/>
                  </a:cubicBezTo>
                  <a:cubicBezTo>
                    <a:pt x="789427" y="936884"/>
                    <a:pt x="793894" y="927947"/>
                    <a:pt x="801342" y="921989"/>
                  </a:cubicBezTo>
                  <a:cubicBezTo>
                    <a:pt x="801342" y="921989"/>
                    <a:pt x="801342" y="921989"/>
                    <a:pt x="801342" y="920501"/>
                  </a:cubicBezTo>
                  <a:cubicBezTo>
                    <a:pt x="801342" y="913052"/>
                    <a:pt x="802831" y="907095"/>
                    <a:pt x="807300" y="901137"/>
                  </a:cubicBezTo>
                  <a:cubicBezTo>
                    <a:pt x="796873" y="896669"/>
                    <a:pt x="789427" y="886242"/>
                    <a:pt x="789427" y="874326"/>
                  </a:cubicBezTo>
                  <a:cubicBezTo>
                    <a:pt x="789427" y="859431"/>
                    <a:pt x="801342" y="846027"/>
                    <a:pt x="817726" y="846027"/>
                  </a:cubicBezTo>
                  <a:close/>
                  <a:moveTo>
                    <a:pt x="658352" y="843048"/>
                  </a:moveTo>
                  <a:cubicBezTo>
                    <a:pt x="673247" y="843048"/>
                    <a:pt x="686653" y="854963"/>
                    <a:pt x="686653" y="871347"/>
                  </a:cubicBezTo>
                  <a:cubicBezTo>
                    <a:pt x="686653" y="886242"/>
                    <a:pt x="673247" y="899648"/>
                    <a:pt x="658352" y="899648"/>
                  </a:cubicBezTo>
                  <a:cubicBezTo>
                    <a:pt x="643457" y="899648"/>
                    <a:pt x="630052" y="887732"/>
                    <a:pt x="630052" y="871347"/>
                  </a:cubicBezTo>
                  <a:cubicBezTo>
                    <a:pt x="630052" y="854963"/>
                    <a:pt x="643457" y="843048"/>
                    <a:pt x="658352" y="843048"/>
                  </a:cubicBezTo>
                  <a:close/>
                  <a:moveTo>
                    <a:pt x="160865" y="841559"/>
                  </a:moveTo>
                  <a:cubicBezTo>
                    <a:pt x="165335" y="841559"/>
                    <a:pt x="168314" y="844538"/>
                    <a:pt x="168314" y="849005"/>
                  </a:cubicBezTo>
                  <a:cubicBezTo>
                    <a:pt x="168314" y="853475"/>
                    <a:pt x="165335" y="856454"/>
                    <a:pt x="160865" y="856454"/>
                  </a:cubicBezTo>
                  <a:cubicBezTo>
                    <a:pt x="157886" y="856454"/>
                    <a:pt x="153419" y="853475"/>
                    <a:pt x="153419" y="849005"/>
                  </a:cubicBezTo>
                  <a:cubicBezTo>
                    <a:pt x="153419" y="844538"/>
                    <a:pt x="156398" y="841559"/>
                    <a:pt x="160865" y="841559"/>
                  </a:cubicBezTo>
                  <a:close/>
                  <a:moveTo>
                    <a:pt x="658351" y="795384"/>
                  </a:moveTo>
                  <a:cubicBezTo>
                    <a:pt x="668776" y="795384"/>
                    <a:pt x="676225" y="804320"/>
                    <a:pt x="676225" y="813257"/>
                  </a:cubicBezTo>
                  <a:cubicBezTo>
                    <a:pt x="676225" y="823683"/>
                    <a:pt x="668776" y="831131"/>
                    <a:pt x="658351" y="831131"/>
                  </a:cubicBezTo>
                  <a:cubicBezTo>
                    <a:pt x="647924" y="831131"/>
                    <a:pt x="640477" y="822194"/>
                    <a:pt x="640477" y="813257"/>
                  </a:cubicBezTo>
                  <a:cubicBezTo>
                    <a:pt x="640477" y="802830"/>
                    <a:pt x="649414" y="795384"/>
                    <a:pt x="658351" y="795384"/>
                  </a:cubicBezTo>
                  <a:close/>
                  <a:moveTo>
                    <a:pt x="577920" y="758148"/>
                  </a:moveTo>
                  <a:cubicBezTo>
                    <a:pt x="591326" y="758148"/>
                    <a:pt x="603242" y="770063"/>
                    <a:pt x="603242" y="783468"/>
                  </a:cubicBezTo>
                  <a:cubicBezTo>
                    <a:pt x="603242" y="796874"/>
                    <a:pt x="591326" y="808790"/>
                    <a:pt x="577920" y="808790"/>
                  </a:cubicBezTo>
                  <a:cubicBezTo>
                    <a:pt x="564515" y="808790"/>
                    <a:pt x="554088" y="796874"/>
                    <a:pt x="552599" y="783468"/>
                  </a:cubicBezTo>
                  <a:cubicBezTo>
                    <a:pt x="552599" y="770063"/>
                    <a:pt x="564515" y="758148"/>
                    <a:pt x="577920" y="758148"/>
                  </a:cubicBezTo>
                  <a:close/>
                  <a:moveTo>
                    <a:pt x="458762" y="755169"/>
                  </a:moveTo>
                  <a:cubicBezTo>
                    <a:pt x="482619" y="755169"/>
                    <a:pt x="501958" y="774508"/>
                    <a:pt x="501958" y="798363"/>
                  </a:cubicBezTo>
                  <a:cubicBezTo>
                    <a:pt x="501958" y="822220"/>
                    <a:pt x="482619" y="841559"/>
                    <a:pt x="458762" y="841559"/>
                  </a:cubicBezTo>
                  <a:cubicBezTo>
                    <a:pt x="434907" y="841559"/>
                    <a:pt x="415568" y="822220"/>
                    <a:pt x="415568" y="798363"/>
                  </a:cubicBezTo>
                  <a:cubicBezTo>
                    <a:pt x="415568" y="774508"/>
                    <a:pt x="434907" y="755169"/>
                    <a:pt x="458762" y="755169"/>
                  </a:cubicBezTo>
                  <a:close/>
                  <a:moveTo>
                    <a:pt x="309813" y="717931"/>
                  </a:moveTo>
                  <a:cubicBezTo>
                    <a:pt x="317260" y="717931"/>
                    <a:pt x="324708" y="725377"/>
                    <a:pt x="324708" y="732825"/>
                  </a:cubicBezTo>
                  <a:cubicBezTo>
                    <a:pt x="324708" y="740272"/>
                    <a:pt x="318750" y="747720"/>
                    <a:pt x="309813" y="747720"/>
                  </a:cubicBezTo>
                  <a:cubicBezTo>
                    <a:pt x="300876" y="747720"/>
                    <a:pt x="294918" y="740272"/>
                    <a:pt x="294918" y="732825"/>
                  </a:cubicBezTo>
                  <a:cubicBezTo>
                    <a:pt x="294918" y="725377"/>
                    <a:pt x="302365" y="717931"/>
                    <a:pt x="309813" y="717931"/>
                  </a:cubicBezTo>
                  <a:close/>
                  <a:moveTo>
                    <a:pt x="1082853" y="713463"/>
                  </a:moveTo>
                  <a:cubicBezTo>
                    <a:pt x="1087322" y="713463"/>
                    <a:pt x="1091790" y="714952"/>
                    <a:pt x="1094769" y="716442"/>
                  </a:cubicBezTo>
                  <a:cubicBezTo>
                    <a:pt x="1097748" y="714952"/>
                    <a:pt x="1100727" y="713463"/>
                    <a:pt x="1103706" y="713463"/>
                  </a:cubicBezTo>
                  <a:cubicBezTo>
                    <a:pt x="1112642" y="713463"/>
                    <a:pt x="1120091" y="720910"/>
                    <a:pt x="1120091" y="729847"/>
                  </a:cubicBezTo>
                  <a:cubicBezTo>
                    <a:pt x="1120091" y="738784"/>
                    <a:pt x="1114133" y="744742"/>
                    <a:pt x="1105196" y="746232"/>
                  </a:cubicBezTo>
                  <a:cubicBezTo>
                    <a:pt x="1102217" y="755169"/>
                    <a:pt x="1093280" y="761127"/>
                    <a:pt x="1082853" y="761127"/>
                  </a:cubicBezTo>
                  <a:cubicBezTo>
                    <a:pt x="1067958" y="761127"/>
                    <a:pt x="1057532" y="749211"/>
                    <a:pt x="1057532" y="735805"/>
                  </a:cubicBezTo>
                  <a:cubicBezTo>
                    <a:pt x="1057532" y="720910"/>
                    <a:pt x="1069448" y="710484"/>
                    <a:pt x="1082853" y="713463"/>
                  </a:cubicBezTo>
                  <a:close/>
                  <a:moveTo>
                    <a:pt x="725379" y="677716"/>
                  </a:moveTo>
                  <a:cubicBezTo>
                    <a:pt x="741763" y="677716"/>
                    <a:pt x="753679" y="691120"/>
                    <a:pt x="755169" y="706015"/>
                  </a:cubicBezTo>
                  <a:cubicBezTo>
                    <a:pt x="758148" y="704526"/>
                    <a:pt x="759637" y="704526"/>
                    <a:pt x="761127" y="704526"/>
                  </a:cubicBezTo>
                  <a:cubicBezTo>
                    <a:pt x="768574" y="704526"/>
                    <a:pt x="776022" y="711973"/>
                    <a:pt x="776022" y="719421"/>
                  </a:cubicBezTo>
                  <a:cubicBezTo>
                    <a:pt x="776022" y="726868"/>
                    <a:pt x="770064" y="734316"/>
                    <a:pt x="761127" y="734316"/>
                  </a:cubicBezTo>
                  <a:cubicBezTo>
                    <a:pt x="755169" y="734316"/>
                    <a:pt x="750700" y="731337"/>
                    <a:pt x="746232" y="732826"/>
                  </a:cubicBezTo>
                  <a:cubicBezTo>
                    <a:pt x="746232" y="732826"/>
                    <a:pt x="744742" y="734316"/>
                    <a:pt x="744742" y="734316"/>
                  </a:cubicBezTo>
                  <a:cubicBezTo>
                    <a:pt x="747721" y="738784"/>
                    <a:pt x="749211" y="744742"/>
                    <a:pt x="749211" y="750700"/>
                  </a:cubicBezTo>
                  <a:cubicBezTo>
                    <a:pt x="749211" y="758148"/>
                    <a:pt x="746232" y="765594"/>
                    <a:pt x="741763" y="771552"/>
                  </a:cubicBezTo>
                  <a:cubicBezTo>
                    <a:pt x="750700" y="773043"/>
                    <a:pt x="758148" y="780489"/>
                    <a:pt x="758148" y="789426"/>
                  </a:cubicBezTo>
                  <a:cubicBezTo>
                    <a:pt x="758148" y="790916"/>
                    <a:pt x="758148" y="790916"/>
                    <a:pt x="758148" y="792405"/>
                  </a:cubicBezTo>
                  <a:cubicBezTo>
                    <a:pt x="759637" y="790916"/>
                    <a:pt x="761127" y="790916"/>
                    <a:pt x="762616" y="790916"/>
                  </a:cubicBezTo>
                  <a:cubicBezTo>
                    <a:pt x="773043" y="790916"/>
                    <a:pt x="781980" y="799853"/>
                    <a:pt x="781980" y="810279"/>
                  </a:cubicBezTo>
                  <a:cubicBezTo>
                    <a:pt x="781980" y="819216"/>
                    <a:pt x="774531" y="828153"/>
                    <a:pt x="764106" y="828153"/>
                  </a:cubicBezTo>
                  <a:cubicBezTo>
                    <a:pt x="765595" y="829643"/>
                    <a:pt x="765595" y="831132"/>
                    <a:pt x="765595" y="832622"/>
                  </a:cubicBezTo>
                  <a:cubicBezTo>
                    <a:pt x="765595" y="838580"/>
                    <a:pt x="759637" y="844538"/>
                    <a:pt x="753679" y="844538"/>
                  </a:cubicBezTo>
                  <a:cubicBezTo>
                    <a:pt x="747721" y="844538"/>
                    <a:pt x="741763" y="838580"/>
                    <a:pt x="741763" y="832622"/>
                  </a:cubicBezTo>
                  <a:cubicBezTo>
                    <a:pt x="741763" y="828153"/>
                    <a:pt x="744742" y="823685"/>
                    <a:pt x="749211" y="822195"/>
                  </a:cubicBezTo>
                  <a:cubicBezTo>
                    <a:pt x="746232" y="817727"/>
                    <a:pt x="744742" y="813258"/>
                    <a:pt x="744742" y="808790"/>
                  </a:cubicBezTo>
                  <a:cubicBezTo>
                    <a:pt x="744742" y="807300"/>
                    <a:pt x="744742" y="807300"/>
                    <a:pt x="744742" y="805811"/>
                  </a:cubicBezTo>
                  <a:cubicBezTo>
                    <a:pt x="743253" y="807300"/>
                    <a:pt x="741763" y="807300"/>
                    <a:pt x="740274" y="807300"/>
                  </a:cubicBezTo>
                  <a:cubicBezTo>
                    <a:pt x="729847" y="807300"/>
                    <a:pt x="720910" y="798363"/>
                    <a:pt x="720910" y="787937"/>
                  </a:cubicBezTo>
                  <a:cubicBezTo>
                    <a:pt x="720910" y="786447"/>
                    <a:pt x="722400" y="784958"/>
                    <a:pt x="722400" y="783468"/>
                  </a:cubicBezTo>
                  <a:cubicBezTo>
                    <a:pt x="720910" y="784958"/>
                    <a:pt x="717931" y="784958"/>
                    <a:pt x="714952" y="784958"/>
                  </a:cubicBezTo>
                  <a:cubicBezTo>
                    <a:pt x="697078" y="784958"/>
                    <a:pt x="682184" y="773043"/>
                    <a:pt x="679205" y="755169"/>
                  </a:cubicBezTo>
                  <a:cubicBezTo>
                    <a:pt x="674737" y="767085"/>
                    <a:pt x="664310" y="777510"/>
                    <a:pt x="649415" y="777510"/>
                  </a:cubicBezTo>
                  <a:cubicBezTo>
                    <a:pt x="631541" y="777510"/>
                    <a:pt x="618137" y="764106"/>
                    <a:pt x="618137" y="746232"/>
                  </a:cubicBezTo>
                  <a:cubicBezTo>
                    <a:pt x="618137" y="728358"/>
                    <a:pt x="633031" y="714952"/>
                    <a:pt x="649415" y="714952"/>
                  </a:cubicBezTo>
                  <a:cubicBezTo>
                    <a:pt x="664310" y="714952"/>
                    <a:pt x="676226" y="725379"/>
                    <a:pt x="679205" y="738784"/>
                  </a:cubicBezTo>
                  <a:cubicBezTo>
                    <a:pt x="682184" y="728358"/>
                    <a:pt x="688141" y="719421"/>
                    <a:pt x="697078" y="714952"/>
                  </a:cubicBezTo>
                  <a:cubicBezTo>
                    <a:pt x="695590" y="711973"/>
                    <a:pt x="695590" y="710484"/>
                    <a:pt x="695590" y="707505"/>
                  </a:cubicBezTo>
                  <a:cubicBezTo>
                    <a:pt x="695590" y="691120"/>
                    <a:pt x="708994" y="677716"/>
                    <a:pt x="725379" y="677716"/>
                  </a:cubicBezTo>
                  <a:close/>
                  <a:moveTo>
                    <a:pt x="1084343" y="673247"/>
                  </a:moveTo>
                  <a:cubicBezTo>
                    <a:pt x="1094768" y="673247"/>
                    <a:pt x="1102217" y="682183"/>
                    <a:pt x="1102217" y="691120"/>
                  </a:cubicBezTo>
                  <a:cubicBezTo>
                    <a:pt x="1102217" y="701546"/>
                    <a:pt x="1094768" y="708994"/>
                    <a:pt x="1084343" y="708994"/>
                  </a:cubicBezTo>
                  <a:cubicBezTo>
                    <a:pt x="1073916" y="708994"/>
                    <a:pt x="1066469" y="700057"/>
                    <a:pt x="1066469" y="691120"/>
                  </a:cubicBezTo>
                  <a:cubicBezTo>
                    <a:pt x="1066469" y="680693"/>
                    <a:pt x="1075406" y="673247"/>
                    <a:pt x="1084343" y="673247"/>
                  </a:cubicBezTo>
                  <a:close/>
                  <a:moveTo>
                    <a:pt x="999443" y="655373"/>
                  </a:moveTo>
                  <a:cubicBezTo>
                    <a:pt x="1008380" y="655373"/>
                    <a:pt x="1014338" y="661330"/>
                    <a:pt x="1014338" y="670267"/>
                  </a:cubicBezTo>
                  <a:cubicBezTo>
                    <a:pt x="1014338" y="679204"/>
                    <a:pt x="1008380" y="685162"/>
                    <a:pt x="999443" y="685162"/>
                  </a:cubicBezTo>
                  <a:cubicBezTo>
                    <a:pt x="990506" y="685162"/>
                    <a:pt x="984548" y="679204"/>
                    <a:pt x="984548" y="670267"/>
                  </a:cubicBezTo>
                  <a:cubicBezTo>
                    <a:pt x="984548" y="661330"/>
                    <a:pt x="990506" y="655373"/>
                    <a:pt x="999443" y="655373"/>
                  </a:cubicBezTo>
                  <a:close/>
                  <a:moveTo>
                    <a:pt x="500466" y="653884"/>
                  </a:moveTo>
                  <a:cubicBezTo>
                    <a:pt x="510891" y="653884"/>
                    <a:pt x="518340" y="661330"/>
                    <a:pt x="518340" y="671757"/>
                  </a:cubicBezTo>
                  <a:cubicBezTo>
                    <a:pt x="518340" y="682183"/>
                    <a:pt x="510891" y="689631"/>
                    <a:pt x="500466" y="689631"/>
                  </a:cubicBezTo>
                  <a:cubicBezTo>
                    <a:pt x="490039" y="689631"/>
                    <a:pt x="482592" y="682183"/>
                    <a:pt x="482592" y="671757"/>
                  </a:cubicBezTo>
                  <a:cubicBezTo>
                    <a:pt x="482592" y="661330"/>
                    <a:pt x="490039" y="653884"/>
                    <a:pt x="500466" y="653884"/>
                  </a:cubicBezTo>
                  <a:close/>
                  <a:moveTo>
                    <a:pt x="652394" y="641969"/>
                  </a:moveTo>
                  <a:cubicBezTo>
                    <a:pt x="662819" y="641969"/>
                    <a:pt x="670268" y="649415"/>
                    <a:pt x="670268" y="659842"/>
                  </a:cubicBezTo>
                  <a:cubicBezTo>
                    <a:pt x="670268" y="670268"/>
                    <a:pt x="662819" y="677716"/>
                    <a:pt x="652394" y="677716"/>
                  </a:cubicBezTo>
                  <a:cubicBezTo>
                    <a:pt x="641967" y="677716"/>
                    <a:pt x="634520" y="670268"/>
                    <a:pt x="634520" y="659842"/>
                  </a:cubicBezTo>
                  <a:cubicBezTo>
                    <a:pt x="634520" y="650905"/>
                    <a:pt x="643457" y="641969"/>
                    <a:pt x="652394" y="641969"/>
                  </a:cubicBezTo>
                  <a:close/>
                  <a:moveTo>
                    <a:pt x="1035191" y="631541"/>
                  </a:moveTo>
                  <a:cubicBezTo>
                    <a:pt x="1045616" y="631541"/>
                    <a:pt x="1053064" y="638987"/>
                    <a:pt x="1053064" y="649414"/>
                  </a:cubicBezTo>
                  <a:cubicBezTo>
                    <a:pt x="1053064" y="659840"/>
                    <a:pt x="1045616" y="667288"/>
                    <a:pt x="1035191" y="667288"/>
                  </a:cubicBezTo>
                  <a:cubicBezTo>
                    <a:pt x="1024764" y="667288"/>
                    <a:pt x="1015827" y="658351"/>
                    <a:pt x="1017317" y="649414"/>
                  </a:cubicBezTo>
                  <a:cubicBezTo>
                    <a:pt x="1017317" y="638987"/>
                    <a:pt x="1024764" y="631541"/>
                    <a:pt x="1035191" y="631541"/>
                  </a:cubicBezTo>
                  <a:close/>
                  <a:moveTo>
                    <a:pt x="716442" y="627074"/>
                  </a:moveTo>
                  <a:cubicBezTo>
                    <a:pt x="723889" y="627074"/>
                    <a:pt x="731337" y="633031"/>
                    <a:pt x="731337" y="641968"/>
                  </a:cubicBezTo>
                  <a:cubicBezTo>
                    <a:pt x="731337" y="649415"/>
                    <a:pt x="725379" y="656863"/>
                    <a:pt x="716442" y="656863"/>
                  </a:cubicBezTo>
                  <a:cubicBezTo>
                    <a:pt x="708994" y="656863"/>
                    <a:pt x="701547" y="649415"/>
                    <a:pt x="701547" y="641968"/>
                  </a:cubicBezTo>
                  <a:cubicBezTo>
                    <a:pt x="701547" y="634520"/>
                    <a:pt x="707505" y="627074"/>
                    <a:pt x="716442" y="627074"/>
                  </a:cubicBezTo>
                  <a:close/>
                  <a:moveTo>
                    <a:pt x="487061" y="607710"/>
                  </a:moveTo>
                  <a:cubicBezTo>
                    <a:pt x="495998" y="607710"/>
                    <a:pt x="503446" y="615156"/>
                    <a:pt x="503446" y="624093"/>
                  </a:cubicBezTo>
                  <a:cubicBezTo>
                    <a:pt x="503446" y="633030"/>
                    <a:pt x="495998" y="640478"/>
                    <a:pt x="487061" y="640478"/>
                  </a:cubicBezTo>
                  <a:cubicBezTo>
                    <a:pt x="478124" y="640478"/>
                    <a:pt x="470677" y="633030"/>
                    <a:pt x="470677" y="624093"/>
                  </a:cubicBezTo>
                  <a:cubicBezTo>
                    <a:pt x="470677" y="615156"/>
                    <a:pt x="478124" y="607710"/>
                    <a:pt x="487061" y="607710"/>
                  </a:cubicBezTo>
                  <a:close/>
                  <a:moveTo>
                    <a:pt x="765595" y="601752"/>
                  </a:moveTo>
                  <a:cubicBezTo>
                    <a:pt x="770062" y="601752"/>
                    <a:pt x="774532" y="606219"/>
                    <a:pt x="774532" y="610689"/>
                  </a:cubicBezTo>
                  <a:cubicBezTo>
                    <a:pt x="774532" y="616647"/>
                    <a:pt x="770062" y="619626"/>
                    <a:pt x="765595" y="619626"/>
                  </a:cubicBezTo>
                  <a:cubicBezTo>
                    <a:pt x="761125" y="619626"/>
                    <a:pt x="756658" y="615156"/>
                    <a:pt x="756658" y="610689"/>
                  </a:cubicBezTo>
                  <a:cubicBezTo>
                    <a:pt x="756658" y="606219"/>
                    <a:pt x="761125" y="601752"/>
                    <a:pt x="765595" y="601752"/>
                  </a:cubicBezTo>
                  <a:close/>
                  <a:moveTo>
                    <a:pt x="394714" y="588347"/>
                  </a:moveTo>
                  <a:cubicBezTo>
                    <a:pt x="421525" y="588347"/>
                    <a:pt x="442378" y="609199"/>
                    <a:pt x="442378" y="636010"/>
                  </a:cubicBezTo>
                  <a:cubicBezTo>
                    <a:pt x="442378" y="662821"/>
                    <a:pt x="421525" y="683674"/>
                    <a:pt x="394714" y="683674"/>
                  </a:cubicBezTo>
                  <a:cubicBezTo>
                    <a:pt x="367903" y="683674"/>
                    <a:pt x="347051" y="662821"/>
                    <a:pt x="347051" y="636010"/>
                  </a:cubicBezTo>
                  <a:cubicBezTo>
                    <a:pt x="347051" y="609199"/>
                    <a:pt x="367903" y="588347"/>
                    <a:pt x="394714" y="588347"/>
                  </a:cubicBezTo>
                  <a:close/>
                  <a:moveTo>
                    <a:pt x="205550" y="586857"/>
                  </a:moveTo>
                  <a:cubicBezTo>
                    <a:pt x="241297" y="586857"/>
                    <a:pt x="271087" y="616646"/>
                    <a:pt x="271087" y="652394"/>
                  </a:cubicBezTo>
                  <a:cubicBezTo>
                    <a:pt x="271087" y="688141"/>
                    <a:pt x="241297" y="717931"/>
                    <a:pt x="205550" y="717931"/>
                  </a:cubicBezTo>
                  <a:cubicBezTo>
                    <a:pt x="168312" y="717931"/>
                    <a:pt x="140012" y="689630"/>
                    <a:pt x="140012" y="652394"/>
                  </a:cubicBezTo>
                  <a:cubicBezTo>
                    <a:pt x="140012" y="616646"/>
                    <a:pt x="169802" y="586857"/>
                    <a:pt x="205550" y="586857"/>
                  </a:cubicBezTo>
                  <a:close/>
                  <a:moveTo>
                    <a:pt x="324708" y="577920"/>
                  </a:moveTo>
                  <a:cubicBezTo>
                    <a:pt x="330666" y="577920"/>
                    <a:pt x="335136" y="582387"/>
                    <a:pt x="335136" y="588345"/>
                  </a:cubicBezTo>
                  <a:cubicBezTo>
                    <a:pt x="335136" y="594303"/>
                    <a:pt x="330666" y="598773"/>
                    <a:pt x="324708" y="598773"/>
                  </a:cubicBezTo>
                  <a:cubicBezTo>
                    <a:pt x="318750" y="598773"/>
                    <a:pt x="314283" y="594303"/>
                    <a:pt x="314283" y="588345"/>
                  </a:cubicBezTo>
                  <a:cubicBezTo>
                    <a:pt x="314283" y="582387"/>
                    <a:pt x="318750" y="577920"/>
                    <a:pt x="324708" y="577920"/>
                  </a:cubicBezTo>
                  <a:close/>
                  <a:moveTo>
                    <a:pt x="668779" y="574940"/>
                  </a:moveTo>
                  <a:cubicBezTo>
                    <a:pt x="674737" y="574940"/>
                    <a:pt x="680695" y="580898"/>
                    <a:pt x="680695" y="586856"/>
                  </a:cubicBezTo>
                  <a:cubicBezTo>
                    <a:pt x="680695" y="592814"/>
                    <a:pt x="676226" y="598772"/>
                    <a:pt x="668779" y="598772"/>
                  </a:cubicBezTo>
                  <a:cubicBezTo>
                    <a:pt x="662821" y="598772"/>
                    <a:pt x="656863" y="594303"/>
                    <a:pt x="656863" y="586856"/>
                  </a:cubicBezTo>
                  <a:cubicBezTo>
                    <a:pt x="656863" y="579408"/>
                    <a:pt x="662821" y="573450"/>
                    <a:pt x="668779" y="574940"/>
                  </a:cubicBezTo>
                  <a:close/>
                  <a:moveTo>
                    <a:pt x="1099238" y="568983"/>
                  </a:moveTo>
                  <a:cubicBezTo>
                    <a:pt x="1105196" y="568983"/>
                    <a:pt x="1109666" y="573450"/>
                    <a:pt x="1109666" y="579408"/>
                  </a:cubicBezTo>
                  <a:cubicBezTo>
                    <a:pt x="1109666" y="583878"/>
                    <a:pt x="1105196" y="588345"/>
                    <a:pt x="1099238" y="589836"/>
                  </a:cubicBezTo>
                  <a:cubicBezTo>
                    <a:pt x="1093280" y="589836"/>
                    <a:pt x="1088813" y="585366"/>
                    <a:pt x="1088813" y="579408"/>
                  </a:cubicBezTo>
                  <a:cubicBezTo>
                    <a:pt x="1088813" y="573450"/>
                    <a:pt x="1093280" y="568983"/>
                    <a:pt x="1099238" y="568983"/>
                  </a:cubicBezTo>
                  <a:close/>
                  <a:moveTo>
                    <a:pt x="981568" y="531747"/>
                  </a:moveTo>
                  <a:cubicBezTo>
                    <a:pt x="991995" y="531747"/>
                    <a:pt x="1000932" y="540683"/>
                    <a:pt x="1000932" y="551109"/>
                  </a:cubicBezTo>
                  <a:cubicBezTo>
                    <a:pt x="1000932" y="561536"/>
                    <a:pt x="991995" y="570473"/>
                    <a:pt x="981568" y="570473"/>
                  </a:cubicBezTo>
                  <a:cubicBezTo>
                    <a:pt x="971142" y="570473"/>
                    <a:pt x="962205" y="561536"/>
                    <a:pt x="962205" y="551109"/>
                  </a:cubicBezTo>
                  <a:cubicBezTo>
                    <a:pt x="962205" y="540683"/>
                    <a:pt x="971142" y="531747"/>
                    <a:pt x="981568" y="531747"/>
                  </a:cubicBezTo>
                  <a:close/>
                  <a:moveTo>
                    <a:pt x="680694" y="497488"/>
                  </a:moveTo>
                  <a:cubicBezTo>
                    <a:pt x="688141" y="497488"/>
                    <a:pt x="695589" y="503445"/>
                    <a:pt x="695589" y="512382"/>
                  </a:cubicBezTo>
                  <a:cubicBezTo>
                    <a:pt x="695589" y="519829"/>
                    <a:pt x="689631" y="527277"/>
                    <a:pt x="680694" y="527277"/>
                  </a:cubicBezTo>
                  <a:cubicBezTo>
                    <a:pt x="673246" y="527277"/>
                    <a:pt x="665799" y="521319"/>
                    <a:pt x="665799" y="512382"/>
                  </a:cubicBezTo>
                  <a:cubicBezTo>
                    <a:pt x="665799" y="504934"/>
                    <a:pt x="671757" y="497488"/>
                    <a:pt x="680694" y="497488"/>
                  </a:cubicBezTo>
                  <a:close/>
                  <a:moveTo>
                    <a:pt x="494509" y="497488"/>
                  </a:moveTo>
                  <a:cubicBezTo>
                    <a:pt x="507914" y="497488"/>
                    <a:pt x="518341" y="507913"/>
                    <a:pt x="518341" y="521319"/>
                  </a:cubicBezTo>
                  <a:cubicBezTo>
                    <a:pt x="518341" y="534724"/>
                    <a:pt x="507914" y="545151"/>
                    <a:pt x="494509" y="545151"/>
                  </a:cubicBezTo>
                  <a:cubicBezTo>
                    <a:pt x="481103" y="545151"/>
                    <a:pt x="470677" y="534724"/>
                    <a:pt x="470677" y="521319"/>
                  </a:cubicBezTo>
                  <a:cubicBezTo>
                    <a:pt x="470677" y="507913"/>
                    <a:pt x="481103" y="497488"/>
                    <a:pt x="494509" y="497488"/>
                  </a:cubicBezTo>
                  <a:close/>
                  <a:moveTo>
                    <a:pt x="1023274" y="495999"/>
                  </a:moveTo>
                  <a:cubicBezTo>
                    <a:pt x="1035190" y="495999"/>
                    <a:pt x="1045617" y="506424"/>
                    <a:pt x="1045617" y="518340"/>
                  </a:cubicBezTo>
                  <a:cubicBezTo>
                    <a:pt x="1045617" y="530256"/>
                    <a:pt x="1035190" y="540683"/>
                    <a:pt x="1023274" y="540683"/>
                  </a:cubicBezTo>
                  <a:cubicBezTo>
                    <a:pt x="1011358" y="540683"/>
                    <a:pt x="1000932" y="530256"/>
                    <a:pt x="1000932" y="518340"/>
                  </a:cubicBezTo>
                  <a:cubicBezTo>
                    <a:pt x="1000932" y="506424"/>
                    <a:pt x="1011358" y="495999"/>
                    <a:pt x="1023274" y="495999"/>
                  </a:cubicBezTo>
                  <a:close/>
                  <a:moveTo>
                    <a:pt x="933907" y="440888"/>
                  </a:moveTo>
                  <a:cubicBezTo>
                    <a:pt x="945823" y="440888"/>
                    <a:pt x="957739" y="445355"/>
                    <a:pt x="965186" y="454292"/>
                  </a:cubicBezTo>
                  <a:cubicBezTo>
                    <a:pt x="981571" y="458761"/>
                    <a:pt x="993487" y="473656"/>
                    <a:pt x="993487" y="491530"/>
                  </a:cubicBezTo>
                  <a:cubicBezTo>
                    <a:pt x="993487" y="513871"/>
                    <a:pt x="975613" y="530256"/>
                    <a:pt x="954760" y="530256"/>
                  </a:cubicBezTo>
                  <a:cubicBezTo>
                    <a:pt x="950291" y="530256"/>
                    <a:pt x="945823" y="528766"/>
                    <a:pt x="941354" y="527277"/>
                  </a:cubicBezTo>
                  <a:cubicBezTo>
                    <a:pt x="938375" y="527277"/>
                    <a:pt x="936886" y="527277"/>
                    <a:pt x="935396" y="527277"/>
                  </a:cubicBezTo>
                  <a:cubicBezTo>
                    <a:pt x="936886" y="528766"/>
                    <a:pt x="936886" y="531745"/>
                    <a:pt x="936886" y="534724"/>
                  </a:cubicBezTo>
                  <a:cubicBezTo>
                    <a:pt x="936886" y="548130"/>
                    <a:pt x="926459" y="558556"/>
                    <a:pt x="913054" y="558556"/>
                  </a:cubicBezTo>
                  <a:cubicBezTo>
                    <a:pt x="899648" y="558556"/>
                    <a:pt x="889223" y="548130"/>
                    <a:pt x="889223" y="534724"/>
                  </a:cubicBezTo>
                  <a:cubicBezTo>
                    <a:pt x="889223" y="525787"/>
                    <a:pt x="895180" y="518340"/>
                    <a:pt x="902627" y="513871"/>
                  </a:cubicBezTo>
                  <a:cubicBezTo>
                    <a:pt x="895180" y="506425"/>
                    <a:pt x="890711" y="495997"/>
                    <a:pt x="890711" y="484082"/>
                  </a:cubicBezTo>
                  <a:cubicBezTo>
                    <a:pt x="890711" y="460250"/>
                    <a:pt x="910075" y="440888"/>
                    <a:pt x="933907" y="440888"/>
                  </a:cubicBezTo>
                  <a:close/>
                  <a:moveTo>
                    <a:pt x="783469" y="437909"/>
                  </a:moveTo>
                  <a:cubicBezTo>
                    <a:pt x="807301" y="437909"/>
                    <a:pt x="826665" y="457271"/>
                    <a:pt x="826665" y="481103"/>
                  </a:cubicBezTo>
                  <a:cubicBezTo>
                    <a:pt x="826665" y="504935"/>
                    <a:pt x="807301" y="524299"/>
                    <a:pt x="783469" y="524299"/>
                  </a:cubicBezTo>
                  <a:cubicBezTo>
                    <a:pt x="781980" y="524299"/>
                    <a:pt x="779001" y="524299"/>
                    <a:pt x="777511" y="524299"/>
                  </a:cubicBezTo>
                  <a:cubicBezTo>
                    <a:pt x="777511" y="525788"/>
                    <a:pt x="779001" y="528767"/>
                    <a:pt x="779001" y="531746"/>
                  </a:cubicBezTo>
                  <a:cubicBezTo>
                    <a:pt x="779001" y="540683"/>
                    <a:pt x="771553" y="548131"/>
                    <a:pt x="762616" y="548131"/>
                  </a:cubicBezTo>
                  <a:cubicBezTo>
                    <a:pt x="753679" y="548131"/>
                    <a:pt x="746232" y="540683"/>
                    <a:pt x="746232" y="531746"/>
                  </a:cubicBezTo>
                  <a:cubicBezTo>
                    <a:pt x="746232" y="524299"/>
                    <a:pt x="750700" y="516851"/>
                    <a:pt x="758148" y="515362"/>
                  </a:cubicBezTo>
                  <a:cubicBezTo>
                    <a:pt x="747721" y="507914"/>
                    <a:pt x="740275" y="495998"/>
                    <a:pt x="740275" y="481103"/>
                  </a:cubicBezTo>
                  <a:cubicBezTo>
                    <a:pt x="740275" y="457271"/>
                    <a:pt x="759637" y="437909"/>
                    <a:pt x="783469" y="437909"/>
                  </a:cubicBezTo>
                  <a:close/>
                  <a:moveTo>
                    <a:pt x="277044" y="434930"/>
                  </a:moveTo>
                  <a:cubicBezTo>
                    <a:pt x="287469" y="434930"/>
                    <a:pt x="294918" y="443866"/>
                    <a:pt x="294918" y="452803"/>
                  </a:cubicBezTo>
                  <a:cubicBezTo>
                    <a:pt x="294918" y="463229"/>
                    <a:pt x="285981" y="470677"/>
                    <a:pt x="277044" y="470677"/>
                  </a:cubicBezTo>
                  <a:cubicBezTo>
                    <a:pt x="268107" y="470677"/>
                    <a:pt x="260659" y="463229"/>
                    <a:pt x="259170" y="452803"/>
                  </a:cubicBezTo>
                  <a:cubicBezTo>
                    <a:pt x="259170" y="442376"/>
                    <a:pt x="268107" y="434930"/>
                    <a:pt x="277044" y="434930"/>
                  </a:cubicBezTo>
                  <a:close/>
                  <a:moveTo>
                    <a:pt x="1045617" y="385778"/>
                  </a:moveTo>
                  <a:cubicBezTo>
                    <a:pt x="1050087" y="385778"/>
                    <a:pt x="1054554" y="390245"/>
                    <a:pt x="1056045" y="396203"/>
                  </a:cubicBezTo>
                  <a:cubicBezTo>
                    <a:pt x="1056045" y="402161"/>
                    <a:pt x="1051575" y="406631"/>
                    <a:pt x="1045617" y="406631"/>
                  </a:cubicBezTo>
                  <a:cubicBezTo>
                    <a:pt x="1039659" y="406631"/>
                    <a:pt x="1035192" y="402161"/>
                    <a:pt x="1035192" y="396203"/>
                  </a:cubicBezTo>
                  <a:cubicBezTo>
                    <a:pt x="1035192" y="390245"/>
                    <a:pt x="1039659" y="385778"/>
                    <a:pt x="1045617" y="385778"/>
                  </a:cubicBezTo>
                  <a:close/>
                  <a:moveTo>
                    <a:pt x="805810" y="342582"/>
                  </a:moveTo>
                  <a:cubicBezTo>
                    <a:pt x="814859" y="342582"/>
                    <a:pt x="822195" y="349917"/>
                    <a:pt x="822195" y="358965"/>
                  </a:cubicBezTo>
                  <a:cubicBezTo>
                    <a:pt x="822195" y="368014"/>
                    <a:pt x="814859" y="375350"/>
                    <a:pt x="805810" y="375350"/>
                  </a:cubicBezTo>
                  <a:cubicBezTo>
                    <a:pt x="796762" y="375350"/>
                    <a:pt x="789426" y="368014"/>
                    <a:pt x="789426" y="358965"/>
                  </a:cubicBezTo>
                  <a:cubicBezTo>
                    <a:pt x="789426" y="349917"/>
                    <a:pt x="796762" y="342582"/>
                    <a:pt x="805810" y="342582"/>
                  </a:cubicBezTo>
                  <a:close/>
                  <a:moveTo>
                    <a:pt x="652394" y="323220"/>
                  </a:moveTo>
                  <a:cubicBezTo>
                    <a:pt x="674737" y="323220"/>
                    <a:pt x="694100" y="341093"/>
                    <a:pt x="694100" y="364925"/>
                  </a:cubicBezTo>
                  <a:cubicBezTo>
                    <a:pt x="694100" y="369393"/>
                    <a:pt x="694100" y="372372"/>
                    <a:pt x="692611" y="375351"/>
                  </a:cubicBezTo>
                  <a:cubicBezTo>
                    <a:pt x="717931" y="379820"/>
                    <a:pt x="737295" y="400673"/>
                    <a:pt x="737295" y="427483"/>
                  </a:cubicBezTo>
                  <a:cubicBezTo>
                    <a:pt x="737295" y="457273"/>
                    <a:pt x="713464" y="481105"/>
                    <a:pt x="683674" y="481105"/>
                  </a:cubicBezTo>
                  <a:cubicBezTo>
                    <a:pt x="662821" y="481105"/>
                    <a:pt x="644948" y="469189"/>
                    <a:pt x="636011" y="451315"/>
                  </a:cubicBezTo>
                  <a:cubicBezTo>
                    <a:pt x="633032" y="452804"/>
                    <a:pt x="628563" y="454294"/>
                    <a:pt x="625584" y="454294"/>
                  </a:cubicBezTo>
                  <a:cubicBezTo>
                    <a:pt x="612179" y="454294"/>
                    <a:pt x="601752" y="443867"/>
                    <a:pt x="604731" y="430462"/>
                  </a:cubicBezTo>
                  <a:cubicBezTo>
                    <a:pt x="604731" y="417056"/>
                    <a:pt x="615158" y="406631"/>
                    <a:pt x="628563" y="406631"/>
                  </a:cubicBezTo>
                  <a:cubicBezTo>
                    <a:pt x="631541" y="406631"/>
                    <a:pt x="633032" y="406631"/>
                    <a:pt x="636011" y="408119"/>
                  </a:cubicBezTo>
                  <a:cubicBezTo>
                    <a:pt x="636011" y="406631"/>
                    <a:pt x="637499" y="405140"/>
                    <a:pt x="637499" y="403652"/>
                  </a:cubicBezTo>
                  <a:cubicBezTo>
                    <a:pt x="621116" y="397694"/>
                    <a:pt x="610689" y="382799"/>
                    <a:pt x="610689" y="364925"/>
                  </a:cubicBezTo>
                  <a:cubicBezTo>
                    <a:pt x="610689" y="342582"/>
                    <a:pt x="628563" y="323220"/>
                    <a:pt x="652394" y="323220"/>
                  </a:cubicBezTo>
                  <a:close/>
                  <a:moveTo>
                    <a:pt x="1015827" y="269598"/>
                  </a:moveTo>
                  <a:cubicBezTo>
                    <a:pt x="1035190" y="269598"/>
                    <a:pt x="1051575" y="284492"/>
                    <a:pt x="1051575" y="305345"/>
                  </a:cubicBezTo>
                  <a:cubicBezTo>
                    <a:pt x="1051575" y="324708"/>
                    <a:pt x="1036680" y="341093"/>
                    <a:pt x="1015827" y="341093"/>
                  </a:cubicBezTo>
                  <a:cubicBezTo>
                    <a:pt x="996463" y="341093"/>
                    <a:pt x="980080" y="326198"/>
                    <a:pt x="980080" y="305345"/>
                  </a:cubicBezTo>
                  <a:cubicBezTo>
                    <a:pt x="980080" y="285981"/>
                    <a:pt x="996463" y="269598"/>
                    <a:pt x="1015827" y="269598"/>
                  </a:cubicBezTo>
                  <a:close/>
                  <a:moveTo>
                    <a:pt x="926458" y="257682"/>
                  </a:moveTo>
                  <a:cubicBezTo>
                    <a:pt x="939862" y="257682"/>
                    <a:pt x="950290" y="268107"/>
                    <a:pt x="950290" y="281513"/>
                  </a:cubicBezTo>
                  <a:cubicBezTo>
                    <a:pt x="950290" y="294918"/>
                    <a:pt x="939862" y="305345"/>
                    <a:pt x="926458" y="305345"/>
                  </a:cubicBezTo>
                  <a:cubicBezTo>
                    <a:pt x="919010" y="305345"/>
                    <a:pt x="911563" y="300876"/>
                    <a:pt x="907094" y="294918"/>
                  </a:cubicBezTo>
                  <a:cubicBezTo>
                    <a:pt x="904115" y="296408"/>
                    <a:pt x="901136" y="297897"/>
                    <a:pt x="898157" y="297897"/>
                  </a:cubicBezTo>
                  <a:cubicBezTo>
                    <a:pt x="890710" y="297897"/>
                    <a:pt x="884752" y="291939"/>
                    <a:pt x="884752" y="284492"/>
                  </a:cubicBezTo>
                  <a:cubicBezTo>
                    <a:pt x="884752" y="277044"/>
                    <a:pt x="890710" y="271086"/>
                    <a:pt x="898157" y="271086"/>
                  </a:cubicBezTo>
                  <a:cubicBezTo>
                    <a:pt x="899647" y="271086"/>
                    <a:pt x="901136" y="271086"/>
                    <a:pt x="902626" y="274065"/>
                  </a:cubicBezTo>
                  <a:cubicBezTo>
                    <a:pt x="907094" y="265128"/>
                    <a:pt x="916031" y="257682"/>
                    <a:pt x="926458" y="257682"/>
                  </a:cubicBezTo>
                  <a:close/>
                  <a:moveTo>
                    <a:pt x="844536" y="253213"/>
                  </a:moveTo>
                  <a:cubicBezTo>
                    <a:pt x="851940" y="253213"/>
                    <a:pt x="857942" y="259214"/>
                    <a:pt x="857942" y="266617"/>
                  </a:cubicBezTo>
                  <a:cubicBezTo>
                    <a:pt x="857942" y="274021"/>
                    <a:pt x="851940" y="280023"/>
                    <a:pt x="844536" y="280023"/>
                  </a:cubicBezTo>
                  <a:cubicBezTo>
                    <a:pt x="837133" y="280023"/>
                    <a:pt x="831131" y="274021"/>
                    <a:pt x="831131" y="266617"/>
                  </a:cubicBezTo>
                  <a:cubicBezTo>
                    <a:pt x="831131" y="259214"/>
                    <a:pt x="837133" y="253213"/>
                    <a:pt x="844536" y="253213"/>
                  </a:cubicBezTo>
                  <a:close/>
                  <a:moveTo>
                    <a:pt x="1075407" y="220444"/>
                  </a:moveTo>
                  <a:cubicBezTo>
                    <a:pt x="1082855" y="220444"/>
                    <a:pt x="1088813" y="226401"/>
                    <a:pt x="1088813" y="233848"/>
                  </a:cubicBezTo>
                  <a:cubicBezTo>
                    <a:pt x="1088813" y="241296"/>
                    <a:pt x="1082855" y="247254"/>
                    <a:pt x="1075407" y="247254"/>
                  </a:cubicBezTo>
                  <a:cubicBezTo>
                    <a:pt x="1069449" y="247254"/>
                    <a:pt x="1063491" y="241296"/>
                    <a:pt x="1062002" y="233848"/>
                  </a:cubicBezTo>
                  <a:cubicBezTo>
                    <a:pt x="1062002" y="226401"/>
                    <a:pt x="1067960" y="220444"/>
                    <a:pt x="1075407" y="220444"/>
                  </a:cubicBezTo>
                  <a:close/>
                  <a:moveTo>
                    <a:pt x="688141" y="134055"/>
                  </a:moveTo>
                  <a:cubicBezTo>
                    <a:pt x="713462" y="134055"/>
                    <a:pt x="732826" y="153417"/>
                    <a:pt x="732826" y="178739"/>
                  </a:cubicBezTo>
                  <a:cubicBezTo>
                    <a:pt x="732826" y="204060"/>
                    <a:pt x="711973" y="223424"/>
                    <a:pt x="688141" y="223424"/>
                  </a:cubicBezTo>
                  <a:cubicBezTo>
                    <a:pt x="662819" y="223424"/>
                    <a:pt x="643457" y="204060"/>
                    <a:pt x="643457" y="178739"/>
                  </a:cubicBezTo>
                  <a:cubicBezTo>
                    <a:pt x="643457" y="153417"/>
                    <a:pt x="664309" y="134055"/>
                    <a:pt x="688141" y="134055"/>
                  </a:cubicBezTo>
                  <a:close/>
                  <a:moveTo>
                    <a:pt x="889223" y="105755"/>
                  </a:moveTo>
                  <a:cubicBezTo>
                    <a:pt x="893690" y="105755"/>
                    <a:pt x="898160" y="110222"/>
                    <a:pt x="898160" y="114692"/>
                  </a:cubicBezTo>
                  <a:cubicBezTo>
                    <a:pt x="898160" y="119159"/>
                    <a:pt x="893690" y="123629"/>
                    <a:pt x="889223" y="123629"/>
                  </a:cubicBezTo>
                  <a:cubicBezTo>
                    <a:pt x="883265" y="123629"/>
                    <a:pt x="880286" y="120650"/>
                    <a:pt x="880286" y="114692"/>
                  </a:cubicBezTo>
                  <a:cubicBezTo>
                    <a:pt x="880286" y="110222"/>
                    <a:pt x="884753" y="105755"/>
                    <a:pt x="889223" y="105755"/>
                  </a:cubicBezTo>
                  <a:close/>
                  <a:moveTo>
                    <a:pt x="425993" y="74475"/>
                  </a:moveTo>
                  <a:cubicBezTo>
                    <a:pt x="434930" y="74475"/>
                    <a:pt x="442378" y="81921"/>
                    <a:pt x="442378" y="90858"/>
                  </a:cubicBezTo>
                  <a:cubicBezTo>
                    <a:pt x="442378" y="99795"/>
                    <a:pt x="434930" y="107243"/>
                    <a:pt x="425993" y="107243"/>
                  </a:cubicBezTo>
                  <a:cubicBezTo>
                    <a:pt x="417056" y="107243"/>
                    <a:pt x="409609" y="99795"/>
                    <a:pt x="409609" y="90858"/>
                  </a:cubicBezTo>
                  <a:cubicBezTo>
                    <a:pt x="409609" y="81921"/>
                    <a:pt x="417056" y="74475"/>
                    <a:pt x="425993" y="74475"/>
                  </a:cubicBezTo>
                  <a:close/>
                  <a:moveTo>
                    <a:pt x="1085832" y="65538"/>
                  </a:moveTo>
                  <a:cubicBezTo>
                    <a:pt x="1096259" y="65538"/>
                    <a:pt x="1105196" y="74474"/>
                    <a:pt x="1105196" y="84900"/>
                  </a:cubicBezTo>
                  <a:cubicBezTo>
                    <a:pt x="1105196" y="95327"/>
                    <a:pt x="1096259" y="104264"/>
                    <a:pt x="1085832" y="104264"/>
                  </a:cubicBezTo>
                  <a:cubicBezTo>
                    <a:pt x="1073916" y="104264"/>
                    <a:pt x="1066469" y="95327"/>
                    <a:pt x="1066469" y="84900"/>
                  </a:cubicBezTo>
                  <a:cubicBezTo>
                    <a:pt x="1066469" y="74474"/>
                    <a:pt x="1075406" y="65538"/>
                    <a:pt x="1085832" y="65538"/>
                  </a:cubicBezTo>
                  <a:close/>
                  <a:moveTo>
                    <a:pt x="971143" y="0"/>
                  </a:moveTo>
                  <a:cubicBezTo>
                    <a:pt x="990507" y="0"/>
                    <a:pt x="1005402" y="14895"/>
                    <a:pt x="1005402" y="34258"/>
                  </a:cubicBezTo>
                  <a:cubicBezTo>
                    <a:pt x="1005402" y="53622"/>
                    <a:pt x="990507" y="68517"/>
                    <a:pt x="971143" y="68517"/>
                  </a:cubicBezTo>
                  <a:cubicBezTo>
                    <a:pt x="951780" y="68517"/>
                    <a:pt x="936886" y="53622"/>
                    <a:pt x="936886" y="34258"/>
                  </a:cubicBezTo>
                  <a:cubicBezTo>
                    <a:pt x="936886" y="14895"/>
                    <a:pt x="951780" y="0"/>
                    <a:pt x="97114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524">
              <a:extLst>
                <a:ext uri="{FF2B5EF4-FFF2-40B4-BE49-F238E27FC236}">
                  <a16:creationId xmlns:a16="http://schemas.microsoft.com/office/drawing/2014/main" id="{ACC017C5-A32E-4537-8091-F9432416516D}"/>
                </a:ext>
              </a:extLst>
            </p:cNvPr>
            <p:cNvSpPr/>
            <p:nvPr/>
          </p:nvSpPr>
          <p:spPr>
            <a:xfrm rot="7056479">
              <a:off x="9384798" y="4520301"/>
              <a:ext cx="1455645" cy="977651"/>
            </a:xfrm>
            <a:custGeom>
              <a:avLst/>
              <a:gdLst>
                <a:gd name="connsiteX0" fmla="*/ 1366642 w 1455645"/>
                <a:gd name="connsiteY0" fmla="*/ 419387 h 977651"/>
                <a:gd name="connsiteX1" fmla="*/ 1363564 w 1455645"/>
                <a:gd name="connsiteY1" fmla="*/ 410310 h 977651"/>
                <a:gd name="connsiteX2" fmla="*/ 1368845 w 1455645"/>
                <a:gd name="connsiteY2" fmla="*/ 401828 h 977651"/>
                <a:gd name="connsiteX3" fmla="*/ 1358090 w 1455645"/>
                <a:gd name="connsiteY3" fmla="*/ 388855 h 977651"/>
                <a:gd name="connsiteX4" fmla="*/ 1372545 w 1455645"/>
                <a:gd name="connsiteY4" fmla="*/ 378237 h 977651"/>
                <a:gd name="connsiteX5" fmla="*/ 1383300 w 1455645"/>
                <a:gd name="connsiteY5" fmla="*/ 391210 h 977651"/>
                <a:gd name="connsiteX6" fmla="*/ 1378020 w 1455645"/>
                <a:gd name="connsiteY6" fmla="*/ 399693 h 977651"/>
                <a:gd name="connsiteX7" fmla="*/ 1388775 w 1455645"/>
                <a:gd name="connsiteY7" fmla="*/ 412666 h 977651"/>
                <a:gd name="connsiteX8" fmla="*/ 1375803 w 1455645"/>
                <a:gd name="connsiteY8" fmla="*/ 423421 h 977651"/>
                <a:gd name="connsiteX9" fmla="*/ 1366642 w 1455645"/>
                <a:gd name="connsiteY9" fmla="*/ 419387 h 977651"/>
                <a:gd name="connsiteX10" fmla="*/ 1335622 w 1455645"/>
                <a:gd name="connsiteY10" fmla="*/ 375159 h 977651"/>
                <a:gd name="connsiteX11" fmla="*/ 1331993 w 1455645"/>
                <a:gd name="connsiteY11" fmla="*/ 363975 h 977651"/>
                <a:gd name="connsiteX12" fmla="*/ 1348209 w 1455645"/>
                <a:gd name="connsiteY12" fmla="*/ 350530 h 977651"/>
                <a:gd name="connsiteX13" fmla="*/ 1361653 w 1455645"/>
                <a:gd name="connsiteY13" fmla="*/ 366746 h 977651"/>
                <a:gd name="connsiteX14" fmla="*/ 1345437 w 1455645"/>
                <a:gd name="connsiteY14" fmla="*/ 380190 h 977651"/>
                <a:gd name="connsiteX15" fmla="*/ 1335622 w 1455645"/>
                <a:gd name="connsiteY15" fmla="*/ 375159 h 977651"/>
                <a:gd name="connsiteX16" fmla="*/ 1303620 w 1455645"/>
                <a:gd name="connsiteY16" fmla="*/ 331405 h 977651"/>
                <a:gd name="connsiteX17" fmla="*/ 1311728 w 1455645"/>
                <a:gd name="connsiteY17" fmla="*/ 324682 h 977651"/>
                <a:gd name="connsiteX18" fmla="*/ 1318451 w 1455645"/>
                <a:gd name="connsiteY18" fmla="*/ 332791 h 977651"/>
                <a:gd name="connsiteX19" fmla="*/ 1310342 w 1455645"/>
                <a:gd name="connsiteY19" fmla="*/ 339513 h 977651"/>
                <a:gd name="connsiteX20" fmla="*/ 1303620 w 1455645"/>
                <a:gd name="connsiteY20" fmla="*/ 331405 h 977651"/>
                <a:gd name="connsiteX21" fmla="*/ 1274764 w 1455645"/>
                <a:gd name="connsiteY21" fmla="*/ 384059 h 977651"/>
                <a:gd name="connsiteX22" fmla="*/ 1284494 w 1455645"/>
                <a:gd name="connsiteY22" fmla="*/ 375992 h 977651"/>
                <a:gd name="connsiteX23" fmla="*/ 1292560 w 1455645"/>
                <a:gd name="connsiteY23" fmla="*/ 385722 h 977651"/>
                <a:gd name="connsiteX24" fmla="*/ 1282830 w 1455645"/>
                <a:gd name="connsiteY24" fmla="*/ 393788 h 977651"/>
                <a:gd name="connsiteX25" fmla="*/ 1274764 w 1455645"/>
                <a:gd name="connsiteY25" fmla="*/ 384059 h 977651"/>
                <a:gd name="connsiteX26" fmla="*/ 1353934 w 1455645"/>
                <a:gd name="connsiteY26" fmla="*/ 593415 h 977651"/>
                <a:gd name="connsiteX27" fmla="*/ 1368528 w 1455645"/>
                <a:gd name="connsiteY27" fmla="*/ 581315 h 977651"/>
                <a:gd name="connsiteX28" fmla="*/ 1380628 w 1455645"/>
                <a:gd name="connsiteY28" fmla="*/ 595910 h 977651"/>
                <a:gd name="connsiteX29" fmla="*/ 1366033 w 1455645"/>
                <a:gd name="connsiteY29" fmla="*/ 608009 h 977651"/>
                <a:gd name="connsiteX30" fmla="*/ 1353934 w 1455645"/>
                <a:gd name="connsiteY30" fmla="*/ 593415 h 977651"/>
                <a:gd name="connsiteX31" fmla="*/ 1387334 w 1455645"/>
                <a:gd name="connsiteY31" fmla="*/ 664228 h 977651"/>
                <a:gd name="connsiteX32" fmla="*/ 1378370 w 1455645"/>
                <a:gd name="connsiteY32" fmla="*/ 636089 h 977651"/>
                <a:gd name="connsiteX33" fmla="*/ 1420532 w 1455645"/>
                <a:gd name="connsiteY33" fmla="*/ 601133 h 977651"/>
                <a:gd name="connsiteX34" fmla="*/ 1455487 w 1455645"/>
                <a:gd name="connsiteY34" fmla="*/ 643296 h 977651"/>
                <a:gd name="connsiteX35" fmla="*/ 1413325 w 1455645"/>
                <a:gd name="connsiteY35" fmla="*/ 678251 h 977651"/>
                <a:gd name="connsiteX36" fmla="*/ 1387334 w 1455645"/>
                <a:gd name="connsiteY36" fmla="*/ 664228 h 977651"/>
                <a:gd name="connsiteX37" fmla="*/ 1289734 w 1455645"/>
                <a:gd name="connsiteY37" fmla="*/ 524022 h 977651"/>
                <a:gd name="connsiteX38" fmla="*/ 1283096 w 1455645"/>
                <a:gd name="connsiteY38" fmla="*/ 503018 h 977651"/>
                <a:gd name="connsiteX39" fmla="*/ 1309457 w 1455645"/>
                <a:gd name="connsiteY39" fmla="*/ 477059 h 977651"/>
                <a:gd name="connsiteX40" fmla="*/ 1327155 w 1455645"/>
                <a:gd name="connsiteY40" fmla="*/ 463754 h 977651"/>
                <a:gd name="connsiteX41" fmla="*/ 1341945 w 1455645"/>
                <a:gd name="connsiteY41" fmla="*/ 481591 h 977651"/>
                <a:gd name="connsiteX42" fmla="*/ 1333420 w 1455645"/>
                <a:gd name="connsiteY42" fmla="*/ 492762 h 977651"/>
                <a:gd name="connsiteX43" fmla="*/ 1337828 w 1455645"/>
                <a:gd name="connsiteY43" fmla="*/ 509630 h 977651"/>
                <a:gd name="connsiteX44" fmla="*/ 1328612 w 1455645"/>
                <a:gd name="connsiteY44" fmla="*/ 528216 h 977651"/>
                <a:gd name="connsiteX45" fmla="*/ 1331024 w 1455645"/>
                <a:gd name="connsiteY45" fmla="*/ 534425 h 977651"/>
                <a:gd name="connsiteX46" fmla="*/ 1321294 w 1455645"/>
                <a:gd name="connsiteY46" fmla="*/ 542492 h 977651"/>
                <a:gd name="connsiteX47" fmla="*/ 1313089 w 1455645"/>
                <a:gd name="connsiteY47" fmla="*/ 534246 h 977651"/>
                <a:gd name="connsiteX48" fmla="*/ 1308639 w 1455645"/>
                <a:gd name="connsiteY48" fmla="*/ 533830 h 977651"/>
                <a:gd name="connsiteX49" fmla="*/ 1289734 w 1455645"/>
                <a:gd name="connsiteY49" fmla="*/ 524022 h 977651"/>
                <a:gd name="connsiteX50" fmla="*/ 1237637 w 1455645"/>
                <a:gd name="connsiteY50" fmla="*/ 669312 h 977651"/>
                <a:gd name="connsiteX51" fmla="*/ 1233090 w 1455645"/>
                <a:gd name="connsiteY51" fmla="*/ 653928 h 977651"/>
                <a:gd name="connsiteX52" fmla="*/ 1243651 w 1455645"/>
                <a:gd name="connsiteY52" fmla="*/ 636963 h 977651"/>
                <a:gd name="connsiteX53" fmla="*/ 1229875 w 1455645"/>
                <a:gd name="connsiteY53" fmla="*/ 592293 h 977651"/>
                <a:gd name="connsiteX54" fmla="*/ 1238301 w 1455645"/>
                <a:gd name="connsiteY54" fmla="*/ 566153 h 977651"/>
                <a:gd name="connsiteX55" fmla="*/ 1233851 w 1455645"/>
                <a:gd name="connsiteY55" fmla="*/ 565737 h 977651"/>
                <a:gd name="connsiteX56" fmla="*/ 1210996 w 1455645"/>
                <a:gd name="connsiteY56" fmla="*/ 538169 h 977651"/>
                <a:gd name="connsiteX57" fmla="*/ 1213033 w 1455645"/>
                <a:gd name="connsiteY57" fmla="*/ 532375 h 977651"/>
                <a:gd name="connsiteX58" fmla="*/ 1204039 w 1455645"/>
                <a:gd name="connsiteY58" fmla="*/ 516576 h 977651"/>
                <a:gd name="connsiteX59" fmla="*/ 1221875 w 1455645"/>
                <a:gd name="connsiteY59" fmla="*/ 501787 h 977651"/>
                <a:gd name="connsiteX60" fmla="*/ 1235597 w 1455645"/>
                <a:gd name="connsiteY60" fmla="*/ 515037 h 977651"/>
                <a:gd name="connsiteX61" fmla="*/ 1240047 w 1455645"/>
                <a:gd name="connsiteY61" fmla="*/ 515453 h 977651"/>
                <a:gd name="connsiteX62" fmla="*/ 1262902 w 1455645"/>
                <a:gd name="connsiteY62" fmla="*/ 543019 h 977651"/>
                <a:gd name="connsiteX63" fmla="*/ 1262763 w 1455645"/>
                <a:gd name="connsiteY63" fmla="*/ 544503 h 977651"/>
                <a:gd name="connsiteX64" fmla="*/ 1297843 w 1455645"/>
                <a:gd name="connsiteY64" fmla="*/ 537308 h 977651"/>
                <a:gd name="connsiteX65" fmla="*/ 1352964 w 1455645"/>
                <a:gd name="connsiteY65" fmla="*/ 603796 h 977651"/>
                <a:gd name="connsiteX66" fmla="*/ 1286480 w 1455645"/>
                <a:gd name="connsiteY66" fmla="*/ 658917 h 977651"/>
                <a:gd name="connsiteX67" fmla="*/ 1276235 w 1455645"/>
                <a:gd name="connsiteY67" fmla="*/ 656464 h 977651"/>
                <a:gd name="connsiteX68" fmla="*/ 1251912 w 1455645"/>
                <a:gd name="connsiteY68" fmla="*/ 676630 h 977651"/>
                <a:gd name="connsiteX69" fmla="*/ 1237637 w 1455645"/>
                <a:gd name="connsiteY69" fmla="*/ 669312 h 977651"/>
                <a:gd name="connsiteX70" fmla="*/ 1155635 w 1455645"/>
                <a:gd name="connsiteY70" fmla="*/ 700357 h 977651"/>
                <a:gd name="connsiteX71" fmla="*/ 1149681 w 1455645"/>
                <a:gd name="connsiteY71" fmla="*/ 682038 h 977651"/>
                <a:gd name="connsiteX72" fmla="*/ 1177247 w 1455645"/>
                <a:gd name="connsiteY72" fmla="*/ 659182 h 977651"/>
                <a:gd name="connsiteX73" fmla="*/ 1200103 w 1455645"/>
                <a:gd name="connsiteY73" fmla="*/ 686750 h 977651"/>
                <a:gd name="connsiteX74" fmla="*/ 1172535 w 1455645"/>
                <a:gd name="connsiteY74" fmla="*/ 709603 h 977651"/>
                <a:gd name="connsiteX75" fmla="*/ 1155635 w 1455645"/>
                <a:gd name="connsiteY75" fmla="*/ 700357 h 977651"/>
                <a:gd name="connsiteX76" fmla="*/ 824229 w 1455645"/>
                <a:gd name="connsiteY76" fmla="*/ 98491 h 977651"/>
                <a:gd name="connsiteX77" fmla="*/ 819016 w 1455645"/>
                <a:gd name="connsiteY77" fmla="*/ 84899 h 977651"/>
                <a:gd name="connsiteX78" fmla="*/ 838378 w 1455645"/>
                <a:gd name="connsiteY78" fmla="*/ 65537 h 977651"/>
                <a:gd name="connsiteX79" fmla="*/ 857743 w 1455645"/>
                <a:gd name="connsiteY79" fmla="*/ 84900 h 977651"/>
                <a:gd name="connsiteX80" fmla="*/ 838378 w 1455645"/>
                <a:gd name="connsiteY80" fmla="*/ 104263 h 977651"/>
                <a:gd name="connsiteX81" fmla="*/ 824229 w 1455645"/>
                <a:gd name="connsiteY81" fmla="*/ 98491 h 977651"/>
                <a:gd name="connsiteX82" fmla="*/ 1116735 w 1455645"/>
                <a:gd name="connsiteY82" fmla="*/ 698405 h 977651"/>
                <a:gd name="connsiteX83" fmla="*/ 1131328 w 1455645"/>
                <a:gd name="connsiteY83" fmla="*/ 686305 h 977651"/>
                <a:gd name="connsiteX84" fmla="*/ 1143429 w 1455645"/>
                <a:gd name="connsiteY84" fmla="*/ 700900 h 977651"/>
                <a:gd name="connsiteX85" fmla="*/ 1128834 w 1455645"/>
                <a:gd name="connsiteY85" fmla="*/ 712999 h 977651"/>
                <a:gd name="connsiteX86" fmla="*/ 1116735 w 1455645"/>
                <a:gd name="connsiteY86" fmla="*/ 698405 h 977651"/>
                <a:gd name="connsiteX87" fmla="*/ 814549 w 1455645"/>
                <a:gd name="connsiteY87" fmla="*/ 233848 h 977651"/>
                <a:gd name="connsiteX88" fmla="*/ 827953 w 1455645"/>
                <a:gd name="connsiteY88" fmla="*/ 220443 h 977651"/>
                <a:gd name="connsiteX89" fmla="*/ 841359 w 1455645"/>
                <a:gd name="connsiteY89" fmla="*/ 233848 h 977651"/>
                <a:gd name="connsiteX90" fmla="*/ 827953 w 1455645"/>
                <a:gd name="connsiteY90" fmla="*/ 247254 h 977651"/>
                <a:gd name="connsiteX91" fmla="*/ 814549 w 1455645"/>
                <a:gd name="connsiteY91" fmla="*/ 233848 h 977651"/>
                <a:gd name="connsiteX92" fmla="*/ 882354 w 1455645"/>
                <a:gd name="connsiteY92" fmla="*/ 407040 h 977651"/>
                <a:gd name="connsiteX93" fmla="*/ 876399 w 1455645"/>
                <a:gd name="connsiteY93" fmla="*/ 388719 h 977651"/>
                <a:gd name="connsiteX94" fmla="*/ 880335 w 1455645"/>
                <a:gd name="connsiteY94" fmla="*/ 378615 h 977651"/>
                <a:gd name="connsiteX95" fmla="*/ 863274 w 1455645"/>
                <a:gd name="connsiteY95" fmla="*/ 353084 h 977651"/>
                <a:gd name="connsiteX96" fmla="*/ 890841 w 1455645"/>
                <a:gd name="connsiteY96" fmla="*/ 330229 h 977651"/>
                <a:gd name="connsiteX97" fmla="*/ 913697 w 1455645"/>
                <a:gd name="connsiteY97" fmla="*/ 357796 h 977651"/>
                <a:gd name="connsiteX98" fmla="*/ 911243 w 1455645"/>
                <a:gd name="connsiteY98" fmla="*/ 368039 h 977651"/>
                <a:gd name="connsiteX99" fmla="*/ 926822 w 1455645"/>
                <a:gd name="connsiteY99" fmla="*/ 393431 h 977651"/>
                <a:gd name="connsiteX100" fmla="*/ 899256 w 1455645"/>
                <a:gd name="connsiteY100" fmla="*/ 416286 h 977651"/>
                <a:gd name="connsiteX101" fmla="*/ 882354 w 1455645"/>
                <a:gd name="connsiteY101" fmla="*/ 407040 h 977651"/>
                <a:gd name="connsiteX102" fmla="*/ 699300 w 1455645"/>
                <a:gd name="connsiteY102" fmla="*/ 58648 h 977651"/>
                <a:gd name="connsiteX103" fmla="*/ 689432 w 1455645"/>
                <a:gd name="connsiteY103" fmla="*/ 34258 h 977651"/>
                <a:gd name="connsiteX104" fmla="*/ 723689 w 1455645"/>
                <a:gd name="connsiteY104" fmla="*/ 0 h 977651"/>
                <a:gd name="connsiteX105" fmla="*/ 757948 w 1455645"/>
                <a:gd name="connsiteY105" fmla="*/ 34257 h 977651"/>
                <a:gd name="connsiteX106" fmla="*/ 723689 w 1455645"/>
                <a:gd name="connsiteY106" fmla="*/ 68516 h 977651"/>
                <a:gd name="connsiteX107" fmla="*/ 699300 w 1455645"/>
                <a:gd name="connsiteY107" fmla="*/ 58648 h 977651"/>
                <a:gd name="connsiteX108" fmla="*/ 1041019 w 1455645"/>
                <a:gd name="connsiteY108" fmla="*/ 724241 h 977651"/>
                <a:gd name="connsiteX109" fmla="*/ 1050748 w 1455645"/>
                <a:gd name="connsiteY109" fmla="*/ 716175 h 977651"/>
                <a:gd name="connsiteX110" fmla="*/ 1058815 w 1455645"/>
                <a:gd name="connsiteY110" fmla="*/ 725904 h 977651"/>
                <a:gd name="connsiteX111" fmla="*/ 1049085 w 1455645"/>
                <a:gd name="connsiteY111" fmla="*/ 733971 h 977651"/>
                <a:gd name="connsiteX112" fmla="*/ 1041019 w 1455645"/>
                <a:gd name="connsiteY112" fmla="*/ 724241 h 977651"/>
                <a:gd name="connsiteX113" fmla="*/ 889998 w 1455645"/>
                <a:gd name="connsiteY113" fmla="*/ 451326 h 977651"/>
                <a:gd name="connsiteX114" fmla="*/ 901349 w 1455645"/>
                <a:gd name="connsiteY114" fmla="*/ 441913 h 977651"/>
                <a:gd name="connsiteX115" fmla="*/ 910761 w 1455645"/>
                <a:gd name="connsiteY115" fmla="*/ 453266 h 977651"/>
                <a:gd name="connsiteX116" fmla="*/ 899409 w 1455645"/>
                <a:gd name="connsiteY116" fmla="*/ 462676 h 977651"/>
                <a:gd name="connsiteX117" fmla="*/ 889998 w 1455645"/>
                <a:gd name="connsiteY117" fmla="*/ 451326 h 977651"/>
                <a:gd name="connsiteX118" fmla="*/ 913534 w 1455645"/>
                <a:gd name="connsiteY118" fmla="*/ 603683 h 977651"/>
                <a:gd name="connsiteX119" fmla="*/ 902917 w 1455645"/>
                <a:gd name="connsiteY119" fmla="*/ 569219 h 977651"/>
                <a:gd name="connsiteX120" fmla="*/ 933492 w 1455645"/>
                <a:gd name="connsiteY120" fmla="*/ 530190 h 977651"/>
                <a:gd name="connsiteX121" fmla="*/ 920879 w 1455645"/>
                <a:gd name="connsiteY121" fmla="*/ 505075 h 977651"/>
                <a:gd name="connsiteX122" fmla="*/ 934822 w 1455645"/>
                <a:gd name="connsiteY122" fmla="*/ 483938 h 977651"/>
                <a:gd name="connsiteX123" fmla="*/ 947419 w 1455645"/>
                <a:gd name="connsiteY123" fmla="*/ 461180 h 977651"/>
                <a:gd name="connsiteX124" fmla="*/ 946215 w 1455645"/>
                <a:gd name="connsiteY124" fmla="*/ 458075 h 977651"/>
                <a:gd name="connsiteX125" fmla="*/ 940144 w 1455645"/>
                <a:gd name="connsiteY125" fmla="*/ 459004 h 977651"/>
                <a:gd name="connsiteX126" fmla="*/ 930732 w 1455645"/>
                <a:gd name="connsiteY126" fmla="*/ 447653 h 977651"/>
                <a:gd name="connsiteX127" fmla="*/ 942084 w 1455645"/>
                <a:gd name="connsiteY127" fmla="*/ 438242 h 977651"/>
                <a:gd name="connsiteX128" fmla="*/ 946394 w 1455645"/>
                <a:gd name="connsiteY128" fmla="*/ 440140 h 977651"/>
                <a:gd name="connsiteX129" fmla="*/ 963441 w 1455645"/>
                <a:gd name="connsiteY129" fmla="*/ 417798 h 977651"/>
                <a:gd name="connsiteX130" fmla="*/ 982762 w 1455645"/>
                <a:gd name="connsiteY130" fmla="*/ 403148 h 977651"/>
                <a:gd name="connsiteX131" fmla="*/ 998106 w 1455645"/>
                <a:gd name="connsiteY131" fmla="*/ 415053 h 977651"/>
                <a:gd name="connsiteX132" fmla="*/ 1012284 w 1455645"/>
                <a:gd name="connsiteY132" fmla="*/ 407403 h 977651"/>
                <a:gd name="connsiteX133" fmla="*/ 1027074 w 1455645"/>
                <a:gd name="connsiteY133" fmla="*/ 425241 h 977651"/>
                <a:gd name="connsiteX134" fmla="*/ 1018410 w 1455645"/>
                <a:gd name="connsiteY134" fmla="*/ 437895 h 977651"/>
                <a:gd name="connsiteX135" fmla="*/ 1019340 w 1455645"/>
                <a:gd name="connsiteY135" fmla="*/ 443965 h 977651"/>
                <a:gd name="connsiteX136" fmla="*/ 1052632 w 1455645"/>
                <a:gd name="connsiteY136" fmla="*/ 503923 h 977651"/>
                <a:gd name="connsiteX137" fmla="*/ 995182 w 1455645"/>
                <a:gd name="connsiteY137" fmla="*/ 558393 h 977651"/>
                <a:gd name="connsiteX138" fmla="*/ 996111 w 1455645"/>
                <a:gd name="connsiteY138" fmla="*/ 564464 h 977651"/>
                <a:gd name="connsiteX139" fmla="*/ 1022015 w 1455645"/>
                <a:gd name="connsiteY139" fmla="*/ 559405 h 977651"/>
                <a:gd name="connsiteX140" fmla="*/ 1069071 w 1455645"/>
                <a:gd name="connsiteY140" fmla="*/ 616161 h 977651"/>
                <a:gd name="connsiteX141" fmla="*/ 1055779 w 1455645"/>
                <a:gd name="connsiteY141" fmla="*/ 646335 h 977651"/>
                <a:gd name="connsiteX142" fmla="*/ 1056431 w 1455645"/>
                <a:gd name="connsiteY142" fmla="*/ 655371 h 977651"/>
                <a:gd name="connsiteX143" fmla="*/ 1028863 w 1455645"/>
                <a:gd name="connsiteY143" fmla="*/ 678226 h 977651"/>
                <a:gd name="connsiteX144" fmla="*/ 1007866 w 1455645"/>
                <a:gd name="connsiteY144" fmla="*/ 662801 h 977651"/>
                <a:gd name="connsiteX145" fmla="*/ 967117 w 1455645"/>
                <a:gd name="connsiteY145" fmla="*/ 618601 h 977651"/>
                <a:gd name="connsiteX146" fmla="*/ 945938 w 1455645"/>
                <a:gd name="connsiteY146" fmla="*/ 621111 h 977651"/>
                <a:gd name="connsiteX147" fmla="*/ 913534 w 1455645"/>
                <a:gd name="connsiteY147" fmla="*/ 603683 h 977651"/>
                <a:gd name="connsiteX148" fmla="*/ 787738 w 1455645"/>
                <a:gd name="connsiteY148" fmla="*/ 396204 h 977651"/>
                <a:gd name="connsiteX149" fmla="*/ 798164 w 1455645"/>
                <a:gd name="connsiteY149" fmla="*/ 385778 h 977651"/>
                <a:gd name="connsiteX150" fmla="*/ 808591 w 1455645"/>
                <a:gd name="connsiteY150" fmla="*/ 396203 h 977651"/>
                <a:gd name="connsiteX151" fmla="*/ 798164 w 1455645"/>
                <a:gd name="connsiteY151" fmla="*/ 406630 h 977651"/>
                <a:gd name="connsiteX152" fmla="*/ 787738 w 1455645"/>
                <a:gd name="connsiteY152" fmla="*/ 396204 h 977651"/>
                <a:gd name="connsiteX153" fmla="*/ 632833 w 1455645"/>
                <a:gd name="connsiteY153" fmla="*/ 114692 h 977651"/>
                <a:gd name="connsiteX154" fmla="*/ 641769 w 1455645"/>
                <a:gd name="connsiteY154" fmla="*/ 105755 h 977651"/>
                <a:gd name="connsiteX155" fmla="*/ 650707 w 1455645"/>
                <a:gd name="connsiteY155" fmla="*/ 114692 h 977651"/>
                <a:gd name="connsiteX156" fmla="*/ 641770 w 1455645"/>
                <a:gd name="connsiteY156" fmla="*/ 123629 h 977651"/>
                <a:gd name="connsiteX157" fmla="*/ 632833 w 1455645"/>
                <a:gd name="connsiteY157" fmla="*/ 114692 h 977651"/>
                <a:gd name="connsiteX158" fmla="*/ 980658 w 1455645"/>
                <a:gd name="connsiteY158" fmla="*/ 809853 h 977651"/>
                <a:gd name="connsiteX159" fmla="*/ 990388 w 1455645"/>
                <a:gd name="connsiteY159" fmla="*/ 801787 h 977651"/>
                <a:gd name="connsiteX160" fmla="*/ 998455 w 1455645"/>
                <a:gd name="connsiteY160" fmla="*/ 811516 h 977651"/>
                <a:gd name="connsiteX161" fmla="*/ 988725 w 1455645"/>
                <a:gd name="connsiteY161" fmla="*/ 819583 h 977651"/>
                <a:gd name="connsiteX162" fmla="*/ 980658 w 1455645"/>
                <a:gd name="connsiteY162" fmla="*/ 809853 h 977651"/>
                <a:gd name="connsiteX163" fmla="*/ 841359 w 1455645"/>
                <a:gd name="connsiteY163" fmla="*/ 579408 h 977651"/>
                <a:gd name="connsiteX164" fmla="*/ 851785 w 1455645"/>
                <a:gd name="connsiteY164" fmla="*/ 568983 h 977651"/>
                <a:gd name="connsiteX165" fmla="*/ 862212 w 1455645"/>
                <a:gd name="connsiteY165" fmla="*/ 579408 h 977651"/>
                <a:gd name="connsiteX166" fmla="*/ 851785 w 1455645"/>
                <a:gd name="connsiteY166" fmla="*/ 589835 h 977651"/>
                <a:gd name="connsiteX167" fmla="*/ 841359 w 1455645"/>
                <a:gd name="connsiteY167" fmla="*/ 579408 h 977651"/>
                <a:gd name="connsiteX168" fmla="*/ 637299 w 1455645"/>
                <a:gd name="connsiteY168" fmla="*/ 284492 h 977651"/>
                <a:gd name="connsiteX169" fmla="*/ 650703 w 1455645"/>
                <a:gd name="connsiteY169" fmla="*/ 271086 h 977651"/>
                <a:gd name="connsiteX170" fmla="*/ 655173 w 1455645"/>
                <a:gd name="connsiteY170" fmla="*/ 274065 h 977651"/>
                <a:gd name="connsiteX171" fmla="*/ 679004 w 1455645"/>
                <a:gd name="connsiteY171" fmla="*/ 257682 h 977651"/>
                <a:gd name="connsiteX172" fmla="*/ 702836 w 1455645"/>
                <a:gd name="connsiteY172" fmla="*/ 281513 h 977651"/>
                <a:gd name="connsiteX173" fmla="*/ 679004 w 1455645"/>
                <a:gd name="connsiteY173" fmla="*/ 305345 h 977651"/>
                <a:gd name="connsiteX174" fmla="*/ 659640 w 1455645"/>
                <a:gd name="connsiteY174" fmla="*/ 294917 h 977651"/>
                <a:gd name="connsiteX175" fmla="*/ 650703 w 1455645"/>
                <a:gd name="connsiteY175" fmla="*/ 297897 h 977651"/>
                <a:gd name="connsiteX176" fmla="*/ 637299 w 1455645"/>
                <a:gd name="connsiteY176" fmla="*/ 284492 h 977651"/>
                <a:gd name="connsiteX177" fmla="*/ 760181 w 1455645"/>
                <a:gd name="connsiteY177" fmla="*/ 533979 h 977651"/>
                <a:gd name="connsiteX178" fmla="*/ 753479 w 1455645"/>
                <a:gd name="connsiteY178" fmla="*/ 518340 h 977651"/>
                <a:gd name="connsiteX179" fmla="*/ 775821 w 1455645"/>
                <a:gd name="connsiteY179" fmla="*/ 495998 h 977651"/>
                <a:gd name="connsiteX180" fmla="*/ 798163 w 1455645"/>
                <a:gd name="connsiteY180" fmla="*/ 518339 h 977651"/>
                <a:gd name="connsiteX181" fmla="*/ 775820 w 1455645"/>
                <a:gd name="connsiteY181" fmla="*/ 540682 h 977651"/>
                <a:gd name="connsiteX182" fmla="*/ 760181 w 1455645"/>
                <a:gd name="connsiteY182" fmla="*/ 533979 h 977651"/>
                <a:gd name="connsiteX183" fmla="*/ 678285 w 1455645"/>
                <a:gd name="connsiteY183" fmla="*/ 395637 h 977651"/>
                <a:gd name="connsiteX184" fmla="*/ 686392 w 1455645"/>
                <a:gd name="connsiteY184" fmla="*/ 388915 h 977651"/>
                <a:gd name="connsiteX185" fmla="*/ 693115 w 1455645"/>
                <a:gd name="connsiteY185" fmla="*/ 397022 h 977651"/>
                <a:gd name="connsiteX186" fmla="*/ 692977 w 1455645"/>
                <a:gd name="connsiteY186" fmla="*/ 398506 h 977651"/>
                <a:gd name="connsiteX187" fmla="*/ 709470 w 1455645"/>
                <a:gd name="connsiteY187" fmla="*/ 382096 h 977651"/>
                <a:gd name="connsiteX188" fmla="*/ 707613 w 1455645"/>
                <a:gd name="connsiteY188" fmla="*/ 369955 h 977651"/>
                <a:gd name="connsiteX189" fmla="*/ 738423 w 1455645"/>
                <a:gd name="connsiteY189" fmla="*/ 344409 h 977651"/>
                <a:gd name="connsiteX190" fmla="*/ 758353 w 1455645"/>
                <a:gd name="connsiteY190" fmla="*/ 355248 h 977651"/>
                <a:gd name="connsiteX191" fmla="*/ 757287 w 1455645"/>
                <a:gd name="connsiteY191" fmla="*/ 350661 h 977651"/>
                <a:gd name="connsiteX192" fmla="*/ 763180 w 1455645"/>
                <a:gd name="connsiteY192" fmla="*/ 339617 h 977651"/>
                <a:gd name="connsiteX193" fmla="*/ 764022 w 1455645"/>
                <a:gd name="connsiteY193" fmla="*/ 339353 h 977651"/>
                <a:gd name="connsiteX194" fmla="*/ 749891 w 1455645"/>
                <a:gd name="connsiteY194" fmla="*/ 333700 h 977651"/>
                <a:gd name="connsiteX195" fmla="*/ 749456 w 1455645"/>
                <a:gd name="connsiteY195" fmla="*/ 334408 h 977651"/>
                <a:gd name="connsiteX196" fmla="*/ 736012 w 1455645"/>
                <a:gd name="connsiteY196" fmla="*/ 338200 h 977651"/>
                <a:gd name="connsiteX197" fmla="*/ 724245 w 1455645"/>
                <a:gd name="connsiteY197" fmla="*/ 332052 h 977651"/>
                <a:gd name="connsiteX198" fmla="*/ 719879 w 1455645"/>
                <a:gd name="connsiteY198" fmla="*/ 318741 h 977651"/>
                <a:gd name="connsiteX199" fmla="*/ 726027 w 1455645"/>
                <a:gd name="connsiteY199" fmla="*/ 306974 h 977651"/>
                <a:gd name="connsiteX200" fmla="*/ 732889 w 1455645"/>
                <a:gd name="connsiteY200" fmla="*/ 304724 h 977651"/>
                <a:gd name="connsiteX201" fmla="*/ 743239 w 1455645"/>
                <a:gd name="connsiteY201" fmla="*/ 280211 h 977651"/>
                <a:gd name="connsiteX202" fmla="*/ 768374 w 1455645"/>
                <a:gd name="connsiteY202" fmla="*/ 269598 h 977651"/>
                <a:gd name="connsiteX203" fmla="*/ 804121 w 1455645"/>
                <a:gd name="connsiteY203" fmla="*/ 305345 h 977651"/>
                <a:gd name="connsiteX204" fmla="*/ 794067 w 1455645"/>
                <a:gd name="connsiteY204" fmla="*/ 330480 h 977651"/>
                <a:gd name="connsiteX205" fmla="*/ 777695 w 1455645"/>
                <a:gd name="connsiteY205" fmla="*/ 337244 h 977651"/>
                <a:gd name="connsiteX206" fmla="*/ 786167 w 1455645"/>
                <a:gd name="connsiteY206" fmla="*/ 341765 h 977651"/>
                <a:gd name="connsiteX207" fmla="*/ 789914 w 1455645"/>
                <a:gd name="connsiteY207" fmla="*/ 353710 h 977651"/>
                <a:gd name="connsiteX208" fmla="*/ 772075 w 1455645"/>
                <a:gd name="connsiteY208" fmla="*/ 368498 h 977651"/>
                <a:gd name="connsiteX209" fmla="*/ 762110 w 1455645"/>
                <a:gd name="connsiteY209" fmla="*/ 363080 h 977651"/>
                <a:gd name="connsiteX210" fmla="*/ 762622 w 1455645"/>
                <a:gd name="connsiteY210" fmla="*/ 373598 h 977651"/>
                <a:gd name="connsiteX211" fmla="*/ 747058 w 1455645"/>
                <a:gd name="connsiteY211" fmla="*/ 396079 h 977651"/>
                <a:gd name="connsiteX212" fmla="*/ 750121 w 1455645"/>
                <a:gd name="connsiteY212" fmla="*/ 411325 h 977651"/>
                <a:gd name="connsiteX213" fmla="*/ 717689 w 1455645"/>
                <a:gd name="connsiteY213" fmla="*/ 438214 h 977651"/>
                <a:gd name="connsiteX214" fmla="*/ 690800 w 1455645"/>
                <a:gd name="connsiteY214" fmla="*/ 405782 h 977651"/>
                <a:gd name="connsiteX215" fmla="*/ 692838 w 1455645"/>
                <a:gd name="connsiteY215" fmla="*/ 399988 h 977651"/>
                <a:gd name="connsiteX216" fmla="*/ 685006 w 1455645"/>
                <a:gd name="connsiteY216" fmla="*/ 403745 h 977651"/>
                <a:gd name="connsiteX217" fmla="*/ 678285 w 1455645"/>
                <a:gd name="connsiteY217" fmla="*/ 395637 h 977651"/>
                <a:gd name="connsiteX218" fmla="*/ 824042 w 1455645"/>
                <a:gd name="connsiteY218" fmla="*/ 703407 h 977651"/>
                <a:gd name="connsiteX219" fmla="*/ 819016 w 1455645"/>
                <a:gd name="connsiteY219" fmla="*/ 691119 h 977651"/>
                <a:gd name="connsiteX220" fmla="*/ 836890 w 1455645"/>
                <a:gd name="connsiteY220" fmla="*/ 673246 h 977651"/>
                <a:gd name="connsiteX221" fmla="*/ 854763 w 1455645"/>
                <a:gd name="connsiteY221" fmla="*/ 691119 h 977651"/>
                <a:gd name="connsiteX222" fmla="*/ 836890 w 1455645"/>
                <a:gd name="connsiteY222" fmla="*/ 708994 h 977651"/>
                <a:gd name="connsiteX223" fmla="*/ 824042 w 1455645"/>
                <a:gd name="connsiteY223" fmla="*/ 703407 h 977651"/>
                <a:gd name="connsiteX224" fmla="*/ 583678 w 1455645"/>
                <a:gd name="connsiteY224" fmla="*/ 266617 h 977651"/>
                <a:gd name="connsiteX225" fmla="*/ 597083 w 1455645"/>
                <a:gd name="connsiteY225" fmla="*/ 253212 h 977651"/>
                <a:gd name="connsiteX226" fmla="*/ 610489 w 1455645"/>
                <a:gd name="connsiteY226" fmla="*/ 266617 h 977651"/>
                <a:gd name="connsiteX227" fmla="*/ 597083 w 1455645"/>
                <a:gd name="connsiteY227" fmla="*/ 280023 h 977651"/>
                <a:gd name="connsiteX228" fmla="*/ 583678 w 1455645"/>
                <a:gd name="connsiteY228" fmla="*/ 266617 h 977651"/>
                <a:gd name="connsiteX229" fmla="*/ 774331 w 1455645"/>
                <a:gd name="connsiteY229" fmla="*/ 661703 h 977651"/>
                <a:gd name="connsiteX230" fmla="*/ 769863 w 1455645"/>
                <a:gd name="connsiteY230" fmla="*/ 649414 h 977651"/>
                <a:gd name="connsiteX231" fmla="*/ 787737 w 1455645"/>
                <a:gd name="connsiteY231" fmla="*/ 631541 h 977651"/>
                <a:gd name="connsiteX232" fmla="*/ 805610 w 1455645"/>
                <a:gd name="connsiteY232" fmla="*/ 649414 h 977651"/>
                <a:gd name="connsiteX233" fmla="*/ 787737 w 1455645"/>
                <a:gd name="connsiteY233" fmla="*/ 667288 h 977651"/>
                <a:gd name="connsiteX234" fmla="*/ 774331 w 1455645"/>
                <a:gd name="connsiteY234" fmla="*/ 661703 h 977651"/>
                <a:gd name="connsiteX235" fmla="*/ 720523 w 1455645"/>
                <a:gd name="connsiteY235" fmla="*/ 564701 h 977651"/>
                <a:gd name="connsiteX236" fmla="*/ 714752 w 1455645"/>
                <a:gd name="connsiteY236" fmla="*/ 551109 h 977651"/>
                <a:gd name="connsiteX237" fmla="*/ 734114 w 1455645"/>
                <a:gd name="connsiteY237" fmla="*/ 531746 h 977651"/>
                <a:gd name="connsiteX238" fmla="*/ 753479 w 1455645"/>
                <a:gd name="connsiteY238" fmla="*/ 551109 h 977651"/>
                <a:gd name="connsiteX239" fmla="*/ 734114 w 1455645"/>
                <a:gd name="connsiteY239" fmla="*/ 570473 h 977651"/>
                <a:gd name="connsiteX240" fmla="*/ 720523 w 1455645"/>
                <a:gd name="connsiteY240" fmla="*/ 564701 h 977651"/>
                <a:gd name="connsiteX241" fmla="*/ 817154 w 1455645"/>
                <a:gd name="connsiteY241" fmla="*/ 753492 h 977651"/>
                <a:gd name="connsiteX242" fmla="*/ 810079 w 1455645"/>
                <a:gd name="connsiteY242" fmla="*/ 735805 h 977651"/>
                <a:gd name="connsiteX243" fmla="*/ 835400 w 1455645"/>
                <a:gd name="connsiteY243" fmla="*/ 713463 h 977651"/>
                <a:gd name="connsiteX244" fmla="*/ 847316 w 1455645"/>
                <a:gd name="connsiteY244" fmla="*/ 716442 h 977651"/>
                <a:gd name="connsiteX245" fmla="*/ 856253 w 1455645"/>
                <a:gd name="connsiteY245" fmla="*/ 713463 h 977651"/>
                <a:gd name="connsiteX246" fmla="*/ 872638 w 1455645"/>
                <a:gd name="connsiteY246" fmla="*/ 729847 h 977651"/>
                <a:gd name="connsiteX247" fmla="*/ 857743 w 1455645"/>
                <a:gd name="connsiteY247" fmla="*/ 746232 h 977651"/>
                <a:gd name="connsiteX248" fmla="*/ 835400 w 1455645"/>
                <a:gd name="connsiteY248" fmla="*/ 761126 h 977651"/>
                <a:gd name="connsiteX249" fmla="*/ 817154 w 1455645"/>
                <a:gd name="connsiteY249" fmla="*/ 753492 h 977651"/>
                <a:gd name="connsiteX250" fmla="*/ 768517 w 1455645"/>
                <a:gd name="connsiteY250" fmla="*/ 710743 h 977651"/>
                <a:gd name="connsiteX251" fmla="*/ 783110 w 1455645"/>
                <a:gd name="connsiteY251" fmla="*/ 698642 h 977651"/>
                <a:gd name="connsiteX252" fmla="*/ 795211 w 1455645"/>
                <a:gd name="connsiteY252" fmla="*/ 713238 h 977651"/>
                <a:gd name="connsiteX253" fmla="*/ 780616 w 1455645"/>
                <a:gd name="connsiteY253" fmla="*/ 725337 h 977651"/>
                <a:gd name="connsiteX254" fmla="*/ 768517 w 1455645"/>
                <a:gd name="connsiteY254" fmla="*/ 710743 h 977651"/>
                <a:gd name="connsiteX255" fmla="*/ 741192 w 1455645"/>
                <a:gd name="connsiteY255" fmla="*/ 681066 h 977651"/>
                <a:gd name="connsiteX256" fmla="*/ 737095 w 1455645"/>
                <a:gd name="connsiteY256" fmla="*/ 670267 h 977651"/>
                <a:gd name="connsiteX257" fmla="*/ 751990 w 1455645"/>
                <a:gd name="connsiteY257" fmla="*/ 655372 h 977651"/>
                <a:gd name="connsiteX258" fmla="*/ 766885 w 1455645"/>
                <a:gd name="connsiteY258" fmla="*/ 670267 h 977651"/>
                <a:gd name="connsiteX259" fmla="*/ 751990 w 1455645"/>
                <a:gd name="connsiteY259" fmla="*/ 685162 h 977651"/>
                <a:gd name="connsiteX260" fmla="*/ 741192 w 1455645"/>
                <a:gd name="connsiteY260" fmla="*/ 681066 h 977651"/>
                <a:gd name="connsiteX261" fmla="*/ 648657 w 1455645"/>
                <a:gd name="connsiteY261" fmla="*/ 551667 h 977651"/>
                <a:gd name="connsiteX262" fmla="*/ 641769 w 1455645"/>
                <a:gd name="connsiteY262" fmla="*/ 534724 h 977651"/>
                <a:gd name="connsiteX263" fmla="*/ 655173 w 1455645"/>
                <a:gd name="connsiteY263" fmla="*/ 513872 h 977651"/>
                <a:gd name="connsiteX264" fmla="*/ 643258 w 1455645"/>
                <a:gd name="connsiteY264" fmla="*/ 484082 h 977651"/>
                <a:gd name="connsiteX265" fmla="*/ 686453 w 1455645"/>
                <a:gd name="connsiteY265" fmla="*/ 440888 h 977651"/>
                <a:gd name="connsiteX266" fmla="*/ 717732 w 1455645"/>
                <a:gd name="connsiteY266" fmla="*/ 454292 h 977651"/>
                <a:gd name="connsiteX267" fmla="*/ 746033 w 1455645"/>
                <a:gd name="connsiteY267" fmla="*/ 491530 h 977651"/>
                <a:gd name="connsiteX268" fmla="*/ 707306 w 1455645"/>
                <a:gd name="connsiteY268" fmla="*/ 530256 h 977651"/>
                <a:gd name="connsiteX269" fmla="*/ 693900 w 1455645"/>
                <a:gd name="connsiteY269" fmla="*/ 527277 h 977651"/>
                <a:gd name="connsiteX270" fmla="*/ 687942 w 1455645"/>
                <a:gd name="connsiteY270" fmla="*/ 527277 h 977651"/>
                <a:gd name="connsiteX271" fmla="*/ 689432 w 1455645"/>
                <a:gd name="connsiteY271" fmla="*/ 534724 h 977651"/>
                <a:gd name="connsiteX272" fmla="*/ 665600 w 1455645"/>
                <a:gd name="connsiteY272" fmla="*/ 558555 h 977651"/>
                <a:gd name="connsiteX273" fmla="*/ 648657 w 1455645"/>
                <a:gd name="connsiteY273" fmla="*/ 551667 h 977651"/>
                <a:gd name="connsiteX274" fmla="*/ 546772 w 1455645"/>
                <a:gd name="connsiteY274" fmla="*/ 370550 h 977651"/>
                <a:gd name="connsiteX275" fmla="*/ 541973 w 1455645"/>
                <a:gd name="connsiteY275" fmla="*/ 358965 h 977651"/>
                <a:gd name="connsiteX276" fmla="*/ 558356 w 1455645"/>
                <a:gd name="connsiteY276" fmla="*/ 342581 h 977651"/>
                <a:gd name="connsiteX277" fmla="*/ 574741 w 1455645"/>
                <a:gd name="connsiteY277" fmla="*/ 358964 h 977651"/>
                <a:gd name="connsiteX278" fmla="*/ 558356 w 1455645"/>
                <a:gd name="connsiteY278" fmla="*/ 375349 h 977651"/>
                <a:gd name="connsiteX279" fmla="*/ 546772 w 1455645"/>
                <a:gd name="connsiteY279" fmla="*/ 370550 h 977651"/>
                <a:gd name="connsiteX280" fmla="*/ 766438 w 1455645"/>
                <a:gd name="connsiteY280" fmla="*/ 867066 h 977651"/>
                <a:gd name="connsiteX281" fmla="*/ 762628 w 1455645"/>
                <a:gd name="connsiteY281" fmla="*/ 853806 h 977651"/>
                <a:gd name="connsiteX282" fmla="*/ 782087 w 1455645"/>
                <a:gd name="connsiteY282" fmla="*/ 837673 h 977651"/>
                <a:gd name="connsiteX283" fmla="*/ 794879 w 1455645"/>
                <a:gd name="connsiteY283" fmla="*/ 844852 h 977651"/>
                <a:gd name="connsiteX284" fmla="*/ 833619 w 1455645"/>
                <a:gd name="connsiteY284" fmla="*/ 830521 h 977651"/>
                <a:gd name="connsiteX285" fmla="*/ 877984 w 1455645"/>
                <a:gd name="connsiteY285" fmla="*/ 884034 h 977651"/>
                <a:gd name="connsiteX286" fmla="*/ 824472 w 1455645"/>
                <a:gd name="connsiteY286" fmla="*/ 928400 h 977651"/>
                <a:gd name="connsiteX287" fmla="*/ 791342 w 1455645"/>
                <a:gd name="connsiteY287" fmla="*/ 910719 h 977651"/>
                <a:gd name="connsiteX288" fmla="*/ 780105 w 1455645"/>
                <a:gd name="connsiteY288" fmla="*/ 874888 h 977651"/>
                <a:gd name="connsiteX289" fmla="*/ 780243 w 1455645"/>
                <a:gd name="connsiteY289" fmla="*/ 873404 h 977651"/>
                <a:gd name="connsiteX290" fmla="*/ 778761 w 1455645"/>
                <a:gd name="connsiteY290" fmla="*/ 873265 h 977651"/>
                <a:gd name="connsiteX291" fmla="*/ 766438 w 1455645"/>
                <a:gd name="connsiteY291" fmla="*/ 867066 h 977651"/>
                <a:gd name="connsiteX292" fmla="*/ 408849 w 1455645"/>
                <a:gd name="connsiteY292" fmla="*/ 210577 h 977651"/>
                <a:gd name="connsiteX293" fmla="*/ 396003 w 1455645"/>
                <a:gd name="connsiteY293" fmla="*/ 178739 h 977651"/>
                <a:gd name="connsiteX294" fmla="*/ 440687 w 1455645"/>
                <a:gd name="connsiteY294" fmla="*/ 134054 h 977651"/>
                <a:gd name="connsiteX295" fmla="*/ 485372 w 1455645"/>
                <a:gd name="connsiteY295" fmla="*/ 178739 h 977651"/>
                <a:gd name="connsiteX296" fmla="*/ 440687 w 1455645"/>
                <a:gd name="connsiteY296" fmla="*/ 223424 h 977651"/>
                <a:gd name="connsiteX297" fmla="*/ 408849 w 1455645"/>
                <a:gd name="connsiteY297" fmla="*/ 210577 h 977651"/>
                <a:gd name="connsiteX298" fmla="*/ 715448 w 1455645"/>
                <a:gd name="connsiteY298" fmla="*/ 846406 h 977651"/>
                <a:gd name="connsiteX299" fmla="*/ 728422 w 1455645"/>
                <a:gd name="connsiteY299" fmla="*/ 835651 h 977651"/>
                <a:gd name="connsiteX300" fmla="*/ 739177 w 1455645"/>
                <a:gd name="connsiteY300" fmla="*/ 848623 h 977651"/>
                <a:gd name="connsiteX301" fmla="*/ 726204 w 1455645"/>
                <a:gd name="connsiteY301" fmla="*/ 859379 h 977651"/>
                <a:gd name="connsiteX302" fmla="*/ 715448 w 1455645"/>
                <a:gd name="connsiteY302" fmla="*/ 846406 h 977651"/>
                <a:gd name="connsiteX303" fmla="*/ 438439 w 1455645"/>
                <a:gd name="connsiteY303" fmla="*/ 320865 h 977651"/>
                <a:gd name="connsiteX304" fmla="*/ 448168 w 1455645"/>
                <a:gd name="connsiteY304" fmla="*/ 312798 h 977651"/>
                <a:gd name="connsiteX305" fmla="*/ 456235 w 1455645"/>
                <a:gd name="connsiteY305" fmla="*/ 322528 h 977651"/>
                <a:gd name="connsiteX306" fmla="*/ 446505 w 1455645"/>
                <a:gd name="connsiteY306" fmla="*/ 330594 h 977651"/>
                <a:gd name="connsiteX307" fmla="*/ 438439 w 1455645"/>
                <a:gd name="connsiteY307" fmla="*/ 320865 h 977651"/>
                <a:gd name="connsiteX308" fmla="*/ 596513 w 1455645"/>
                <a:gd name="connsiteY308" fmla="*/ 630342 h 977651"/>
                <a:gd name="connsiteX309" fmla="*/ 609486 w 1455645"/>
                <a:gd name="connsiteY309" fmla="*/ 619588 h 977651"/>
                <a:gd name="connsiteX310" fmla="*/ 620241 w 1455645"/>
                <a:gd name="connsiteY310" fmla="*/ 632560 h 977651"/>
                <a:gd name="connsiteX311" fmla="*/ 607269 w 1455645"/>
                <a:gd name="connsiteY311" fmla="*/ 643315 h 977651"/>
                <a:gd name="connsiteX312" fmla="*/ 596513 w 1455645"/>
                <a:gd name="connsiteY312" fmla="*/ 630342 h 977651"/>
                <a:gd name="connsiteX313" fmla="*/ 674905 w 1455645"/>
                <a:gd name="connsiteY313" fmla="*/ 834014 h 977651"/>
                <a:gd name="connsiteX314" fmla="*/ 669003 w 1455645"/>
                <a:gd name="connsiteY314" fmla="*/ 815138 h 977651"/>
                <a:gd name="connsiteX315" fmla="*/ 696569 w 1455645"/>
                <a:gd name="connsiteY315" fmla="*/ 792282 h 977651"/>
                <a:gd name="connsiteX316" fmla="*/ 719425 w 1455645"/>
                <a:gd name="connsiteY316" fmla="*/ 819850 h 977651"/>
                <a:gd name="connsiteX317" fmla="*/ 691857 w 1455645"/>
                <a:gd name="connsiteY317" fmla="*/ 842704 h 977651"/>
                <a:gd name="connsiteX318" fmla="*/ 674905 w 1455645"/>
                <a:gd name="connsiteY318" fmla="*/ 834014 h 977651"/>
                <a:gd name="connsiteX319" fmla="*/ 387076 w 1455645"/>
                <a:gd name="connsiteY319" fmla="*/ 314195 h 977651"/>
                <a:gd name="connsiteX320" fmla="*/ 383330 w 1455645"/>
                <a:gd name="connsiteY320" fmla="*/ 302252 h 977651"/>
                <a:gd name="connsiteX321" fmla="*/ 401167 w 1455645"/>
                <a:gd name="connsiteY321" fmla="*/ 287463 h 977651"/>
                <a:gd name="connsiteX322" fmla="*/ 415956 w 1455645"/>
                <a:gd name="connsiteY322" fmla="*/ 305301 h 977651"/>
                <a:gd name="connsiteX323" fmla="*/ 398118 w 1455645"/>
                <a:gd name="connsiteY323" fmla="*/ 320089 h 977651"/>
                <a:gd name="connsiteX324" fmla="*/ 387076 w 1455645"/>
                <a:gd name="connsiteY324" fmla="*/ 314195 h 977651"/>
                <a:gd name="connsiteX325" fmla="*/ 503620 w 1455645"/>
                <a:gd name="connsiteY325" fmla="*/ 543289 h 977651"/>
                <a:gd name="connsiteX326" fmla="*/ 498779 w 1455645"/>
                <a:gd name="connsiteY326" fmla="*/ 531746 h 977651"/>
                <a:gd name="connsiteX327" fmla="*/ 510695 w 1455645"/>
                <a:gd name="connsiteY327" fmla="*/ 515361 h 977651"/>
                <a:gd name="connsiteX328" fmla="*/ 492821 w 1455645"/>
                <a:gd name="connsiteY328" fmla="*/ 481103 h 977651"/>
                <a:gd name="connsiteX329" fmla="*/ 536015 w 1455645"/>
                <a:gd name="connsiteY329" fmla="*/ 437909 h 977651"/>
                <a:gd name="connsiteX330" fmla="*/ 579211 w 1455645"/>
                <a:gd name="connsiteY330" fmla="*/ 481103 h 977651"/>
                <a:gd name="connsiteX331" fmla="*/ 536015 w 1455645"/>
                <a:gd name="connsiteY331" fmla="*/ 524299 h 977651"/>
                <a:gd name="connsiteX332" fmla="*/ 530057 w 1455645"/>
                <a:gd name="connsiteY332" fmla="*/ 524299 h 977651"/>
                <a:gd name="connsiteX333" fmla="*/ 531548 w 1455645"/>
                <a:gd name="connsiteY333" fmla="*/ 531745 h 977651"/>
                <a:gd name="connsiteX334" fmla="*/ 515163 w 1455645"/>
                <a:gd name="connsiteY334" fmla="*/ 548131 h 977651"/>
                <a:gd name="connsiteX335" fmla="*/ 503620 w 1455645"/>
                <a:gd name="connsiteY335" fmla="*/ 543289 h 977651"/>
                <a:gd name="connsiteX336" fmla="*/ 543894 w 1455645"/>
                <a:gd name="connsiteY336" fmla="*/ 641134 h 977651"/>
                <a:gd name="connsiteX337" fmla="*/ 538676 w 1455645"/>
                <a:gd name="connsiteY337" fmla="*/ 624938 h 977651"/>
                <a:gd name="connsiteX338" fmla="*/ 562999 w 1455645"/>
                <a:gd name="connsiteY338" fmla="*/ 604771 h 977651"/>
                <a:gd name="connsiteX339" fmla="*/ 583166 w 1455645"/>
                <a:gd name="connsiteY339" fmla="*/ 629096 h 977651"/>
                <a:gd name="connsiteX340" fmla="*/ 558842 w 1455645"/>
                <a:gd name="connsiteY340" fmla="*/ 649261 h 977651"/>
                <a:gd name="connsiteX341" fmla="*/ 543894 w 1455645"/>
                <a:gd name="connsiteY341" fmla="*/ 641134 h 977651"/>
                <a:gd name="connsiteX342" fmla="*/ 509205 w 1455645"/>
                <a:gd name="connsiteY342" fmla="*/ 610689 h 977651"/>
                <a:gd name="connsiteX343" fmla="*/ 518142 w 1455645"/>
                <a:gd name="connsiteY343" fmla="*/ 601752 h 977651"/>
                <a:gd name="connsiteX344" fmla="*/ 527079 w 1455645"/>
                <a:gd name="connsiteY344" fmla="*/ 610689 h 977651"/>
                <a:gd name="connsiteX345" fmla="*/ 518142 w 1455645"/>
                <a:gd name="connsiteY345" fmla="*/ 619626 h 977651"/>
                <a:gd name="connsiteX346" fmla="*/ 509205 w 1455645"/>
                <a:gd name="connsiteY346" fmla="*/ 610689 h 977651"/>
                <a:gd name="connsiteX347" fmla="*/ 536411 w 1455645"/>
                <a:gd name="connsiteY347" fmla="*/ 741225 h 977651"/>
                <a:gd name="connsiteX348" fmla="*/ 533285 w 1455645"/>
                <a:gd name="connsiteY348" fmla="*/ 730648 h 977651"/>
                <a:gd name="connsiteX349" fmla="*/ 547879 w 1455645"/>
                <a:gd name="connsiteY349" fmla="*/ 718548 h 977651"/>
                <a:gd name="connsiteX350" fmla="*/ 552190 w 1455645"/>
                <a:gd name="connsiteY350" fmla="*/ 720447 h 977651"/>
                <a:gd name="connsiteX351" fmla="*/ 542405 w 1455645"/>
                <a:gd name="connsiteY351" fmla="*/ 697093 h 977651"/>
                <a:gd name="connsiteX352" fmla="*/ 571593 w 1455645"/>
                <a:gd name="connsiteY352" fmla="*/ 672893 h 977651"/>
                <a:gd name="connsiteX353" fmla="*/ 595002 w 1455645"/>
                <a:gd name="connsiteY353" fmla="*/ 694529 h 977651"/>
                <a:gd name="connsiteX354" fmla="*/ 622806 w 1455645"/>
                <a:gd name="connsiteY354" fmla="*/ 685159 h 977651"/>
                <a:gd name="connsiteX355" fmla="*/ 654933 w 1455645"/>
                <a:gd name="connsiteY355" fmla="*/ 725560 h 977651"/>
                <a:gd name="connsiteX356" fmla="*/ 616015 w 1455645"/>
                <a:gd name="connsiteY356" fmla="*/ 757826 h 977651"/>
                <a:gd name="connsiteX357" fmla="*/ 583471 w 1455645"/>
                <a:gd name="connsiteY357" fmla="*/ 721874 h 977651"/>
                <a:gd name="connsiteX358" fmla="*/ 566604 w 1455645"/>
                <a:gd name="connsiteY358" fmla="*/ 726281 h 977651"/>
                <a:gd name="connsiteX359" fmla="*/ 556361 w 1455645"/>
                <a:gd name="connsiteY359" fmla="*/ 723829 h 977651"/>
                <a:gd name="connsiteX360" fmla="*/ 561323 w 1455645"/>
                <a:gd name="connsiteY360" fmla="*/ 734764 h 977651"/>
                <a:gd name="connsiteX361" fmla="*/ 546729 w 1455645"/>
                <a:gd name="connsiteY361" fmla="*/ 746864 h 977651"/>
                <a:gd name="connsiteX362" fmla="*/ 536411 w 1455645"/>
                <a:gd name="connsiteY362" fmla="*/ 741225 h 977651"/>
                <a:gd name="connsiteX363" fmla="*/ 361559 w 1455645"/>
                <a:gd name="connsiteY363" fmla="*/ 447404 h 977651"/>
                <a:gd name="connsiteX364" fmla="*/ 357277 w 1455645"/>
                <a:gd name="connsiteY364" fmla="*/ 430462 h 977651"/>
                <a:gd name="connsiteX365" fmla="*/ 381109 w 1455645"/>
                <a:gd name="connsiteY365" fmla="*/ 406630 h 977651"/>
                <a:gd name="connsiteX366" fmla="*/ 388557 w 1455645"/>
                <a:gd name="connsiteY366" fmla="*/ 408119 h 977651"/>
                <a:gd name="connsiteX367" fmla="*/ 390045 w 1455645"/>
                <a:gd name="connsiteY367" fmla="*/ 403651 h 977651"/>
                <a:gd name="connsiteX368" fmla="*/ 363235 w 1455645"/>
                <a:gd name="connsiteY368" fmla="*/ 364924 h 977651"/>
                <a:gd name="connsiteX369" fmla="*/ 404941 w 1455645"/>
                <a:gd name="connsiteY369" fmla="*/ 323219 h 977651"/>
                <a:gd name="connsiteX370" fmla="*/ 446646 w 1455645"/>
                <a:gd name="connsiteY370" fmla="*/ 364925 h 977651"/>
                <a:gd name="connsiteX371" fmla="*/ 445157 w 1455645"/>
                <a:gd name="connsiteY371" fmla="*/ 375350 h 977651"/>
                <a:gd name="connsiteX372" fmla="*/ 489842 w 1455645"/>
                <a:gd name="connsiteY372" fmla="*/ 427483 h 977651"/>
                <a:gd name="connsiteX373" fmla="*/ 436221 w 1455645"/>
                <a:gd name="connsiteY373" fmla="*/ 481105 h 977651"/>
                <a:gd name="connsiteX374" fmla="*/ 388557 w 1455645"/>
                <a:gd name="connsiteY374" fmla="*/ 451315 h 977651"/>
                <a:gd name="connsiteX375" fmla="*/ 378130 w 1455645"/>
                <a:gd name="connsiteY375" fmla="*/ 454293 h 977651"/>
                <a:gd name="connsiteX376" fmla="*/ 361559 w 1455645"/>
                <a:gd name="connsiteY376" fmla="*/ 447404 h 977651"/>
                <a:gd name="connsiteX377" fmla="*/ 458749 w 1455645"/>
                <a:gd name="connsiteY377" fmla="*/ 652208 h 977651"/>
                <a:gd name="connsiteX378" fmla="*/ 454094 w 1455645"/>
                <a:gd name="connsiteY378" fmla="*/ 641968 h 977651"/>
                <a:gd name="connsiteX379" fmla="*/ 468989 w 1455645"/>
                <a:gd name="connsiteY379" fmla="*/ 627073 h 977651"/>
                <a:gd name="connsiteX380" fmla="*/ 483884 w 1455645"/>
                <a:gd name="connsiteY380" fmla="*/ 641968 h 977651"/>
                <a:gd name="connsiteX381" fmla="*/ 468989 w 1455645"/>
                <a:gd name="connsiteY381" fmla="*/ 656863 h 977651"/>
                <a:gd name="connsiteX382" fmla="*/ 458749 w 1455645"/>
                <a:gd name="connsiteY382" fmla="*/ 652208 h 977651"/>
                <a:gd name="connsiteX383" fmla="*/ 166996 w 1455645"/>
                <a:gd name="connsiteY383" fmla="*/ 102401 h 977651"/>
                <a:gd name="connsiteX384" fmla="*/ 162156 w 1455645"/>
                <a:gd name="connsiteY384" fmla="*/ 90858 h 977651"/>
                <a:gd name="connsiteX385" fmla="*/ 178539 w 1455645"/>
                <a:gd name="connsiteY385" fmla="*/ 74474 h 977651"/>
                <a:gd name="connsiteX386" fmla="*/ 194924 w 1455645"/>
                <a:gd name="connsiteY386" fmla="*/ 90857 h 977651"/>
                <a:gd name="connsiteX387" fmla="*/ 178539 w 1455645"/>
                <a:gd name="connsiteY387" fmla="*/ 107242 h 977651"/>
                <a:gd name="connsiteX388" fmla="*/ 166996 w 1455645"/>
                <a:gd name="connsiteY388" fmla="*/ 102401 h 977651"/>
                <a:gd name="connsiteX389" fmla="*/ 547869 w 1455645"/>
                <a:gd name="connsiteY389" fmla="*/ 856739 h 977651"/>
                <a:gd name="connsiteX390" fmla="*/ 542587 w 1455645"/>
                <a:gd name="connsiteY390" fmla="*/ 839228 h 977651"/>
                <a:gd name="connsiteX391" fmla="*/ 568532 w 1455645"/>
                <a:gd name="connsiteY391" fmla="*/ 817717 h 977651"/>
                <a:gd name="connsiteX392" fmla="*/ 590043 w 1455645"/>
                <a:gd name="connsiteY392" fmla="*/ 843663 h 977651"/>
                <a:gd name="connsiteX393" fmla="*/ 564098 w 1455645"/>
                <a:gd name="connsiteY393" fmla="*/ 865173 h 977651"/>
                <a:gd name="connsiteX394" fmla="*/ 547869 w 1455645"/>
                <a:gd name="connsiteY394" fmla="*/ 856739 h 977651"/>
                <a:gd name="connsiteX395" fmla="*/ 396378 w 1455645"/>
                <a:gd name="connsiteY395" fmla="*/ 582844 h 977651"/>
                <a:gd name="connsiteX396" fmla="*/ 388086 w 1455645"/>
                <a:gd name="connsiteY396" fmla="*/ 555516 h 977651"/>
                <a:gd name="connsiteX397" fmla="*/ 401298 w 1455645"/>
                <a:gd name="connsiteY397" fmla="*/ 530196 h 977651"/>
                <a:gd name="connsiteX398" fmla="*/ 423612 w 1455645"/>
                <a:gd name="connsiteY398" fmla="*/ 523425 h 977651"/>
                <a:gd name="connsiteX399" fmla="*/ 423000 w 1455645"/>
                <a:gd name="connsiteY399" fmla="*/ 523180 h 977651"/>
                <a:gd name="connsiteX400" fmla="*/ 418346 w 1455645"/>
                <a:gd name="connsiteY400" fmla="*/ 512381 h 977651"/>
                <a:gd name="connsiteX401" fmla="*/ 433241 w 1455645"/>
                <a:gd name="connsiteY401" fmla="*/ 497487 h 977651"/>
                <a:gd name="connsiteX402" fmla="*/ 448135 w 1455645"/>
                <a:gd name="connsiteY402" fmla="*/ 512381 h 977651"/>
                <a:gd name="connsiteX403" fmla="*/ 444039 w 1455645"/>
                <a:gd name="connsiteY403" fmla="*/ 522621 h 977651"/>
                <a:gd name="connsiteX404" fmla="*/ 436352 w 1455645"/>
                <a:gd name="connsiteY404" fmla="*/ 525935 h 977651"/>
                <a:gd name="connsiteX405" fmla="*/ 453945 w 1455645"/>
                <a:gd name="connsiteY405" fmla="*/ 535116 h 977651"/>
                <a:gd name="connsiteX406" fmla="*/ 462237 w 1455645"/>
                <a:gd name="connsiteY406" fmla="*/ 562445 h 977651"/>
                <a:gd name="connsiteX407" fmla="*/ 449025 w 1455645"/>
                <a:gd name="connsiteY407" fmla="*/ 587763 h 977651"/>
                <a:gd name="connsiteX408" fmla="*/ 430747 w 1455645"/>
                <a:gd name="connsiteY408" fmla="*/ 593309 h 977651"/>
                <a:gd name="connsiteX409" fmla="*/ 430075 w 1455645"/>
                <a:gd name="connsiteY409" fmla="*/ 595048 h 977651"/>
                <a:gd name="connsiteX410" fmla="*/ 421325 w 1455645"/>
                <a:gd name="connsiteY410" fmla="*/ 598771 h 977651"/>
                <a:gd name="connsiteX411" fmla="*/ 413133 w 1455645"/>
                <a:gd name="connsiteY411" fmla="*/ 595606 h 977651"/>
                <a:gd name="connsiteX412" fmla="*/ 410934 w 1455645"/>
                <a:gd name="connsiteY412" fmla="*/ 590439 h 977651"/>
                <a:gd name="connsiteX413" fmla="*/ 586371 w 1455645"/>
                <a:gd name="connsiteY413" fmla="*/ 962997 h 977651"/>
                <a:gd name="connsiteX414" fmla="*/ 600964 w 1455645"/>
                <a:gd name="connsiteY414" fmla="*/ 950896 h 977651"/>
                <a:gd name="connsiteX415" fmla="*/ 613065 w 1455645"/>
                <a:gd name="connsiteY415" fmla="*/ 965491 h 977651"/>
                <a:gd name="connsiteX416" fmla="*/ 598470 w 1455645"/>
                <a:gd name="connsiteY416" fmla="*/ 977591 h 977651"/>
                <a:gd name="connsiteX417" fmla="*/ 586371 w 1455645"/>
                <a:gd name="connsiteY417" fmla="*/ 962997 h 977651"/>
                <a:gd name="connsiteX418" fmla="*/ 531653 w 1455645"/>
                <a:gd name="connsiteY418" fmla="*/ 896175 h 977651"/>
                <a:gd name="connsiteX419" fmla="*/ 527908 w 1455645"/>
                <a:gd name="connsiteY419" fmla="*/ 884231 h 977651"/>
                <a:gd name="connsiteX420" fmla="*/ 545745 w 1455645"/>
                <a:gd name="connsiteY420" fmla="*/ 869443 h 977651"/>
                <a:gd name="connsiteX421" fmla="*/ 560534 w 1455645"/>
                <a:gd name="connsiteY421" fmla="*/ 887281 h 977651"/>
                <a:gd name="connsiteX422" fmla="*/ 542696 w 1455645"/>
                <a:gd name="connsiteY422" fmla="*/ 902068 h 977651"/>
                <a:gd name="connsiteX423" fmla="*/ 531653 w 1455645"/>
                <a:gd name="connsiteY423" fmla="*/ 896175 h 977651"/>
                <a:gd name="connsiteX424" fmla="*/ 471180 w 1455645"/>
                <a:gd name="connsiteY424" fmla="*/ 866961 h 977651"/>
                <a:gd name="connsiteX425" fmla="*/ 484153 w 1455645"/>
                <a:gd name="connsiteY425" fmla="*/ 856206 h 977651"/>
                <a:gd name="connsiteX426" fmla="*/ 494908 w 1455645"/>
                <a:gd name="connsiteY426" fmla="*/ 869178 h 977651"/>
                <a:gd name="connsiteX427" fmla="*/ 481936 w 1455645"/>
                <a:gd name="connsiteY427" fmla="*/ 879934 h 977651"/>
                <a:gd name="connsiteX428" fmla="*/ 471180 w 1455645"/>
                <a:gd name="connsiteY428" fmla="*/ 866961 h 977651"/>
                <a:gd name="connsiteX429" fmla="*/ 177773 w 1455645"/>
                <a:gd name="connsiteY429" fmla="*/ 408372 h 977651"/>
                <a:gd name="connsiteX430" fmla="*/ 174073 w 1455645"/>
                <a:gd name="connsiteY430" fmla="*/ 396391 h 977651"/>
                <a:gd name="connsiteX431" fmla="*/ 191910 w 1455645"/>
                <a:gd name="connsiteY431" fmla="*/ 381602 h 977651"/>
                <a:gd name="connsiteX432" fmla="*/ 206699 w 1455645"/>
                <a:gd name="connsiteY432" fmla="*/ 399441 h 977651"/>
                <a:gd name="connsiteX433" fmla="*/ 188861 w 1455645"/>
                <a:gd name="connsiteY433" fmla="*/ 414228 h 977651"/>
                <a:gd name="connsiteX434" fmla="*/ 177773 w 1455645"/>
                <a:gd name="connsiteY434" fmla="*/ 408372 h 977651"/>
                <a:gd name="connsiteX435" fmla="*/ 355152 w 1455645"/>
                <a:gd name="connsiteY435" fmla="*/ 881924 h 977651"/>
                <a:gd name="connsiteX436" fmla="*/ 346745 w 1455645"/>
                <a:gd name="connsiteY436" fmla="*/ 853837 h 977651"/>
                <a:gd name="connsiteX437" fmla="*/ 388907 w 1455645"/>
                <a:gd name="connsiteY437" fmla="*/ 818882 h 977651"/>
                <a:gd name="connsiteX438" fmla="*/ 423862 w 1455645"/>
                <a:gd name="connsiteY438" fmla="*/ 861044 h 977651"/>
                <a:gd name="connsiteX439" fmla="*/ 381700 w 1455645"/>
                <a:gd name="connsiteY439" fmla="*/ 895999 h 977651"/>
                <a:gd name="connsiteX440" fmla="*/ 355152 w 1455645"/>
                <a:gd name="connsiteY440" fmla="*/ 881924 h 977651"/>
                <a:gd name="connsiteX441" fmla="*/ 19536 w 1455645"/>
                <a:gd name="connsiteY441" fmla="*/ 241140 h 977651"/>
                <a:gd name="connsiteX442" fmla="*/ 16733 w 1455645"/>
                <a:gd name="connsiteY442" fmla="*/ 223115 h 977651"/>
                <a:gd name="connsiteX443" fmla="*/ 20808 w 1455645"/>
                <a:gd name="connsiteY443" fmla="*/ 211528 h 977651"/>
                <a:gd name="connsiteX444" fmla="*/ 18673 w 1455645"/>
                <a:gd name="connsiteY444" fmla="*/ 202352 h 977651"/>
                <a:gd name="connsiteX445" fmla="*/ 36510 w 1455645"/>
                <a:gd name="connsiteY445" fmla="*/ 187563 h 977651"/>
                <a:gd name="connsiteX446" fmla="*/ 51438 w 1455645"/>
                <a:gd name="connsiteY446" fmla="*/ 203918 h 977651"/>
                <a:gd name="connsiteX447" fmla="*/ 64189 w 1455645"/>
                <a:gd name="connsiteY447" fmla="*/ 227549 h 977651"/>
                <a:gd name="connsiteX448" fmla="*/ 36621 w 1455645"/>
                <a:gd name="connsiteY448" fmla="*/ 250404 h 977651"/>
                <a:gd name="connsiteX449" fmla="*/ 19536 w 1455645"/>
                <a:gd name="connsiteY449" fmla="*/ 241140 h 977651"/>
                <a:gd name="connsiteX450" fmla="*/ 308178 w 1455645"/>
                <a:gd name="connsiteY450" fmla="*/ 906333 h 977651"/>
                <a:gd name="connsiteX451" fmla="*/ 302960 w 1455645"/>
                <a:gd name="connsiteY451" fmla="*/ 890138 h 977651"/>
                <a:gd name="connsiteX452" fmla="*/ 327283 w 1455645"/>
                <a:gd name="connsiteY452" fmla="*/ 869971 h 977651"/>
                <a:gd name="connsiteX453" fmla="*/ 347450 w 1455645"/>
                <a:gd name="connsiteY453" fmla="*/ 894296 h 977651"/>
                <a:gd name="connsiteX454" fmla="*/ 323126 w 1455645"/>
                <a:gd name="connsiteY454" fmla="*/ 914461 h 977651"/>
                <a:gd name="connsiteX455" fmla="*/ 308178 w 1455645"/>
                <a:gd name="connsiteY455" fmla="*/ 906333 h 977651"/>
                <a:gd name="connsiteX456" fmla="*/ 219602 w 1455645"/>
                <a:gd name="connsiteY456" fmla="*/ 737612 h 977651"/>
                <a:gd name="connsiteX457" fmla="*/ 208364 w 1455645"/>
                <a:gd name="connsiteY457" fmla="*/ 701781 h 977651"/>
                <a:gd name="connsiteX458" fmla="*/ 239078 w 1455645"/>
                <a:gd name="connsiteY458" fmla="*/ 661267 h 977651"/>
                <a:gd name="connsiteX459" fmla="*/ 235643 w 1455645"/>
                <a:gd name="connsiteY459" fmla="*/ 638815 h 977651"/>
                <a:gd name="connsiteX460" fmla="*/ 228064 w 1455645"/>
                <a:gd name="connsiteY460" fmla="*/ 635637 h 977651"/>
                <a:gd name="connsiteX461" fmla="*/ 226212 w 1455645"/>
                <a:gd name="connsiteY461" fmla="*/ 631221 h 977651"/>
                <a:gd name="connsiteX462" fmla="*/ 220810 w 1455645"/>
                <a:gd name="connsiteY462" fmla="*/ 632632 h 977651"/>
                <a:gd name="connsiteX463" fmla="*/ 197955 w 1455645"/>
                <a:gd name="connsiteY463" fmla="*/ 605066 h 977651"/>
                <a:gd name="connsiteX464" fmla="*/ 219451 w 1455645"/>
                <a:gd name="connsiteY464" fmla="*/ 583140 h 977651"/>
                <a:gd name="connsiteX465" fmla="*/ 218939 w 1455645"/>
                <a:gd name="connsiteY465" fmla="*/ 572619 h 977651"/>
                <a:gd name="connsiteX466" fmla="*/ 234079 w 1455645"/>
                <a:gd name="connsiteY466" fmla="*/ 544675 h 977651"/>
                <a:gd name="connsiteX467" fmla="*/ 240681 w 1455645"/>
                <a:gd name="connsiteY467" fmla="*/ 542559 h 977651"/>
                <a:gd name="connsiteX468" fmla="*/ 230112 w 1455645"/>
                <a:gd name="connsiteY468" fmla="*/ 538261 h 977651"/>
                <a:gd name="connsiteX469" fmla="*/ 228812 w 1455645"/>
                <a:gd name="connsiteY469" fmla="*/ 535064 h 977651"/>
                <a:gd name="connsiteX470" fmla="*/ 222265 w 1455645"/>
                <a:gd name="connsiteY470" fmla="*/ 537026 h 977651"/>
                <a:gd name="connsiteX471" fmla="*/ 198162 w 1455645"/>
                <a:gd name="connsiteY471" fmla="*/ 522806 h 977651"/>
                <a:gd name="connsiteX472" fmla="*/ 196679 w 1455645"/>
                <a:gd name="connsiteY472" fmla="*/ 522667 h 977651"/>
                <a:gd name="connsiteX473" fmla="*/ 177954 w 1455645"/>
                <a:gd name="connsiteY473" fmla="*/ 514933 h 977651"/>
                <a:gd name="connsiteX474" fmla="*/ 149597 w 1455645"/>
                <a:gd name="connsiteY474" fmla="*/ 530236 h 977651"/>
                <a:gd name="connsiteX475" fmla="*/ 130692 w 1455645"/>
                <a:gd name="connsiteY475" fmla="*/ 520428 h 977651"/>
                <a:gd name="connsiteX476" fmla="*/ 124053 w 1455645"/>
                <a:gd name="connsiteY476" fmla="*/ 499425 h 977651"/>
                <a:gd name="connsiteX477" fmla="*/ 154724 w 1455645"/>
                <a:gd name="connsiteY477" fmla="*/ 475364 h 977651"/>
                <a:gd name="connsiteX478" fmla="*/ 167795 w 1455645"/>
                <a:gd name="connsiteY478" fmla="*/ 479578 h 977651"/>
                <a:gd name="connsiteX479" fmla="*/ 189152 w 1455645"/>
                <a:gd name="connsiteY479" fmla="*/ 459133 h 977651"/>
                <a:gd name="connsiteX480" fmla="*/ 185674 w 1455645"/>
                <a:gd name="connsiteY480" fmla="*/ 448337 h 977651"/>
                <a:gd name="connsiteX481" fmla="*/ 203511 w 1455645"/>
                <a:gd name="connsiteY481" fmla="*/ 433547 h 977651"/>
                <a:gd name="connsiteX482" fmla="*/ 218301 w 1455645"/>
                <a:gd name="connsiteY482" fmla="*/ 451386 h 977651"/>
                <a:gd name="connsiteX483" fmla="*/ 212881 w 1455645"/>
                <a:gd name="connsiteY483" fmla="*/ 461351 h 977651"/>
                <a:gd name="connsiteX484" fmla="*/ 222708 w 1455645"/>
                <a:gd name="connsiteY484" fmla="*/ 468253 h 977651"/>
                <a:gd name="connsiteX485" fmla="*/ 228640 w 1455645"/>
                <a:gd name="connsiteY485" fmla="*/ 468807 h 977651"/>
                <a:gd name="connsiteX486" fmla="*/ 252006 w 1455645"/>
                <a:gd name="connsiteY486" fmla="*/ 480901 h 977651"/>
                <a:gd name="connsiteX487" fmla="*/ 258355 w 1455645"/>
                <a:gd name="connsiteY487" fmla="*/ 502082 h 977651"/>
                <a:gd name="connsiteX488" fmla="*/ 263998 w 1455645"/>
                <a:gd name="connsiteY488" fmla="*/ 504376 h 977651"/>
                <a:gd name="connsiteX489" fmla="*/ 270887 w 1455645"/>
                <a:gd name="connsiteY489" fmla="*/ 521319 h 977651"/>
                <a:gd name="connsiteX490" fmla="*/ 265161 w 1455645"/>
                <a:gd name="connsiteY490" fmla="*/ 535400 h 977651"/>
                <a:gd name="connsiteX491" fmla="*/ 292339 w 1455645"/>
                <a:gd name="connsiteY491" fmla="*/ 549558 h 977651"/>
                <a:gd name="connsiteX492" fmla="*/ 301988 w 1455645"/>
                <a:gd name="connsiteY492" fmla="*/ 580380 h 977651"/>
                <a:gd name="connsiteX493" fmla="*/ 297775 w 1455645"/>
                <a:gd name="connsiteY493" fmla="*/ 593451 h 977651"/>
                <a:gd name="connsiteX494" fmla="*/ 331898 w 1455645"/>
                <a:gd name="connsiteY494" fmla="*/ 644510 h 977651"/>
                <a:gd name="connsiteX495" fmla="*/ 331344 w 1455645"/>
                <a:gd name="connsiteY495" fmla="*/ 650443 h 977651"/>
                <a:gd name="connsiteX496" fmla="*/ 343347 w 1455645"/>
                <a:gd name="connsiteY496" fmla="*/ 650067 h 977651"/>
                <a:gd name="connsiteX497" fmla="*/ 356555 w 1455645"/>
                <a:gd name="connsiteY497" fmla="*/ 652799 h 977651"/>
                <a:gd name="connsiteX498" fmla="*/ 390290 w 1455645"/>
                <a:gd name="connsiteY498" fmla="*/ 643983 h 977651"/>
                <a:gd name="connsiteX499" fmla="*/ 395566 w 1455645"/>
                <a:gd name="connsiteY499" fmla="*/ 646229 h 977651"/>
                <a:gd name="connsiteX500" fmla="*/ 404941 w 1455645"/>
                <a:gd name="connsiteY500" fmla="*/ 641968 h 977651"/>
                <a:gd name="connsiteX501" fmla="*/ 422814 w 1455645"/>
                <a:gd name="connsiteY501" fmla="*/ 659842 h 977651"/>
                <a:gd name="connsiteX502" fmla="*/ 422678 w 1455645"/>
                <a:gd name="connsiteY502" fmla="*/ 660189 h 977651"/>
                <a:gd name="connsiteX503" fmla="*/ 437386 w 1455645"/>
                <a:gd name="connsiteY503" fmla="*/ 684288 h 977651"/>
                <a:gd name="connsiteX504" fmla="*/ 451150 w 1455645"/>
                <a:gd name="connsiteY504" fmla="*/ 681085 h 977651"/>
                <a:gd name="connsiteX505" fmla="*/ 472661 w 1455645"/>
                <a:gd name="connsiteY505" fmla="*/ 707031 h 977651"/>
                <a:gd name="connsiteX506" fmla="*/ 446715 w 1455645"/>
                <a:gd name="connsiteY506" fmla="*/ 728542 h 977651"/>
                <a:gd name="connsiteX507" fmla="*/ 433644 w 1455645"/>
                <a:gd name="connsiteY507" fmla="*/ 724328 h 977651"/>
                <a:gd name="connsiteX508" fmla="*/ 393521 w 1455645"/>
                <a:gd name="connsiteY508" fmla="*/ 753491 h 977651"/>
                <a:gd name="connsiteX509" fmla="*/ 364609 w 1455645"/>
                <a:gd name="connsiteY509" fmla="*/ 774725 h 977651"/>
                <a:gd name="connsiteX510" fmla="*/ 367949 w 1455645"/>
                <a:gd name="connsiteY510" fmla="*/ 787004 h 977651"/>
                <a:gd name="connsiteX511" fmla="*/ 348489 w 1455645"/>
                <a:gd name="connsiteY511" fmla="*/ 803137 h 977651"/>
                <a:gd name="connsiteX512" fmla="*/ 346325 w 1455645"/>
                <a:gd name="connsiteY512" fmla="*/ 801945 h 977651"/>
                <a:gd name="connsiteX513" fmla="*/ 330466 w 1455645"/>
                <a:gd name="connsiteY513" fmla="*/ 808789 h 977651"/>
                <a:gd name="connsiteX514" fmla="*/ 305146 w 1455645"/>
                <a:gd name="connsiteY514" fmla="*/ 783467 h 977651"/>
                <a:gd name="connsiteX515" fmla="*/ 311720 w 1455645"/>
                <a:gd name="connsiteY515" fmla="*/ 768235 h 977651"/>
                <a:gd name="connsiteX516" fmla="*/ 304302 w 1455645"/>
                <a:gd name="connsiteY516" fmla="*/ 765722 h 977651"/>
                <a:gd name="connsiteX517" fmla="*/ 284982 w 1455645"/>
                <a:gd name="connsiteY517" fmla="*/ 746339 h 977651"/>
                <a:gd name="connsiteX518" fmla="*/ 252731 w 1455645"/>
                <a:gd name="connsiteY518" fmla="*/ 755294 h 977651"/>
                <a:gd name="connsiteX519" fmla="*/ 219602 w 1455645"/>
                <a:gd name="connsiteY519" fmla="*/ 737612 h 977651"/>
                <a:gd name="connsiteX520" fmla="*/ 172050 w 1455645"/>
                <a:gd name="connsiteY520" fmla="*/ 744201 h 977651"/>
                <a:gd name="connsiteX521" fmla="*/ 168240 w 1455645"/>
                <a:gd name="connsiteY521" fmla="*/ 730942 h 977651"/>
                <a:gd name="connsiteX522" fmla="*/ 187699 w 1455645"/>
                <a:gd name="connsiteY522" fmla="*/ 714808 h 977651"/>
                <a:gd name="connsiteX523" fmla="*/ 203832 w 1455645"/>
                <a:gd name="connsiteY523" fmla="*/ 734268 h 977651"/>
                <a:gd name="connsiteX524" fmla="*/ 184373 w 1455645"/>
                <a:gd name="connsiteY524" fmla="*/ 750401 h 977651"/>
                <a:gd name="connsiteX525" fmla="*/ 172050 w 1455645"/>
                <a:gd name="connsiteY525" fmla="*/ 744201 h 977651"/>
                <a:gd name="connsiteX526" fmla="*/ 66829 w 1455645"/>
                <a:gd name="connsiteY526" fmla="*/ 588345 h 977651"/>
                <a:gd name="connsiteX527" fmla="*/ 77255 w 1455645"/>
                <a:gd name="connsiteY527" fmla="*/ 577920 h 977651"/>
                <a:gd name="connsiteX528" fmla="*/ 87682 w 1455645"/>
                <a:gd name="connsiteY528" fmla="*/ 588345 h 977651"/>
                <a:gd name="connsiteX529" fmla="*/ 77255 w 1455645"/>
                <a:gd name="connsiteY529" fmla="*/ 598772 h 977651"/>
                <a:gd name="connsiteX530" fmla="*/ 66829 w 1455645"/>
                <a:gd name="connsiteY530" fmla="*/ 588345 h 977651"/>
                <a:gd name="connsiteX531" fmla="*/ 112393 w 1455645"/>
                <a:gd name="connsiteY531" fmla="*/ 678226 h 977651"/>
                <a:gd name="connsiteX532" fmla="*/ 106257 w 1455645"/>
                <a:gd name="connsiteY532" fmla="*/ 657831 h 977651"/>
                <a:gd name="connsiteX533" fmla="*/ 107498 w 1455645"/>
                <a:gd name="connsiteY533" fmla="*/ 655440 h 977651"/>
                <a:gd name="connsiteX534" fmla="*/ 99597 w 1455645"/>
                <a:gd name="connsiteY534" fmla="*/ 636010 h 977651"/>
                <a:gd name="connsiteX535" fmla="*/ 147261 w 1455645"/>
                <a:gd name="connsiteY535" fmla="*/ 588347 h 977651"/>
                <a:gd name="connsiteX536" fmla="*/ 194924 w 1455645"/>
                <a:gd name="connsiteY536" fmla="*/ 636010 h 977651"/>
                <a:gd name="connsiteX537" fmla="*/ 166019 w 1455645"/>
                <a:gd name="connsiteY537" fmla="*/ 679996 h 977651"/>
                <a:gd name="connsiteX538" fmla="*/ 147935 w 1455645"/>
                <a:gd name="connsiteY538" fmla="*/ 683542 h 977651"/>
                <a:gd name="connsiteX539" fmla="*/ 131801 w 1455645"/>
                <a:gd name="connsiteY539" fmla="*/ 688641 h 977651"/>
                <a:gd name="connsiteX540" fmla="*/ 112393 w 1455645"/>
                <a:gd name="connsiteY540" fmla="*/ 678226 h 977651"/>
                <a:gd name="connsiteX541" fmla="*/ 177374 w 1455645"/>
                <a:gd name="connsiteY541" fmla="*/ 885319 h 977651"/>
                <a:gd name="connsiteX542" fmla="*/ 170736 w 1455645"/>
                <a:gd name="connsiteY542" fmla="*/ 864318 h 977651"/>
                <a:gd name="connsiteX543" fmla="*/ 181574 w 1455645"/>
                <a:gd name="connsiteY543" fmla="*/ 844386 h 977651"/>
                <a:gd name="connsiteX544" fmla="*/ 181713 w 1455645"/>
                <a:gd name="connsiteY544" fmla="*/ 842903 h 977651"/>
                <a:gd name="connsiteX545" fmla="*/ 215766 w 1455645"/>
                <a:gd name="connsiteY545" fmla="*/ 814671 h 977651"/>
                <a:gd name="connsiteX546" fmla="*/ 226009 w 1455645"/>
                <a:gd name="connsiteY546" fmla="*/ 817123 h 977651"/>
                <a:gd name="connsiteX547" fmla="*/ 274657 w 1455645"/>
                <a:gd name="connsiteY547" fmla="*/ 776790 h 977651"/>
                <a:gd name="connsiteX548" fmla="*/ 314990 w 1455645"/>
                <a:gd name="connsiteY548" fmla="*/ 825438 h 977651"/>
                <a:gd name="connsiteX549" fmla="*/ 266342 w 1455645"/>
                <a:gd name="connsiteY549" fmla="*/ 865771 h 977651"/>
                <a:gd name="connsiteX550" fmla="*/ 243307 w 1455645"/>
                <a:gd name="connsiteY550" fmla="*/ 856140 h 977651"/>
                <a:gd name="connsiteX551" fmla="*/ 226675 w 1455645"/>
                <a:gd name="connsiteY551" fmla="*/ 874032 h 977651"/>
                <a:gd name="connsiteX552" fmla="*/ 196280 w 1455645"/>
                <a:gd name="connsiteY552" fmla="*/ 895127 h 977651"/>
                <a:gd name="connsiteX553" fmla="*/ 177374 w 1455645"/>
                <a:gd name="connsiteY553" fmla="*/ 885319 h 977651"/>
                <a:gd name="connsiteX554" fmla="*/ 62662 w 1455645"/>
                <a:gd name="connsiteY554" fmla="*/ 666101 h 977651"/>
                <a:gd name="connsiteX555" fmla="*/ 58800 w 1455645"/>
                <a:gd name="connsiteY555" fmla="*/ 653398 h 977651"/>
                <a:gd name="connsiteX556" fmla="*/ 78259 w 1455645"/>
                <a:gd name="connsiteY556" fmla="*/ 637264 h 977651"/>
                <a:gd name="connsiteX557" fmla="*/ 94392 w 1455645"/>
                <a:gd name="connsiteY557" fmla="*/ 656724 h 977651"/>
                <a:gd name="connsiteX558" fmla="*/ 74934 w 1455645"/>
                <a:gd name="connsiteY558" fmla="*/ 672857 h 977651"/>
                <a:gd name="connsiteX559" fmla="*/ 62662 w 1455645"/>
                <a:gd name="connsiteY559" fmla="*/ 666101 h 977651"/>
                <a:gd name="connsiteX560" fmla="*/ 20197 w 1455645"/>
                <a:gd name="connsiteY560" fmla="*/ 748335 h 977651"/>
                <a:gd name="connsiteX561" fmla="*/ 14243 w 1455645"/>
                <a:gd name="connsiteY561" fmla="*/ 730016 h 977651"/>
                <a:gd name="connsiteX562" fmla="*/ 41809 w 1455645"/>
                <a:gd name="connsiteY562" fmla="*/ 707160 h 977651"/>
                <a:gd name="connsiteX563" fmla="*/ 64665 w 1455645"/>
                <a:gd name="connsiteY563" fmla="*/ 734728 h 977651"/>
                <a:gd name="connsiteX564" fmla="*/ 37097 w 1455645"/>
                <a:gd name="connsiteY564" fmla="*/ 757581 h 977651"/>
                <a:gd name="connsiteX565" fmla="*/ 20197 w 1455645"/>
                <a:gd name="connsiteY565" fmla="*/ 748335 h 977651"/>
                <a:gd name="connsiteX566" fmla="*/ 9944 w 1455645"/>
                <a:gd name="connsiteY566" fmla="*/ 879966 h 977651"/>
                <a:gd name="connsiteX567" fmla="*/ 190 w 1455645"/>
                <a:gd name="connsiteY567" fmla="*/ 848379 h 977651"/>
                <a:gd name="connsiteX568" fmla="*/ 47215 w 1455645"/>
                <a:gd name="connsiteY568" fmla="*/ 809389 h 977651"/>
                <a:gd name="connsiteX569" fmla="*/ 86205 w 1455645"/>
                <a:gd name="connsiteY569" fmla="*/ 856417 h 977651"/>
                <a:gd name="connsiteX570" fmla="*/ 39177 w 1455645"/>
                <a:gd name="connsiteY570" fmla="*/ 895405 h 977651"/>
                <a:gd name="connsiteX571" fmla="*/ 9944 w 1455645"/>
                <a:gd name="connsiteY571" fmla="*/ 879966 h 97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</a:cxnLst>
              <a:rect l="l" t="t" r="r" b="b"/>
              <a:pathLst>
                <a:path w="1455645" h="977651">
                  <a:moveTo>
                    <a:pt x="1366642" y="419387"/>
                  </a:moveTo>
                  <a:cubicBezTo>
                    <a:pt x="1364423" y="417123"/>
                    <a:pt x="1363217" y="414018"/>
                    <a:pt x="1363564" y="410310"/>
                  </a:cubicBezTo>
                  <a:cubicBezTo>
                    <a:pt x="1363841" y="407344"/>
                    <a:pt x="1365602" y="404516"/>
                    <a:pt x="1368845" y="401828"/>
                  </a:cubicBezTo>
                  <a:cubicBezTo>
                    <a:pt x="1362913" y="401273"/>
                    <a:pt x="1357535" y="394786"/>
                    <a:pt x="1358090" y="388855"/>
                  </a:cubicBezTo>
                  <a:cubicBezTo>
                    <a:pt x="1358783" y="381441"/>
                    <a:pt x="1366612" y="377683"/>
                    <a:pt x="1372545" y="378237"/>
                  </a:cubicBezTo>
                  <a:cubicBezTo>
                    <a:pt x="1378476" y="378792"/>
                    <a:pt x="1383854" y="385278"/>
                    <a:pt x="1383300" y="391210"/>
                  </a:cubicBezTo>
                  <a:cubicBezTo>
                    <a:pt x="1383023" y="394177"/>
                    <a:pt x="1381125" y="398488"/>
                    <a:pt x="1378020" y="399693"/>
                  </a:cubicBezTo>
                  <a:cubicBezTo>
                    <a:pt x="1383952" y="400247"/>
                    <a:pt x="1389468" y="405251"/>
                    <a:pt x="1388775" y="412666"/>
                  </a:cubicBezTo>
                  <a:cubicBezTo>
                    <a:pt x="1388221" y="418598"/>
                    <a:pt x="1383217" y="424114"/>
                    <a:pt x="1375803" y="423421"/>
                  </a:cubicBezTo>
                  <a:cubicBezTo>
                    <a:pt x="1372094" y="423074"/>
                    <a:pt x="1368862" y="421650"/>
                    <a:pt x="1366642" y="419387"/>
                  </a:cubicBezTo>
                  <a:close/>
                  <a:moveTo>
                    <a:pt x="1335622" y="375159"/>
                  </a:moveTo>
                  <a:cubicBezTo>
                    <a:pt x="1333084" y="372305"/>
                    <a:pt x="1331577" y="368423"/>
                    <a:pt x="1331993" y="363975"/>
                  </a:cubicBezTo>
                  <a:cubicBezTo>
                    <a:pt x="1332824" y="355076"/>
                    <a:pt x="1340793" y="349837"/>
                    <a:pt x="1348209" y="350530"/>
                  </a:cubicBezTo>
                  <a:cubicBezTo>
                    <a:pt x="1355623" y="351223"/>
                    <a:pt x="1362484" y="357848"/>
                    <a:pt x="1361653" y="366746"/>
                  </a:cubicBezTo>
                  <a:cubicBezTo>
                    <a:pt x="1360960" y="374162"/>
                    <a:pt x="1352851" y="380883"/>
                    <a:pt x="1345437" y="380190"/>
                  </a:cubicBezTo>
                  <a:cubicBezTo>
                    <a:pt x="1341729" y="379844"/>
                    <a:pt x="1338160" y="378014"/>
                    <a:pt x="1335622" y="375159"/>
                  </a:cubicBezTo>
                  <a:close/>
                  <a:moveTo>
                    <a:pt x="1303620" y="331405"/>
                  </a:moveTo>
                  <a:cubicBezTo>
                    <a:pt x="1304036" y="326956"/>
                    <a:pt x="1307279" y="324266"/>
                    <a:pt x="1311728" y="324682"/>
                  </a:cubicBezTo>
                  <a:cubicBezTo>
                    <a:pt x="1316178" y="325098"/>
                    <a:pt x="1318867" y="328342"/>
                    <a:pt x="1318451" y="332791"/>
                  </a:cubicBezTo>
                  <a:cubicBezTo>
                    <a:pt x="1318035" y="337239"/>
                    <a:pt x="1314792" y="339928"/>
                    <a:pt x="1310342" y="339513"/>
                  </a:cubicBezTo>
                  <a:cubicBezTo>
                    <a:pt x="1305894" y="339097"/>
                    <a:pt x="1303205" y="335854"/>
                    <a:pt x="1303620" y="331405"/>
                  </a:cubicBezTo>
                  <a:close/>
                  <a:moveTo>
                    <a:pt x="1274764" y="384059"/>
                  </a:moveTo>
                  <a:cubicBezTo>
                    <a:pt x="1275179" y="379611"/>
                    <a:pt x="1280043" y="375576"/>
                    <a:pt x="1284494" y="375992"/>
                  </a:cubicBezTo>
                  <a:cubicBezTo>
                    <a:pt x="1288942" y="376407"/>
                    <a:pt x="1292976" y="381274"/>
                    <a:pt x="1292560" y="385722"/>
                  </a:cubicBezTo>
                  <a:cubicBezTo>
                    <a:pt x="1292144" y="390171"/>
                    <a:pt x="1287279" y="394204"/>
                    <a:pt x="1282830" y="393788"/>
                  </a:cubicBezTo>
                  <a:cubicBezTo>
                    <a:pt x="1278380" y="393372"/>
                    <a:pt x="1274348" y="388508"/>
                    <a:pt x="1274764" y="384059"/>
                  </a:cubicBezTo>
                  <a:close/>
                  <a:moveTo>
                    <a:pt x="1353934" y="593415"/>
                  </a:moveTo>
                  <a:cubicBezTo>
                    <a:pt x="1354627" y="586000"/>
                    <a:pt x="1361113" y="580622"/>
                    <a:pt x="1368528" y="581315"/>
                  </a:cubicBezTo>
                  <a:cubicBezTo>
                    <a:pt x="1374460" y="581870"/>
                    <a:pt x="1379837" y="588356"/>
                    <a:pt x="1380628" y="595910"/>
                  </a:cubicBezTo>
                  <a:cubicBezTo>
                    <a:pt x="1379935" y="603324"/>
                    <a:pt x="1373449" y="608702"/>
                    <a:pt x="1366033" y="608009"/>
                  </a:cubicBezTo>
                  <a:cubicBezTo>
                    <a:pt x="1358619" y="607316"/>
                    <a:pt x="1353241" y="600830"/>
                    <a:pt x="1353934" y="593415"/>
                  </a:cubicBezTo>
                  <a:close/>
                  <a:moveTo>
                    <a:pt x="1387334" y="664228"/>
                  </a:moveTo>
                  <a:cubicBezTo>
                    <a:pt x="1380948" y="656525"/>
                    <a:pt x="1377399" y="646470"/>
                    <a:pt x="1378370" y="636089"/>
                  </a:cubicBezTo>
                  <a:cubicBezTo>
                    <a:pt x="1380310" y="615327"/>
                    <a:pt x="1398286" y="599055"/>
                    <a:pt x="1420532" y="601133"/>
                  </a:cubicBezTo>
                  <a:cubicBezTo>
                    <a:pt x="1441294" y="603074"/>
                    <a:pt x="1457427" y="622533"/>
                    <a:pt x="1455487" y="643296"/>
                  </a:cubicBezTo>
                  <a:cubicBezTo>
                    <a:pt x="1453547" y="664058"/>
                    <a:pt x="1434088" y="680191"/>
                    <a:pt x="1413325" y="678251"/>
                  </a:cubicBezTo>
                  <a:cubicBezTo>
                    <a:pt x="1402944" y="677280"/>
                    <a:pt x="1393720" y="671930"/>
                    <a:pt x="1387334" y="664228"/>
                  </a:cubicBezTo>
                  <a:close/>
                  <a:moveTo>
                    <a:pt x="1289734" y="524022"/>
                  </a:moveTo>
                  <a:cubicBezTo>
                    <a:pt x="1285012" y="518532"/>
                    <a:pt x="1282334" y="511175"/>
                    <a:pt x="1283096" y="503018"/>
                  </a:cubicBezTo>
                  <a:cubicBezTo>
                    <a:pt x="1284482" y="488189"/>
                    <a:pt x="1295832" y="478778"/>
                    <a:pt x="1309457" y="477059"/>
                  </a:cubicBezTo>
                  <a:cubicBezTo>
                    <a:pt x="1310150" y="469644"/>
                    <a:pt x="1318258" y="462922"/>
                    <a:pt x="1327155" y="463754"/>
                  </a:cubicBezTo>
                  <a:cubicBezTo>
                    <a:pt x="1336054" y="464586"/>
                    <a:pt x="1342776" y="472692"/>
                    <a:pt x="1341945" y="481591"/>
                  </a:cubicBezTo>
                  <a:cubicBezTo>
                    <a:pt x="1341529" y="486040"/>
                    <a:pt x="1339768" y="488868"/>
                    <a:pt x="1333420" y="492762"/>
                  </a:cubicBezTo>
                  <a:cubicBezTo>
                    <a:pt x="1337454" y="497628"/>
                    <a:pt x="1338382" y="503698"/>
                    <a:pt x="1337828" y="509630"/>
                  </a:cubicBezTo>
                  <a:cubicBezTo>
                    <a:pt x="1337135" y="517044"/>
                    <a:pt x="1333476" y="524183"/>
                    <a:pt x="1328612" y="528216"/>
                  </a:cubicBezTo>
                  <a:cubicBezTo>
                    <a:pt x="1329956" y="529838"/>
                    <a:pt x="1331301" y="531459"/>
                    <a:pt x="1331024" y="534425"/>
                  </a:cubicBezTo>
                  <a:cubicBezTo>
                    <a:pt x="1330608" y="538875"/>
                    <a:pt x="1327226" y="543046"/>
                    <a:pt x="1321294" y="542492"/>
                  </a:cubicBezTo>
                  <a:cubicBezTo>
                    <a:pt x="1316844" y="542076"/>
                    <a:pt x="1314155" y="538833"/>
                    <a:pt x="1313089" y="534246"/>
                  </a:cubicBezTo>
                  <a:cubicBezTo>
                    <a:pt x="1311605" y="534107"/>
                    <a:pt x="1310123" y="533969"/>
                    <a:pt x="1308639" y="533830"/>
                  </a:cubicBezTo>
                  <a:cubicBezTo>
                    <a:pt x="1301224" y="533137"/>
                    <a:pt x="1294457" y="529513"/>
                    <a:pt x="1289734" y="524022"/>
                  </a:cubicBezTo>
                  <a:close/>
                  <a:moveTo>
                    <a:pt x="1237637" y="669312"/>
                  </a:moveTo>
                  <a:cubicBezTo>
                    <a:pt x="1234276" y="665258"/>
                    <a:pt x="1232536" y="659860"/>
                    <a:pt x="1233090" y="653928"/>
                  </a:cubicBezTo>
                  <a:cubicBezTo>
                    <a:pt x="1233783" y="646513"/>
                    <a:pt x="1237303" y="640858"/>
                    <a:pt x="1243651" y="636963"/>
                  </a:cubicBezTo>
                  <a:cubicBezTo>
                    <a:pt x="1234379" y="624129"/>
                    <a:pt x="1228350" y="608605"/>
                    <a:pt x="1229875" y="592293"/>
                  </a:cubicBezTo>
                  <a:cubicBezTo>
                    <a:pt x="1230844" y="581911"/>
                    <a:pt x="1233159" y="573152"/>
                    <a:pt x="1238301" y="566153"/>
                  </a:cubicBezTo>
                  <a:cubicBezTo>
                    <a:pt x="1236817" y="566015"/>
                    <a:pt x="1235335" y="565876"/>
                    <a:pt x="1233851" y="565737"/>
                  </a:cubicBezTo>
                  <a:cubicBezTo>
                    <a:pt x="1220504" y="564490"/>
                    <a:pt x="1209749" y="551517"/>
                    <a:pt x="1210996" y="538169"/>
                  </a:cubicBezTo>
                  <a:cubicBezTo>
                    <a:pt x="1211135" y="536687"/>
                    <a:pt x="1212894" y="533860"/>
                    <a:pt x="1213033" y="532375"/>
                  </a:cubicBezTo>
                  <a:cubicBezTo>
                    <a:pt x="1207378" y="528855"/>
                    <a:pt x="1203484" y="522507"/>
                    <a:pt x="1204039" y="516576"/>
                  </a:cubicBezTo>
                  <a:cubicBezTo>
                    <a:pt x="1204870" y="507677"/>
                    <a:pt x="1212978" y="500956"/>
                    <a:pt x="1221875" y="501787"/>
                  </a:cubicBezTo>
                  <a:cubicBezTo>
                    <a:pt x="1229292" y="502480"/>
                    <a:pt x="1234669" y="508966"/>
                    <a:pt x="1235597" y="515037"/>
                  </a:cubicBezTo>
                  <a:cubicBezTo>
                    <a:pt x="1237081" y="515176"/>
                    <a:pt x="1238563" y="515315"/>
                    <a:pt x="1240047" y="515453"/>
                  </a:cubicBezTo>
                  <a:cubicBezTo>
                    <a:pt x="1253393" y="516700"/>
                    <a:pt x="1264149" y="529673"/>
                    <a:pt x="1262902" y="543019"/>
                  </a:cubicBezTo>
                  <a:cubicBezTo>
                    <a:pt x="1262763" y="544503"/>
                    <a:pt x="1262763" y="544503"/>
                    <a:pt x="1262763" y="544503"/>
                  </a:cubicBezTo>
                  <a:cubicBezTo>
                    <a:pt x="1273699" y="539541"/>
                    <a:pt x="1285979" y="536200"/>
                    <a:pt x="1297843" y="537308"/>
                  </a:cubicBezTo>
                  <a:cubicBezTo>
                    <a:pt x="1331952" y="540497"/>
                    <a:pt x="1356152" y="569686"/>
                    <a:pt x="1352964" y="603796"/>
                  </a:cubicBezTo>
                  <a:cubicBezTo>
                    <a:pt x="1349777" y="637904"/>
                    <a:pt x="1320588" y="662105"/>
                    <a:pt x="1286480" y="658917"/>
                  </a:cubicBezTo>
                  <a:cubicBezTo>
                    <a:pt x="1283513" y="658639"/>
                    <a:pt x="1279202" y="656742"/>
                    <a:pt x="1276235" y="656464"/>
                  </a:cubicBezTo>
                  <a:cubicBezTo>
                    <a:pt x="1275265" y="666845"/>
                    <a:pt x="1263777" y="677739"/>
                    <a:pt x="1251912" y="676630"/>
                  </a:cubicBezTo>
                  <a:cubicBezTo>
                    <a:pt x="1245980" y="676076"/>
                    <a:pt x="1240998" y="673367"/>
                    <a:pt x="1237637" y="669312"/>
                  </a:cubicBezTo>
                  <a:close/>
                  <a:moveTo>
                    <a:pt x="1155635" y="700357"/>
                  </a:moveTo>
                  <a:cubicBezTo>
                    <a:pt x="1151434" y="695290"/>
                    <a:pt x="1149057" y="688711"/>
                    <a:pt x="1149681" y="682038"/>
                  </a:cubicBezTo>
                  <a:cubicBezTo>
                    <a:pt x="1150928" y="668689"/>
                    <a:pt x="1163901" y="657935"/>
                    <a:pt x="1177247" y="659182"/>
                  </a:cubicBezTo>
                  <a:cubicBezTo>
                    <a:pt x="1190595" y="660429"/>
                    <a:pt x="1201351" y="673402"/>
                    <a:pt x="1200103" y="686750"/>
                  </a:cubicBezTo>
                  <a:cubicBezTo>
                    <a:pt x="1198856" y="700095"/>
                    <a:pt x="1185883" y="710851"/>
                    <a:pt x="1172535" y="709603"/>
                  </a:cubicBezTo>
                  <a:cubicBezTo>
                    <a:pt x="1165862" y="708980"/>
                    <a:pt x="1159836" y="705424"/>
                    <a:pt x="1155635" y="700357"/>
                  </a:cubicBezTo>
                  <a:close/>
                  <a:moveTo>
                    <a:pt x="824229" y="98491"/>
                  </a:moveTo>
                  <a:cubicBezTo>
                    <a:pt x="820877" y="94954"/>
                    <a:pt x="819016" y="90113"/>
                    <a:pt x="819016" y="84899"/>
                  </a:cubicBezTo>
                  <a:cubicBezTo>
                    <a:pt x="819017" y="74474"/>
                    <a:pt x="827953" y="65537"/>
                    <a:pt x="838378" y="65537"/>
                  </a:cubicBezTo>
                  <a:cubicBezTo>
                    <a:pt x="848806" y="65537"/>
                    <a:pt x="857742" y="74474"/>
                    <a:pt x="857743" y="84900"/>
                  </a:cubicBezTo>
                  <a:cubicBezTo>
                    <a:pt x="857743" y="95327"/>
                    <a:pt x="848806" y="104263"/>
                    <a:pt x="838378" y="104263"/>
                  </a:cubicBezTo>
                  <a:cubicBezTo>
                    <a:pt x="832421" y="104263"/>
                    <a:pt x="827580" y="102029"/>
                    <a:pt x="824229" y="98491"/>
                  </a:cubicBezTo>
                  <a:close/>
                  <a:moveTo>
                    <a:pt x="1116735" y="698405"/>
                  </a:moveTo>
                  <a:cubicBezTo>
                    <a:pt x="1117428" y="690990"/>
                    <a:pt x="1123914" y="685612"/>
                    <a:pt x="1131328" y="686305"/>
                  </a:cubicBezTo>
                  <a:cubicBezTo>
                    <a:pt x="1137260" y="686860"/>
                    <a:pt x="1142638" y="693346"/>
                    <a:pt x="1143429" y="700900"/>
                  </a:cubicBezTo>
                  <a:cubicBezTo>
                    <a:pt x="1142736" y="708314"/>
                    <a:pt x="1136250" y="713692"/>
                    <a:pt x="1128834" y="712999"/>
                  </a:cubicBezTo>
                  <a:cubicBezTo>
                    <a:pt x="1121420" y="712306"/>
                    <a:pt x="1116042" y="705820"/>
                    <a:pt x="1116735" y="698405"/>
                  </a:cubicBezTo>
                  <a:close/>
                  <a:moveTo>
                    <a:pt x="814549" y="233848"/>
                  </a:moveTo>
                  <a:cubicBezTo>
                    <a:pt x="814549" y="226401"/>
                    <a:pt x="820507" y="220444"/>
                    <a:pt x="827953" y="220443"/>
                  </a:cubicBezTo>
                  <a:cubicBezTo>
                    <a:pt x="835401" y="220444"/>
                    <a:pt x="841359" y="226402"/>
                    <a:pt x="841359" y="233848"/>
                  </a:cubicBezTo>
                  <a:cubicBezTo>
                    <a:pt x="841359" y="241296"/>
                    <a:pt x="835401" y="247254"/>
                    <a:pt x="827953" y="247254"/>
                  </a:cubicBezTo>
                  <a:cubicBezTo>
                    <a:pt x="821995" y="247254"/>
                    <a:pt x="816037" y="241296"/>
                    <a:pt x="814549" y="233848"/>
                  </a:cubicBezTo>
                  <a:close/>
                  <a:moveTo>
                    <a:pt x="882354" y="407040"/>
                  </a:moveTo>
                  <a:cubicBezTo>
                    <a:pt x="878153" y="401973"/>
                    <a:pt x="875776" y="395393"/>
                    <a:pt x="876399" y="388719"/>
                  </a:cubicBezTo>
                  <a:cubicBezTo>
                    <a:pt x="876815" y="384269"/>
                    <a:pt x="877092" y="381303"/>
                    <a:pt x="880335" y="378615"/>
                  </a:cubicBezTo>
                  <a:cubicBezTo>
                    <a:pt x="868749" y="374539"/>
                    <a:pt x="862166" y="364949"/>
                    <a:pt x="863274" y="353084"/>
                  </a:cubicBezTo>
                  <a:cubicBezTo>
                    <a:pt x="864521" y="339738"/>
                    <a:pt x="877494" y="328982"/>
                    <a:pt x="890841" y="330229"/>
                  </a:cubicBezTo>
                  <a:cubicBezTo>
                    <a:pt x="904189" y="331477"/>
                    <a:pt x="914945" y="344450"/>
                    <a:pt x="913697" y="357796"/>
                  </a:cubicBezTo>
                  <a:cubicBezTo>
                    <a:pt x="913281" y="362246"/>
                    <a:pt x="913004" y="365212"/>
                    <a:pt x="911243" y="368039"/>
                  </a:cubicBezTo>
                  <a:cubicBezTo>
                    <a:pt x="921348" y="371976"/>
                    <a:pt x="927931" y="381567"/>
                    <a:pt x="926822" y="393431"/>
                  </a:cubicBezTo>
                  <a:cubicBezTo>
                    <a:pt x="925575" y="406778"/>
                    <a:pt x="912602" y="417533"/>
                    <a:pt x="899256" y="416286"/>
                  </a:cubicBezTo>
                  <a:cubicBezTo>
                    <a:pt x="892582" y="415663"/>
                    <a:pt x="886556" y="412107"/>
                    <a:pt x="882354" y="407040"/>
                  </a:cubicBezTo>
                  <a:close/>
                  <a:moveTo>
                    <a:pt x="699300" y="58648"/>
                  </a:moveTo>
                  <a:cubicBezTo>
                    <a:pt x="693156" y="52504"/>
                    <a:pt x="689432" y="43940"/>
                    <a:pt x="689432" y="34258"/>
                  </a:cubicBezTo>
                  <a:cubicBezTo>
                    <a:pt x="689432" y="14895"/>
                    <a:pt x="704327" y="0"/>
                    <a:pt x="723689" y="0"/>
                  </a:cubicBezTo>
                  <a:cubicBezTo>
                    <a:pt x="743054" y="0"/>
                    <a:pt x="757948" y="14895"/>
                    <a:pt x="757948" y="34257"/>
                  </a:cubicBezTo>
                  <a:cubicBezTo>
                    <a:pt x="757948" y="53622"/>
                    <a:pt x="743053" y="68517"/>
                    <a:pt x="723689" y="68516"/>
                  </a:cubicBezTo>
                  <a:cubicBezTo>
                    <a:pt x="714008" y="68517"/>
                    <a:pt x="705444" y="64793"/>
                    <a:pt x="699300" y="58648"/>
                  </a:cubicBezTo>
                  <a:close/>
                  <a:moveTo>
                    <a:pt x="1041019" y="724241"/>
                  </a:moveTo>
                  <a:cubicBezTo>
                    <a:pt x="1041478" y="719327"/>
                    <a:pt x="1045833" y="715716"/>
                    <a:pt x="1050748" y="716175"/>
                  </a:cubicBezTo>
                  <a:cubicBezTo>
                    <a:pt x="1055662" y="716634"/>
                    <a:pt x="1059274" y="720990"/>
                    <a:pt x="1058815" y="725904"/>
                  </a:cubicBezTo>
                  <a:cubicBezTo>
                    <a:pt x="1058356" y="730820"/>
                    <a:pt x="1053999" y="734430"/>
                    <a:pt x="1049085" y="733971"/>
                  </a:cubicBezTo>
                  <a:cubicBezTo>
                    <a:pt x="1044170" y="733511"/>
                    <a:pt x="1040559" y="729157"/>
                    <a:pt x="1041019" y="724241"/>
                  </a:cubicBezTo>
                  <a:close/>
                  <a:moveTo>
                    <a:pt x="889998" y="451326"/>
                  </a:moveTo>
                  <a:cubicBezTo>
                    <a:pt x="890553" y="445393"/>
                    <a:pt x="895417" y="441359"/>
                    <a:pt x="901349" y="441913"/>
                  </a:cubicBezTo>
                  <a:cubicBezTo>
                    <a:pt x="907281" y="442468"/>
                    <a:pt x="911315" y="447334"/>
                    <a:pt x="910761" y="453266"/>
                  </a:cubicBezTo>
                  <a:cubicBezTo>
                    <a:pt x="910206" y="459197"/>
                    <a:pt x="905341" y="463230"/>
                    <a:pt x="899409" y="462676"/>
                  </a:cubicBezTo>
                  <a:cubicBezTo>
                    <a:pt x="893476" y="462121"/>
                    <a:pt x="889444" y="457257"/>
                    <a:pt x="889998" y="451326"/>
                  </a:cubicBezTo>
                  <a:close/>
                  <a:moveTo>
                    <a:pt x="913534" y="603683"/>
                  </a:moveTo>
                  <a:cubicBezTo>
                    <a:pt x="905821" y="594174"/>
                    <a:pt x="901739" y="581825"/>
                    <a:pt x="902917" y="569219"/>
                  </a:cubicBezTo>
                  <a:cubicBezTo>
                    <a:pt x="904580" y="551423"/>
                    <a:pt x="917969" y="536218"/>
                    <a:pt x="933492" y="530190"/>
                  </a:cubicBezTo>
                  <a:cubicBezTo>
                    <a:pt x="925009" y="524908"/>
                    <a:pt x="919909" y="515456"/>
                    <a:pt x="920879" y="505075"/>
                  </a:cubicBezTo>
                  <a:cubicBezTo>
                    <a:pt x="921710" y="496178"/>
                    <a:pt x="926990" y="487695"/>
                    <a:pt x="934822" y="483938"/>
                  </a:cubicBezTo>
                  <a:cubicBezTo>
                    <a:pt x="937136" y="475178"/>
                    <a:pt x="942279" y="468180"/>
                    <a:pt x="947419" y="461180"/>
                  </a:cubicBezTo>
                  <a:cubicBezTo>
                    <a:pt x="946076" y="459559"/>
                    <a:pt x="946076" y="459559"/>
                    <a:pt x="946215" y="458075"/>
                  </a:cubicBezTo>
                  <a:cubicBezTo>
                    <a:pt x="944731" y="457936"/>
                    <a:pt x="943110" y="459282"/>
                    <a:pt x="940144" y="459004"/>
                  </a:cubicBezTo>
                  <a:cubicBezTo>
                    <a:pt x="934212" y="458450"/>
                    <a:pt x="930178" y="453585"/>
                    <a:pt x="930732" y="447653"/>
                  </a:cubicBezTo>
                  <a:cubicBezTo>
                    <a:pt x="931286" y="441720"/>
                    <a:pt x="936152" y="437688"/>
                    <a:pt x="942084" y="438242"/>
                  </a:cubicBezTo>
                  <a:cubicBezTo>
                    <a:pt x="943566" y="438381"/>
                    <a:pt x="945050" y="438519"/>
                    <a:pt x="946394" y="440140"/>
                  </a:cubicBezTo>
                  <a:cubicBezTo>
                    <a:pt x="948848" y="429899"/>
                    <a:pt x="955473" y="423037"/>
                    <a:pt x="963441" y="417798"/>
                  </a:cubicBezTo>
                  <a:cubicBezTo>
                    <a:pt x="965757" y="409039"/>
                    <a:pt x="973864" y="402317"/>
                    <a:pt x="982762" y="403148"/>
                  </a:cubicBezTo>
                  <a:cubicBezTo>
                    <a:pt x="990178" y="403842"/>
                    <a:pt x="995694" y="408844"/>
                    <a:pt x="998106" y="415053"/>
                  </a:cubicBezTo>
                  <a:cubicBezTo>
                    <a:pt x="1000143" y="409260"/>
                    <a:pt x="1006352" y="406848"/>
                    <a:pt x="1012284" y="407403"/>
                  </a:cubicBezTo>
                  <a:cubicBezTo>
                    <a:pt x="1021182" y="408234"/>
                    <a:pt x="1027905" y="416343"/>
                    <a:pt x="1027074" y="425241"/>
                  </a:cubicBezTo>
                  <a:cubicBezTo>
                    <a:pt x="1026519" y="431174"/>
                    <a:pt x="1023138" y="435345"/>
                    <a:pt x="1018410" y="437895"/>
                  </a:cubicBezTo>
                  <a:cubicBezTo>
                    <a:pt x="1018272" y="439378"/>
                    <a:pt x="1019617" y="440999"/>
                    <a:pt x="1019340" y="443965"/>
                  </a:cubicBezTo>
                  <a:cubicBezTo>
                    <a:pt x="1040753" y="454942"/>
                    <a:pt x="1054988" y="478713"/>
                    <a:pt x="1052632" y="503923"/>
                  </a:cubicBezTo>
                  <a:cubicBezTo>
                    <a:pt x="1049860" y="533583"/>
                    <a:pt x="1025258" y="556716"/>
                    <a:pt x="995182" y="558393"/>
                  </a:cubicBezTo>
                  <a:cubicBezTo>
                    <a:pt x="994905" y="561359"/>
                    <a:pt x="996250" y="562982"/>
                    <a:pt x="996111" y="564464"/>
                  </a:cubicBezTo>
                  <a:cubicBezTo>
                    <a:pt x="1003942" y="560708"/>
                    <a:pt x="1013117" y="558574"/>
                    <a:pt x="1022015" y="559405"/>
                  </a:cubicBezTo>
                  <a:cubicBezTo>
                    <a:pt x="1050194" y="562039"/>
                    <a:pt x="1071704" y="587985"/>
                    <a:pt x="1069071" y="616161"/>
                  </a:cubicBezTo>
                  <a:cubicBezTo>
                    <a:pt x="1067962" y="628025"/>
                    <a:pt x="1062542" y="637991"/>
                    <a:pt x="1055779" y="646335"/>
                  </a:cubicBezTo>
                  <a:cubicBezTo>
                    <a:pt x="1056986" y="649440"/>
                    <a:pt x="1056708" y="652405"/>
                    <a:pt x="1056431" y="655371"/>
                  </a:cubicBezTo>
                  <a:cubicBezTo>
                    <a:pt x="1055184" y="668718"/>
                    <a:pt x="1043693" y="679612"/>
                    <a:pt x="1028863" y="678226"/>
                  </a:cubicBezTo>
                  <a:cubicBezTo>
                    <a:pt x="1019965" y="677395"/>
                    <a:pt x="1011621" y="670631"/>
                    <a:pt x="1007866" y="662801"/>
                  </a:cubicBezTo>
                  <a:cubicBezTo>
                    <a:pt x="984276" y="659100"/>
                    <a:pt x="968143" y="639641"/>
                    <a:pt x="967117" y="618601"/>
                  </a:cubicBezTo>
                  <a:cubicBezTo>
                    <a:pt x="959424" y="620874"/>
                    <a:pt x="953353" y="621804"/>
                    <a:pt x="945938" y="621111"/>
                  </a:cubicBezTo>
                  <a:cubicBezTo>
                    <a:pt x="932591" y="619863"/>
                    <a:pt x="921247" y="613193"/>
                    <a:pt x="913534" y="603683"/>
                  </a:cubicBezTo>
                  <a:close/>
                  <a:moveTo>
                    <a:pt x="787738" y="396204"/>
                  </a:moveTo>
                  <a:cubicBezTo>
                    <a:pt x="787738" y="390245"/>
                    <a:pt x="792206" y="385778"/>
                    <a:pt x="798164" y="385778"/>
                  </a:cubicBezTo>
                  <a:cubicBezTo>
                    <a:pt x="802633" y="385778"/>
                    <a:pt x="807101" y="390245"/>
                    <a:pt x="808591" y="396203"/>
                  </a:cubicBezTo>
                  <a:cubicBezTo>
                    <a:pt x="808591" y="402161"/>
                    <a:pt x="804122" y="406630"/>
                    <a:pt x="798164" y="406630"/>
                  </a:cubicBezTo>
                  <a:cubicBezTo>
                    <a:pt x="792206" y="406630"/>
                    <a:pt x="787738" y="402161"/>
                    <a:pt x="787738" y="396204"/>
                  </a:cubicBezTo>
                  <a:close/>
                  <a:moveTo>
                    <a:pt x="632833" y="114692"/>
                  </a:moveTo>
                  <a:cubicBezTo>
                    <a:pt x="632832" y="110222"/>
                    <a:pt x="637300" y="105755"/>
                    <a:pt x="641769" y="105755"/>
                  </a:cubicBezTo>
                  <a:cubicBezTo>
                    <a:pt x="646237" y="105754"/>
                    <a:pt x="650706" y="110222"/>
                    <a:pt x="650707" y="114692"/>
                  </a:cubicBezTo>
                  <a:cubicBezTo>
                    <a:pt x="650707" y="119159"/>
                    <a:pt x="646237" y="123628"/>
                    <a:pt x="641770" y="123629"/>
                  </a:cubicBezTo>
                  <a:cubicBezTo>
                    <a:pt x="635811" y="123628"/>
                    <a:pt x="632832" y="120649"/>
                    <a:pt x="632833" y="114692"/>
                  </a:cubicBezTo>
                  <a:close/>
                  <a:moveTo>
                    <a:pt x="980658" y="809853"/>
                  </a:moveTo>
                  <a:cubicBezTo>
                    <a:pt x="981074" y="805405"/>
                    <a:pt x="985938" y="801371"/>
                    <a:pt x="990388" y="801787"/>
                  </a:cubicBezTo>
                  <a:cubicBezTo>
                    <a:pt x="994836" y="802202"/>
                    <a:pt x="998870" y="807068"/>
                    <a:pt x="998455" y="811516"/>
                  </a:cubicBezTo>
                  <a:cubicBezTo>
                    <a:pt x="998038" y="815966"/>
                    <a:pt x="993173" y="819999"/>
                    <a:pt x="988725" y="819583"/>
                  </a:cubicBezTo>
                  <a:cubicBezTo>
                    <a:pt x="984275" y="819167"/>
                    <a:pt x="980242" y="814303"/>
                    <a:pt x="980658" y="809853"/>
                  </a:cubicBezTo>
                  <a:close/>
                  <a:moveTo>
                    <a:pt x="841359" y="579408"/>
                  </a:moveTo>
                  <a:cubicBezTo>
                    <a:pt x="841359" y="573450"/>
                    <a:pt x="845827" y="568983"/>
                    <a:pt x="851785" y="568983"/>
                  </a:cubicBezTo>
                  <a:cubicBezTo>
                    <a:pt x="857743" y="568983"/>
                    <a:pt x="862213" y="573450"/>
                    <a:pt x="862212" y="579408"/>
                  </a:cubicBezTo>
                  <a:cubicBezTo>
                    <a:pt x="862212" y="583878"/>
                    <a:pt x="857743" y="588345"/>
                    <a:pt x="851785" y="589835"/>
                  </a:cubicBezTo>
                  <a:cubicBezTo>
                    <a:pt x="845827" y="589835"/>
                    <a:pt x="841359" y="585366"/>
                    <a:pt x="841359" y="579408"/>
                  </a:cubicBezTo>
                  <a:close/>
                  <a:moveTo>
                    <a:pt x="637299" y="284492"/>
                  </a:moveTo>
                  <a:cubicBezTo>
                    <a:pt x="637299" y="277044"/>
                    <a:pt x="643257" y="271086"/>
                    <a:pt x="650703" y="271086"/>
                  </a:cubicBezTo>
                  <a:cubicBezTo>
                    <a:pt x="652193" y="271086"/>
                    <a:pt x="653682" y="271086"/>
                    <a:pt x="655173" y="274065"/>
                  </a:cubicBezTo>
                  <a:cubicBezTo>
                    <a:pt x="659640" y="265128"/>
                    <a:pt x="668577" y="257682"/>
                    <a:pt x="679004" y="257682"/>
                  </a:cubicBezTo>
                  <a:cubicBezTo>
                    <a:pt x="692409" y="257682"/>
                    <a:pt x="702836" y="268107"/>
                    <a:pt x="702836" y="281513"/>
                  </a:cubicBezTo>
                  <a:cubicBezTo>
                    <a:pt x="702836" y="294918"/>
                    <a:pt x="692409" y="305345"/>
                    <a:pt x="679004" y="305345"/>
                  </a:cubicBezTo>
                  <a:cubicBezTo>
                    <a:pt x="671556" y="305345"/>
                    <a:pt x="664109" y="300876"/>
                    <a:pt x="659640" y="294917"/>
                  </a:cubicBezTo>
                  <a:cubicBezTo>
                    <a:pt x="656661" y="296408"/>
                    <a:pt x="653682" y="297897"/>
                    <a:pt x="650703" y="297897"/>
                  </a:cubicBezTo>
                  <a:cubicBezTo>
                    <a:pt x="643257" y="297897"/>
                    <a:pt x="637299" y="291939"/>
                    <a:pt x="637299" y="284492"/>
                  </a:cubicBezTo>
                  <a:close/>
                  <a:moveTo>
                    <a:pt x="760181" y="533979"/>
                  </a:moveTo>
                  <a:cubicBezTo>
                    <a:pt x="756085" y="529883"/>
                    <a:pt x="753479" y="524297"/>
                    <a:pt x="753479" y="518340"/>
                  </a:cubicBezTo>
                  <a:cubicBezTo>
                    <a:pt x="753479" y="506424"/>
                    <a:pt x="763905" y="495998"/>
                    <a:pt x="775821" y="495998"/>
                  </a:cubicBezTo>
                  <a:cubicBezTo>
                    <a:pt x="787736" y="495998"/>
                    <a:pt x="798163" y="506423"/>
                    <a:pt x="798163" y="518339"/>
                  </a:cubicBezTo>
                  <a:cubicBezTo>
                    <a:pt x="798164" y="530256"/>
                    <a:pt x="787736" y="540682"/>
                    <a:pt x="775820" y="540682"/>
                  </a:cubicBezTo>
                  <a:cubicBezTo>
                    <a:pt x="769862" y="540682"/>
                    <a:pt x="764277" y="538076"/>
                    <a:pt x="760181" y="533979"/>
                  </a:cubicBezTo>
                  <a:close/>
                  <a:moveTo>
                    <a:pt x="678285" y="395637"/>
                  </a:moveTo>
                  <a:cubicBezTo>
                    <a:pt x="678701" y="391189"/>
                    <a:pt x="681944" y="388499"/>
                    <a:pt x="686392" y="388915"/>
                  </a:cubicBezTo>
                  <a:cubicBezTo>
                    <a:pt x="690842" y="389331"/>
                    <a:pt x="693531" y="392574"/>
                    <a:pt x="693115" y="397022"/>
                  </a:cubicBezTo>
                  <a:cubicBezTo>
                    <a:pt x="693115" y="397022"/>
                    <a:pt x="692977" y="398506"/>
                    <a:pt x="692977" y="398506"/>
                  </a:cubicBezTo>
                  <a:cubicBezTo>
                    <a:pt x="696636" y="391368"/>
                    <a:pt x="701638" y="385851"/>
                    <a:pt x="709470" y="382096"/>
                  </a:cubicBezTo>
                  <a:cubicBezTo>
                    <a:pt x="708263" y="378991"/>
                    <a:pt x="707197" y="374403"/>
                    <a:pt x="707613" y="369955"/>
                  </a:cubicBezTo>
                  <a:cubicBezTo>
                    <a:pt x="709137" y="353641"/>
                    <a:pt x="723592" y="343023"/>
                    <a:pt x="738423" y="344409"/>
                  </a:cubicBezTo>
                  <a:cubicBezTo>
                    <a:pt x="747321" y="345241"/>
                    <a:pt x="754460" y="348900"/>
                    <a:pt x="758353" y="355248"/>
                  </a:cubicBezTo>
                  <a:cubicBezTo>
                    <a:pt x="757010" y="353627"/>
                    <a:pt x="757148" y="352143"/>
                    <a:pt x="757287" y="350661"/>
                  </a:cubicBezTo>
                  <a:cubicBezTo>
                    <a:pt x="757703" y="346212"/>
                    <a:pt x="759937" y="342306"/>
                    <a:pt x="763180" y="339617"/>
                  </a:cubicBezTo>
                  <a:lnTo>
                    <a:pt x="764022" y="339353"/>
                  </a:lnTo>
                  <a:lnTo>
                    <a:pt x="749891" y="333700"/>
                  </a:lnTo>
                  <a:lnTo>
                    <a:pt x="749456" y="334408"/>
                  </a:lnTo>
                  <a:cubicBezTo>
                    <a:pt x="745454" y="337213"/>
                    <a:pt x="740461" y="338617"/>
                    <a:pt x="736012" y="338200"/>
                  </a:cubicBezTo>
                  <a:cubicBezTo>
                    <a:pt x="731563" y="337785"/>
                    <a:pt x="727287" y="335516"/>
                    <a:pt x="724245" y="332052"/>
                  </a:cubicBezTo>
                  <a:cubicBezTo>
                    <a:pt x="721203" y="328589"/>
                    <a:pt x="719393" y="323932"/>
                    <a:pt x="719879" y="318741"/>
                  </a:cubicBezTo>
                  <a:cubicBezTo>
                    <a:pt x="720294" y="314292"/>
                    <a:pt x="722564" y="310017"/>
                    <a:pt x="726027" y="306974"/>
                  </a:cubicBezTo>
                  <a:lnTo>
                    <a:pt x="732889" y="304724"/>
                  </a:lnTo>
                  <a:lnTo>
                    <a:pt x="743239" y="280211"/>
                  </a:lnTo>
                  <a:cubicBezTo>
                    <a:pt x="749755" y="273694"/>
                    <a:pt x="758692" y="269598"/>
                    <a:pt x="768374" y="269598"/>
                  </a:cubicBezTo>
                  <a:cubicBezTo>
                    <a:pt x="787736" y="269598"/>
                    <a:pt x="804121" y="284493"/>
                    <a:pt x="804121" y="305345"/>
                  </a:cubicBezTo>
                  <a:cubicBezTo>
                    <a:pt x="804121" y="315027"/>
                    <a:pt x="800398" y="323964"/>
                    <a:pt x="794067" y="330480"/>
                  </a:cubicBezTo>
                  <a:lnTo>
                    <a:pt x="777695" y="337244"/>
                  </a:lnTo>
                  <a:lnTo>
                    <a:pt x="786167" y="341765"/>
                  </a:lnTo>
                  <a:cubicBezTo>
                    <a:pt x="788857" y="345009"/>
                    <a:pt x="790329" y="349261"/>
                    <a:pt x="789914" y="353710"/>
                  </a:cubicBezTo>
                  <a:cubicBezTo>
                    <a:pt x="789082" y="362608"/>
                    <a:pt x="780973" y="369329"/>
                    <a:pt x="772075" y="368498"/>
                  </a:cubicBezTo>
                  <a:cubicBezTo>
                    <a:pt x="767627" y="368082"/>
                    <a:pt x="764799" y="366323"/>
                    <a:pt x="762110" y="363080"/>
                  </a:cubicBezTo>
                  <a:cubicBezTo>
                    <a:pt x="761833" y="366046"/>
                    <a:pt x="762899" y="370632"/>
                    <a:pt x="762622" y="373598"/>
                  </a:cubicBezTo>
                  <a:cubicBezTo>
                    <a:pt x="761652" y="383981"/>
                    <a:pt x="754889" y="392324"/>
                    <a:pt x="747058" y="396079"/>
                  </a:cubicBezTo>
                  <a:cubicBezTo>
                    <a:pt x="749609" y="400807"/>
                    <a:pt x="750537" y="406877"/>
                    <a:pt x="750121" y="411325"/>
                  </a:cubicBezTo>
                  <a:cubicBezTo>
                    <a:pt x="748596" y="427639"/>
                    <a:pt x="734003" y="439739"/>
                    <a:pt x="717689" y="438214"/>
                  </a:cubicBezTo>
                  <a:cubicBezTo>
                    <a:pt x="701376" y="436689"/>
                    <a:pt x="689275" y="422096"/>
                    <a:pt x="690800" y="405782"/>
                  </a:cubicBezTo>
                  <a:cubicBezTo>
                    <a:pt x="690938" y="404299"/>
                    <a:pt x="692699" y="401473"/>
                    <a:pt x="692838" y="399988"/>
                  </a:cubicBezTo>
                  <a:cubicBezTo>
                    <a:pt x="691077" y="402816"/>
                    <a:pt x="687972" y="404022"/>
                    <a:pt x="685006" y="403745"/>
                  </a:cubicBezTo>
                  <a:cubicBezTo>
                    <a:pt x="680558" y="403329"/>
                    <a:pt x="677869" y="400086"/>
                    <a:pt x="678285" y="395637"/>
                  </a:cubicBezTo>
                  <a:close/>
                  <a:moveTo>
                    <a:pt x="824042" y="703407"/>
                  </a:moveTo>
                  <a:cubicBezTo>
                    <a:pt x="820877" y="700056"/>
                    <a:pt x="819015" y="695587"/>
                    <a:pt x="819016" y="691119"/>
                  </a:cubicBezTo>
                  <a:cubicBezTo>
                    <a:pt x="819016" y="680692"/>
                    <a:pt x="827952" y="673246"/>
                    <a:pt x="836890" y="673246"/>
                  </a:cubicBezTo>
                  <a:cubicBezTo>
                    <a:pt x="847315" y="673246"/>
                    <a:pt x="854763" y="682183"/>
                    <a:pt x="854763" y="691119"/>
                  </a:cubicBezTo>
                  <a:cubicBezTo>
                    <a:pt x="854763" y="701545"/>
                    <a:pt x="847315" y="708993"/>
                    <a:pt x="836890" y="708994"/>
                  </a:cubicBezTo>
                  <a:cubicBezTo>
                    <a:pt x="831676" y="708993"/>
                    <a:pt x="827207" y="706759"/>
                    <a:pt x="824042" y="703407"/>
                  </a:cubicBezTo>
                  <a:close/>
                  <a:moveTo>
                    <a:pt x="583678" y="266617"/>
                  </a:moveTo>
                  <a:cubicBezTo>
                    <a:pt x="583678" y="259214"/>
                    <a:pt x="589680" y="253212"/>
                    <a:pt x="597083" y="253212"/>
                  </a:cubicBezTo>
                  <a:cubicBezTo>
                    <a:pt x="604487" y="253213"/>
                    <a:pt x="610489" y="259214"/>
                    <a:pt x="610489" y="266617"/>
                  </a:cubicBezTo>
                  <a:cubicBezTo>
                    <a:pt x="610489" y="274022"/>
                    <a:pt x="604487" y="280023"/>
                    <a:pt x="597083" y="280023"/>
                  </a:cubicBezTo>
                  <a:cubicBezTo>
                    <a:pt x="589680" y="280023"/>
                    <a:pt x="583679" y="274021"/>
                    <a:pt x="583678" y="266617"/>
                  </a:cubicBezTo>
                  <a:close/>
                  <a:moveTo>
                    <a:pt x="774331" y="661703"/>
                  </a:moveTo>
                  <a:cubicBezTo>
                    <a:pt x="770980" y="658351"/>
                    <a:pt x="769118" y="653882"/>
                    <a:pt x="769863" y="649414"/>
                  </a:cubicBezTo>
                  <a:cubicBezTo>
                    <a:pt x="769864" y="638988"/>
                    <a:pt x="777310" y="631541"/>
                    <a:pt x="787737" y="631541"/>
                  </a:cubicBezTo>
                  <a:cubicBezTo>
                    <a:pt x="798162" y="631541"/>
                    <a:pt x="805611" y="638988"/>
                    <a:pt x="805610" y="649414"/>
                  </a:cubicBezTo>
                  <a:cubicBezTo>
                    <a:pt x="805611" y="659840"/>
                    <a:pt x="798162" y="667288"/>
                    <a:pt x="787737" y="667288"/>
                  </a:cubicBezTo>
                  <a:cubicBezTo>
                    <a:pt x="782524" y="667288"/>
                    <a:pt x="777683" y="665054"/>
                    <a:pt x="774331" y="661703"/>
                  </a:cubicBezTo>
                  <a:close/>
                  <a:moveTo>
                    <a:pt x="720523" y="564701"/>
                  </a:moveTo>
                  <a:cubicBezTo>
                    <a:pt x="716986" y="561163"/>
                    <a:pt x="714752" y="556322"/>
                    <a:pt x="714752" y="551109"/>
                  </a:cubicBezTo>
                  <a:cubicBezTo>
                    <a:pt x="714752" y="540683"/>
                    <a:pt x="723689" y="531746"/>
                    <a:pt x="734114" y="531746"/>
                  </a:cubicBezTo>
                  <a:cubicBezTo>
                    <a:pt x="744541" y="531746"/>
                    <a:pt x="753478" y="540683"/>
                    <a:pt x="753479" y="551109"/>
                  </a:cubicBezTo>
                  <a:cubicBezTo>
                    <a:pt x="753478" y="561536"/>
                    <a:pt x="744541" y="570472"/>
                    <a:pt x="734114" y="570473"/>
                  </a:cubicBezTo>
                  <a:cubicBezTo>
                    <a:pt x="728902" y="570472"/>
                    <a:pt x="724061" y="568238"/>
                    <a:pt x="720523" y="564701"/>
                  </a:cubicBezTo>
                  <a:close/>
                  <a:moveTo>
                    <a:pt x="817154" y="753492"/>
                  </a:moveTo>
                  <a:cubicBezTo>
                    <a:pt x="812685" y="748838"/>
                    <a:pt x="810079" y="742507"/>
                    <a:pt x="810079" y="735805"/>
                  </a:cubicBezTo>
                  <a:cubicBezTo>
                    <a:pt x="810079" y="720910"/>
                    <a:pt x="821995" y="710485"/>
                    <a:pt x="835400" y="713463"/>
                  </a:cubicBezTo>
                  <a:cubicBezTo>
                    <a:pt x="839869" y="713463"/>
                    <a:pt x="844337" y="714952"/>
                    <a:pt x="847316" y="716442"/>
                  </a:cubicBezTo>
                  <a:cubicBezTo>
                    <a:pt x="850295" y="714952"/>
                    <a:pt x="853273" y="713463"/>
                    <a:pt x="856253" y="713463"/>
                  </a:cubicBezTo>
                  <a:cubicBezTo>
                    <a:pt x="865189" y="713463"/>
                    <a:pt x="872638" y="720910"/>
                    <a:pt x="872638" y="729847"/>
                  </a:cubicBezTo>
                  <a:cubicBezTo>
                    <a:pt x="872638" y="738783"/>
                    <a:pt x="866680" y="744741"/>
                    <a:pt x="857743" y="746232"/>
                  </a:cubicBezTo>
                  <a:cubicBezTo>
                    <a:pt x="854764" y="755169"/>
                    <a:pt x="845827" y="761127"/>
                    <a:pt x="835400" y="761126"/>
                  </a:cubicBezTo>
                  <a:cubicBezTo>
                    <a:pt x="827952" y="761126"/>
                    <a:pt x="821622" y="758147"/>
                    <a:pt x="817154" y="753492"/>
                  </a:cubicBezTo>
                  <a:close/>
                  <a:moveTo>
                    <a:pt x="768517" y="710743"/>
                  </a:moveTo>
                  <a:cubicBezTo>
                    <a:pt x="769206" y="703371"/>
                    <a:pt x="775739" y="697954"/>
                    <a:pt x="783110" y="698642"/>
                  </a:cubicBezTo>
                  <a:cubicBezTo>
                    <a:pt x="790483" y="699331"/>
                    <a:pt x="795900" y="705866"/>
                    <a:pt x="795211" y="713238"/>
                  </a:cubicBezTo>
                  <a:cubicBezTo>
                    <a:pt x="794522" y="720609"/>
                    <a:pt x="787988" y="726026"/>
                    <a:pt x="780616" y="725337"/>
                  </a:cubicBezTo>
                  <a:cubicBezTo>
                    <a:pt x="773245" y="724648"/>
                    <a:pt x="767828" y="718114"/>
                    <a:pt x="768517" y="710743"/>
                  </a:cubicBezTo>
                  <a:close/>
                  <a:moveTo>
                    <a:pt x="741192" y="681066"/>
                  </a:moveTo>
                  <a:cubicBezTo>
                    <a:pt x="738585" y="678459"/>
                    <a:pt x="737096" y="674735"/>
                    <a:pt x="737095" y="670267"/>
                  </a:cubicBezTo>
                  <a:cubicBezTo>
                    <a:pt x="737095" y="661330"/>
                    <a:pt x="743053" y="655373"/>
                    <a:pt x="751990" y="655372"/>
                  </a:cubicBezTo>
                  <a:cubicBezTo>
                    <a:pt x="760927" y="655373"/>
                    <a:pt x="766885" y="661330"/>
                    <a:pt x="766885" y="670267"/>
                  </a:cubicBezTo>
                  <a:cubicBezTo>
                    <a:pt x="766885" y="679204"/>
                    <a:pt x="760927" y="685162"/>
                    <a:pt x="751990" y="685162"/>
                  </a:cubicBezTo>
                  <a:cubicBezTo>
                    <a:pt x="747522" y="685162"/>
                    <a:pt x="743799" y="683673"/>
                    <a:pt x="741192" y="681066"/>
                  </a:cubicBezTo>
                  <a:close/>
                  <a:moveTo>
                    <a:pt x="648657" y="551667"/>
                  </a:moveTo>
                  <a:cubicBezTo>
                    <a:pt x="644375" y="547385"/>
                    <a:pt x="641769" y="541427"/>
                    <a:pt x="641769" y="534724"/>
                  </a:cubicBezTo>
                  <a:cubicBezTo>
                    <a:pt x="641769" y="525787"/>
                    <a:pt x="647727" y="518340"/>
                    <a:pt x="655173" y="513872"/>
                  </a:cubicBezTo>
                  <a:cubicBezTo>
                    <a:pt x="647727" y="506425"/>
                    <a:pt x="643258" y="495998"/>
                    <a:pt x="643258" y="484082"/>
                  </a:cubicBezTo>
                  <a:cubicBezTo>
                    <a:pt x="643258" y="460250"/>
                    <a:pt x="662622" y="440888"/>
                    <a:pt x="686453" y="440888"/>
                  </a:cubicBezTo>
                  <a:cubicBezTo>
                    <a:pt x="698369" y="440888"/>
                    <a:pt x="710285" y="445355"/>
                    <a:pt x="717732" y="454292"/>
                  </a:cubicBezTo>
                  <a:cubicBezTo>
                    <a:pt x="734117" y="458762"/>
                    <a:pt x="746032" y="473656"/>
                    <a:pt x="746033" y="491530"/>
                  </a:cubicBezTo>
                  <a:cubicBezTo>
                    <a:pt x="746033" y="513872"/>
                    <a:pt x="728159" y="530256"/>
                    <a:pt x="707306" y="530256"/>
                  </a:cubicBezTo>
                  <a:cubicBezTo>
                    <a:pt x="702837" y="530256"/>
                    <a:pt x="698369" y="528766"/>
                    <a:pt x="693900" y="527277"/>
                  </a:cubicBezTo>
                  <a:cubicBezTo>
                    <a:pt x="690921" y="527277"/>
                    <a:pt x="689432" y="527278"/>
                    <a:pt x="687942" y="527277"/>
                  </a:cubicBezTo>
                  <a:cubicBezTo>
                    <a:pt x="689432" y="528766"/>
                    <a:pt x="689432" y="531745"/>
                    <a:pt x="689432" y="534724"/>
                  </a:cubicBezTo>
                  <a:cubicBezTo>
                    <a:pt x="689432" y="548130"/>
                    <a:pt x="679005" y="558555"/>
                    <a:pt x="665600" y="558555"/>
                  </a:cubicBezTo>
                  <a:cubicBezTo>
                    <a:pt x="658897" y="558556"/>
                    <a:pt x="652940" y="555949"/>
                    <a:pt x="648657" y="551667"/>
                  </a:cubicBezTo>
                  <a:close/>
                  <a:moveTo>
                    <a:pt x="546772" y="370550"/>
                  </a:moveTo>
                  <a:cubicBezTo>
                    <a:pt x="543807" y="367586"/>
                    <a:pt x="541974" y="363490"/>
                    <a:pt x="541973" y="358965"/>
                  </a:cubicBezTo>
                  <a:cubicBezTo>
                    <a:pt x="541973" y="349917"/>
                    <a:pt x="549309" y="342581"/>
                    <a:pt x="558356" y="342581"/>
                  </a:cubicBezTo>
                  <a:cubicBezTo>
                    <a:pt x="567406" y="342581"/>
                    <a:pt x="574741" y="349916"/>
                    <a:pt x="574741" y="358964"/>
                  </a:cubicBezTo>
                  <a:cubicBezTo>
                    <a:pt x="574741" y="368014"/>
                    <a:pt x="567406" y="375350"/>
                    <a:pt x="558356" y="375349"/>
                  </a:cubicBezTo>
                  <a:cubicBezTo>
                    <a:pt x="553833" y="375350"/>
                    <a:pt x="549737" y="373516"/>
                    <a:pt x="546772" y="370550"/>
                  </a:cubicBezTo>
                  <a:close/>
                  <a:moveTo>
                    <a:pt x="766438" y="867066"/>
                  </a:moveTo>
                  <a:cubicBezTo>
                    <a:pt x="763581" y="863619"/>
                    <a:pt x="762143" y="858997"/>
                    <a:pt x="762628" y="853806"/>
                  </a:cubicBezTo>
                  <a:cubicBezTo>
                    <a:pt x="763598" y="843426"/>
                    <a:pt x="771705" y="836702"/>
                    <a:pt x="782087" y="837673"/>
                  </a:cubicBezTo>
                  <a:cubicBezTo>
                    <a:pt x="786535" y="838089"/>
                    <a:pt x="790708" y="841470"/>
                    <a:pt x="794879" y="844852"/>
                  </a:cubicBezTo>
                  <a:cubicBezTo>
                    <a:pt x="804748" y="835304"/>
                    <a:pt x="818788" y="829134"/>
                    <a:pt x="833619" y="830521"/>
                  </a:cubicBezTo>
                  <a:cubicBezTo>
                    <a:pt x="860313" y="833015"/>
                    <a:pt x="880478" y="857340"/>
                    <a:pt x="877984" y="884034"/>
                  </a:cubicBezTo>
                  <a:cubicBezTo>
                    <a:pt x="875489" y="910729"/>
                    <a:pt x="851166" y="930894"/>
                    <a:pt x="824472" y="928400"/>
                  </a:cubicBezTo>
                  <a:cubicBezTo>
                    <a:pt x="811125" y="927152"/>
                    <a:pt x="799409" y="920448"/>
                    <a:pt x="791342" y="910719"/>
                  </a:cubicBezTo>
                  <a:cubicBezTo>
                    <a:pt x="783276" y="900989"/>
                    <a:pt x="778857" y="888234"/>
                    <a:pt x="780105" y="874888"/>
                  </a:cubicBezTo>
                  <a:cubicBezTo>
                    <a:pt x="780105" y="874888"/>
                    <a:pt x="780243" y="873404"/>
                    <a:pt x="780243" y="873404"/>
                  </a:cubicBezTo>
                  <a:cubicBezTo>
                    <a:pt x="778761" y="873265"/>
                    <a:pt x="778761" y="873265"/>
                    <a:pt x="778761" y="873265"/>
                  </a:cubicBezTo>
                  <a:cubicBezTo>
                    <a:pt x="773570" y="872780"/>
                    <a:pt x="769295" y="870511"/>
                    <a:pt x="766438" y="867066"/>
                  </a:cubicBezTo>
                  <a:close/>
                  <a:moveTo>
                    <a:pt x="408849" y="210577"/>
                  </a:moveTo>
                  <a:cubicBezTo>
                    <a:pt x="400843" y="202570"/>
                    <a:pt x="396003" y="191399"/>
                    <a:pt x="396003" y="178739"/>
                  </a:cubicBezTo>
                  <a:cubicBezTo>
                    <a:pt x="396002" y="153417"/>
                    <a:pt x="416855" y="134055"/>
                    <a:pt x="440687" y="134054"/>
                  </a:cubicBezTo>
                  <a:cubicBezTo>
                    <a:pt x="466008" y="134054"/>
                    <a:pt x="485372" y="153417"/>
                    <a:pt x="485372" y="178739"/>
                  </a:cubicBezTo>
                  <a:cubicBezTo>
                    <a:pt x="485372" y="204060"/>
                    <a:pt x="464519" y="223424"/>
                    <a:pt x="440687" y="223424"/>
                  </a:cubicBezTo>
                  <a:cubicBezTo>
                    <a:pt x="428026" y="223424"/>
                    <a:pt x="416855" y="218583"/>
                    <a:pt x="408849" y="210577"/>
                  </a:cubicBezTo>
                  <a:close/>
                  <a:moveTo>
                    <a:pt x="715448" y="846406"/>
                  </a:moveTo>
                  <a:cubicBezTo>
                    <a:pt x="716003" y="840474"/>
                    <a:pt x="722489" y="835096"/>
                    <a:pt x="728422" y="835651"/>
                  </a:cubicBezTo>
                  <a:cubicBezTo>
                    <a:pt x="735835" y="836343"/>
                    <a:pt x="739731" y="842692"/>
                    <a:pt x="739177" y="848623"/>
                  </a:cubicBezTo>
                  <a:cubicBezTo>
                    <a:pt x="738622" y="854555"/>
                    <a:pt x="732136" y="859933"/>
                    <a:pt x="726204" y="859379"/>
                  </a:cubicBezTo>
                  <a:cubicBezTo>
                    <a:pt x="718788" y="858686"/>
                    <a:pt x="714894" y="852338"/>
                    <a:pt x="715448" y="846406"/>
                  </a:cubicBezTo>
                  <a:close/>
                  <a:moveTo>
                    <a:pt x="438439" y="320865"/>
                  </a:moveTo>
                  <a:cubicBezTo>
                    <a:pt x="438854" y="316417"/>
                    <a:pt x="443718" y="312382"/>
                    <a:pt x="448168" y="312798"/>
                  </a:cubicBezTo>
                  <a:cubicBezTo>
                    <a:pt x="452617" y="313213"/>
                    <a:pt x="456651" y="318080"/>
                    <a:pt x="456235" y="322528"/>
                  </a:cubicBezTo>
                  <a:cubicBezTo>
                    <a:pt x="455819" y="326977"/>
                    <a:pt x="450954" y="331010"/>
                    <a:pt x="446505" y="330594"/>
                  </a:cubicBezTo>
                  <a:cubicBezTo>
                    <a:pt x="442055" y="330178"/>
                    <a:pt x="438023" y="325314"/>
                    <a:pt x="438439" y="320865"/>
                  </a:cubicBezTo>
                  <a:close/>
                  <a:moveTo>
                    <a:pt x="596513" y="630342"/>
                  </a:moveTo>
                  <a:cubicBezTo>
                    <a:pt x="597126" y="623791"/>
                    <a:pt x="602933" y="618975"/>
                    <a:pt x="609486" y="619588"/>
                  </a:cubicBezTo>
                  <a:cubicBezTo>
                    <a:pt x="616038" y="620199"/>
                    <a:pt x="620854" y="626008"/>
                    <a:pt x="620241" y="632560"/>
                  </a:cubicBezTo>
                  <a:cubicBezTo>
                    <a:pt x="619629" y="639114"/>
                    <a:pt x="613821" y="643928"/>
                    <a:pt x="607269" y="643315"/>
                  </a:cubicBezTo>
                  <a:cubicBezTo>
                    <a:pt x="600716" y="642703"/>
                    <a:pt x="595901" y="636896"/>
                    <a:pt x="596513" y="630342"/>
                  </a:cubicBezTo>
                  <a:close/>
                  <a:moveTo>
                    <a:pt x="674905" y="834014"/>
                  </a:moveTo>
                  <a:cubicBezTo>
                    <a:pt x="670686" y="829133"/>
                    <a:pt x="668310" y="822553"/>
                    <a:pt x="669003" y="815138"/>
                  </a:cubicBezTo>
                  <a:cubicBezTo>
                    <a:pt x="670250" y="801789"/>
                    <a:pt x="683223" y="791035"/>
                    <a:pt x="696569" y="792282"/>
                  </a:cubicBezTo>
                  <a:cubicBezTo>
                    <a:pt x="709917" y="793529"/>
                    <a:pt x="720811" y="805019"/>
                    <a:pt x="719425" y="819850"/>
                  </a:cubicBezTo>
                  <a:cubicBezTo>
                    <a:pt x="718178" y="833196"/>
                    <a:pt x="705205" y="843951"/>
                    <a:pt x="691857" y="842704"/>
                  </a:cubicBezTo>
                  <a:cubicBezTo>
                    <a:pt x="685184" y="842080"/>
                    <a:pt x="679124" y="838896"/>
                    <a:pt x="674905" y="834014"/>
                  </a:cubicBezTo>
                  <a:close/>
                  <a:moveTo>
                    <a:pt x="387076" y="314195"/>
                  </a:moveTo>
                  <a:cubicBezTo>
                    <a:pt x="384387" y="310953"/>
                    <a:pt x="382915" y="306701"/>
                    <a:pt x="383330" y="302252"/>
                  </a:cubicBezTo>
                  <a:cubicBezTo>
                    <a:pt x="384162" y="293354"/>
                    <a:pt x="392269" y="286631"/>
                    <a:pt x="401167" y="287463"/>
                  </a:cubicBezTo>
                  <a:cubicBezTo>
                    <a:pt x="410065" y="288294"/>
                    <a:pt x="416788" y="296403"/>
                    <a:pt x="415956" y="305301"/>
                  </a:cubicBezTo>
                  <a:cubicBezTo>
                    <a:pt x="415125" y="314199"/>
                    <a:pt x="407016" y="320920"/>
                    <a:pt x="398118" y="320089"/>
                  </a:cubicBezTo>
                  <a:cubicBezTo>
                    <a:pt x="393669" y="319673"/>
                    <a:pt x="389764" y="317438"/>
                    <a:pt x="387076" y="314195"/>
                  </a:cubicBezTo>
                  <a:close/>
                  <a:moveTo>
                    <a:pt x="503620" y="543289"/>
                  </a:moveTo>
                  <a:cubicBezTo>
                    <a:pt x="500641" y="540310"/>
                    <a:pt x="498779" y="536214"/>
                    <a:pt x="498779" y="531746"/>
                  </a:cubicBezTo>
                  <a:cubicBezTo>
                    <a:pt x="498779" y="524299"/>
                    <a:pt x="503247" y="516850"/>
                    <a:pt x="510695" y="515361"/>
                  </a:cubicBezTo>
                  <a:cubicBezTo>
                    <a:pt x="500268" y="507914"/>
                    <a:pt x="492821" y="495998"/>
                    <a:pt x="492821" y="481103"/>
                  </a:cubicBezTo>
                  <a:cubicBezTo>
                    <a:pt x="492821" y="457271"/>
                    <a:pt x="512184" y="437909"/>
                    <a:pt x="536015" y="437909"/>
                  </a:cubicBezTo>
                  <a:cubicBezTo>
                    <a:pt x="559847" y="437908"/>
                    <a:pt x="579211" y="457271"/>
                    <a:pt x="579211" y="481103"/>
                  </a:cubicBezTo>
                  <a:cubicBezTo>
                    <a:pt x="579211" y="504934"/>
                    <a:pt x="559847" y="524299"/>
                    <a:pt x="536015" y="524299"/>
                  </a:cubicBezTo>
                  <a:cubicBezTo>
                    <a:pt x="534527" y="524299"/>
                    <a:pt x="531548" y="524298"/>
                    <a:pt x="530057" y="524299"/>
                  </a:cubicBezTo>
                  <a:cubicBezTo>
                    <a:pt x="530058" y="525787"/>
                    <a:pt x="531548" y="528766"/>
                    <a:pt x="531548" y="531745"/>
                  </a:cubicBezTo>
                  <a:cubicBezTo>
                    <a:pt x="531548" y="540683"/>
                    <a:pt x="524100" y="548131"/>
                    <a:pt x="515163" y="548131"/>
                  </a:cubicBezTo>
                  <a:cubicBezTo>
                    <a:pt x="510694" y="548131"/>
                    <a:pt x="506599" y="546269"/>
                    <a:pt x="503620" y="543289"/>
                  </a:cubicBezTo>
                  <a:close/>
                  <a:moveTo>
                    <a:pt x="543894" y="641134"/>
                  </a:moveTo>
                  <a:cubicBezTo>
                    <a:pt x="540197" y="636674"/>
                    <a:pt x="538122" y="630870"/>
                    <a:pt x="538676" y="624938"/>
                  </a:cubicBezTo>
                  <a:cubicBezTo>
                    <a:pt x="539785" y="613074"/>
                    <a:pt x="549653" y="603524"/>
                    <a:pt x="562999" y="604771"/>
                  </a:cubicBezTo>
                  <a:cubicBezTo>
                    <a:pt x="576347" y="606018"/>
                    <a:pt x="584275" y="617232"/>
                    <a:pt x="583166" y="629096"/>
                  </a:cubicBezTo>
                  <a:cubicBezTo>
                    <a:pt x="582058" y="640960"/>
                    <a:pt x="572190" y="650509"/>
                    <a:pt x="558842" y="649261"/>
                  </a:cubicBezTo>
                  <a:cubicBezTo>
                    <a:pt x="552910" y="648707"/>
                    <a:pt x="547591" y="645592"/>
                    <a:pt x="543894" y="641134"/>
                  </a:cubicBezTo>
                  <a:close/>
                  <a:moveTo>
                    <a:pt x="509205" y="610689"/>
                  </a:moveTo>
                  <a:cubicBezTo>
                    <a:pt x="509205" y="606219"/>
                    <a:pt x="513673" y="601752"/>
                    <a:pt x="518142" y="601752"/>
                  </a:cubicBezTo>
                  <a:cubicBezTo>
                    <a:pt x="522609" y="601751"/>
                    <a:pt x="527079" y="606219"/>
                    <a:pt x="527079" y="610689"/>
                  </a:cubicBezTo>
                  <a:cubicBezTo>
                    <a:pt x="527079" y="616646"/>
                    <a:pt x="522610" y="619626"/>
                    <a:pt x="518142" y="619626"/>
                  </a:cubicBezTo>
                  <a:cubicBezTo>
                    <a:pt x="513672" y="619625"/>
                    <a:pt x="509205" y="615157"/>
                    <a:pt x="509205" y="610689"/>
                  </a:cubicBezTo>
                  <a:close/>
                  <a:moveTo>
                    <a:pt x="536411" y="741225"/>
                  </a:moveTo>
                  <a:cubicBezTo>
                    <a:pt x="534075" y="738201"/>
                    <a:pt x="532939" y="734355"/>
                    <a:pt x="533285" y="730648"/>
                  </a:cubicBezTo>
                  <a:cubicBezTo>
                    <a:pt x="533978" y="723233"/>
                    <a:pt x="540464" y="717855"/>
                    <a:pt x="547879" y="718548"/>
                  </a:cubicBezTo>
                  <a:cubicBezTo>
                    <a:pt x="549363" y="718687"/>
                    <a:pt x="550706" y="720309"/>
                    <a:pt x="552190" y="720447"/>
                  </a:cubicBezTo>
                  <a:cubicBezTo>
                    <a:pt x="545190" y="715304"/>
                    <a:pt x="541574" y="705991"/>
                    <a:pt x="542405" y="697093"/>
                  </a:cubicBezTo>
                  <a:cubicBezTo>
                    <a:pt x="543791" y="682263"/>
                    <a:pt x="556764" y="671507"/>
                    <a:pt x="571593" y="672893"/>
                  </a:cubicBezTo>
                  <a:cubicBezTo>
                    <a:pt x="583458" y="674002"/>
                    <a:pt x="593006" y="683869"/>
                    <a:pt x="595002" y="694529"/>
                  </a:cubicBezTo>
                  <a:cubicBezTo>
                    <a:pt x="603111" y="687805"/>
                    <a:pt x="612425" y="684189"/>
                    <a:pt x="622806" y="685159"/>
                  </a:cubicBezTo>
                  <a:cubicBezTo>
                    <a:pt x="642086" y="686961"/>
                    <a:pt x="656873" y="704798"/>
                    <a:pt x="654933" y="725560"/>
                  </a:cubicBezTo>
                  <a:cubicBezTo>
                    <a:pt x="653132" y="744840"/>
                    <a:pt x="635295" y="759628"/>
                    <a:pt x="616015" y="757826"/>
                  </a:cubicBezTo>
                  <a:cubicBezTo>
                    <a:pt x="596736" y="756024"/>
                    <a:pt x="583292" y="739808"/>
                    <a:pt x="583471" y="721874"/>
                  </a:cubicBezTo>
                  <a:cubicBezTo>
                    <a:pt x="578607" y="725908"/>
                    <a:pt x="572536" y="726835"/>
                    <a:pt x="566604" y="726281"/>
                  </a:cubicBezTo>
                  <a:cubicBezTo>
                    <a:pt x="563639" y="726004"/>
                    <a:pt x="559189" y="725588"/>
                    <a:pt x="556361" y="723829"/>
                  </a:cubicBezTo>
                  <a:cubicBezTo>
                    <a:pt x="559189" y="725588"/>
                    <a:pt x="561739" y="730316"/>
                    <a:pt x="561323" y="734764"/>
                  </a:cubicBezTo>
                  <a:cubicBezTo>
                    <a:pt x="560630" y="742179"/>
                    <a:pt x="554144" y="747557"/>
                    <a:pt x="546729" y="746864"/>
                  </a:cubicBezTo>
                  <a:cubicBezTo>
                    <a:pt x="542281" y="746449"/>
                    <a:pt x="538746" y="744248"/>
                    <a:pt x="536411" y="741225"/>
                  </a:cubicBezTo>
                  <a:close/>
                  <a:moveTo>
                    <a:pt x="361559" y="447404"/>
                  </a:moveTo>
                  <a:cubicBezTo>
                    <a:pt x="357650" y="443122"/>
                    <a:pt x="355788" y="437164"/>
                    <a:pt x="357277" y="430462"/>
                  </a:cubicBezTo>
                  <a:cubicBezTo>
                    <a:pt x="357277" y="417056"/>
                    <a:pt x="367704" y="406630"/>
                    <a:pt x="381109" y="406630"/>
                  </a:cubicBezTo>
                  <a:cubicBezTo>
                    <a:pt x="384088" y="406630"/>
                    <a:pt x="385579" y="406631"/>
                    <a:pt x="388557" y="408119"/>
                  </a:cubicBezTo>
                  <a:cubicBezTo>
                    <a:pt x="388557" y="406630"/>
                    <a:pt x="390046" y="405140"/>
                    <a:pt x="390045" y="403651"/>
                  </a:cubicBezTo>
                  <a:cubicBezTo>
                    <a:pt x="373662" y="397693"/>
                    <a:pt x="363235" y="382798"/>
                    <a:pt x="363235" y="364924"/>
                  </a:cubicBezTo>
                  <a:cubicBezTo>
                    <a:pt x="363235" y="342581"/>
                    <a:pt x="381109" y="323220"/>
                    <a:pt x="404941" y="323219"/>
                  </a:cubicBezTo>
                  <a:cubicBezTo>
                    <a:pt x="427284" y="323219"/>
                    <a:pt x="446646" y="341093"/>
                    <a:pt x="446646" y="364925"/>
                  </a:cubicBezTo>
                  <a:cubicBezTo>
                    <a:pt x="446646" y="369393"/>
                    <a:pt x="446646" y="372371"/>
                    <a:pt x="445157" y="375350"/>
                  </a:cubicBezTo>
                  <a:cubicBezTo>
                    <a:pt x="470478" y="379820"/>
                    <a:pt x="489842" y="400672"/>
                    <a:pt x="489842" y="427483"/>
                  </a:cubicBezTo>
                  <a:cubicBezTo>
                    <a:pt x="489842" y="457273"/>
                    <a:pt x="466010" y="481105"/>
                    <a:pt x="436221" y="481105"/>
                  </a:cubicBezTo>
                  <a:cubicBezTo>
                    <a:pt x="415368" y="481104"/>
                    <a:pt x="397494" y="469189"/>
                    <a:pt x="388557" y="451315"/>
                  </a:cubicBezTo>
                  <a:cubicBezTo>
                    <a:pt x="385578" y="452803"/>
                    <a:pt x="381109" y="454294"/>
                    <a:pt x="378130" y="454293"/>
                  </a:cubicBezTo>
                  <a:cubicBezTo>
                    <a:pt x="371428" y="454293"/>
                    <a:pt x="365470" y="451686"/>
                    <a:pt x="361559" y="447404"/>
                  </a:cubicBezTo>
                  <a:close/>
                  <a:moveTo>
                    <a:pt x="458749" y="652208"/>
                  </a:moveTo>
                  <a:cubicBezTo>
                    <a:pt x="455956" y="649415"/>
                    <a:pt x="454094" y="645691"/>
                    <a:pt x="454094" y="641968"/>
                  </a:cubicBezTo>
                  <a:cubicBezTo>
                    <a:pt x="454094" y="634520"/>
                    <a:pt x="460052" y="627074"/>
                    <a:pt x="468989" y="627073"/>
                  </a:cubicBezTo>
                  <a:cubicBezTo>
                    <a:pt x="476436" y="627073"/>
                    <a:pt x="483884" y="633031"/>
                    <a:pt x="483884" y="641968"/>
                  </a:cubicBezTo>
                  <a:cubicBezTo>
                    <a:pt x="483884" y="649415"/>
                    <a:pt x="477926" y="656863"/>
                    <a:pt x="468989" y="656863"/>
                  </a:cubicBezTo>
                  <a:cubicBezTo>
                    <a:pt x="465265" y="656863"/>
                    <a:pt x="461541" y="655001"/>
                    <a:pt x="458749" y="652208"/>
                  </a:cubicBezTo>
                  <a:close/>
                  <a:moveTo>
                    <a:pt x="166996" y="102401"/>
                  </a:moveTo>
                  <a:cubicBezTo>
                    <a:pt x="164017" y="99422"/>
                    <a:pt x="162156" y="95326"/>
                    <a:pt x="162156" y="90858"/>
                  </a:cubicBezTo>
                  <a:cubicBezTo>
                    <a:pt x="162155" y="81920"/>
                    <a:pt x="169602" y="74474"/>
                    <a:pt x="178539" y="74474"/>
                  </a:cubicBezTo>
                  <a:cubicBezTo>
                    <a:pt x="187475" y="74474"/>
                    <a:pt x="194924" y="81921"/>
                    <a:pt x="194924" y="90857"/>
                  </a:cubicBezTo>
                  <a:cubicBezTo>
                    <a:pt x="194924" y="99794"/>
                    <a:pt x="187476" y="107243"/>
                    <a:pt x="178539" y="107242"/>
                  </a:cubicBezTo>
                  <a:cubicBezTo>
                    <a:pt x="174070" y="107242"/>
                    <a:pt x="169974" y="105380"/>
                    <a:pt x="166996" y="102401"/>
                  </a:cubicBezTo>
                  <a:close/>
                  <a:moveTo>
                    <a:pt x="547869" y="856739"/>
                  </a:moveTo>
                  <a:cubicBezTo>
                    <a:pt x="544004" y="852076"/>
                    <a:pt x="541963" y="845902"/>
                    <a:pt x="542587" y="839228"/>
                  </a:cubicBezTo>
                  <a:cubicBezTo>
                    <a:pt x="543834" y="825881"/>
                    <a:pt x="555184" y="816470"/>
                    <a:pt x="568532" y="817717"/>
                  </a:cubicBezTo>
                  <a:cubicBezTo>
                    <a:pt x="581879" y="818964"/>
                    <a:pt x="591290" y="830316"/>
                    <a:pt x="590043" y="843663"/>
                  </a:cubicBezTo>
                  <a:cubicBezTo>
                    <a:pt x="588796" y="857010"/>
                    <a:pt x="577444" y="866421"/>
                    <a:pt x="564098" y="865173"/>
                  </a:cubicBezTo>
                  <a:cubicBezTo>
                    <a:pt x="557423" y="864549"/>
                    <a:pt x="551734" y="861400"/>
                    <a:pt x="547869" y="856739"/>
                  </a:cubicBezTo>
                  <a:close/>
                  <a:moveTo>
                    <a:pt x="396378" y="582844"/>
                  </a:moveTo>
                  <a:cubicBezTo>
                    <a:pt x="390328" y="575546"/>
                    <a:pt x="387116" y="565896"/>
                    <a:pt x="388086" y="555516"/>
                  </a:cubicBezTo>
                  <a:cubicBezTo>
                    <a:pt x="389056" y="545134"/>
                    <a:pt x="394001" y="536246"/>
                    <a:pt x="401298" y="530196"/>
                  </a:cubicBezTo>
                  <a:lnTo>
                    <a:pt x="423612" y="523425"/>
                  </a:lnTo>
                  <a:lnTo>
                    <a:pt x="423000" y="523180"/>
                  </a:lnTo>
                  <a:cubicBezTo>
                    <a:pt x="420208" y="520573"/>
                    <a:pt x="418346" y="516850"/>
                    <a:pt x="418346" y="512381"/>
                  </a:cubicBezTo>
                  <a:cubicBezTo>
                    <a:pt x="418346" y="504933"/>
                    <a:pt x="424304" y="497487"/>
                    <a:pt x="433241" y="497487"/>
                  </a:cubicBezTo>
                  <a:cubicBezTo>
                    <a:pt x="440687" y="497487"/>
                    <a:pt x="448135" y="503445"/>
                    <a:pt x="448135" y="512381"/>
                  </a:cubicBezTo>
                  <a:cubicBezTo>
                    <a:pt x="448136" y="516105"/>
                    <a:pt x="446646" y="519829"/>
                    <a:pt x="444039" y="522621"/>
                  </a:cubicBezTo>
                  <a:lnTo>
                    <a:pt x="436352" y="525935"/>
                  </a:lnTo>
                  <a:lnTo>
                    <a:pt x="453945" y="535116"/>
                  </a:lnTo>
                  <a:cubicBezTo>
                    <a:pt x="459995" y="542414"/>
                    <a:pt x="463208" y="552064"/>
                    <a:pt x="462237" y="562445"/>
                  </a:cubicBezTo>
                  <a:cubicBezTo>
                    <a:pt x="461267" y="572825"/>
                    <a:pt x="456323" y="581713"/>
                    <a:pt x="449025" y="587763"/>
                  </a:cubicBezTo>
                  <a:lnTo>
                    <a:pt x="430747" y="593309"/>
                  </a:lnTo>
                  <a:lnTo>
                    <a:pt x="430075" y="595048"/>
                  </a:lnTo>
                  <a:cubicBezTo>
                    <a:pt x="428027" y="597282"/>
                    <a:pt x="425048" y="598771"/>
                    <a:pt x="421325" y="598771"/>
                  </a:cubicBezTo>
                  <a:cubicBezTo>
                    <a:pt x="418346" y="598771"/>
                    <a:pt x="415367" y="597654"/>
                    <a:pt x="413133" y="595606"/>
                  </a:cubicBezTo>
                  <a:lnTo>
                    <a:pt x="410934" y="590439"/>
                  </a:lnTo>
                  <a:close/>
                  <a:moveTo>
                    <a:pt x="586371" y="962997"/>
                  </a:moveTo>
                  <a:cubicBezTo>
                    <a:pt x="587064" y="955581"/>
                    <a:pt x="592067" y="950065"/>
                    <a:pt x="600964" y="950896"/>
                  </a:cubicBezTo>
                  <a:cubicBezTo>
                    <a:pt x="608380" y="951590"/>
                    <a:pt x="613758" y="958076"/>
                    <a:pt x="613065" y="965491"/>
                  </a:cubicBezTo>
                  <a:cubicBezTo>
                    <a:pt x="612372" y="972906"/>
                    <a:pt x="605886" y="978284"/>
                    <a:pt x="598470" y="977591"/>
                  </a:cubicBezTo>
                  <a:cubicBezTo>
                    <a:pt x="591056" y="976898"/>
                    <a:pt x="585678" y="970411"/>
                    <a:pt x="586371" y="962997"/>
                  </a:cubicBezTo>
                  <a:close/>
                  <a:moveTo>
                    <a:pt x="531653" y="896175"/>
                  </a:moveTo>
                  <a:cubicBezTo>
                    <a:pt x="528965" y="892932"/>
                    <a:pt x="527492" y="888681"/>
                    <a:pt x="527908" y="884231"/>
                  </a:cubicBezTo>
                  <a:cubicBezTo>
                    <a:pt x="528739" y="875334"/>
                    <a:pt x="536708" y="870095"/>
                    <a:pt x="545745" y="869443"/>
                  </a:cubicBezTo>
                  <a:cubicBezTo>
                    <a:pt x="554643" y="870274"/>
                    <a:pt x="561365" y="878383"/>
                    <a:pt x="560534" y="887281"/>
                  </a:cubicBezTo>
                  <a:cubicBezTo>
                    <a:pt x="559703" y="896179"/>
                    <a:pt x="551593" y="902900"/>
                    <a:pt x="542696" y="902068"/>
                  </a:cubicBezTo>
                  <a:cubicBezTo>
                    <a:pt x="538247" y="901653"/>
                    <a:pt x="534342" y="899418"/>
                    <a:pt x="531653" y="896175"/>
                  </a:cubicBezTo>
                  <a:close/>
                  <a:moveTo>
                    <a:pt x="471180" y="866961"/>
                  </a:moveTo>
                  <a:cubicBezTo>
                    <a:pt x="471873" y="859546"/>
                    <a:pt x="478221" y="855651"/>
                    <a:pt x="484153" y="856206"/>
                  </a:cubicBezTo>
                  <a:cubicBezTo>
                    <a:pt x="490085" y="856760"/>
                    <a:pt x="494118" y="861626"/>
                    <a:pt x="494908" y="869178"/>
                  </a:cubicBezTo>
                  <a:cubicBezTo>
                    <a:pt x="494216" y="876595"/>
                    <a:pt x="487868" y="880488"/>
                    <a:pt x="481936" y="879934"/>
                  </a:cubicBezTo>
                  <a:cubicBezTo>
                    <a:pt x="474520" y="879241"/>
                    <a:pt x="470626" y="872893"/>
                    <a:pt x="471180" y="866961"/>
                  </a:cubicBezTo>
                  <a:close/>
                  <a:moveTo>
                    <a:pt x="177773" y="408372"/>
                  </a:moveTo>
                  <a:cubicBezTo>
                    <a:pt x="175097" y="405144"/>
                    <a:pt x="173653" y="400896"/>
                    <a:pt x="174073" y="396391"/>
                  </a:cubicBezTo>
                  <a:cubicBezTo>
                    <a:pt x="174915" y="387381"/>
                    <a:pt x="182902" y="380760"/>
                    <a:pt x="191910" y="381602"/>
                  </a:cubicBezTo>
                  <a:cubicBezTo>
                    <a:pt x="200920" y="382444"/>
                    <a:pt x="207542" y="390431"/>
                    <a:pt x="206699" y="399441"/>
                  </a:cubicBezTo>
                  <a:cubicBezTo>
                    <a:pt x="205857" y="408449"/>
                    <a:pt x="197872" y="415071"/>
                    <a:pt x="188861" y="414228"/>
                  </a:cubicBezTo>
                  <a:cubicBezTo>
                    <a:pt x="184357" y="413808"/>
                    <a:pt x="180450" y="411600"/>
                    <a:pt x="177773" y="408372"/>
                  </a:cubicBezTo>
                  <a:close/>
                  <a:moveTo>
                    <a:pt x="355152" y="881924"/>
                  </a:moveTo>
                  <a:cubicBezTo>
                    <a:pt x="348952" y="874239"/>
                    <a:pt x="345775" y="864218"/>
                    <a:pt x="346745" y="853837"/>
                  </a:cubicBezTo>
                  <a:cubicBezTo>
                    <a:pt x="348824" y="831593"/>
                    <a:pt x="368144" y="816941"/>
                    <a:pt x="388907" y="818882"/>
                  </a:cubicBezTo>
                  <a:cubicBezTo>
                    <a:pt x="411151" y="820961"/>
                    <a:pt x="425802" y="840281"/>
                    <a:pt x="423862" y="861044"/>
                  </a:cubicBezTo>
                  <a:cubicBezTo>
                    <a:pt x="421922" y="881806"/>
                    <a:pt x="403945" y="898078"/>
                    <a:pt x="381700" y="895999"/>
                  </a:cubicBezTo>
                  <a:cubicBezTo>
                    <a:pt x="370577" y="894959"/>
                    <a:pt x="361353" y="889610"/>
                    <a:pt x="355152" y="881924"/>
                  </a:cubicBezTo>
                  <a:close/>
                  <a:moveTo>
                    <a:pt x="19536" y="241140"/>
                  </a:moveTo>
                  <a:cubicBezTo>
                    <a:pt x="15891" y="236125"/>
                    <a:pt x="14626" y="229650"/>
                    <a:pt x="16733" y="223115"/>
                  </a:cubicBezTo>
                  <a:cubicBezTo>
                    <a:pt x="17148" y="218664"/>
                    <a:pt x="19047" y="214355"/>
                    <a:pt x="20808" y="211528"/>
                  </a:cubicBezTo>
                  <a:cubicBezTo>
                    <a:pt x="19601" y="208423"/>
                    <a:pt x="18396" y="205319"/>
                    <a:pt x="18673" y="202352"/>
                  </a:cubicBezTo>
                  <a:cubicBezTo>
                    <a:pt x="19504" y="193454"/>
                    <a:pt x="27612" y="186731"/>
                    <a:pt x="36510" y="187563"/>
                  </a:cubicBezTo>
                  <a:cubicBezTo>
                    <a:pt x="45408" y="188395"/>
                    <a:pt x="50786" y="194881"/>
                    <a:pt x="51438" y="203918"/>
                  </a:cubicBezTo>
                  <a:cubicBezTo>
                    <a:pt x="60059" y="207715"/>
                    <a:pt x="65159" y="217168"/>
                    <a:pt x="64189" y="227549"/>
                  </a:cubicBezTo>
                  <a:cubicBezTo>
                    <a:pt x="62803" y="242379"/>
                    <a:pt x="49969" y="251651"/>
                    <a:pt x="36621" y="250404"/>
                  </a:cubicBezTo>
                  <a:cubicBezTo>
                    <a:pt x="29206" y="249710"/>
                    <a:pt x="23181" y="246156"/>
                    <a:pt x="19536" y="241140"/>
                  </a:cubicBezTo>
                  <a:close/>
                  <a:moveTo>
                    <a:pt x="308178" y="906333"/>
                  </a:moveTo>
                  <a:cubicBezTo>
                    <a:pt x="304481" y="901874"/>
                    <a:pt x="302406" y="896071"/>
                    <a:pt x="302960" y="890138"/>
                  </a:cubicBezTo>
                  <a:cubicBezTo>
                    <a:pt x="304069" y="878274"/>
                    <a:pt x="315420" y="868863"/>
                    <a:pt x="327283" y="869971"/>
                  </a:cubicBezTo>
                  <a:cubicBezTo>
                    <a:pt x="339148" y="871080"/>
                    <a:pt x="348559" y="882432"/>
                    <a:pt x="347450" y="894296"/>
                  </a:cubicBezTo>
                  <a:cubicBezTo>
                    <a:pt x="346342" y="906161"/>
                    <a:pt x="334990" y="915571"/>
                    <a:pt x="323126" y="914461"/>
                  </a:cubicBezTo>
                  <a:cubicBezTo>
                    <a:pt x="317194" y="913907"/>
                    <a:pt x="311875" y="910792"/>
                    <a:pt x="308178" y="906333"/>
                  </a:cubicBezTo>
                  <a:close/>
                  <a:moveTo>
                    <a:pt x="219602" y="737612"/>
                  </a:moveTo>
                  <a:cubicBezTo>
                    <a:pt x="211535" y="727883"/>
                    <a:pt x="207117" y="715128"/>
                    <a:pt x="208364" y="701781"/>
                  </a:cubicBezTo>
                  <a:cubicBezTo>
                    <a:pt x="210166" y="682501"/>
                    <a:pt x="223416" y="668779"/>
                    <a:pt x="239078" y="661267"/>
                  </a:cubicBezTo>
                  <a:lnTo>
                    <a:pt x="235643" y="638815"/>
                  </a:lnTo>
                  <a:lnTo>
                    <a:pt x="228064" y="635637"/>
                  </a:lnTo>
                  <a:lnTo>
                    <a:pt x="226212" y="631221"/>
                  </a:lnTo>
                  <a:lnTo>
                    <a:pt x="220810" y="632632"/>
                  </a:lnTo>
                  <a:cubicBezTo>
                    <a:pt x="205980" y="631247"/>
                    <a:pt x="196708" y="618413"/>
                    <a:pt x="197955" y="605066"/>
                  </a:cubicBezTo>
                  <a:cubicBezTo>
                    <a:pt x="199064" y="593202"/>
                    <a:pt x="207448" y="583513"/>
                    <a:pt x="219451" y="583140"/>
                  </a:cubicBezTo>
                  <a:cubicBezTo>
                    <a:pt x="218246" y="580035"/>
                    <a:pt x="218662" y="575585"/>
                    <a:pt x="218939" y="572619"/>
                  </a:cubicBezTo>
                  <a:cubicBezTo>
                    <a:pt x="219978" y="561496"/>
                    <a:pt x="225768" y="551565"/>
                    <a:pt x="234079" y="544675"/>
                  </a:cubicBezTo>
                  <a:lnTo>
                    <a:pt x="240681" y="542559"/>
                  </a:lnTo>
                  <a:lnTo>
                    <a:pt x="230112" y="538261"/>
                  </a:lnTo>
                  <a:lnTo>
                    <a:pt x="228812" y="535064"/>
                  </a:lnTo>
                  <a:lnTo>
                    <a:pt x="222265" y="537026"/>
                  </a:lnTo>
                  <a:cubicBezTo>
                    <a:pt x="211883" y="536056"/>
                    <a:pt x="203401" y="530777"/>
                    <a:pt x="198162" y="522806"/>
                  </a:cubicBezTo>
                  <a:cubicBezTo>
                    <a:pt x="198162" y="522806"/>
                    <a:pt x="198162" y="522806"/>
                    <a:pt x="196679" y="522667"/>
                  </a:cubicBezTo>
                  <a:cubicBezTo>
                    <a:pt x="189264" y="521975"/>
                    <a:pt x="183470" y="519938"/>
                    <a:pt x="177954" y="514933"/>
                  </a:cubicBezTo>
                  <a:cubicBezTo>
                    <a:pt x="172535" y="524900"/>
                    <a:pt x="161461" y="531344"/>
                    <a:pt x="149597" y="530236"/>
                  </a:cubicBezTo>
                  <a:cubicBezTo>
                    <a:pt x="142181" y="529542"/>
                    <a:pt x="135415" y="525919"/>
                    <a:pt x="130692" y="520428"/>
                  </a:cubicBezTo>
                  <a:cubicBezTo>
                    <a:pt x="125969" y="514938"/>
                    <a:pt x="123290" y="507581"/>
                    <a:pt x="124053" y="499425"/>
                  </a:cubicBezTo>
                  <a:cubicBezTo>
                    <a:pt x="125439" y="484596"/>
                    <a:pt x="140033" y="472495"/>
                    <a:pt x="154724" y="475364"/>
                  </a:cubicBezTo>
                  <a:cubicBezTo>
                    <a:pt x="159174" y="475780"/>
                    <a:pt x="163484" y="477678"/>
                    <a:pt x="167795" y="479578"/>
                  </a:cubicBezTo>
                  <a:cubicBezTo>
                    <a:pt x="170248" y="469335"/>
                    <a:pt x="178356" y="462613"/>
                    <a:pt x="189152" y="459133"/>
                  </a:cubicBezTo>
                  <a:cubicBezTo>
                    <a:pt x="186463" y="455890"/>
                    <a:pt x="185258" y="452785"/>
                    <a:pt x="185674" y="448337"/>
                  </a:cubicBezTo>
                  <a:cubicBezTo>
                    <a:pt x="186505" y="439439"/>
                    <a:pt x="194613" y="432716"/>
                    <a:pt x="203511" y="433547"/>
                  </a:cubicBezTo>
                  <a:cubicBezTo>
                    <a:pt x="212409" y="434379"/>
                    <a:pt x="219132" y="442488"/>
                    <a:pt x="218301" y="451386"/>
                  </a:cubicBezTo>
                  <a:cubicBezTo>
                    <a:pt x="218023" y="454353"/>
                    <a:pt x="216124" y="458662"/>
                    <a:pt x="212881" y="461351"/>
                  </a:cubicBezTo>
                  <a:cubicBezTo>
                    <a:pt x="217192" y="463250"/>
                    <a:pt x="220020" y="465010"/>
                    <a:pt x="222708" y="468253"/>
                  </a:cubicBezTo>
                  <a:cubicBezTo>
                    <a:pt x="225674" y="468530"/>
                    <a:pt x="227156" y="468668"/>
                    <a:pt x="228640" y="468807"/>
                  </a:cubicBezTo>
                  <a:cubicBezTo>
                    <a:pt x="238280" y="469708"/>
                    <a:pt x="246460" y="474212"/>
                    <a:pt x="252006" y="480901"/>
                  </a:cubicBezTo>
                  <a:lnTo>
                    <a:pt x="258355" y="502082"/>
                  </a:lnTo>
                  <a:lnTo>
                    <a:pt x="263998" y="504376"/>
                  </a:lnTo>
                  <a:cubicBezTo>
                    <a:pt x="268280" y="508658"/>
                    <a:pt x="270887" y="514616"/>
                    <a:pt x="270887" y="521319"/>
                  </a:cubicBezTo>
                  <a:lnTo>
                    <a:pt x="265161" y="535400"/>
                  </a:lnTo>
                  <a:lnTo>
                    <a:pt x="292339" y="549558"/>
                  </a:lnTo>
                  <a:cubicBezTo>
                    <a:pt x="299247" y="557684"/>
                    <a:pt x="303097" y="568516"/>
                    <a:pt x="301988" y="580380"/>
                  </a:cubicBezTo>
                  <a:cubicBezTo>
                    <a:pt x="301572" y="584830"/>
                    <a:pt x="299673" y="589140"/>
                    <a:pt x="297775" y="593451"/>
                  </a:cubicBezTo>
                  <a:cubicBezTo>
                    <a:pt x="319603" y="599977"/>
                    <a:pt x="334116" y="620782"/>
                    <a:pt x="331898" y="644510"/>
                  </a:cubicBezTo>
                  <a:cubicBezTo>
                    <a:pt x="331760" y="645993"/>
                    <a:pt x="331483" y="648959"/>
                    <a:pt x="331344" y="650443"/>
                  </a:cubicBezTo>
                  <a:cubicBezTo>
                    <a:pt x="335931" y="649374"/>
                    <a:pt x="338897" y="649651"/>
                    <a:pt x="343347" y="650067"/>
                  </a:cubicBezTo>
                  <a:cubicBezTo>
                    <a:pt x="347795" y="650483"/>
                    <a:pt x="352245" y="650899"/>
                    <a:pt x="356555" y="652799"/>
                  </a:cubicBezTo>
                  <a:cubicBezTo>
                    <a:pt x="366146" y="646214"/>
                    <a:pt x="378426" y="642874"/>
                    <a:pt x="390290" y="643983"/>
                  </a:cubicBezTo>
                  <a:lnTo>
                    <a:pt x="395566" y="646229"/>
                  </a:lnTo>
                  <a:lnTo>
                    <a:pt x="404941" y="641968"/>
                  </a:lnTo>
                  <a:cubicBezTo>
                    <a:pt x="415366" y="641968"/>
                    <a:pt x="422814" y="649415"/>
                    <a:pt x="422814" y="659842"/>
                  </a:cubicBezTo>
                  <a:lnTo>
                    <a:pt x="422678" y="660189"/>
                  </a:lnTo>
                  <a:lnTo>
                    <a:pt x="437386" y="684288"/>
                  </a:lnTo>
                  <a:cubicBezTo>
                    <a:pt x="440629" y="681599"/>
                    <a:pt x="445218" y="680531"/>
                    <a:pt x="451150" y="681085"/>
                  </a:cubicBezTo>
                  <a:cubicBezTo>
                    <a:pt x="464496" y="682332"/>
                    <a:pt x="473909" y="693685"/>
                    <a:pt x="472661" y="707031"/>
                  </a:cubicBezTo>
                  <a:cubicBezTo>
                    <a:pt x="471413" y="720379"/>
                    <a:pt x="460062" y="729789"/>
                    <a:pt x="446715" y="728542"/>
                  </a:cubicBezTo>
                  <a:cubicBezTo>
                    <a:pt x="440783" y="727988"/>
                    <a:pt x="436472" y="726090"/>
                    <a:pt x="433644" y="724328"/>
                  </a:cubicBezTo>
                  <a:cubicBezTo>
                    <a:pt x="426188" y="740088"/>
                    <a:pt x="411733" y="750705"/>
                    <a:pt x="393521" y="753491"/>
                  </a:cubicBezTo>
                  <a:cubicBezTo>
                    <a:pt x="387963" y="764939"/>
                    <a:pt x="376750" y="772867"/>
                    <a:pt x="364609" y="774725"/>
                  </a:cubicBezTo>
                  <a:cubicBezTo>
                    <a:pt x="367298" y="777968"/>
                    <a:pt x="368365" y="782556"/>
                    <a:pt x="367949" y="787004"/>
                  </a:cubicBezTo>
                  <a:cubicBezTo>
                    <a:pt x="366978" y="797386"/>
                    <a:pt x="357388" y="803969"/>
                    <a:pt x="348489" y="803137"/>
                  </a:cubicBezTo>
                  <a:lnTo>
                    <a:pt x="346325" y="801945"/>
                  </a:lnTo>
                  <a:lnTo>
                    <a:pt x="330466" y="808789"/>
                  </a:lnTo>
                  <a:cubicBezTo>
                    <a:pt x="317062" y="808789"/>
                    <a:pt x="306635" y="796873"/>
                    <a:pt x="305146" y="783467"/>
                  </a:cubicBezTo>
                  <a:lnTo>
                    <a:pt x="311720" y="768235"/>
                  </a:lnTo>
                  <a:lnTo>
                    <a:pt x="304302" y="765722"/>
                  </a:lnTo>
                  <a:cubicBezTo>
                    <a:pt x="296712" y="760899"/>
                    <a:pt x="290222" y="754309"/>
                    <a:pt x="284982" y="746339"/>
                  </a:cubicBezTo>
                  <a:cubicBezTo>
                    <a:pt x="275391" y="752924"/>
                    <a:pt x="264595" y="756402"/>
                    <a:pt x="252731" y="755294"/>
                  </a:cubicBezTo>
                  <a:cubicBezTo>
                    <a:pt x="239384" y="754046"/>
                    <a:pt x="227669" y="747342"/>
                    <a:pt x="219602" y="737612"/>
                  </a:cubicBezTo>
                  <a:close/>
                  <a:moveTo>
                    <a:pt x="172050" y="744201"/>
                  </a:moveTo>
                  <a:cubicBezTo>
                    <a:pt x="169192" y="740755"/>
                    <a:pt x="167755" y="736133"/>
                    <a:pt x="168240" y="730942"/>
                  </a:cubicBezTo>
                  <a:cubicBezTo>
                    <a:pt x="169210" y="720562"/>
                    <a:pt x="177317" y="713839"/>
                    <a:pt x="187699" y="714808"/>
                  </a:cubicBezTo>
                  <a:cubicBezTo>
                    <a:pt x="198079" y="715778"/>
                    <a:pt x="204802" y="723887"/>
                    <a:pt x="203832" y="734268"/>
                  </a:cubicBezTo>
                  <a:cubicBezTo>
                    <a:pt x="202861" y="744649"/>
                    <a:pt x="194753" y="751371"/>
                    <a:pt x="184373" y="750401"/>
                  </a:cubicBezTo>
                  <a:cubicBezTo>
                    <a:pt x="179182" y="749916"/>
                    <a:pt x="174906" y="747647"/>
                    <a:pt x="172050" y="744201"/>
                  </a:cubicBezTo>
                  <a:close/>
                  <a:moveTo>
                    <a:pt x="66829" y="588345"/>
                  </a:moveTo>
                  <a:cubicBezTo>
                    <a:pt x="66829" y="582387"/>
                    <a:pt x="71297" y="577920"/>
                    <a:pt x="77255" y="577920"/>
                  </a:cubicBezTo>
                  <a:cubicBezTo>
                    <a:pt x="83213" y="577920"/>
                    <a:pt x="87682" y="582387"/>
                    <a:pt x="87682" y="588345"/>
                  </a:cubicBezTo>
                  <a:cubicBezTo>
                    <a:pt x="87682" y="594303"/>
                    <a:pt x="83213" y="598772"/>
                    <a:pt x="77255" y="598772"/>
                  </a:cubicBezTo>
                  <a:cubicBezTo>
                    <a:pt x="71297" y="598772"/>
                    <a:pt x="66829" y="594303"/>
                    <a:pt x="66829" y="588345"/>
                  </a:cubicBezTo>
                  <a:close/>
                  <a:moveTo>
                    <a:pt x="112393" y="678226"/>
                  </a:moveTo>
                  <a:cubicBezTo>
                    <a:pt x="107872" y="672568"/>
                    <a:pt x="105565" y="665247"/>
                    <a:pt x="106257" y="657831"/>
                  </a:cubicBezTo>
                  <a:lnTo>
                    <a:pt x="107498" y="655440"/>
                  </a:lnTo>
                  <a:lnTo>
                    <a:pt x="99597" y="636010"/>
                  </a:lnTo>
                  <a:cubicBezTo>
                    <a:pt x="99597" y="609200"/>
                    <a:pt x="120450" y="588347"/>
                    <a:pt x="147261" y="588347"/>
                  </a:cubicBezTo>
                  <a:cubicBezTo>
                    <a:pt x="174072" y="588346"/>
                    <a:pt x="194924" y="609199"/>
                    <a:pt x="194924" y="636010"/>
                  </a:cubicBezTo>
                  <a:cubicBezTo>
                    <a:pt x="194925" y="656118"/>
                    <a:pt x="183195" y="672875"/>
                    <a:pt x="166019" y="679996"/>
                  </a:cubicBezTo>
                  <a:lnTo>
                    <a:pt x="147935" y="683542"/>
                  </a:lnTo>
                  <a:lnTo>
                    <a:pt x="131801" y="688641"/>
                  </a:lnTo>
                  <a:cubicBezTo>
                    <a:pt x="123645" y="687879"/>
                    <a:pt x="116912" y="683884"/>
                    <a:pt x="112393" y="678226"/>
                  </a:cubicBezTo>
                  <a:close/>
                  <a:moveTo>
                    <a:pt x="177374" y="885319"/>
                  </a:moveTo>
                  <a:cubicBezTo>
                    <a:pt x="172652" y="879830"/>
                    <a:pt x="169974" y="872474"/>
                    <a:pt x="170736" y="864318"/>
                  </a:cubicBezTo>
                  <a:cubicBezTo>
                    <a:pt x="171567" y="855419"/>
                    <a:pt x="175088" y="849765"/>
                    <a:pt x="181574" y="844386"/>
                  </a:cubicBezTo>
                  <a:cubicBezTo>
                    <a:pt x="181574" y="844386"/>
                    <a:pt x="181713" y="842903"/>
                    <a:pt x="181713" y="842903"/>
                  </a:cubicBezTo>
                  <a:cubicBezTo>
                    <a:pt x="183237" y="826590"/>
                    <a:pt x="197970" y="813008"/>
                    <a:pt x="215766" y="814671"/>
                  </a:cubicBezTo>
                  <a:cubicBezTo>
                    <a:pt x="220215" y="815086"/>
                    <a:pt x="223182" y="815363"/>
                    <a:pt x="226009" y="817123"/>
                  </a:cubicBezTo>
                  <a:cubicBezTo>
                    <a:pt x="228365" y="791913"/>
                    <a:pt x="251068" y="773091"/>
                    <a:pt x="274657" y="776790"/>
                  </a:cubicBezTo>
                  <a:cubicBezTo>
                    <a:pt x="298386" y="779008"/>
                    <a:pt x="317346" y="800228"/>
                    <a:pt x="314990" y="825438"/>
                  </a:cubicBezTo>
                  <a:cubicBezTo>
                    <a:pt x="312773" y="849167"/>
                    <a:pt x="291553" y="868127"/>
                    <a:pt x="266342" y="865771"/>
                  </a:cubicBezTo>
                  <a:cubicBezTo>
                    <a:pt x="257444" y="864940"/>
                    <a:pt x="250305" y="861281"/>
                    <a:pt x="243307" y="856140"/>
                  </a:cubicBezTo>
                  <a:cubicBezTo>
                    <a:pt x="239648" y="863277"/>
                    <a:pt x="234505" y="870276"/>
                    <a:pt x="226675" y="874032"/>
                  </a:cubicBezTo>
                  <a:cubicBezTo>
                    <a:pt x="222462" y="887103"/>
                    <a:pt x="209627" y="896374"/>
                    <a:pt x="196280" y="895127"/>
                  </a:cubicBezTo>
                  <a:cubicBezTo>
                    <a:pt x="188864" y="894434"/>
                    <a:pt x="182097" y="890810"/>
                    <a:pt x="177374" y="885319"/>
                  </a:cubicBezTo>
                  <a:close/>
                  <a:moveTo>
                    <a:pt x="62662" y="666101"/>
                  </a:moveTo>
                  <a:cubicBezTo>
                    <a:pt x="59823" y="662469"/>
                    <a:pt x="58385" y="657847"/>
                    <a:pt x="58800" y="653398"/>
                  </a:cubicBezTo>
                  <a:cubicBezTo>
                    <a:pt x="59770" y="643018"/>
                    <a:pt x="69362" y="636433"/>
                    <a:pt x="78259" y="637264"/>
                  </a:cubicBezTo>
                  <a:cubicBezTo>
                    <a:pt x="88640" y="638235"/>
                    <a:pt x="95362" y="646343"/>
                    <a:pt x="94392" y="656724"/>
                  </a:cubicBezTo>
                  <a:cubicBezTo>
                    <a:pt x="93422" y="667105"/>
                    <a:pt x="83831" y="673689"/>
                    <a:pt x="74934" y="672857"/>
                  </a:cubicBezTo>
                  <a:cubicBezTo>
                    <a:pt x="69743" y="672373"/>
                    <a:pt x="65501" y="669732"/>
                    <a:pt x="62662" y="666101"/>
                  </a:cubicBezTo>
                  <a:close/>
                  <a:moveTo>
                    <a:pt x="20197" y="748335"/>
                  </a:moveTo>
                  <a:cubicBezTo>
                    <a:pt x="15996" y="743268"/>
                    <a:pt x="13619" y="736689"/>
                    <a:pt x="14243" y="730016"/>
                  </a:cubicBezTo>
                  <a:cubicBezTo>
                    <a:pt x="15490" y="716667"/>
                    <a:pt x="28463" y="705912"/>
                    <a:pt x="41809" y="707160"/>
                  </a:cubicBezTo>
                  <a:cubicBezTo>
                    <a:pt x="55157" y="708407"/>
                    <a:pt x="65912" y="721380"/>
                    <a:pt x="64665" y="734728"/>
                  </a:cubicBezTo>
                  <a:cubicBezTo>
                    <a:pt x="63417" y="748073"/>
                    <a:pt x="50583" y="757347"/>
                    <a:pt x="37097" y="757581"/>
                  </a:cubicBezTo>
                  <a:cubicBezTo>
                    <a:pt x="30424" y="756958"/>
                    <a:pt x="24398" y="753402"/>
                    <a:pt x="20197" y="748335"/>
                  </a:cubicBezTo>
                  <a:close/>
                  <a:moveTo>
                    <a:pt x="9944" y="879966"/>
                  </a:moveTo>
                  <a:cubicBezTo>
                    <a:pt x="2889" y="871456"/>
                    <a:pt x="-920" y="860255"/>
                    <a:pt x="190" y="848379"/>
                  </a:cubicBezTo>
                  <a:cubicBezTo>
                    <a:pt x="2409" y="824626"/>
                    <a:pt x="23464" y="807169"/>
                    <a:pt x="47215" y="809389"/>
                  </a:cubicBezTo>
                  <a:cubicBezTo>
                    <a:pt x="70969" y="811609"/>
                    <a:pt x="88425" y="832664"/>
                    <a:pt x="86205" y="856417"/>
                  </a:cubicBezTo>
                  <a:cubicBezTo>
                    <a:pt x="83985" y="880169"/>
                    <a:pt x="62931" y="897625"/>
                    <a:pt x="39177" y="895405"/>
                  </a:cubicBezTo>
                  <a:cubicBezTo>
                    <a:pt x="27302" y="894295"/>
                    <a:pt x="17000" y="888477"/>
                    <a:pt x="9944" y="87996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aphicFrame>
        <p:nvGraphicFramePr>
          <p:cNvPr id="127" name="Chart 14">
            <a:extLst>
              <a:ext uri="{FF2B5EF4-FFF2-40B4-BE49-F238E27FC236}">
                <a16:creationId xmlns:a16="http://schemas.microsoft.com/office/drawing/2014/main" id="{8F24E8C4-8EB7-45F0-B44C-F78A6E7A3B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315707"/>
              </p:ext>
            </p:extLst>
          </p:nvPr>
        </p:nvGraphicFramePr>
        <p:xfrm>
          <a:off x="899128" y="3792302"/>
          <a:ext cx="4304325" cy="259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8" name="TextBox 127">
            <a:extLst>
              <a:ext uri="{FF2B5EF4-FFF2-40B4-BE49-F238E27FC236}">
                <a16:creationId xmlns:a16="http://schemas.microsoft.com/office/drawing/2014/main" id="{BB1F4E6C-56D5-4B35-BE65-B5287DC44666}"/>
              </a:ext>
            </a:extLst>
          </p:cNvPr>
          <p:cNvSpPr txBox="1"/>
          <p:nvPr/>
        </p:nvSpPr>
        <p:spPr>
          <a:xfrm>
            <a:off x="918176" y="2413779"/>
            <a:ext cx="4603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hope and I believe that this Template will your Time. Easy to change colors, photos and Text. Example Text : 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4484DE-7455-41B1-AE23-506122B0B793}"/>
              </a:ext>
            </a:extLst>
          </p:cNvPr>
          <p:cNvSpPr txBox="1"/>
          <p:nvPr/>
        </p:nvSpPr>
        <p:spPr>
          <a:xfrm>
            <a:off x="918176" y="1476534"/>
            <a:ext cx="4285277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AC63AFE-E0B5-42B1-85A7-CF69C1315544}"/>
              </a:ext>
            </a:extLst>
          </p:cNvPr>
          <p:cNvGrpSpPr/>
          <p:nvPr/>
        </p:nvGrpSpPr>
        <p:grpSpPr>
          <a:xfrm>
            <a:off x="371389" y="1547396"/>
            <a:ext cx="4753061" cy="4998991"/>
            <a:chOff x="4265880" y="0"/>
            <a:chExt cx="6520457" cy="6857834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16A15DF-DF77-422C-9CD2-9B8BF2B68FD6}"/>
                </a:ext>
              </a:extLst>
            </p:cNvPr>
            <p:cNvGrpSpPr/>
            <p:nvPr/>
          </p:nvGrpSpPr>
          <p:grpSpPr>
            <a:xfrm>
              <a:off x="4265880" y="0"/>
              <a:ext cx="6520457" cy="6857834"/>
              <a:chOff x="4265880" y="0"/>
              <a:chExt cx="6520457" cy="6857834"/>
            </a:xfrm>
          </p:grpSpPr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E18A1D33-FE05-4591-85A3-4A4F3034CF78}"/>
                  </a:ext>
                </a:extLst>
              </p:cNvPr>
              <p:cNvSpPr/>
              <p:nvPr/>
            </p:nvSpPr>
            <p:spPr>
              <a:xfrm>
                <a:off x="4433673" y="0"/>
                <a:ext cx="6139507" cy="4693332"/>
              </a:xfrm>
              <a:custGeom>
                <a:avLst/>
                <a:gdLst>
                  <a:gd name="connsiteX0" fmla="*/ 6139477 w 6139507"/>
                  <a:gd name="connsiteY0" fmla="*/ 3471591 h 4693332"/>
                  <a:gd name="connsiteX1" fmla="*/ 5816615 w 6139507"/>
                  <a:gd name="connsiteY1" fmla="*/ 2625967 h 4693332"/>
                  <a:gd name="connsiteX2" fmla="*/ 5423727 w 6139507"/>
                  <a:gd name="connsiteY2" fmla="*/ 2290086 h 4693332"/>
                  <a:gd name="connsiteX3" fmla="*/ 4823009 w 6139507"/>
                  <a:gd name="connsiteY3" fmla="*/ 1818920 h 4693332"/>
                  <a:gd name="connsiteX4" fmla="*/ 4761877 w 6139507"/>
                  <a:gd name="connsiteY4" fmla="*/ 1750500 h 4693332"/>
                  <a:gd name="connsiteX5" fmla="*/ 4470144 w 6139507"/>
                  <a:gd name="connsiteY5" fmla="*/ 1298408 h 4693332"/>
                  <a:gd name="connsiteX6" fmla="*/ 4163945 w 6139507"/>
                  <a:gd name="connsiteY6" fmla="*/ 840208 h 4693332"/>
                  <a:gd name="connsiteX7" fmla="*/ 3389848 w 6139507"/>
                  <a:gd name="connsiteY7" fmla="*/ 162605 h 4693332"/>
                  <a:gd name="connsiteX8" fmla="*/ 2103758 w 6139507"/>
                  <a:gd name="connsiteY8" fmla="*/ 147550 h 4693332"/>
                  <a:gd name="connsiteX9" fmla="*/ 1362130 w 6139507"/>
                  <a:gd name="connsiteY9" fmla="*/ 1320482 h 4693332"/>
                  <a:gd name="connsiteX10" fmla="*/ 1219398 w 6139507"/>
                  <a:gd name="connsiteY10" fmla="*/ 1854442 h 4693332"/>
                  <a:gd name="connsiteX11" fmla="*/ 862996 w 6139507"/>
                  <a:gd name="connsiteY11" fmla="*/ 2288800 h 4693332"/>
                  <a:gd name="connsiteX12" fmla="*/ 407153 w 6139507"/>
                  <a:gd name="connsiteY12" fmla="*/ 2728837 h 4693332"/>
                  <a:gd name="connsiteX13" fmla="*/ 37571 w 6139507"/>
                  <a:gd name="connsiteY13" fmla="*/ 3328591 h 4693332"/>
                  <a:gd name="connsiteX14" fmla="*/ 114456 w 6139507"/>
                  <a:gd name="connsiteY14" fmla="*/ 4033464 h 4693332"/>
                  <a:gd name="connsiteX15" fmla="*/ 352986 w 6139507"/>
                  <a:gd name="connsiteY15" fmla="*/ 4359809 h 4693332"/>
                  <a:gd name="connsiteX16" fmla="*/ 651577 w 6139507"/>
                  <a:gd name="connsiteY16" fmla="*/ 4614037 h 4693332"/>
                  <a:gd name="connsiteX17" fmla="*/ 3052145 w 6139507"/>
                  <a:gd name="connsiteY17" fmla="*/ 3410029 h 4693332"/>
                  <a:gd name="connsiteX18" fmla="*/ 5634718 w 6139507"/>
                  <a:gd name="connsiteY18" fmla="*/ 4693333 h 4693332"/>
                  <a:gd name="connsiteX19" fmla="*/ 6139477 w 6139507"/>
                  <a:gd name="connsiteY19" fmla="*/ 3471591 h 469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139507" h="4693332">
                    <a:moveTo>
                      <a:pt x="6139477" y="3471591"/>
                    </a:moveTo>
                    <a:cubicBezTo>
                      <a:pt x="6137335" y="3164373"/>
                      <a:pt x="6040733" y="2864657"/>
                      <a:pt x="5816615" y="2625967"/>
                    </a:cubicBezTo>
                    <a:cubicBezTo>
                      <a:pt x="5698369" y="2500005"/>
                      <a:pt x="5563995" y="2390491"/>
                      <a:pt x="5423727" y="2290086"/>
                    </a:cubicBezTo>
                    <a:cubicBezTo>
                      <a:pt x="5216969" y="2142049"/>
                      <a:pt x="4999281" y="2004407"/>
                      <a:pt x="4823009" y="1818920"/>
                    </a:cubicBezTo>
                    <a:cubicBezTo>
                      <a:pt x="4801953" y="1796738"/>
                      <a:pt x="4781593" y="1773914"/>
                      <a:pt x="4761877" y="1750500"/>
                    </a:cubicBezTo>
                    <a:cubicBezTo>
                      <a:pt x="4646255" y="1612483"/>
                      <a:pt x="4559191" y="1454053"/>
                      <a:pt x="4470144" y="1298408"/>
                    </a:cubicBezTo>
                    <a:cubicBezTo>
                      <a:pt x="4378257" y="1137781"/>
                      <a:pt x="4276084" y="987066"/>
                      <a:pt x="4163945" y="840208"/>
                    </a:cubicBezTo>
                    <a:cubicBezTo>
                      <a:pt x="3953972" y="565245"/>
                      <a:pt x="3699637" y="316642"/>
                      <a:pt x="3389848" y="162605"/>
                    </a:cubicBezTo>
                    <a:cubicBezTo>
                      <a:pt x="2994923" y="-33812"/>
                      <a:pt x="2497718" y="-68102"/>
                      <a:pt x="2103758" y="147550"/>
                    </a:cubicBezTo>
                    <a:cubicBezTo>
                      <a:pt x="1676687" y="381311"/>
                      <a:pt x="1464036" y="865390"/>
                      <a:pt x="1362130" y="1320482"/>
                    </a:cubicBezTo>
                    <a:cubicBezTo>
                      <a:pt x="1321786" y="1500666"/>
                      <a:pt x="1295640" y="1686314"/>
                      <a:pt x="1219398" y="1854442"/>
                    </a:cubicBezTo>
                    <a:cubicBezTo>
                      <a:pt x="1138066" y="2033661"/>
                      <a:pt x="1007496" y="2160695"/>
                      <a:pt x="862996" y="2288800"/>
                    </a:cubicBezTo>
                    <a:cubicBezTo>
                      <a:pt x="705744" y="2428264"/>
                      <a:pt x="548760" y="2573300"/>
                      <a:pt x="407153" y="2728837"/>
                    </a:cubicBezTo>
                    <a:cubicBezTo>
                      <a:pt x="248562" y="2902966"/>
                      <a:pt x="109259" y="3102169"/>
                      <a:pt x="37571" y="3328591"/>
                    </a:cubicBezTo>
                    <a:cubicBezTo>
                      <a:pt x="-36313" y="3561923"/>
                      <a:pt x="3710" y="3818241"/>
                      <a:pt x="114456" y="4033464"/>
                    </a:cubicBezTo>
                    <a:cubicBezTo>
                      <a:pt x="176446" y="4153854"/>
                      <a:pt x="259063" y="4262618"/>
                      <a:pt x="352986" y="4359809"/>
                    </a:cubicBezTo>
                    <a:cubicBezTo>
                      <a:pt x="399277" y="4407708"/>
                      <a:pt x="604535" y="4603857"/>
                      <a:pt x="651577" y="4614037"/>
                    </a:cubicBezTo>
                    <a:cubicBezTo>
                      <a:pt x="660364" y="4615966"/>
                      <a:pt x="3037786" y="3409761"/>
                      <a:pt x="3052145" y="3410029"/>
                    </a:cubicBezTo>
                    <a:cubicBezTo>
                      <a:pt x="3052145" y="3410029"/>
                      <a:pt x="5278262" y="4539724"/>
                      <a:pt x="5634718" y="4693333"/>
                    </a:cubicBezTo>
                    <a:cubicBezTo>
                      <a:pt x="5942096" y="4406314"/>
                      <a:pt x="6142371" y="3885910"/>
                      <a:pt x="6139477" y="3471591"/>
                    </a:cubicBezTo>
                    <a:close/>
                  </a:path>
                </a:pathLst>
              </a:custGeom>
              <a:solidFill>
                <a:srgbClr val="C5DEFD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C5398718-17E3-4CDD-8AA8-FE604325465F}"/>
                  </a:ext>
                </a:extLst>
              </p:cNvPr>
              <p:cNvSpPr/>
              <p:nvPr/>
            </p:nvSpPr>
            <p:spPr>
              <a:xfrm>
                <a:off x="4265880" y="3402046"/>
                <a:ext cx="6515100" cy="3268265"/>
              </a:xfrm>
              <a:custGeom>
                <a:avLst/>
                <a:gdLst>
                  <a:gd name="connsiteX0" fmla="*/ 3225403 w 6515100"/>
                  <a:gd name="connsiteY0" fmla="*/ 0 h 3268265"/>
                  <a:gd name="connsiteX1" fmla="*/ 0 w 6515100"/>
                  <a:gd name="connsiteY1" fmla="*/ 1612702 h 3268265"/>
                  <a:gd name="connsiteX2" fmla="*/ 3273624 w 6515100"/>
                  <a:gd name="connsiteY2" fmla="*/ 3268266 h 3268265"/>
                  <a:gd name="connsiteX3" fmla="*/ 6515100 w 6515100"/>
                  <a:gd name="connsiteY3" fmla="*/ 1634133 h 326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5100" h="3268265">
                    <a:moveTo>
                      <a:pt x="3225403" y="0"/>
                    </a:moveTo>
                    <a:lnTo>
                      <a:pt x="0" y="1612702"/>
                    </a:lnTo>
                    <a:lnTo>
                      <a:pt x="3273624" y="3268266"/>
                    </a:lnTo>
                    <a:lnTo>
                      <a:pt x="6515100" y="1634133"/>
                    </a:lnTo>
                    <a:close/>
                  </a:path>
                </a:pathLst>
              </a:custGeom>
              <a:solidFill>
                <a:srgbClr val="A5CCFC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A00472A8-CCC1-4F51-B1BD-C169E4E2648C}"/>
                  </a:ext>
                </a:extLst>
              </p:cNvPr>
              <p:cNvSpPr/>
              <p:nvPr/>
            </p:nvSpPr>
            <p:spPr>
              <a:xfrm>
                <a:off x="4265880" y="5014747"/>
                <a:ext cx="6520457" cy="1843087"/>
              </a:xfrm>
              <a:custGeom>
                <a:avLst/>
                <a:gdLst>
                  <a:gd name="connsiteX0" fmla="*/ 0 w 6520457"/>
                  <a:gd name="connsiteY0" fmla="*/ 0 h 1843087"/>
                  <a:gd name="connsiteX1" fmla="*/ 4018 w 6520457"/>
                  <a:gd name="connsiteY1" fmla="*/ 170111 h 1843087"/>
                  <a:gd name="connsiteX2" fmla="*/ 3273624 w 6520457"/>
                  <a:gd name="connsiteY2" fmla="*/ 1843088 h 1843087"/>
                  <a:gd name="connsiteX3" fmla="*/ 6520458 w 6520457"/>
                  <a:gd name="connsiteY3" fmla="*/ 219670 h 1843087"/>
                  <a:gd name="connsiteX4" fmla="*/ 6515100 w 6520457"/>
                  <a:gd name="connsiteY4" fmla="*/ 21431 h 1843087"/>
                  <a:gd name="connsiteX5" fmla="*/ 3273624 w 6520457"/>
                  <a:gd name="connsiteY5" fmla="*/ 1655564 h 184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0457" h="1843087">
                    <a:moveTo>
                      <a:pt x="0" y="0"/>
                    </a:moveTo>
                    <a:lnTo>
                      <a:pt x="4018" y="170111"/>
                    </a:lnTo>
                    <a:lnTo>
                      <a:pt x="3273624" y="1843088"/>
                    </a:lnTo>
                    <a:lnTo>
                      <a:pt x="6520458" y="219670"/>
                    </a:lnTo>
                    <a:lnTo>
                      <a:pt x="6515100" y="21431"/>
                    </a:lnTo>
                    <a:lnTo>
                      <a:pt x="3273624" y="1655564"/>
                    </a:lnTo>
                    <a:close/>
                  </a:path>
                </a:pathLst>
              </a:custGeom>
              <a:solidFill>
                <a:srgbClr val="C5DEFD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40D9FEEB-F9B9-4ADA-8CC4-B670048967F2}"/>
                </a:ext>
              </a:extLst>
            </p:cNvPr>
            <p:cNvGrpSpPr/>
            <p:nvPr/>
          </p:nvGrpSpPr>
          <p:grpSpPr>
            <a:xfrm>
              <a:off x="8127334" y="1851153"/>
              <a:ext cx="2339430" cy="1835714"/>
              <a:chOff x="8127334" y="1851153"/>
              <a:chExt cx="2339430" cy="1835714"/>
            </a:xfrm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267774D8-E9FF-4514-A201-8965618C1099}"/>
                  </a:ext>
                </a:extLst>
              </p:cNvPr>
              <p:cNvSpPr/>
              <p:nvPr/>
            </p:nvSpPr>
            <p:spPr>
              <a:xfrm>
                <a:off x="8127334" y="1851153"/>
                <a:ext cx="2339430" cy="1835714"/>
              </a:xfrm>
              <a:custGeom>
                <a:avLst/>
                <a:gdLst>
                  <a:gd name="connsiteX0" fmla="*/ 2334910 w 2339430"/>
                  <a:gd name="connsiteY0" fmla="*/ 1835714 h 1835714"/>
                  <a:gd name="connsiteX1" fmla="*/ 19477 w 2339430"/>
                  <a:gd name="connsiteY1" fmla="*/ 867986 h 1835714"/>
                  <a:gd name="connsiteX2" fmla="*/ 564 w 2339430"/>
                  <a:gd name="connsiteY2" fmla="*/ 838786 h 1835714"/>
                  <a:gd name="connsiteX3" fmla="*/ 2493 w 2339430"/>
                  <a:gd name="connsiteY3" fmla="*/ 20 h 1835714"/>
                  <a:gd name="connsiteX4" fmla="*/ 2291994 w 2339430"/>
                  <a:gd name="connsiteY4" fmla="*/ 955961 h 1835714"/>
                  <a:gd name="connsiteX5" fmla="*/ 2333517 w 2339430"/>
                  <a:gd name="connsiteY5" fmla="*/ 1018594 h 1835714"/>
                  <a:gd name="connsiteX6" fmla="*/ 2334910 w 2339430"/>
                  <a:gd name="connsiteY6" fmla="*/ 1835714 h 183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9430" h="1835714">
                    <a:moveTo>
                      <a:pt x="2334910" y="1835714"/>
                    </a:moveTo>
                    <a:cubicBezTo>
                      <a:pt x="2262044" y="1811122"/>
                      <a:pt x="82217" y="894025"/>
                      <a:pt x="19477" y="867986"/>
                    </a:cubicBezTo>
                    <a:cubicBezTo>
                      <a:pt x="5815" y="862307"/>
                      <a:pt x="672" y="854270"/>
                      <a:pt x="564" y="838786"/>
                    </a:cubicBezTo>
                    <a:cubicBezTo>
                      <a:pt x="-2061" y="559215"/>
                      <a:pt x="5493" y="279591"/>
                      <a:pt x="2493" y="20"/>
                    </a:cubicBezTo>
                    <a:cubicBezTo>
                      <a:pt x="14923" y="-4909"/>
                      <a:pt x="2119312" y="883952"/>
                      <a:pt x="2291994" y="955961"/>
                    </a:cubicBezTo>
                    <a:cubicBezTo>
                      <a:pt x="2321408" y="968231"/>
                      <a:pt x="2333249" y="985537"/>
                      <a:pt x="2333517" y="1018594"/>
                    </a:cubicBezTo>
                    <a:cubicBezTo>
                      <a:pt x="2335446" y="1278502"/>
                      <a:pt x="2344929" y="1824838"/>
                      <a:pt x="2334910" y="1835714"/>
                    </a:cubicBezTo>
                    <a:close/>
                  </a:path>
                </a:pathLst>
              </a:custGeom>
              <a:solidFill>
                <a:srgbClr val="63A7FB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D1606F2F-3B39-4424-8CE4-5197145CBB34}"/>
                  </a:ext>
                </a:extLst>
              </p:cNvPr>
              <p:cNvSpPr/>
              <p:nvPr/>
            </p:nvSpPr>
            <p:spPr>
              <a:xfrm>
                <a:off x="8128434" y="1891178"/>
                <a:ext cx="2300968" cy="1784169"/>
              </a:xfrm>
              <a:custGeom>
                <a:avLst/>
                <a:gdLst>
                  <a:gd name="connsiteX0" fmla="*/ 2293091 w 2300968"/>
                  <a:gd name="connsiteY0" fmla="*/ 1784170 h 1784169"/>
                  <a:gd name="connsiteX1" fmla="*/ 18377 w 2300968"/>
                  <a:gd name="connsiteY1" fmla="*/ 831604 h 1784169"/>
                  <a:gd name="connsiteX2" fmla="*/ 0 w 2300968"/>
                  <a:gd name="connsiteY2" fmla="*/ 803422 h 1784169"/>
                  <a:gd name="connsiteX3" fmla="*/ 911 w 2300968"/>
                  <a:gd name="connsiteY3" fmla="*/ 18 h 1784169"/>
                  <a:gd name="connsiteX4" fmla="*/ 2260729 w 2300968"/>
                  <a:gd name="connsiteY4" fmla="*/ 941064 h 1784169"/>
                  <a:gd name="connsiteX5" fmla="*/ 2300966 w 2300968"/>
                  <a:gd name="connsiteY5" fmla="*/ 1001501 h 1784169"/>
                  <a:gd name="connsiteX6" fmla="*/ 2293091 w 2300968"/>
                  <a:gd name="connsiteY6" fmla="*/ 1784170 h 1784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0968" h="1784169">
                    <a:moveTo>
                      <a:pt x="2293091" y="1784170"/>
                    </a:moveTo>
                    <a:cubicBezTo>
                      <a:pt x="2221403" y="1759792"/>
                      <a:pt x="79992" y="857268"/>
                      <a:pt x="18377" y="831604"/>
                    </a:cubicBezTo>
                    <a:cubicBezTo>
                      <a:pt x="4929" y="826032"/>
                      <a:pt x="0" y="818263"/>
                      <a:pt x="0" y="803422"/>
                    </a:cubicBezTo>
                    <a:cubicBezTo>
                      <a:pt x="643" y="535639"/>
                      <a:pt x="697" y="267802"/>
                      <a:pt x="911" y="18"/>
                    </a:cubicBezTo>
                    <a:cubicBezTo>
                      <a:pt x="13288" y="-4590"/>
                      <a:pt x="2091101" y="870234"/>
                      <a:pt x="2260729" y="941064"/>
                    </a:cubicBezTo>
                    <a:cubicBezTo>
                      <a:pt x="2289608" y="953119"/>
                      <a:pt x="2301127" y="969836"/>
                      <a:pt x="2300966" y="1001501"/>
                    </a:cubicBezTo>
                    <a:cubicBezTo>
                      <a:pt x="2300002" y="1250532"/>
                      <a:pt x="2303110" y="1773829"/>
                      <a:pt x="2293091" y="1784170"/>
                    </a:cubicBezTo>
                    <a:close/>
                  </a:path>
                </a:pathLst>
              </a:custGeom>
              <a:solidFill>
                <a:srgbClr val="89BCFC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E97D71E6-255F-4513-92B5-5FD810BC3CE9}"/>
                  </a:ext>
                </a:extLst>
              </p:cNvPr>
              <p:cNvSpPr/>
              <p:nvPr/>
            </p:nvSpPr>
            <p:spPr>
              <a:xfrm>
                <a:off x="8344577" y="2221984"/>
                <a:ext cx="540949" cy="584898"/>
              </a:xfrm>
              <a:custGeom>
                <a:avLst/>
                <a:gdLst>
                  <a:gd name="connsiteX0" fmla="*/ 168815 w 540949"/>
                  <a:gd name="connsiteY0" fmla="*/ 3 h 584898"/>
                  <a:gd name="connsiteX1" fmla="*/ 367751 w 540949"/>
                  <a:gd name="connsiteY1" fmla="*/ 81228 h 584898"/>
                  <a:gd name="connsiteX2" fmla="*/ 537486 w 540949"/>
                  <a:gd name="connsiteY2" fmla="*/ 364013 h 584898"/>
                  <a:gd name="connsiteX3" fmla="*/ 464084 w 540949"/>
                  <a:gd name="connsiteY3" fmla="*/ 560430 h 584898"/>
                  <a:gd name="connsiteX4" fmla="*/ 301421 w 540949"/>
                  <a:gd name="connsiteY4" fmla="*/ 572968 h 584898"/>
                  <a:gd name="connsiteX5" fmla="*/ 2723 w 540949"/>
                  <a:gd name="connsiteY5" fmla="*/ 217745 h 584898"/>
                  <a:gd name="connsiteX6" fmla="*/ 6206 w 540949"/>
                  <a:gd name="connsiteY6" fmla="*/ 122268 h 584898"/>
                  <a:gd name="connsiteX7" fmla="*/ 168815 w 540949"/>
                  <a:gd name="connsiteY7" fmla="*/ 3 h 58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0949" h="584898">
                    <a:moveTo>
                      <a:pt x="168815" y="3"/>
                    </a:moveTo>
                    <a:cubicBezTo>
                      <a:pt x="245968" y="378"/>
                      <a:pt x="310637" y="33811"/>
                      <a:pt x="367751" y="81228"/>
                    </a:cubicBezTo>
                    <a:cubicBezTo>
                      <a:pt x="456958" y="155165"/>
                      <a:pt x="517287" y="247856"/>
                      <a:pt x="537486" y="364013"/>
                    </a:cubicBezTo>
                    <a:cubicBezTo>
                      <a:pt x="551524" y="444809"/>
                      <a:pt x="522056" y="525176"/>
                      <a:pt x="464084" y="560430"/>
                    </a:cubicBezTo>
                    <a:cubicBezTo>
                      <a:pt x="412167" y="591988"/>
                      <a:pt x="357089" y="589416"/>
                      <a:pt x="301421" y="572968"/>
                    </a:cubicBezTo>
                    <a:cubicBezTo>
                      <a:pt x="157617" y="530426"/>
                      <a:pt x="20993" y="366638"/>
                      <a:pt x="2723" y="217745"/>
                    </a:cubicBezTo>
                    <a:cubicBezTo>
                      <a:pt x="-1242" y="185276"/>
                      <a:pt x="-1510" y="153558"/>
                      <a:pt x="6206" y="122268"/>
                    </a:cubicBezTo>
                    <a:cubicBezTo>
                      <a:pt x="25762" y="42651"/>
                      <a:pt x="83894" y="-425"/>
                      <a:pt x="168815" y="3"/>
                    </a:cubicBezTo>
                    <a:close/>
                  </a:path>
                </a:pathLst>
              </a:custGeom>
              <a:solidFill>
                <a:srgbClr val="017AC0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FF4F1656-7538-452C-9F89-EB0DB042C7D3}"/>
                  </a:ext>
                </a:extLst>
              </p:cNvPr>
              <p:cNvSpPr/>
              <p:nvPr/>
            </p:nvSpPr>
            <p:spPr>
              <a:xfrm>
                <a:off x="9059204" y="2880575"/>
                <a:ext cx="754402" cy="375502"/>
              </a:xfrm>
              <a:custGeom>
                <a:avLst/>
                <a:gdLst>
                  <a:gd name="connsiteX0" fmla="*/ 1811 w 754402"/>
                  <a:gd name="connsiteY0" fmla="*/ 35571 h 375502"/>
                  <a:gd name="connsiteX1" fmla="*/ 1811 w 754402"/>
                  <a:gd name="connsiteY1" fmla="*/ 25926 h 375502"/>
                  <a:gd name="connsiteX2" fmla="*/ 29457 w 754402"/>
                  <a:gd name="connsiteY2" fmla="*/ 7603 h 375502"/>
                  <a:gd name="connsiteX3" fmla="*/ 728062 w 754402"/>
                  <a:gd name="connsiteY3" fmla="*/ 301265 h 375502"/>
                  <a:gd name="connsiteX4" fmla="*/ 750083 w 754402"/>
                  <a:gd name="connsiteY4" fmla="*/ 371184 h 375502"/>
                  <a:gd name="connsiteX5" fmla="*/ 728759 w 754402"/>
                  <a:gd name="connsiteY5" fmla="*/ 369738 h 375502"/>
                  <a:gd name="connsiteX6" fmla="*/ 32296 w 754402"/>
                  <a:gd name="connsiteY6" fmla="*/ 77737 h 375502"/>
                  <a:gd name="connsiteX7" fmla="*/ 1811 w 754402"/>
                  <a:gd name="connsiteY7" fmla="*/ 35571 h 37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4402" h="375502">
                    <a:moveTo>
                      <a:pt x="1811" y="35571"/>
                    </a:moveTo>
                    <a:cubicBezTo>
                      <a:pt x="1811" y="29516"/>
                      <a:pt x="1811" y="27695"/>
                      <a:pt x="1811" y="25926"/>
                    </a:cubicBezTo>
                    <a:cubicBezTo>
                      <a:pt x="1864" y="-5095"/>
                      <a:pt x="1543" y="-4238"/>
                      <a:pt x="29457" y="7603"/>
                    </a:cubicBezTo>
                    <a:cubicBezTo>
                      <a:pt x="181833" y="72057"/>
                      <a:pt x="647748" y="267457"/>
                      <a:pt x="728062" y="301265"/>
                    </a:cubicBezTo>
                    <a:cubicBezTo>
                      <a:pt x="747565" y="309462"/>
                      <a:pt x="761977" y="355271"/>
                      <a:pt x="750083" y="371184"/>
                    </a:cubicBezTo>
                    <a:cubicBezTo>
                      <a:pt x="743117" y="380506"/>
                      <a:pt x="734813" y="372202"/>
                      <a:pt x="728759" y="369738"/>
                    </a:cubicBezTo>
                    <a:cubicBezTo>
                      <a:pt x="669448" y="345520"/>
                      <a:pt x="205729" y="149531"/>
                      <a:pt x="32296" y="77737"/>
                    </a:cubicBezTo>
                    <a:cubicBezTo>
                      <a:pt x="9365" y="68200"/>
                      <a:pt x="-5315" y="58288"/>
                      <a:pt x="1811" y="35571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0AA6E2F3-1463-4751-BFCB-9ED93390ADEC}"/>
                  </a:ext>
                </a:extLst>
              </p:cNvPr>
              <p:cNvSpPr/>
              <p:nvPr/>
            </p:nvSpPr>
            <p:spPr>
              <a:xfrm>
                <a:off x="9455323" y="2732914"/>
                <a:ext cx="753033" cy="378309"/>
              </a:xfrm>
              <a:custGeom>
                <a:avLst/>
                <a:gdLst>
                  <a:gd name="connsiteX0" fmla="*/ 751942 w 753033"/>
                  <a:gd name="connsiteY0" fmla="*/ 378310 h 378309"/>
                  <a:gd name="connsiteX1" fmla="*/ 24029 w 753033"/>
                  <a:gd name="connsiteY1" fmla="*/ 72486 h 378309"/>
                  <a:gd name="connsiteX2" fmla="*/ 4152 w 753033"/>
                  <a:gd name="connsiteY2" fmla="*/ 4710 h 378309"/>
                  <a:gd name="connsiteX3" fmla="*/ 25369 w 753033"/>
                  <a:gd name="connsiteY3" fmla="*/ 5835 h 378309"/>
                  <a:gd name="connsiteX4" fmla="*/ 722634 w 753033"/>
                  <a:gd name="connsiteY4" fmla="*/ 297782 h 378309"/>
                  <a:gd name="connsiteX5" fmla="*/ 752210 w 753033"/>
                  <a:gd name="connsiteY5" fmla="*/ 342466 h 378309"/>
                  <a:gd name="connsiteX6" fmla="*/ 751942 w 753033"/>
                  <a:gd name="connsiteY6" fmla="*/ 378310 h 37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3033" h="378309">
                    <a:moveTo>
                      <a:pt x="751942" y="378310"/>
                    </a:moveTo>
                    <a:cubicBezTo>
                      <a:pt x="654216" y="337269"/>
                      <a:pt x="171744" y="134583"/>
                      <a:pt x="24029" y="72486"/>
                    </a:cubicBezTo>
                    <a:cubicBezTo>
                      <a:pt x="6188" y="64985"/>
                      <a:pt x="-7099" y="20087"/>
                      <a:pt x="4152" y="4710"/>
                    </a:cubicBezTo>
                    <a:cubicBezTo>
                      <a:pt x="11331" y="-5149"/>
                      <a:pt x="18886" y="3102"/>
                      <a:pt x="25369" y="5835"/>
                    </a:cubicBezTo>
                    <a:cubicBezTo>
                      <a:pt x="122399" y="46179"/>
                      <a:pt x="586760" y="242007"/>
                      <a:pt x="722634" y="297782"/>
                    </a:cubicBezTo>
                    <a:cubicBezTo>
                      <a:pt x="745084" y="306997"/>
                      <a:pt x="756282" y="317713"/>
                      <a:pt x="752210" y="342466"/>
                    </a:cubicBezTo>
                    <a:cubicBezTo>
                      <a:pt x="750549" y="352753"/>
                      <a:pt x="751942" y="363630"/>
                      <a:pt x="751942" y="378310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207FCB21-CEF5-4171-BB99-D9116B18B1C2}"/>
                  </a:ext>
                </a:extLst>
              </p:cNvPr>
              <p:cNvSpPr/>
              <p:nvPr/>
            </p:nvSpPr>
            <p:spPr>
              <a:xfrm>
                <a:off x="9060173" y="2779386"/>
                <a:ext cx="638798" cy="323170"/>
              </a:xfrm>
              <a:custGeom>
                <a:avLst/>
                <a:gdLst>
                  <a:gd name="connsiteX0" fmla="*/ 638529 w 638798"/>
                  <a:gd name="connsiteY0" fmla="*/ 287421 h 323170"/>
                  <a:gd name="connsiteX1" fmla="*/ 604775 w 638798"/>
                  <a:gd name="connsiteY1" fmla="*/ 314264 h 323170"/>
                  <a:gd name="connsiteX2" fmla="*/ 18415 w 638798"/>
                  <a:gd name="connsiteY2" fmla="*/ 68715 h 323170"/>
                  <a:gd name="connsiteX3" fmla="*/ 467 w 638798"/>
                  <a:gd name="connsiteY3" fmla="*/ 42730 h 323170"/>
                  <a:gd name="connsiteX4" fmla="*/ 43704 w 638798"/>
                  <a:gd name="connsiteY4" fmla="*/ 11387 h 323170"/>
                  <a:gd name="connsiteX5" fmla="*/ 618115 w 638798"/>
                  <a:gd name="connsiteY5" fmla="*/ 250881 h 323170"/>
                  <a:gd name="connsiteX6" fmla="*/ 638529 w 638798"/>
                  <a:gd name="connsiteY6" fmla="*/ 287421 h 323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8798" h="323170">
                    <a:moveTo>
                      <a:pt x="638529" y="287421"/>
                    </a:moveTo>
                    <a:cubicBezTo>
                      <a:pt x="638529" y="329480"/>
                      <a:pt x="638904" y="328623"/>
                      <a:pt x="604775" y="314264"/>
                    </a:cubicBezTo>
                    <a:cubicBezTo>
                      <a:pt x="433325" y="241933"/>
                      <a:pt x="42472" y="78038"/>
                      <a:pt x="18415" y="68715"/>
                    </a:cubicBezTo>
                    <a:cubicBezTo>
                      <a:pt x="6093" y="63947"/>
                      <a:pt x="895" y="56606"/>
                      <a:pt x="467" y="42730"/>
                    </a:cubicBezTo>
                    <a:cubicBezTo>
                      <a:pt x="-1087" y="-6723"/>
                      <a:pt x="-1355" y="-7419"/>
                      <a:pt x="43704" y="11387"/>
                    </a:cubicBezTo>
                    <a:cubicBezTo>
                      <a:pt x="235192" y="91164"/>
                      <a:pt x="426359" y="171746"/>
                      <a:pt x="618115" y="250881"/>
                    </a:cubicBezTo>
                    <a:cubicBezTo>
                      <a:pt x="641100" y="260311"/>
                      <a:pt x="639011" y="276009"/>
                      <a:pt x="638529" y="287421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F258B27A-B63E-4FA6-88F5-8CAA64093B8A}"/>
                  </a:ext>
                </a:extLst>
              </p:cNvPr>
              <p:cNvSpPr/>
              <p:nvPr/>
            </p:nvSpPr>
            <p:spPr>
              <a:xfrm>
                <a:off x="9058719" y="2672111"/>
                <a:ext cx="641208" cy="325229"/>
              </a:xfrm>
              <a:custGeom>
                <a:avLst/>
                <a:gdLst>
                  <a:gd name="connsiteX0" fmla="*/ 2296 w 641208"/>
                  <a:gd name="connsiteY0" fmla="*/ 34491 h 325229"/>
                  <a:gd name="connsiteX1" fmla="*/ 2242 w 641208"/>
                  <a:gd name="connsiteY1" fmla="*/ 19649 h 325229"/>
                  <a:gd name="connsiteX2" fmla="*/ 25441 w 641208"/>
                  <a:gd name="connsiteY2" fmla="*/ 4326 h 325229"/>
                  <a:gd name="connsiteX3" fmla="*/ 601889 w 641208"/>
                  <a:gd name="connsiteY3" fmla="*/ 245963 h 325229"/>
                  <a:gd name="connsiteX4" fmla="*/ 641054 w 641208"/>
                  <a:gd name="connsiteY4" fmla="*/ 304203 h 325229"/>
                  <a:gd name="connsiteX5" fmla="*/ 614533 w 641208"/>
                  <a:gd name="connsiteY5" fmla="*/ 320598 h 325229"/>
                  <a:gd name="connsiteX6" fmla="*/ 43444 w 641208"/>
                  <a:gd name="connsiteY6" fmla="*/ 80085 h 325229"/>
                  <a:gd name="connsiteX7" fmla="*/ 2296 w 641208"/>
                  <a:gd name="connsiteY7" fmla="*/ 34491 h 3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1208" h="325229">
                    <a:moveTo>
                      <a:pt x="2296" y="34491"/>
                    </a:moveTo>
                    <a:cubicBezTo>
                      <a:pt x="2296" y="26775"/>
                      <a:pt x="2617" y="23185"/>
                      <a:pt x="2242" y="19649"/>
                    </a:cubicBezTo>
                    <a:cubicBezTo>
                      <a:pt x="-8" y="-764"/>
                      <a:pt x="5457" y="-4139"/>
                      <a:pt x="25441" y="4326"/>
                    </a:cubicBezTo>
                    <a:cubicBezTo>
                      <a:pt x="217198" y="85765"/>
                      <a:pt x="409061" y="167043"/>
                      <a:pt x="601889" y="245963"/>
                    </a:cubicBezTo>
                    <a:cubicBezTo>
                      <a:pt x="631892" y="258233"/>
                      <a:pt x="642661" y="272485"/>
                      <a:pt x="641054" y="304203"/>
                    </a:cubicBezTo>
                    <a:cubicBezTo>
                      <a:pt x="639822" y="328474"/>
                      <a:pt x="632589" y="328367"/>
                      <a:pt x="614533" y="320598"/>
                    </a:cubicBezTo>
                    <a:cubicBezTo>
                      <a:pt x="557258" y="295952"/>
                      <a:pt x="176210" y="136396"/>
                      <a:pt x="43444" y="80085"/>
                    </a:cubicBezTo>
                    <a:cubicBezTo>
                      <a:pt x="21852" y="70977"/>
                      <a:pt x="-8634" y="67173"/>
                      <a:pt x="2296" y="34491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8FE390F5-7EAB-4AA6-9C03-8328ADC4C91F}"/>
                  </a:ext>
                </a:extLst>
              </p:cNvPr>
              <p:cNvSpPr/>
              <p:nvPr/>
            </p:nvSpPr>
            <p:spPr>
              <a:xfrm>
                <a:off x="9057547" y="2460647"/>
                <a:ext cx="545533" cy="286021"/>
              </a:xfrm>
              <a:custGeom>
                <a:avLst/>
                <a:gdLst>
                  <a:gd name="connsiteX0" fmla="*/ 544338 w 545533"/>
                  <a:gd name="connsiteY0" fmla="*/ 251152 h 286021"/>
                  <a:gd name="connsiteX1" fmla="*/ 544392 w 545533"/>
                  <a:gd name="connsiteY1" fmla="*/ 265243 h 286021"/>
                  <a:gd name="connsiteX2" fmla="*/ 520550 w 545533"/>
                  <a:gd name="connsiteY2" fmla="*/ 281959 h 286021"/>
                  <a:gd name="connsiteX3" fmla="*/ 31006 w 545533"/>
                  <a:gd name="connsiteY3" fmla="*/ 76219 h 286021"/>
                  <a:gd name="connsiteX4" fmla="*/ 4378 w 545533"/>
                  <a:gd name="connsiteY4" fmla="*/ 6085 h 286021"/>
                  <a:gd name="connsiteX5" fmla="*/ 29399 w 545533"/>
                  <a:gd name="connsiteY5" fmla="*/ 7157 h 286021"/>
                  <a:gd name="connsiteX6" fmla="*/ 519050 w 545533"/>
                  <a:gd name="connsiteY6" fmla="*/ 212629 h 286021"/>
                  <a:gd name="connsiteX7" fmla="*/ 544338 w 545533"/>
                  <a:gd name="connsiteY7" fmla="*/ 251152 h 286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5533" h="286021">
                    <a:moveTo>
                      <a:pt x="544338" y="251152"/>
                    </a:moveTo>
                    <a:cubicBezTo>
                      <a:pt x="544338" y="258117"/>
                      <a:pt x="544071" y="261706"/>
                      <a:pt x="544392" y="265243"/>
                    </a:cubicBezTo>
                    <a:cubicBezTo>
                      <a:pt x="546267" y="284960"/>
                      <a:pt x="541017" y="290907"/>
                      <a:pt x="520550" y="281959"/>
                    </a:cubicBezTo>
                    <a:cubicBezTo>
                      <a:pt x="453738" y="252705"/>
                      <a:pt x="127018" y="116403"/>
                      <a:pt x="31006" y="76219"/>
                    </a:cubicBezTo>
                    <a:cubicBezTo>
                      <a:pt x="7271" y="66307"/>
                      <a:pt x="-7945" y="28267"/>
                      <a:pt x="4378" y="6085"/>
                    </a:cubicBezTo>
                    <a:cubicBezTo>
                      <a:pt x="11450" y="-6666"/>
                      <a:pt x="21898" y="4103"/>
                      <a:pt x="29399" y="7157"/>
                    </a:cubicBezTo>
                    <a:cubicBezTo>
                      <a:pt x="83781" y="29177"/>
                      <a:pt x="409643" y="167677"/>
                      <a:pt x="519050" y="212629"/>
                    </a:cubicBezTo>
                    <a:cubicBezTo>
                      <a:pt x="540427" y="221362"/>
                      <a:pt x="548893" y="232721"/>
                      <a:pt x="544338" y="251152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8F69D71F-667E-40ED-9FF9-338506667EAA}"/>
                  </a:ext>
                </a:extLst>
              </p:cNvPr>
              <p:cNvSpPr/>
              <p:nvPr/>
            </p:nvSpPr>
            <p:spPr>
              <a:xfrm>
                <a:off x="9663579" y="2716040"/>
                <a:ext cx="546348" cy="285296"/>
              </a:xfrm>
              <a:custGeom>
                <a:avLst/>
                <a:gdLst>
                  <a:gd name="connsiteX0" fmla="*/ 543740 w 546348"/>
                  <a:gd name="connsiteY0" fmla="*/ 251112 h 285296"/>
                  <a:gd name="connsiteX1" fmla="*/ 514272 w 546348"/>
                  <a:gd name="connsiteY1" fmla="*/ 277901 h 285296"/>
                  <a:gd name="connsiteX2" fmla="*/ 26657 w 546348"/>
                  <a:gd name="connsiteY2" fmla="*/ 73447 h 285296"/>
                  <a:gd name="connsiteX3" fmla="*/ 4047 w 546348"/>
                  <a:gd name="connsiteY3" fmla="*/ 6367 h 285296"/>
                  <a:gd name="connsiteX4" fmla="*/ 27246 w 546348"/>
                  <a:gd name="connsiteY4" fmla="*/ 5028 h 285296"/>
                  <a:gd name="connsiteX5" fmla="*/ 512289 w 546348"/>
                  <a:gd name="connsiteY5" fmla="*/ 208786 h 285296"/>
                  <a:gd name="connsiteX6" fmla="*/ 543740 w 546348"/>
                  <a:gd name="connsiteY6" fmla="*/ 251112 h 285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6348" h="285296">
                    <a:moveTo>
                      <a:pt x="543740" y="251112"/>
                    </a:moveTo>
                    <a:cubicBezTo>
                      <a:pt x="543740" y="290546"/>
                      <a:pt x="543846" y="290331"/>
                      <a:pt x="514272" y="277901"/>
                    </a:cubicBezTo>
                    <a:cubicBezTo>
                      <a:pt x="351769" y="209696"/>
                      <a:pt x="189213" y="141545"/>
                      <a:pt x="26657" y="73447"/>
                    </a:cubicBezTo>
                    <a:cubicBezTo>
                      <a:pt x="6351" y="64928"/>
                      <a:pt x="-7151" y="26084"/>
                      <a:pt x="4047" y="6367"/>
                    </a:cubicBezTo>
                    <a:cubicBezTo>
                      <a:pt x="10530" y="-5045"/>
                      <a:pt x="19424" y="1706"/>
                      <a:pt x="27246" y="5028"/>
                    </a:cubicBezTo>
                    <a:cubicBezTo>
                      <a:pt x="106863" y="38461"/>
                      <a:pt x="429779" y="175513"/>
                      <a:pt x="512289" y="208786"/>
                    </a:cubicBezTo>
                    <a:cubicBezTo>
                      <a:pt x="535970" y="218376"/>
                      <a:pt x="553116" y="227966"/>
                      <a:pt x="543740" y="251112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C025356E-C3E6-435B-BB25-19BA3ED2B2F9}"/>
                  </a:ext>
                </a:extLst>
              </p:cNvPr>
              <p:cNvSpPr/>
              <p:nvPr/>
            </p:nvSpPr>
            <p:spPr>
              <a:xfrm>
                <a:off x="9733086" y="2955056"/>
                <a:ext cx="476700" cy="257878"/>
              </a:xfrm>
              <a:custGeom>
                <a:avLst/>
                <a:gdLst>
                  <a:gd name="connsiteX0" fmla="*/ 2370 w 476700"/>
                  <a:gd name="connsiteY0" fmla="*/ 34277 h 257878"/>
                  <a:gd name="connsiteX1" fmla="*/ 2316 w 476700"/>
                  <a:gd name="connsiteY1" fmla="*/ 16597 h 257878"/>
                  <a:gd name="connsiteX2" fmla="*/ 21872 w 476700"/>
                  <a:gd name="connsiteY2" fmla="*/ 3256 h 257878"/>
                  <a:gd name="connsiteX3" fmla="*/ 454944 w 476700"/>
                  <a:gd name="connsiteY3" fmla="*/ 185368 h 257878"/>
                  <a:gd name="connsiteX4" fmla="*/ 472679 w 476700"/>
                  <a:gd name="connsiteY4" fmla="*/ 254323 h 257878"/>
                  <a:gd name="connsiteX5" fmla="*/ 453873 w 476700"/>
                  <a:gd name="connsiteY5" fmla="*/ 252233 h 257878"/>
                  <a:gd name="connsiteX6" fmla="*/ 32642 w 476700"/>
                  <a:gd name="connsiteY6" fmla="*/ 76443 h 257878"/>
                  <a:gd name="connsiteX7" fmla="*/ 2370 w 476700"/>
                  <a:gd name="connsiteY7" fmla="*/ 34277 h 25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700" h="257878">
                    <a:moveTo>
                      <a:pt x="2370" y="34277"/>
                    </a:moveTo>
                    <a:cubicBezTo>
                      <a:pt x="2370" y="25491"/>
                      <a:pt x="2745" y="21043"/>
                      <a:pt x="2316" y="16597"/>
                    </a:cubicBezTo>
                    <a:cubicBezTo>
                      <a:pt x="709" y="41"/>
                      <a:pt x="6013" y="-3549"/>
                      <a:pt x="21872" y="3256"/>
                    </a:cubicBezTo>
                    <a:cubicBezTo>
                      <a:pt x="82362" y="29187"/>
                      <a:pt x="371363" y="150006"/>
                      <a:pt x="454944" y="185368"/>
                    </a:cubicBezTo>
                    <a:cubicBezTo>
                      <a:pt x="470750" y="192065"/>
                      <a:pt x="483502" y="241196"/>
                      <a:pt x="472679" y="254323"/>
                    </a:cubicBezTo>
                    <a:cubicBezTo>
                      <a:pt x="466035" y="262360"/>
                      <a:pt x="459606" y="254591"/>
                      <a:pt x="453873" y="252233"/>
                    </a:cubicBezTo>
                    <a:cubicBezTo>
                      <a:pt x="368362" y="216818"/>
                      <a:pt x="87880" y="98839"/>
                      <a:pt x="32642" y="76443"/>
                    </a:cubicBezTo>
                    <a:cubicBezTo>
                      <a:pt x="10943" y="67656"/>
                      <a:pt x="-6524" y="57852"/>
                      <a:pt x="2370" y="34277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0A3AF9EB-9C3E-41CF-8628-C52FD623F398}"/>
                  </a:ext>
                </a:extLst>
              </p:cNvPr>
              <p:cNvSpPr/>
              <p:nvPr/>
            </p:nvSpPr>
            <p:spPr>
              <a:xfrm>
                <a:off x="9733414" y="3059781"/>
                <a:ext cx="474897" cy="260987"/>
              </a:xfrm>
              <a:custGeom>
                <a:avLst/>
                <a:gdLst>
                  <a:gd name="connsiteX0" fmla="*/ 473851 w 474897"/>
                  <a:gd name="connsiteY0" fmla="*/ 260987 h 260987"/>
                  <a:gd name="connsiteX1" fmla="*/ 20848 w 474897"/>
                  <a:gd name="connsiteY1" fmla="*/ 70785 h 260987"/>
                  <a:gd name="connsiteX2" fmla="*/ 3917 w 474897"/>
                  <a:gd name="connsiteY2" fmla="*/ 4027 h 260987"/>
                  <a:gd name="connsiteX3" fmla="*/ 22991 w 474897"/>
                  <a:gd name="connsiteY3" fmla="*/ 4562 h 260987"/>
                  <a:gd name="connsiteX4" fmla="*/ 441811 w 474897"/>
                  <a:gd name="connsiteY4" fmla="*/ 180031 h 260987"/>
                  <a:gd name="connsiteX5" fmla="*/ 474065 w 474897"/>
                  <a:gd name="connsiteY5" fmla="*/ 228251 h 260987"/>
                  <a:gd name="connsiteX6" fmla="*/ 473851 w 474897"/>
                  <a:gd name="connsiteY6" fmla="*/ 260987 h 26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4897" h="260987">
                    <a:moveTo>
                      <a:pt x="473851" y="260987"/>
                    </a:moveTo>
                    <a:cubicBezTo>
                      <a:pt x="419308" y="238484"/>
                      <a:pt x="119217" y="112522"/>
                      <a:pt x="20848" y="70785"/>
                    </a:cubicBezTo>
                    <a:cubicBezTo>
                      <a:pt x="5417" y="64248"/>
                      <a:pt x="-6477" y="17207"/>
                      <a:pt x="3917" y="4027"/>
                    </a:cubicBezTo>
                    <a:cubicBezTo>
                      <a:pt x="10293" y="-4010"/>
                      <a:pt x="16937" y="2044"/>
                      <a:pt x="22991" y="4562"/>
                    </a:cubicBezTo>
                    <a:cubicBezTo>
                      <a:pt x="123182" y="46514"/>
                      <a:pt x="401467" y="166261"/>
                      <a:pt x="441811" y="180031"/>
                    </a:cubicBezTo>
                    <a:cubicBezTo>
                      <a:pt x="467582" y="188817"/>
                      <a:pt x="478083" y="201837"/>
                      <a:pt x="474065" y="228251"/>
                    </a:cubicBezTo>
                    <a:cubicBezTo>
                      <a:pt x="472672" y="237681"/>
                      <a:pt x="473851" y="247593"/>
                      <a:pt x="473851" y="260987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6EBBB0F0-CFEA-48B9-A953-062EC0A4D1F7}"/>
                  </a:ext>
                </a:extLst>
              </p:cNvPr>
              <p:cNvSpPr/>
              <p:nvPr/>
            </p:nvSpPr>
            <p:spPr>
              <a:xfrm>
                <a:off x="9057983" y="2566570"/>
                <a:ext cx="357201" cy="205845"/>
              </a:xfrm>
              <a:custGeom>
                <a:avLst/>
                <a:gdLst>
                  <a:gd name="connsiteX0" fmla="*/ 356004 w 357201"/>
                  <a:gd name="connsiteY0" fmla="*/ 171589 h 205845"/>
                  <a:gd name="connsiteX1" fmla="*/ 322196 w 357201"/>
                  <a:gd name="connsiteY1" fmla="*/ 197253 h 205845"/>
                  <a:gd name="connsiteX2" fmla="*/ 37107 w 357201"/>
                  <a:gd name="connsiteY2" fmla="*/ 77988 h 205845"/>
                  <a:gd name="connsiteX3" fmla="*/ 3192 w 357201"/>
                  <a:gd name="connsiteY3" fmla="*/ 9462 h 205845"/>
                  <a:gd name="connsiteX4" fmla="*/ 23552 w 357201"/>
                  <a:gd name="connsiteY4" fmla="*/ 4640 h 205845"/>
                  <a:gd name="connsiteX5" fmla="*/ 328465 w 357201"/>
                  <a:gd name="connsiteY5" fmla="*/ 131727 h 205845"/>
                  <a:gd name="connsiteX6" fmla="*/ 356004 w 357201"/>
                  <a:gd name="connsiteY6" fmla="*/ 171589 h 205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201" h="205845">
                    <a:moveTo>
                      <a:pt x="356004" y="171589"/>
                    </a:moveTo>
                    <a:cubicBezTo>
                      <a:pt x="356004" y="211398"/>
                      <a:pt x="356004" y="211398"/>
                      <a:pt x="322196" y="197253"/>
                    </a:cubicBezTo>
                    <a:cubicBezTo>
                      <a:pt x="227149" y="157498"/>
                      <a:pt x="132155" y="117690"/>
                      <a:pt x="37107" y="77988"/>
                    </a:cubicBezTo>
                    <a:cubicBezTo>
                      <a:pt x="3835" y="64112"/>
                      <a:pt x="-5809" y="44234"/>
                      <a:pt x="3192" y="9462"/>
                    </a:cubicBezTo>
                    <a:cubicBezTo>
                      <a:pt x="7210" y="-6129"/>
                      <a:pt x="16051" y="1533"/>
                      <a:pt x="23552" y="4640"/>
                    </a:cubicBezTo>
                    <a:cubicBezTo>
                      <a:pt x="85167" y="29982"/>
                      <a:pt x="287585" y="116993"/>
                      <a:pt x="328465" y="131727"/>
                    </a:cubicBezTo>
                    <a:cubicBezTo>
                      <a:pt x="351235" y="139978"/>
                      <a:pt x="360773" y="151712"/>
                      <a:pt x="356004" y="171589"/>
                    </a:cubicBezTo>
                    <a:close/>
                  </a:path>
                </a:pathLst>
              </a:custGeom>
              <a:solidFill>
                <a:srgbClr val="D4EEF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040B65C9-EC8D-41E5-963A-D27104984EA5}"/>
                  </a:ext>
                </a:extLst>
              </p:cNvPr>
              <p:cNvSpPr/>
              <p:nvPr/>
            </p:nvSpPr>
            <p:spPr>
              <a:xfrm>
                <a:off x="8468708" y="2357166"/>
                <a:ext cx="310699" cy="418549"/>
              </a:xfrm>
              <a:custGeom>
                <a:avLst/>
                <a:gdLst>
                  <a:gd name="connsiteX0" fmla="*/ 310700 w 310699"/>
                  <a:gd name="connsiteY0" fmla="*/ 405960 h 418549"/>
                  <a:gd name="connsiteX1" fmla="*/ 0 w 310699"/>
                  <a:gd name="connsiteY1" fmla="*/ 270086 h 418549"/>
                  <a:gd name="connsiteX2" fmla="*/ 54971 w 310699"/>
                  <a:gd name="connsiteY2" fmla="*/ 273301 h 418549"/>
                  <a:gd name="connsiteX3" fmla="*/ 91672 w 310699"/>
                  <a:gd name="connsiteY3" fmla="*/ 221223 h 418549"/>
                  <a:gd name="connsiteX4" fmla="*/ 60275 w 310699"/>
                  <a:gd name="connsiteY4" fmla="*/ 124407 h 418549"/>
                  <a:gd name="connsiteX5" fmla="*/ 58400 w 310699"/>
                  <a:gd name="connsiteY5" fmla="*/ 31235 h 418549"/>
                  <a:gd name="connsiteX6" fmla="*/ 82832 w 310699"/>
                  <a:gd name="connsiteY6" fmla="*/ 6535 h 418549"/>
                  <a:gd name="connsiteX7" fmla="*/ 237030 w 310699"/>
                  <a:gd name="connsiteY7" fmla="*/ 146160 h 418549"/>
                  <a:gd name="connsiteX8" fmla="*/ 241209 w 310699"/>
                  <a:gd name="connsiteY8" fmla="*/ 194166 h 418549"/>
                  <a:gd name="connsiteX9" fmla="*/ 211044 w 310699"/>
                  <a:gd name="connsiteY9" fmla="*/ 263978 h 418549"/>
                  <a:gd name="connsiteX10" fmla="*/ 228350 w 310699"/>
                  <a:gd name="connsiteY10" fmla="*/ 342792 h 418549"/>
                  <a:gd name="connsiteX11" fmla="*/ 310700 w 310699"/>
                  <a:gd name="connsiteY11" fmla="*/ 405960 h 41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0699" h="418549">
                    <a:moveTo>
                      <a:pt x="310700" y="405960"/>
                    </a:moveTo>
                    <a:cubicBezTo>
                      <a:pt x="226957" y="450055"/>
                      <a:pt x="64508" y="371992"/>
                      <a:pt x="0" y="270086"/>
                    </a:cubicBezTo>
                    <a:cubicBezTo>
                      <a:pt x="18967" y="264621"/>
                      <a:pt x="36862" y="272122"/>
                      <a:pt x="54971" y="273301"/>
                    </a:cubicBezTo>
                    <a:cubicBezTo>
                      <a:pt x="92958" y="275819"/>
                      <a:pt x="105442" y="257442"/>
                      <a:pt x="91672" y="221223"/>
                    </a:cubicBezTo>
                    <a:cubicBezTo>
                      <a:pt x="79617" y="189505"/>
                      <a:pt x="66276" y="157519"/>
                      <a:pt x="60275" y="124407"/>
                    </a:cubicBezTo>
                    <a:cubicBezTo>
                      <a:pt x="54810" y="94189"/>
                      <a:pt x="57650" y="62364"/>
                      <a:pt x="58400" y="31235"/>
                    </a:cubicBezTo>
                    <a:cubicBezTo>
                      <a:pt x="58775" y="17037"/>
                      <a:pt x="70723" y="12268"/>
                      <a:pt x="82832" y="6535"/>
                    </a:cubicBezTo>
                    <a:cubicBezTo>
                      <a:pt x="147072" y="-23736"/>
                      <a:pt x="259425" y="55988"/>
                      <a:pt x="237030" y="146160"/>
                    </a:cubicBezTo>
                    <a:cubicBezTo>
                      <a:pt x="232422" y="164644"/>
                      <a:pt x="246352" y="177075"/>
                      <a:pt x="241209" y="194166"/>
                    </a:cubicBezTo>
                    <a:cubicBezTo>
                      <a:pt x="233869" y="218705"/>
                      <a:pt x="219670" y="239868"/>
                      <a:pt x="211044" y="263978"/>
                    </a:cubicBezTo>
                    <a:cubicBezTo>
                      <a:pt x="199954" y="295053"/>
                      <a:pt x="200757" y="322968"/>
                      <a:pt x="228350" y="342792"/>
                    </a:cubicBezTo>
                    <a:cubicBezTo>
                      <a:pt x="256372" y="362991"/>
                      <a:pt x="285946" y="380993"/>
                      <a:pt x="310700" y="405960"/>
                    </a:cubicBezTo>
                    <a:close/>
                  </a:path>
                </a:pathLst>
              </a:custGeom>
              <a:solidFill>
                <a:srgbClr val="89BCFC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0A93326B-5084-45E7-AAEE-8E0DB9B7E7E3}"/>
                </a:ext>
              </a:extLst>
            </p:cNvPr>
            <p:cNvGrpSpPr/>
            <p:nvPr/>
          </p:nvGrpSpPr>
          <p:grpSpPr>
            <a:xfrm>
              <a:off x="6429910" y="1077593"/>
              <a:ext cx="1666287" cy="4298702"/>
              <a:chOff x="6429910" y="1077593"/>
              <a:chExt cx="1666287" cy="4298702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B9FE21D9-AF0A-487C-BC7D-7AA95A849D30}"/>
                  </a:ext>
                </a:extLst>
              </p:cNvPr>
              <p:cNvSpPr/>
              <p:nvPr/>
            </p:nvSpPr>
            <p:spPr>
              <a:xfrm>
                <a:off x="6622277" y="3572799"/>
                <a:ext cx="692466" cy="1528415"/>
              </a:xfrm>
              <a:custGeom>
                <a:avLst/>
                <a:gdLst>
                  <a:gd name="connsiteX0" fmla="*/ 692466 w 692466"/>
                  <a:gd name="connsiteY0" fmla="*/ 347615 h 1528415"/>
                  <a:gd name="connsiteX1" fmla="*/ 546037 w 692466"/>
                  <a:gd name="connsiteY1" fmla="*/ 475988 h 1528415"/>
                  <a:gd name="connsiteX2" fmla="*/ 503871 w 692466"/>
                  <a:gd name="connsiteY2" fmla="*/ 462540 h 1528415"/>
                  <a:gd name="connsiteX3" fmla="*/ 456455 w 692466"/>
                  <a:gd name="connsiteY3" fmla="*/ 0 h 1528415"/>
                  <a:gd name="connsiteX4" fmla="*/ 374962 w 692466"/>
                  <a:gd name="connsiteY4" fmla="*/ 469183 h 1528415"/>
                  <a:gd name="connsiteX5" fmla="*/ 336064 w 692466"/>
                  <a:gd name="connsiteY5" fmla="*/ 487936 h 1528415"/>
                  <a:gd name="connsiteX6" fmla="*/ 22632 w 692466"/>
                  <a:gd name="connsiteY6" fmla="*/ 354098 h 1528415"/>
                  <a:gd name="connsiteX7" fmla="*/ 612 w 692466"/>
                  <a:gd name="connsiteY7" fmla="*/ 1380655 h 1528415"/>
                  <a:gd name="connsiteX8" fmla="*/ 27615 w 692466"/>
                  <a:gd name="connsiteY8" fmla="*/ 1459736 h 1528415"/>
                  <a:gd name="connsiteX9" fmla="*/ 146612 w 692466"/>
                  <a:gd name="connsiteY9" fmla="*/ 1524298 h 1528415"/>
                  <a:gd name="connsiteX10" fmla="*/ 289880 w 692466"/>
                  <a:gd name="connsiteY10" fmla="*/ 1494722 h 1528415"/>
                  <a:gd name="connsiteX11" fmla="*/ 317848 w 692466"/>
                  <a:gd name="connsiteY11" fmla="*/ 1452824 h 1528415"/>
                  <a:gd name="connsiteX12" fmla="*/ 348655 w 692466"/>
                  <a:gd name="connsiteY12" fmla="*/ 889557 h 1528415"/>
                  <a:gd name="connsiteX13" fmla="*/ 348655 w 692466"/>
                  <a:gd name="connsiteY13" fmla="*/ 889557 h 1528415"/>
                  <a:gd name="connsiteX14" fmla="*/ 348655 w 692466"/>
                  <a:gd name="connsiteY14" fmla="*/ 889557 h 1528415"/>
                  <a:gd name="connsiteX15" fmla="*/ 370944 w 692466"/>
                  <a:gd name="connsiteY15" fmla="*/ 1258711 h 1528415"/>
                  <a:gd name="connsiteX16" fmla="*/ 456455 w 692466"/>
                  <a:gd name="connsiteY16" fmla="*/ 1313414 h 1528415"/>
                  <a:gd name="connsiteX17" fmla="*/ 654908 w 692466"/>
                  <a:gd name="connsiteY17" fmla="*/ 1269855 h 1528415"/>
                  <a:gd name="connsiteX18" fmla="*/ 692466 w 692466"/>
                  <a:gd name="connsiteY18" fmla="*/ 347615 h 152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92466" h="1528415">
                    <a:moveTo>
                      <a:pt x="692466" y="347615"/>
                    </a:moveTo>
                    <a:cubicBezTo>
                      <a:pt x="645103" y="392031"/>
                      <a:pt x="596883" y="435483"/>
                      <a:pt x="546037" y="475988"/>
                    </a:cubicBezTo>
                    <a:cubicBezTo>
                      <a:pt x="513194" y="502188"/>
                      <a:pt x="513997" y="502241"/>
                      <a:pt x="503871" y="462540"/>
                    </a:cubicBezTo>
                    <a:cubicBezTo>
                      <a:pt x="487369" y="398032"/>
                      <a:pt x="456455" y="26628"/>
                      <a:pt x="456455" y="0"/>
                    </a:cubicBezTo>
                    <a:cubicBezTo>
                      <a:pt x="447453" y="69705"/>
                      <a:pt x="402341" y="384102"/>
                      <a:pt x="374962" y="469183"/>
                    </a:cubicBezTo>
                    <a:cubicBezTo>
                      <a:pt x="367622" y="492061"/>
                      <a:pt x="357764" y="494205"/>
                      <a:pt x="336064" y="487936"/>
                    </a:cubicBezTo>
                    <a:cubicBezTo>
                      <a:pt x="226015" y="456057"/>
                      <a:pt x="120037" y="415284"/>
                      <a:pt x="22632" y="354098"/>
                    </a:cubicBezTo>
                    <a:cubicBezTo>
                      <a:pt x="23383" y="497687"/>
                      <a:pt x="5166" y="1238137"/>
                      <a:pt x="612" y="1380655"/>
                    </a:cubicBezTo>
                    <a:cubicBezTo>
                      <a:pt x="-353" y="1411301"/>
                      <a:pt x="-3835" y="1440501"/>
                      <a:pt x="27615" y="1459736"/>
                    </a:cubicBezTo>
                    <a:cubicBezTo>
                      <a:pt x="32598" y="1462790"/>
                      <a:pt x="116608" y="1519208"/>
                      <a:pt x="146612" y="1524298"/>
                    </a:cubicBezTo>
                    <a:cubicBezTo>
                      <a:pt x="197886" y="1533031"/>
                      <a:pt x="247393" y="1529923"/>
                      <a:pt x="289880" y="1494722"/>
                    </a:cubicBezTo>
                    <a:cubicBezTo>
                      <a:pt x="301882" y="1482667"/>
                      <a:pt x="317419" y="1475327"/>
                      <a:pt x="317848" y="1452824"/>
                    </a:cubicBezTo>
                    <a:cubicBezTo>
                      <a:pt x="319027" y="1394264"/>
                      <a:pt x="341315" y="897005"/>
                      <a:pt x="348655" y="889557"/>
                    </a:cubicBezTo>
                    <a:cubicBezTo>
                      <a:pt x="348655" y="889557"/>
                      <a:pt x="348655" y="889557"/>
                      <a:pt x="348655" y="889557"/>
                    </a:cubicBezTo>
                    <a:cubicBezTo>
                      <a:pt x="348655" y="889557"/>
                      <a:pt x="348655" y="889557"/>
                      <a:pt x="348655" y="889557"/>
                    </a:cubicBezTo>
                    <a:cubicBezTo>
                      <a:pt x="349084" y="943886"/>
                      <a:pt x="352727" y="1191095"/>
                      <a:pt x="370944" y="1258711"/>
                    </a:cubicBezTo>
                    <a:cubicBezTo>
                      <a:pt x="394786" y="1280892"/>
                      <a:pt x="413592" y="1302698"/>
                      <a:pt x="456455" y="1313414"/>
                    </a:cubicBezTo>
                    <a:cubicBezTo>
                      <a:pt x="518605" y="1328952"/>
                      <a:pt x="590400" y="1313414"/>
                      <a:pt x="654908" y="1269855"/>
                    </a:cubicBezTo>
                    <a:cubicBezTo>
                      <a:pt x="656462" y="1253889"/>
                      <a:pt x="665409" y="724001"/>
                      <a:pt x="692466" y="347615"/>
                    </a:cubicBezTo>
                    <a:close/>
                  </a:path>
                </a:pathLst>
              </a:custGeom>
              <a:solidFill>
                <a:srgbClr val="6FBCB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DCFE300F-13D4-4D21-909F-B22E57AC64B4}"/>
                  </a:ext>
                </a:extLst>
              </p:cNvPr>
              <p:cNvSpPr/>
              <p:nvPr/>
            </p:nvSpPr>
            <p:spPr>
              <a:xfrm>
                <a:off x="6542879" y="1725211"/>
                <a:ext cx="888492" cy="2349863"/>
              </a:xfrm>
              <a:custGeom>
                <a:avLst/>
                <a:gdLst>
                  <a:gd name="connsiteX0" fmla="*/ 37844 w 888492"/>
                  <a:gd name="connsiteY0" fmla="*/ 2142696 h 2349863"/>
                  <a:gd name="connsiteX1" fmla="*/ 10894 w 888492"/>
                  <a:gd name="connsiteY1" fmla="*/ 2033183 h 2349863"/>
                  <a:gd name="connsiteX2" fmla="*/ 71 w 888492"/>
                  <a:gd name="connsiteY2" fmla="*/ 1360242 h 2349863"/>
                  <a:gd name="connsiteX3" fmla="*/ 41487 w 888492"/>
                  <a:gd name="connsiteY3" fmla="*/ 278874 h 2349863"/>
                  <a:gd name="connsiteX4" fmla="*/ 86439 w 888492"/>
                  <a:gd name="connsiteY4" fmla="*/ 175951 h 2349863"/>
                  <a:gd name="connsiteX5" fmla="*/ 318218 w 888492"/>
                  <a:gd name="connsiteY5" fmla="*/ 22074 h 2349863"/>
                  <a:gd name="connsiteX6" fmla="*/ 331559 w 888492"/>
                  <a:gd name="connsiteY6" fmla="*/ 21271 h 2349863"/>
                  <a:gd name="connsiteX7" fmla="*/ 335042 w 888492"/>
                  <a:gd name="connsiteY7" fmla="*/ 58186 h 2349863"/>
                  <a:gd name="connsiteX8" fmla="*/ 434536 w 888492"/>
                  <a:gd name="connsiteY8" fmla="*/ 337971 h 2349863"/>
                  <a:gd name="connsiteX9" fmla="*/ 497008 w 888492"/>
                  <a:gd name="connsiteY9" fmla="*/ 406872 h 2349863"/>
                  <a:gd name="connsiteX10" fmla="*/ 561838 w 888492"/>
                  <a:gd name="connsiteY10" fmla="*/ 392996 h 2349863"/>
                  <a:gd name="connsiteX11" fmla="*/ 586591 w 888492"/>
                  <a:gd name="connsiteY11" fmla="*/ 320022 h 2349863"/>
                  <a:gd name="connsiteX12" fmla="*/ 567142 w 888492"/>
                  <a:gd name="connsiteY12" fmla="*/ 69598 h 2349863"/>
                  <a:gd name="connsiteX13" fmla="*/ 615898 w 888492"/>
                  <a:gd name="connsiteY13" fmla="*/ 65151 h 2349863"/>
                  <a:gd name="connsiteX14" fmla="*/ 693212 w 888492"/>
                  <a:gd name="connsiteY14" fmla="*/ 28396 h 2349863"/>
                  <a:gd name="connsiteX15" fmla="*/ 717750 w 888492"/>
                  <a:gd name="connsiteY15" fmla="*/ 0 h 2349863"/>
                  <a:gd name="connsiteX16" fmla="*/ 728037 w 888492"/>
                  <a:gd name="connsiteY16" fmla="*/ 18056 h 2349863"/>
                  <a:gd name="connsiteX17" fmla="*/ 830425 w 888492"/>
                  <a:gd name="connsiteY17" fmla="*/ 249781 h 2349863"/>
                  <a:gd name="connsiteX18" fmla="*/ 856464 w 888492"/>
                  <a:gd name="connsiteY18" fmla="*/ 463236 h 2349863"/>
                  <a:gd name="connsiteX19" fmla="*/ 883360 w 888492"/>
                  <a:gd name="connsiteY19" fmla="*/ 1967978 h 2349863"/>
                  <a:gd name="connsiteX20" fmla="*/ 868251 w 888492"/>
                  <a:gd name="connsiteY20" fmla="*/ 2094476 h 2349863"/>
                  <a:gd name="connsiteX21" fmla="*/ 858125 w 888492"/>
                  <a:gd name="connsiteY21" fmla="*/ 2112639 h 2349863"/>
                  <a:gd name="connsiteX22" fmla="*/ 620077 w 888492"/>
                  <a:gd name="connsiteY22" fmla="*/ 2338310 h 2349863"/>
                  <a:gd name="connsiteX23" fmla="*/ 579519 w 888492"/>
                  <a:gd name="connsiteY23" fmla="*/ 2324755 h 2349863"/>
                  <a:gd name="connsiteX24" fmla="*/ 545175 w 888492"/>
                  <a:gd name="connsiteY24" fmla="*/ 2135946 h 2349863"/>
                  <a:gd name="connsiteX25" fmla="*/ 533924 w 888492"/>
                  <a:gd name="connsiteY25" fmla="*/ 1868912 h 2349863"/>
                  <a:gd name="connsiteX26" fmla="*/ 464862 w 888492"/>
                  <a:gd name="connsiteY26" fmla="*/ 2306592 h 2349863"/>
                  <a:gd name="connsiteX27" fmla="*/ 403247 w 888492"/>
                  <a:gd name="connsiteY27" fmla="*/ 2339971 h 2349863"/>
                  <a:gd name="connsiteX28" fmla="*/ 152876 w 888492"/>
                  <a:gd name="connsiteY28" fmla="*/ 2240744 h 2349863"/>
                  <a:gd name="connsiteX29" fmla="*/ 37844 w 888492"/>
                  <a:gd name="connsiteY29" fmla="*/ 2142696 h 2349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88492" h="2349863">
                    <a:moveTo>
                      <a:pt x="37844" y="2142696"/>
                    </a:moveTo>
                    <a:cubicBezTo>
                      <a:pt x="16573" y="2109210"/>
                      <a:pt x="10412" y="2072134"/>
                      <a:pt x="10894" y="2033183"/>
                    </a:cubicBezTo>
                    <a:cubicBezTo>
                      <a:pt x="12394" y="1919169"/>
                      <a:pt x="3447" y="1470559"/>
                      <a:pt x="71" y="1360242"/>
                    </a:cubicBezTo>
                    <a:cubicBezTo>
                      <a:pt x="-1965" y="1293590"/>
                      <a:pt x="40255" y="300627"/>
                      <a:pt x="41487" y="278874"/>
                    </a:cubicBezTo>
                    <a:cubicBezTo>
                      <a:pt x="43845" y="238369"/>
                      <a:pt x="61472" y="205740"/>
                      <a:pt x="86439" y="175951"/>
                    </a:cubicBezTo>
                    <a:cubicBezTo>
                      <a:pt x="148483" y="101852"/>
                      <a:pt x="223385" y="46881"/>
                      <a:pt x="318218" y="22074"/>
                    </a:cubicBezTo>
                    <a:cubicBezTo>
                      <a:pt x="322451" y="20949"/>
                      <a:pt x="327112" y="21485"/>
                      <a:pt x="331559" y="21271"/>
                    </a:cubicBezTo>
                    <a:cubicBezTo>
                      <a:pt x="338310" y="33058"/>
                      <a:pt x="332363" y="46024"/>
                      <a:pt x="335042" y="58186"/>
                    </a:cubicBezTo>
                    <a:cubicBezTo>
                      <a:pt x="349829" y="158002"/>
                      <a:pt x="382833" y="251281"/>
                      <a:pt x="434536" y="337971"/>
                    </a:cubicBezTo>
                    <a:cubicBezTo>
                      <a:pt x="450771" y="365189"/>
                      <a:pt x="472630" y="387423"/>
                      <a:pt x="497008" y="406872"/>
                    </a:cubicBezTo>
                    <a:cubicBezTo>
                      <a:pt x="524601" y="428893"/>
                      <a:pt x="544479" y="423642"/>
                      <a:pt x="561838" y="392996"/>
                    </a:cubicBezTo>
                    <a:cubicBezTo>
                      <a:pt x="574750" y="370171"/>
                      <a:pt x="580965" y="345311"/>
                      <a:pt x="586591" y="320022"/>
                    </a:cubicBezTo>
                    <a:cubicBezTo>
                      <a:pt x="601325" y="253746"/>
                      <a:pt x="567517" y="81332"/>
                      <a:pt x="567142" y="69598"/>
                    </a:cubicBezTo>
                    <a:cubicBezTo>
                      <a:pt x="582466" y="58132"/>
                      <a:pt x="599450" y="62901"/>
                      <a:pt x="615898" y="65151"/>
                    </a:cubicBezTo>
                    <a:cubicBezTo>
                      <a:pt x="655439" y="70562"/>
                      <a:pt x="672263" y="62418"/>
                      <a:pt x="693212" y="28396"/>
                    </a:cubicBezTo>
                    <a:cubicBezTo>
                      <a:pt x="699748" y="17788"/>
                      <a:pt x="700766" y="1768"/>
                      <a:pt x="717750" y="0"/>
                    </a:cubicBezTo>
                    <a:cubicBezTo>
                      <a:pt x="717911" y="7876"/>
                      <a:pt x="722894" y="13019"/>
                      <a:pt x="728037" y="18056"/>
                    </a:cubicBezTo>
                    <a:cubicBezTo>
                      <a:pt x="793349" y="81546"/>
                      <a:pt x="819442" y="162342"/>
                      <a:pt x="830425" y="249781"/>
                    </a:cubicBezTo>
                    <a:cubicBezTo>
                      <a:pt x="839373" y="320933"/>
                      <a:pt x="848856" y="391978"/>
                      <a:pt x="856464" y="463236"/>
                    </a:cubicBezTo>
                    <a:cubicBezTo>
                      <a:pt x="900130" y="846374"/>
                      <a:pt x="888022" y="1892594"/>
                      <a:pt x="883360" y="1967978"/>
                    </a:cubicBezTo>
                    <a:cubicBezTo>
                      <a:pt x="880735" y="2010251"/>
                      <a:pt x="877467" y="2052792"/>
                      <a:pt x="868251" y="2094476"/>
                    </a:cubicBezTo>
                    <a:cubicBezTo>
                      <a:pt x="866590" y="2101977"/>
                      <a:pt x="863322" y="2107603"/>
                      <a:pt x="858125" y="2112639"/>
                    </a:cubicBezTo>
                    <a:cubicBezTo>
                      <a:pt x="829407" y="2140500"/>
                      <a:pt x="664654" y="2302949"/>
                      <a:pt x="620077" y="2338310"/>
                    </a:cubicBezTo>
                    <a:cubicBezTo>
                      <a:pt x="596610" y="2356902"/>
                      <a:pt x="587020" y="2353527"/>
                      <a:pt x="579519" y="2324755"/>
                    </a:cubicBezTo>
                    <a:cubicBezTo>
                      <a:pt x="563338" y="2262712"/>
                      <a:pt x="553319" y="2199436"/>
                      <a:pt x="545175" y="2135946"/>
                    </a:cubicBezTo>
                    <a:cubicBezTo>
                      <a:pt x="544157" y="2127962"/>
                      <a:pt x="535692" y="1883164"/>
                      <a:pt x="533924" y="1868912"/>
                    </a:cubicBezTo>
                    <a:cubicBezTo>
                      <a:pt x="527494" y="2011591"/>
                      <a:pt x="509546" y="2161181"/>
                      <a:pt x="464862" y="2306592"/>
                    </a:cubicBezTo>
                    <a:cubicBezTo>
                      <a:pt x="451735" y="2349347"/>
                      <a:pt x="445520" y="2351866"/>
                      <a:pt x="403247" y="2339971"/>
                    </a:cubicBezTo>
                    <a:cubicBezTo>
                      <a:pt x="316397" y="2315486"/>
                      <a:pt x="232225" y="2284089"/>
                      <a:pt x="152876" y="2240744"/>
                    </a:cubicBezTo>
                    <a:cubicBezTo>
                      <a:pt x="134231" y="2230511"/>
                      <a:pt x="56114" y="2166057"/>
                      <a:pt x="37844" y="2142696"/>
                    </a:cubicBezTo>
                    <a:close/>
                  </a:path>
                </a:pathLst>
              </a:custGeom>
              <a:solidFill>
                <a:srgbClr val="DFEBEA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2EC97B2D-C7B3-4B14-AE32-E90829916F11}"/>
                  </a:ext>
                </a:extLst>
              </p:cNvPr>
              <p:cNvSpPr/>
              <p:nvPr/>
            </p:nvSpPr>
            <p:spPr>
              <a:xfrm>
                <a:off x="6847057" y="1363794"/>
                <a:ext cx="482205" cy="535039"/>
              </a:xfrm>
              <a:custGeom>
                <a:avLst/>
                <a:gdLst>
                  <a:gd name="connsiteX0" fmla="*/ 439075 w 482205"/>
                  <a:gd name="connsiteY0" fmla="*/ 245902 h 535039"/>
                  <a:gd name="connsiteX1" fmla="*/ 482205 w 482205"/>
                  <a:gd name="connsiteY1" fmla="*/ 70648 h 535039"/>
                  <a:gd name="connsiteX2" fmla="*/ 347028 w 482205"/>
                  <a:gd name="connsiteY2" fmla="*/ 70059 h 535039"/>
                  <a:gd name="connsiteX3" fmla="*/ 213565 w 482205"/>
                  <a:gd name="connsiteY3" fmla="*/ 11766 h 535039"/>
                  <a:gd name="connsiteX4" fmla="*/ 152700 w 482205"/>
                  <a:gd name="connsiteY4" fmla="*/ 32554 h 535039"/>
                  <a:gd name="connsiteX5" fmla="*/ 133465 w 482205"/>
                  <a:gd name="connsiteY5" fmla="*/ 107349 h 535039"/>
                  <a:gd name="connsiteX6" fmla="*/ 119106 w 482205"/>
                  <a:gd name="connsiteY6" fmla="*/ 152301 h 535039"/>
                  <a:gd name="connsiteX7" fmla="*/ 95532 w 482205"/>
                  <a:gd name="connsiteY7" fmla="*/ 129102 h 535039"/>
                  <a:gd name="connsiteX8" fmla="*/ 90442 w 482205"/>
                  <a:gd name="connsiteY8" fmla="*/ 76595 h 535039"/>
                  <a:gd name="connsiteX9" fmla="*/ 41847 w 482205"/>
                  <a:gd name="connsiteY9" fmla="*/ 27571 h 535039"/>
                  <a:gd name="connsiteX10" fmla="*/ 2 w 482205"/>
                  <a:gd name="connsiteY10" fmla="*/ 81900 h 535039"/>
                  <a:gd name="connsiteX11" fmla="*/ 43186 w 482205"/>
                  <a:gd name="connsiteY11" fmla="*/ 247670 h 535039"/>
                  <a:gd name="connsiteX12" fmla="*/ 25934 w 482205"/>
                  <a:gd name="connsiteY12" fmla="*/ 380598 h 535039"/>
                  <a:gd name="connsiteX13" fmla="*/ 22237 w 482205"/>
                  <a:gd name="connsiteY13" fmla="*/ 418852 h 535039"/>
                  <a:gd name="connsiteX14" fmla="*/ 167166 w 482205"/>
                  <a:gd name="connsiteY14" fmla="*/ 532599 h 535039"/>
                  <a:gd name="connsiteX15" fmla="*/ 236282 w 482205"/>
                  <a:gd name="connsiteY15" fmla="*/ 485771 h 535039"/>
                  <a:gd name="connsiteX16" fmla="*/ 244908 w 482205"/>
                  <a:gd name="connsiteY16" fmla="*/ 428872 h 535039"/>
                  <a:gd name="connsiteX17" fmla="*/ 377085 w 482205"/>
                  <a:gd name="connsiteY17" fmla="*/ 414566 h 535039"/>
                  <a:gd name="connsiteX18" fmla="*/ 439075 w 482205"/>
                  <a:gd name="connsiteY18" fmla="*/ 245902 h 535039"/>
                  <a:gd name="connsiteX19" fmla="*/ 439075 w 482205"/>
                  <a:gd name="connsiteY19" fmla="*/ 245902 h 535039"/>
                  <a:gd name="connsiteX20" fmla="*/ 439075 w 482205"/>
                  <a:gd name="connsiteY20" fmla="*/ 245902 h 535039"/>
                  <a:gd name="connsiteX21" fmla="*/ 44847 w 482205"/>
                  <a:gd name="connsiteY21" fmla="*/ 219060 h 535039"/>
                  <a:gd name="connsiteX22" fmla="*/ 50366 w 482205"/>
                  <a:gd name="connsiteY22" fmla="*/ 225810 h 535039"/>
                  <a:gd name="connsiteX23" fmla="*/ 50794 w 482205"/>
                  <a:gd name="connsiteY23" fmla="*/ 226989 h 535039"/>
                  <a:gd name="connsiteX24" fmla="*/ 44847 w 482205"/>
                  <a:gd name="connsiteY24" fmla="*/ 219060 h 53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2205" h="535039">
                    <a:moveTo>
                      <a:pt x="439075" y="245902"/>
                    </a:moveTo>
                    <a:cubicBezTo>
                      <a:pt x="453434" y="187502"/>
                      <a:pt x="467847" y="129048"/>
                      <a:pt x="482205" y="70648"/>
                    </a:cubicBezTo>
                    <a:cubicBezTo>
                      <a:pt x="437093" y="79810"/>
                      <a:pt x="392194" y="78578"/>
                      <a:pt x="347028" y="70059"/>
                    </a:cubicBezTo>
                    <a:cubicBezTo>
                      <a:pt x="297950" y="60790"/>
                      <a:pt x="255088" y="38555"/>
                      <a:pt x="213565" y="11766"/>
                    </a:cubicBezTo>
                    <a:cubicBezTo>
                      <a:pt x="181739" y="-8755"/>
                      <a:pt x="165023" y="-2807"/>
                      <a:pt x="152700" y="32554"/>
                    </a:cubicBezTo>
                    <a:cubicBezTo>
                      <a:pt x="144288" y="56772"/>
                      <a:pt x="141020" y="82757"/>
                      <a:pt x="133465" y="107349"/>
                    </a:cubicBezTo>
                    <a:cubicBezTo>
                      <a:pt x="128268" y="124333"/>
                      <a:pt x="137001" y="140621"/>
                      <a:pt x="119106" y="152301"/>
                    </a:cubicBezTo>
                    <a:cubicBezTo>
                      <a:pt x="108391" y="152301"/>
                      <a:pt x="101158" y="138264"/>
                      <a:pt x="95532" y="129102"/>
                    </a:cubicBezTo>
                    <a:cubicBezTo>
                      <a:pt x="87978" y="112171"/>
                      <a:pt x="93068" y="94062"/>
                      <a:pt x="90442" y="76595"/>
                    </a:cubicBezTo>
                    <a:cubicBezTo>
                      <a:pt x="85406" y="42948"/>
                      <a:pt x="68689" y="25696"/>
                      <a:pt x="41847" y="27571"/>
                    </a:cubicBezTo>
                    <a:cubicBezTo>
                      <a:pt x="14361" y="29500"/>
                      <a:pt x="-212" y="47878"/>
                      <a:pt x="2" y="81900"/>
                    </a:cubicBezTo>
                    <a:cubicBezTo>
                      <a:pt x="270" y="128673"/>
                      <a:pt x="44151" y="246384"/>
                      <a:pt x="43186" y="247670"/>
                    </a:cubicBezTo>
                    <a:cubicBezTo>
                      <a:pt x="43293" y="292729"/>
                      <a:pt x="38739" y="323751"/>
                      <a:pt x="25934" y="380598"/>
                    </a:cubicBezTo>
                    <a:cubicBezTo>
                      <a:pt x="20148" y="392921"/>
                      <a:pt x="20951" y="405833"/>
                      <a:pt x="22237" y="418852"/>
                    </a:cubicBezTo>
                    <a:cubicBezTo>
                      <a:pt x="54438" y="477306"/>
                      <a:pt x="103194" y="515186"/>
                      <a:pt x="167166" y="532599"/>
                    </a:cubicBezTo>
                    <a:cubicBezTo>
                      <a:pt x="202956" y="542350"/>
                      <a:pt x="232156" y="522097"/>
                      <a:pt x="236282" y="485771"/>
                    </a:cubicBezTo>
                    <a:cubicBezTo>
                      <a:pt x="238479" y="466644"/>
                      <a:pt x="241961" y="447838"/>
                      <a:pt x="244908" y="428872"/>
                    </a:cubicBezTo>
                    <a:cubicBezTo>
                      <a:pt x="274483" y="445106"/>
                      <a:pt x="332562" y="455178"/>
                      <a:pt x="377085" y="414566"/>
                    </a:cubicBezTo>
                    <a:cubicBezTo>
                      <a:pt x="393159" y="398278"/>
                      <a:pt x="428520" y="348451"/>
                      <a:pt x="439075" y="245902"/>
                    </a:cubicBezTo>
                    <a:cubicBezTo>
                      <a:pt x="439075" y="245902"/>
                      <a:pt x="439075" y="245902"/>
                      <a:pt x="439075" y="245902"/>
                    </a:cubicBezTo>
                    <a:cubicBezTo>
                      <a:pt x="439075" y="245902"/>
                      <a:pt x="439075" y="245902"/>
                      <a:pt x="439075" y="245902"/>
                    </a:cubicBezTo>
                    <a:close/>
                    <a:moveTo>
                      <a:pt x="44847" y="219060"/>
                    </a:moveTo>
                    <a:cubicBezTo>
                      <a:pt x="49133" y="217774"/>
                      <a:pt x="49562" y="223239"/>
                      <a:pt x="50366" y="225810"/>
                    </a:cubicBezTo>
                    <a:cubicBezTo>
                      <a:pt x="50473" y="226186"/>
                      <a:pt x="50687" y="226560"/>
                      <a:pt x="50794" y="226989"/>
                    </a:cubicBezTo>
                    <a:cubicBezTo>
                      <a:pt x="48919" y="224471"/>
                      <a:pt x="46883" y="221846"/>
                      <a:pt x="44847" y="219060"/>
                    </a:cubicBezTo>
                    <a:close/>
                  </a:path>
                </a:pathLst>
              </a:custGeom>
              <a:solidFill>
                <a:srgbClr val="F5C0C3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9AB3E94F-22B3-4536-9C91-A4E8FADBB303}"/>
                  </a:ext>
                </a:extLst>
              </p:cNvPr>
              <p:cNvSpPr/>
              <p:nvPr/>
            </p:nvSpPr>
            <p:spPr>
              <a:xfrm>
                <a:off x="6779401" y="1077593"/>
                <a:ext cx="712435" cy="536466"/>
              </a:xfrm>
              <a:custGeom>
                <a:avLst/>
                <a:gdLst>
                  <a:gd name="connsiteX0" fmla="*/ 112288 w 712435"/>
                  <a:gd name="connsiteY0" fmla="*/ 535961 h 536466"/>
                  <a:gd name="connsiteX1" fmla="*/ 54960 w 712435"/>
                  <a:gd name="connsiteY1" fmla="*/ 492349 h 536466"/>
                  <a:gd name="connsiteX2" fmla="*/ 18152 w 712435"/>
                  <a:gd name="connsiteY2" fmla="*/ 171791 h 536466"/>
                  <a:gd name="connsiteX3" fmla="*/ 301741 w 712435"/>
                  <a:gd name="connsiteY3" fmla="*/ 1787 h 536466"/>
                  <a:gd name="connsiteX4" fmla="*/ 548682 w 712435"/>
                  <a:gd name="connsiteY4" fmla="*/ 94102 h 536466"/>
                  <a:gd name="connsiteX5" fmla="*/ 695540 w 712435"/>
                  <a:gd name="connsiteY5" fmla="*/ 110444 h 536466"/>
                  <a:gd name="connsiteX6" fmla="*/ 712095 w 712435"/>
                  <a:gd name="connsiteY6" fmla="*/ 122552 h 536466"/>
                  <a:gd name="connsiteX7" fmla="*/ 704702 w 712435"/>
                  <a:gd name="connsiteY7" fmla="*/ 156414 h 536466"/>
                  <a:gd name="connsiteX8" fmla="*/ 650749 w 712435"/>
                  <a:gd name="connsiteY8" fmla="*/ 278358 h 536466"/>
                  <a:gd name="connsiteX9" fmla="*/ 525269 w 712435"/>
                  <a:gd name="connsiteY9" fmla="*/ 370512 h 536466"/>
                  <a:gd name="connsiteX10" fmla="*/ 295740 w 712435"/>
                  <a:gd name="connsiteY10" fmla="*/ 316452 h 536466"/>
                  <a:gd name="connsiteX11" fmla="*/ 284488 w 712435"/>
                  <a:gd name="connsiteY11" fmla="*/ 309219 h 536466"/>
                  <a:gd name="connsiteX12" fmla="*/ 226624 w 712435"/>
                  <a:gd name="connsiteY12" fmla="*/ 330382 h 536466"/>
                  <a:gd name="connsiteX13" fmla="*/ 208140 w 712435"/>
                  <a:gd name="connsiteY13" fmla="*/ 402766 h 536466"/>
                  <a:gd name="connsiteX14" fmla="*/ 185101 w 712435"/>
                  <a:gd name="connsiteY14" fmla="*/ 445628 h 536466"/>
                  <a:gd name="connsiteX15" fmla="*/ 159330 w 712435"/>
                  <a:gd name="connsiteY15" fmla="*/ 419268 h 536466"/>
                  <a:gd name="connsiteX16" fmla="*/ 153061 w 712435"/>
                  <a:gd name="connsiteY16" fmla="*/ 380156 h 536466"/>
                  <a:gd name="connsiteX17" fmla="*/ 145400 w 712435"/>
                  <a:gd name="connsiteY17" fmla="*/ 344044 h 536466"/>
                  <a:gd name="connsiteX18" fmla="*/ 110413 w 712435"/>
                  <a:gd name="connsiteY18" fmla="*/ 324435 h 536466"/>
                  <a:gd name="connsiteX19" fmla="*/ 78588 w 712435"/>
                  <a:gd name="connsiteY19" fmla="*/ 352456 h 536466"/>
                  <a:gd name="connsiteX20" fmla="*/ 82231 w 712435"/>
                  <a:gd name="connsiteY20" fmla="*/ 410267 h 536466"/>
                  <a:gd name="connsiteX21" fmla="*/ 116307 w 712435"/>
                  <a:gd name="connsiteY21" fmla="*/ 505743 h 536466"/>
                  <a:gd name="connsiteX22" fmla="*/ 119575 w 712435"/>
                  <a:gd name="connsiteY22" fmla="*/ 533657 h 536466"/>
                  <a:gd name="connsiteX23" fmla="*/ 112288 w 712435"/>
                  <a:gd name="connsiteY23" fmla="*/ 535961 h 5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2435" h="536466">
                    <a:moveTo>
                      <a:pt x="112288" y="535961"/>
                    </a:moveTo>
                    <a:cubicBezTo>
                      <a:pt x="84481" y="532907"/>
                      <a:pt x="66693" y="514744"/>
                      <a:pt x="54960" y="492349"/>
                    </a:cubicBezTo>
                    <a:cubicBezTo>
                      <a:pt x="1328" y="390497"/>
                      <a:pt x="-17263" y="283019"/>
                      <a:pt x="18152" y="171791"/>
                    </a:cubicBezTo>
                    <a:cubicBezTo>
                      <a:pt x="61336" y="36345"/>
                      <a:pt x="173635" y="-10107"/>
                      <a:pt x="301741" y="1787"/>
                    </a:cubicBezTo>
                    <a:cubicBezTo>
                      <a:pt x="392073" y="10199"/>
                      <a:pt x="475495" y="37417"/>
                      <a:pt x="548682" y="94102"/>
                    </a:cubicBezTo>
                    <a:cubicBezTo>
                      <a:pt x="592991" y="128392"/>
                      <a:pt x="642498" y="140823"/>
                      <a:pt x="695540" y="110444"/>
                    </a:cubicBezTo>
                    <a:cubicBezTo>
                      <a:pt x="709149" y="102675"/>
                      <a:pt x="713810" y="109640"/>
                      <a:pt x="712095" y="122552"/>
                    </a:cubicBezTo>
                    <a:cubicBezTo>
                      <a:pt x="710542" y="133965"/>
                      <a:pt x="707970" y="145377"/>
                      <a:pt x="704702" y="156414"/>
                    </a:cubicBezTo>
                    <a:cubicBezTo>
                      <a:pt x="691897" y="199330"/>
                      <a:pt x="672823" y="239513"/>
                      <a:pt x="650749" y="278358"/>
                    </a:cubicBezTo>
                    <a:cubicBezTo>
                      <a:pt x="628139" y="318113"/>
                      <a:pt x="572578" y="363440"/>
                      <a:pt x="525269" y="370512"/>
                    </a:cubicBezTo>
                    <a:cubicBezTo>
                      <a:pt x="443883" y="382674"/>
                      <a:pt x="365552" y="362957"/>
                      <a:pt x="295740" y="316452"/>
                    </a:cubicBezTo>
                    <a:cubicBezTo>
                      <a:pt x="292043" y="313987"/>
                      <a:pt x="288346" y="311522"/>
                      <a:pt x="284488" y="309219"/>
                    </a:cubicBezTo>
                    <a:cubicBezTo>
                      <a:pt x="252878" y="290466"/>
                      <a:pt x="239001" y="295288"/>
                      <a:pt x="226624" y="330382"/>
                    </a:cubicBezTo>
                    <a:cubicBezTo>
                      <a:pt x="218320" y="353903"/>
                      <a:pt x="214462" y="378709"/>
                      <a:pt x="208140" y="402766"/>
                    </a:cubicBezTo>
                    <a:cubicBezTo>
                      <a:pt x="204014" y="418518"/>
                      <a:pt x="203318" y="437056"/>
                      <a:pt x="185101" y="445628"/>
                    </a:cubicBezTo>
                    <a:cubicBezTo>
                      <a:pt x="170046" y="443164"/>
                      <a:pt x="166724" y="429234"/>
                      <a:pt x="159330" y="419268"/>
                    </a:cubicBezTo>
                    <a:cubicBezTo>
                      <a:pt x="152954" y="406945"/>
                      <a:pt x="153276" y="393497"/>
                      <a:pt x="153061" y="380156"/>
                    </a:cubicBezTo>
                    <a:cubicBezTo>
                      <a:pt x="152901" y="367619"/>
                      <a:pt x="151990" y="355135"/>
                      <a:pt x="145400" y="344044"/>
                    </a:cubicBezTo>
                    <a:cubicBezTo>
                      <a:pt x="137577" y="330864"/>
                      <a:pt x="126380" y="322399"/>
                      <a:pt x="110413" y="324435"/>
                    </a:cubicBezTo>
                    <a:cubicBezTo>
                      <a:pt x="93965" y="326578"/>
                      <a:pt x="82445" y="335740"/>
                      <a:pt x="78588" y="352456"/>
                    </a:cubicBezTo>
                    <a:cubicBezTo>
                      <a:pt x="74087" y="372012"/>
                      <a:pt x="75962" y="391247"/>
                      <a:pt x="82231" y="410267"/>
                    </a:cubicBezTo>
                    <a:cubicBezTo>
                      <a:pt x="92786" y="442360"/>
                      <a:pt x="105698" y="473650"/>
                      <a:pt x="116307" y="505743"/>
                    </a:cubicBezTo>
                    <a:cubicBezTo>
                      <a:pt x="119522" y="514798"/>
                      <a:pt x="124397" y="523692"/>
                      <a:pt x="119575" y="533657"/>
                    </a:cubicBezTo>
                    <a:cubicBezTo>
                      <a:pt x="117700" y="536336"/>
                      <a:pt x="115289" y="537086"/>
                      <a:pt x="112288" y="535961"/>
                    </a:cubicBezTo>
                    <a:close/>
                  </a:path>
                </a:pathLst>
              </a:custGeom>
              <a:solidFill>
                <a:srgbClr val="522A34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7858A6E9-571D-4013-8331-02738BE97B08}"/>
                  </a:ext>
                </a:extLst>
              </p:cNvPr>
              <p:cNvSpPr/>
              <p:nvPr/>
            </p:nvSpPr>
            <p:spPr>
              <a:xfrm>
                <a:off x="7410916" y="2346557"/>
                <a:ext cx="436985" cy="435551"/>
              </a:xfrm>
              <a:custGeom>
                <a:avLst/>
                <a:gdLst>
                  <a:gd name="connsiteX0" fmla="*/ 364331 w 436985"/>
                  <a:gd name="connsiteY0" fmla="*/ 423267 h 435551"/>
                  <a:gd name="connsiteX1" fmla="*/ 42863 w 436985"/>
                  <a:gd name="connsiteY1" fmla="*/ 294680 h 435551"/>
                  <a:gd name="connsiteX2" fmla="*/ 10126 w 436985"/>
                  <a:gd name="connsiteY2" fmla="*/ 253210 h 435551"/>
                  <a:gd name="connsiteX3" fmla="*/ 0 w 436985"/>
                  <a:gd name="connsiteY3" fmla="*/ 0 h 435551"/>
                  <a:gd name="connsiteX4" fmla="*/ 394282 w 436985"/>
                  <a:gd name="connsiteY4" fmla="*/ 180290 h 435551"/>
                  <a:gd name="connsiteX5" fmla="*/ 434036 w 436985"/>
                  <a:gd name="connsiteY5" fmla="*/ 246620 h 435551"/>
                  <a:gd name="connsiteX6" fmla="*/ 364331 w 436985"/>
                  <a:gd name="connsiteY6" fmla="*/ 423267 h 43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985" h="435551">
                    <a:moveTo>
                      <a:pt x="364331" y="423267"/>
                    </a:moveTo>
                    <a:cubicBezTo>
                      <a:pt x="337542" y="482203"/>
                      <a:pt x="74795" y="310807"/>
                      <a:pt x="42863" y="294680"/>
                    </a:cubicBezTo>
                    <a:cubicBezTo>
                      <a:pt x="5144" y="278660"/>
                      <a:pt x="10716" y="294680"/>
                      <a:pt x="10126" y="253210"/>
                    </a:cubicBezTo>
                    <a:cubicBezTo>
                      <a:pt x="5358" y="176808"/>
                      <a:pt x="0" y="75009"/>
                      <a:pt x="0" y="0"/>
                    </a:cubicBezTo>
                    <a:cubicBezTo>
                      <a:pt x="33540" y="6590"/>
                      <a:pt x="296341" y="133517"/>
                      <a:pt x="394282" y="180290"/>
                    </a:cubicBezTo>
                    <a:cubicBezTo>
                      <a:pt x="425303" y="195132"/>
                      <a:pt x="444698" y="208955"/>
                      <a:pt x="434036" y="246620"/>
                    </a:cubicBezTo>
                    <a:cubicBezTo>
                      <a:pt x="423267" y="294680"/>
                      <a:pt x="380405" y="396478"/>
                      <a:pt x="364331" y="423267"/>
                    </a:cubicBezTo>
                    <a:close/>
                  </a:path>
                </a:pathLst>
              </a:custGeom>
              <a:solidFill>
                <a:srgbClr val="EFEFEF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E0C89F69-BDE6-4B33-B827-53D635496B50}"/>
                  </a:ext>
                </a:extLst>
              </p:cNvPr>
              <p:cNvSpPr/>
              <p:nvPr/>
            </p:nvSpPr>
            <p:spPr>
              <a:xfrm>
                <a:off x="6891255" y="1494664"/>
                <a:ext cx="396323" cy="314230"/>
              </a:xfrm>
              <a:custGeom>
                <a:avLst/>
                <a:gdLst>
                  <a:gd name="connsiteX0" fmla="*/ 263986 w 396323"/>
                  <a:gd name="connsiteY0" fmla="*/ 128695 h 314230"/>
                  <a:gd name="connsiteX1" fmla="*/ 396324 w 396323"/>
                  <a:gd name="connsiteY1" fmla="*/ 117122 h 314230"/>
                  <a:gd name="connsiteX2" fmla="*/ 334334 w 396323"/>
                  <a:gd name="connsiteY2" fmla="*/ 285732 h 314230"/>
                  <a:gd name="connsiteX3" fmla="*/ 201138 w 396323"/>
                  <a:gd name="connsiteY3" fmla="*/ 299502 h 314230"/>
                  <a:gd name="connsiteX4" fmla="*/ 4132 w 396323"/>
                  <a:gd name="connsiteY4" fmla="*/ 117818 h 314230"/>
                  <a:gd name="connsiteX5" fmla="*/ 6 w 396323"/>
                  <a:gd name="connsiteY5" fmla="*/ 75009 h 314230"/>
                  <a:gd name="connsiteX6" fmla="*/ 59210 w 396323"/>
                  <a:gd name="connsiteY6" fmla="*/ 159984 h 314230"/>
                  <a:gd name="connsiteX7" fmla="*/ 85731 w 396323"/>
                  <a:gd name="connsiteY7" fmla="*/ 150019 h 314230"/>
                  <a:gd name="connsiteX8" fmla="*/ 75016 w 396323"/>
                  <a:gd name="connsiteY8" fmla="*/ 58936 h 314230"/>
                  <a:gd name="connsiteX9" fmla="*/ 48227 w 396323"/>
                  <a:gd name="connsiteY9" fmla="*/ 0 h 314230"/>
                  <a:gd name="connsiteX10" fmla="*/ 263986 w 396323"/>
                  <a:gd name="connsiteY10" fmla="*/ 128695 h 31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323" h="314230">
                    <a:moveTo>
                      <a:pt x="263986" y="128695"/>
                    </a:moveTo>
                    <a:cubicBezTo>
                      <a:pt x="308509" y="132981"/>
                      <a:pt x="352764" y="127248"/>
                      <a:pt x="396324" y="117122"/>
                    </a:cubicBezTo>
                    <a:cubicBezTo>
                      <a:pt x="385715" y="219670"/>
                      <a:pt x="350407" y="269498"/>
                      <a:pt x="334334" y="285732"/>
                    </a:cubicBezTo>
                    <a:cubicBezTo>
                      <a:pt x="289328" y="326773"/>
                      <a:pt x="230392" y="316057"/>
                      <a:pt x="201138" y="299502"/>
                    </a:cubicBezTo>
                    <a:cubicBezTo>
                      <a:pt x="131594" y="266873"/>
                      <a:pt x="7078" y="133999"/>
                      <a:pt x="4132" y="117818"/>
                    </a:cubicBezTo>
                    <a:cubicBezTo>
                      <a:pt x="8204" y="108067"/>
                      <a:pt x="-262" y="84064"/>
                      <a:pt x="6" y="75009"/>
                    </a:cubicBezTo>
                    <a:cubicBezTo>
                      <a:pt x="21437" y="139303"/>
                      <a:pt x="41422" y="142357"/>
                      <a:pt x="59210" y="159984"/>
                    </a:cubicBezTo>
                    <a:cubicBezTo>
                      <a:pt x="72551" y="173218"/>
                      <a:pt x="78820" y="167485"/>
                      <a:pt x="85731" y="150019"/>
                    </a:cubicBezTo>
                    <a:cubicBezTo>
                      <a:pt x="98536" y="117711"/>
                      <a:pt x="106948" y="85189"/>
                      <a:pt x="75016" y="58936"/>
                    </a:cubicBezTo>
                    <a:cubicBezTo>
                      <a:pt x="62746" y="48810"/>
                      <a:pt x="54334" y="31825"/>
                      <a:pt x="48227" y="0"/>
                    </a:cubicBezTo>
                    <a:cubicBezTo>
                      <a:pt x="101751" y="75009"/>
                      <a:pt x="186083" y="121140"/>
                      <a:pt x="263986" y="128695"/>
                    </a:cubicBezTo>
                    <a:close/>
                  </a:path>
                </a:pathLst>
              </a:custGeom>
              <a:solidFill>
                <a:srgbClr val="FEFDFC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1E8DE911-2E25-43B0-93A3-CA4E61BA39F7}"/>
                  </a:ext>
                </a:extLst>
              </p:cNvPr>
              <p:cNvSpPr/>
              <p:nvPr/>
            </p:nvSpPr>
            <p:spPr>
              <a:xfrm>
                <a:off x="7786552" y="2593177"/>
                <a:ext cx="309645" cy="241268"/>
              </a:xfrm>
              <a:custGeom>
                <a:avLst/>
                <a:gdLst>
                  <a:gd name="connsiteX0" fmla="*/ 58400 w 309645"/>
                  <a:gd name="connsiteY0" fmla="*/ 0 h 241268"/>
                  <a:gd name="connsiteX1" fmla="*/ 262747 w 309645"/>
                  <a:gd name="connsiteY1" fmla="*/ 32629 h 241268"/>
                  <a:gd name="connsiteX2" fmla="*/ 294305 w 309645"/>
                  <a:gd name="connsiteY2" fmla="*/ 37344 h 241268"/>
                  <a:gd name="connsiteX3" fmla="*/ 309628 w 309645"/>
                  <a:gd name="connsiteY3" fmla="*/ 52560 h 241268"/>
                  <a:gd name="connsiteX4" fmla="*/ 296073 w 309645"/>
                  <a:gd name="connsiteY4" fmla="*/ 69866 h 241268"/>
                  <a:gd name="connsiteX5" fmla="*/ 225510 w 309645"/>
                  <a:gd name="connsiteY5" fmla="*/ 77206 h 241268"/>
                  <a:gd name="connsiteX6" fmla="*/ 285893 w 309645"/>
                  <a:gd name="connsiteY6" fmla="*/ 188059 h 241268"/>
                  <a:gd name="connsiteX7" fmla="*/ 241423 w 309645"/>
                  <a:gd name="connsiteY7" fmla="*/ 241262 h 241268"/>
                  <a:gd name="connsiteX8" fmla="*/ 85297 w 309645"/>
                  <a:gd name="connsiteY8" fmla="*/ 183827 h 241268"/>
                  <a:gd name="connsiteX9" fmla="*/ 0 w 309645"/>
                  <a:gd name="connsiteY9" fmla="*/ 134052 h 241268"/>
                  <a:gd name="connsiteX10" fmla="*/ 58400 w 309645"/>
                  <a:gd name="connsiteY10" fmla="*/ 0 h 24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9645" h="241268">
                    <a:moveTo>
                      <a:pt x="58400" y="0"/>
                    </a:moveTo>
                    <a:cubicBezTo>
                      <a:pt x="125587" y="16716"/>
                      <a:pt x="192667" y="33754"/>
                      <a:pt x="262747" y="32629"/>
                    </a:cubicBezTo>
                    <a:cubicBezTo>
                      <a:pt x="273248" y="32468"/>
                      <a:pt x="283750" y="35951"/>
                      <a:pt x="294305" y="37344"/>
                    </a:cubicBezTo>
                    <a:cubicBezTo>
                      <a:pt x="303467" y="38576"/>
                      <a:pt x="309253" y="42809"/>
                      <a:pt x="309628" y="52560"/>
                    </a:cubicBezTo>
                    <a:cubicBezTo>
                      <a:pt x="310003" y="62043"/>
                      <a:pt x="304377" y="66330"/>
                      <a:pt x="296073" y="69866"/>
                    </a:cubicBezTo>
                    <a:cubicBezTo>
                      <a:pt x="274266" y="79296"/>
                      <a:pt x="250692" y="71580"/>
                      <a:pt x="225510" y="77206"/>
                    </a:cubicBezTo>
                    <a:cubicBezTo>
                      <a:pt x="263390" y="106513"/>
                      <a:pt x="277535" y="145786"/>
                      <a:pt x="285893" y="188059"/>
                    </a:cubicBezTo>
                    <a:cubicBezTo>
                      <a:pt x="292269" y="220206"/>
                      <a:pt x="274588" y="241691"/>
                      <a:pt x="241423" y="241262"/>
                    </a:cubicBezTo>
                    <a:cubicBezTo>
                      <a:pt x="182755" y="240512"/>
                      <a:pt x="134910" y="209116"/>
                      <a:pt x="85297" y="183827"/>
                    </a:cubicBezTo>
                    <a:cubicBezTo>
                      <a:pt x="56043" y="168878"/>
                      <a:pt x="28396" y="150769"/>
                      <a:pt x="0" y="134052"/>
                    </a:cubicBezTo>
                    <a:cubicBezTo>
                      <a:pt x="18592" y="99012"/>
                      <a:pt x="47631" y="26628"/>
                      <a:pt x="58400" y="0"/>
                    </a:cubicBezTo>
                    <a:close/>
                  </a:path>
                </a:pathLst>
              </a:custGeom>
              <a:solidFill>
                <a:srgbClr val="F5C0C3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40C3E2DF-84DB-4AE3-92AA-9DA20D98487D}"/>
                  </a:ext>
                </a:extLst>
              </p:cNvPr>
              <p:cNvSpPr/>
              <p:nvPr/>
            </p:nvSpPr>
            <p:spPr>
              <a:xfrm>
                <a:off x="6991055" y="4832318"/>
                <a:ext cx="490825" cy="315897"/>
              </a:xfrm>
              <a:custGeom>
                <a:avLst/>
                <a:gdLst>
                  <a:gd name="connsiteX0" fmla="*/ 88212 w 490825"/>
                  <a:gd name="connsiteY0" fmla="*/ 52502 h 315897"/>
                  <a:gd name="connsiteX1" fmla="*/ 286237 w 490825"/>
                  <a:gd name="connsiteY1" fmla="*/ 11247 h 315897"/>
                  <a:gd name="connsiteX2" fmla="*/ 445685 w 490825"/>
                  <a:gd name="connsiteY2" fmla="*/ 151300 h 315897"/>
                  <a:gd name="connsiteX3" fmla="*/ 486458 w 490825"/>
                  <a:gd name="connsiteY3" fmla="*/ 253260 h 315897"/>
                  <a:gd name="connsiteX4" fmla="*/ 388250 w 490825"/>
                  <a:gd name="connsiteY4" fmla="*/ 315785 h 315897"/>
                  <a:gd name="connsiteX5" fmla="*/ 300328 w 490825"/>
                  <a:gd name="connsiteY5" fmla="*/ 296390 h 315897"/>
                  <a:gd name="connsiteX6" fmla="*/ 203566 w 490825"/>
                  <a:gd name="connsiteY6" fmla="*/ 239758 h 315897"/>
                  <a:gd name="connsiteX7" fmla="*/ 77336 w 490825"/>
                  <a:gd name="connsiteY7" fmla="*/ 183930 h 315897"/>
                  <a:gd name="connsiteX8" fmla="*/ 33884 w 490825"/>
                  <a:gd name="connsiteY8" fmla="*/ 170964 h 315897"/>
                  <a:gd name="connsiteX9" fmla="*/ 1737 w 490825"/>
                  <a:gd name="connsiteY9" fmla="*/ 114921 h 315897"/>
                  <a:gd name="connsiteX10" fmla="*/ 2273 w 490825"/>
                  <a:gd name="connsiteY10" fmla="*/ 49 h 315897"/>
                  <a:gd name="connsiteX11" fmla="*/ 88212 w 490825"/>
                  <a:gd name="connsiteY11" fmla="*/ 52502 h 3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0825" h="315897">
                    <a:moveTo>
                      <a:pt x="88212" y="52502"/>
                    </a:moveTo>
                    <a:cubicBezTo>
                      <a:pt x="160918" y="70880"/>
                      <a:pt x="226229" y="53949"/>
                      <a:pt x="286237" y="11247"/>
                    </a:cubicBezTo>
                    <a:cubicBezTo>
                      <a:pt x="324170" y="62950"/>
                      <a:pt x="439524" y="146211"/>
                      <a:pt x="445685" y="151300"/>
                    </a:cubicBezTo>
                    <a:cubicBezTo>
                      <a:pt x="484797" y="183608"/>
                      <a:pt x="498835" y="219023"/>
                      <a:pt x="486458" y="253260"/>
                    </a:cubicBezTo>
                    <a:cubicBezTo>
                      <a:pt x="473975" y="287764"/>
                      <a:pt x="432398" y="314124"/>
                      <a:pt x="388250" y="315785"/>
                    </a:cubicBezTo>
                    <a:cubicBezTo>
                      <a:pt x="357228" y="316964"/>
                      <a:pt x="328349" y="308766"/>
                      <a:pt x="300328" y="296390"/>
                    </a:cubicBezTo>
                    <a:cubicBezTo>
                      <a:pt x="265931" y="281174"/>
                      <a:pt x="234855" y="260171"/>
                      <a:pt x="203566" y="239758"/>
                    </a:cubicBezTo>
                    <a:cubicBezTo>
                      <a:pt x="164454" y="214255"/>
                      <a:pt x="123520" y="193413"/>
                      <a:pt x="77336" y="183930"/>
                    </a:cubicBezTo>
                    <a:cubicBezTo>
                      <a:pt x="62602" y="180876"/>
                      <a:pt x="47921" y="176482"/>
                      <a:pt x="33884" y="170964"/>
                    </a:cubicBezTo>
                    <a:cubicBezTo>
                      <a:pt x="666" y="157944"/>
                      <a:pt x="-3139" y="150711"/>
                      <a:pt x="1737" y="114921"/>
                    </a:cubicBezTo>
                    <a:cubicBezTo>
                      <a:pt x="6988" y="76612"/>
                      <a:pt x="880" y="38304"/>
                      <a:pt x="2273" y="49"/>
                    </a:cubicBezTo>
                    <a:cubicBezTo>
                      <a:pt x="5809" y="-1504"/>
                      <a:pt x="63834" y="34018"/>
                      <a:pt x="88212" y="52502"/>
                    </a:cubicBezTo>
                    <a:close/>
                  </a:path>
                </a:pathLst>
              </a:custGeom>
              <a:solidFill>
                <a:srgbClr val="323770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4665F206-0279-405E-B2E2-1F4627D0088A}"/>
                  </a:ext>
                </a:extLst>
              </p:cNvPr>
              <p:cNvSpPr/>
              <p:nvPr/>
            </p:nvSpPr>
            <p:spPr>
              <a:xfrm>
                <a:off x="6655881" y="5042167"/>
                <a:ext cx="419321" cy="334128"/>
              </a:xfrm>
              <a:custGeom>
                <a:avLst/>
                <a:gdLst>
                  <a:gd name="connsiteX0" fmla="*/ 3441 w 419321"/>
                  <a:gd name="connsiteY0" fmla="*/ 9870 h 334128"/>
                  <a:gd name="connsiteX1" fmla="*/ 21604 w 419321"/>
                  <a:gd name="connsiteY1" fmla="*/ 9388 h 334128"/>
                  <a:gd name="connsiteX2" fmla="*/ 167604 w 419321"/>
                  <a:gd name="connsiteY2" fmla="*/ 52894 h 334128"/>
                  <a:gd name="connsiteX3" fmla="*/ 256383 w 419321"/>
                  <a:gd name="connsiteY3" fmla="*/ 26319 h 334128"/>
                  <a:gd name="connsiteX4" fmla="*/ 365950 w 419321"/>
                  <a:gd name="connsiteY4" fmla="*/ 161282 h 334128"/>
                  <a:gd name="connsiteX5" fmla="*/ 418671 w 419321"/>
                  <a:gd name="connsiteY5" fmla="*/ 259062 h 334128"/>
                  <a:gd name="connsiteX6" fmla="*/ 371737 w 419321"/>
                  <a:gd name="connsiteY6" fmla="*/ 320356 h 334128"/>
                  <a:gd name="connsiteX7" fmla="*/ 153674 w 419321"/>
                  <a:gd name="connsiteY7" fmla="*/ 260777 h 334128"/>
                  <a:gd name="connsiteX8" fmla="*/ 29962 w 419321"/>
                  <a:gd name="connsiteY8" fmla="*/ 156781 h 334128"/>
                  <a:gd name="connsiteX9" fmla="*/ 1083 w 419321"/>
                  <a:gd name="connsiteY9" fmla="*/ 97792 h 334128"/>
                  <a:gd name="connsiteX10" fmla="*/ 3441 w 419321"/>
                  <a:gd name="connsiteY10" fmla="*/ 9870 h 33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9321" h="334128">
                    <a:moveTo>
                      <a:pt x="3441" y="9870"/>
                    </a:moveTo>
                    <a:cubicBezTo>
                      <a:pt x="8584" y="-10704"/>
                      <a:pt x="17532" y="6870"/>
                      <a:pt x="21604" y="9388"/>
                    </a:cubicBezTo>
                    <a:cubicBezTo>
                      <a:pt x="66341" y="37463"/>
                      <a:pt x="113490" y="55787"/>
                      <a:pt x="167604" y="52894"/>
                    </a:cubicBezTo>
                    <a:cubicBezTo>
                      <a:pt x="199590" y="51179"/>
                      <a:pt x="227290" y="36820"/>
                      <a:pt x="256383" y="26319"/>
                    </a:cubicBezTo>
                    <a:cubicBezTo>
                      <a:pt x="279315" y="82362"/>
                      <a:pt x="317998" y="125653"/>
                      <a:pt x="365950" y="161282"/>
                    </a:cubicBezTo>
                    <a:cubicBezTo>
                      <a:pt x="398848" y="185714"/>
                      <a:pt x="423708" y="213467"/>
                      <a:pt x="418671" y="259062"/>
                    </a:cubicBezTo>
                    <a:cubicBezTo>
                      <a:pt x="415242" y="290030"/>
                      <a:pt x="401151" y="309908"/>
                      <a:pt x="371737" y="320356"/>
                    </a:cubicBezTo>
                    <a:cubicBezTo>
                      <a:pt x="287244" y="350359"/>
                      <a:pt x="210038" y="331714"/>
                      <a:pt x="153674" y="260777"/>
                    </a:cubicBezTo>
                    <a:cubicBezTo>
                      <a:pt x="119009" y="217110"/>
                      <a:pt x="77057" y="184053"/>
                      <a:pt x="29962" y="156781"/>
                    </a:cubicBezTo>
                    <a:cubicBezTo>
                      <a:pt x="5530" y="142637"/>
                      <a:pt x="-3310" y="125277"/>
                      <a:pt x="1083" y="97792"/>
                    </a:cubicBezTo>
                    <a:cubicBezTo>
                      <a:pt x="5745" y="68753"/>
                      <a:pt x="6173" y="39231"/>
                      <a:pt x="3441" y="9870"/>
                    </a:cubicBezTo>
                    <a:close/>
                  </a:path>
                </a:pathLst>
              </a:custGeom>
              <a:solidFill>
                <a:srgbClr val="323770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E45DEBEF-B9F0-4F9A-9B4B-E0E286288132}"/>
                  </a:ext>
                </a:extLst>
              </p:cNvPr>
              <p:cNvSpPr/>
              <p:nvPr/>
            </p:nvSpPr>
            <p:spPr>
              <a:xfrm>
                <a:off x="6971039" y="3594873"/>
                <a:ext cx="118354" cy="1289946"/>
              </a:xfrm>
              <a:custGeom>
                <a:avLst/>
                <a:gdLst>
                  <a:gd name="connsiteX0" fmla="*/ 108228 w 118354"/>
                  <a:gd name="connsiteY0" fmla="*/ 1289947 h 1289946"/>
                  <a:gd name="connsiteX1" fmla="*/ 22289 w 118354"/>
                  <a:gd name="connsiteY1" fmla="*/ 1237547 h 1289946"/>
                  <a:gd name="connsiteX2" fmla="*/ 0 w 118354"/>
                  <a:gd name="connsiteY2" fmla="*/ 868394 h 1289946"/>
                  <a:gd name="connsiteX3" fmla="*/ 35255 w 118354"/>
                  <a:gd name="connsiteY3" fmla="*/ 561606 h 1289946"/>
                  <a:gd name="connsiteX4" fmla="*/ 107638 w 118354"/>
                  <a:gd name="connsiteY4" fmla="*/ 0 h 1289946"/>
                  <a:gd name="connsiteX5" fmla="*/ 118354 w 118354"/>
                  <a:gd name="connsiteY5" fmla="*/ 257175 h 1289946"/>
                  <a:gd name="connsiteX6" fmla="*/ 75492 w 118354"/>
                  <a:gd name="connsiteY6" fmla="*/ 600075 h 1289946"/>
                  <a:gd name="connsiteX7" fmla="*/ 54060 w 118354"/>
                  <a:gd name="connsiteY7" fmla="*/ 867966 h 1289946"/>
                  <a:gd name="connsiteX8" fmla="*/ 108228 w 118354"/>
                  <a:gd name="connsiteY8" fmla="*/ 1289947 h 128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354" h="1289946">
                    <a:moveTo>
                      <a:pt x="108228" y="1289947"/>
                    </a:moveTo>
                    <a:cubicBezTo>
                      <a:pt x="73777" y="1282017"/>
                      <a:pt x="47363" y="1260907"/>
                      <a:pt x="22289" y="1237547"/>
                    </a:cubicBezTo>
                    <a:cubicBezTo>
                      <a:pt x="4126" y="1169932"/>
                      <a:pt x="429" y="922722"/>
                      <a:pt x="0" y="868394"/>
                    </a:cubicBezTo>
                    <a:cubicBezTo>
                      <a:pt x="2036" y="764988"/>
                      <a:pt x="15323" y="663511"/>
                      <a:pt x="35255" y="561606"/>
                    </a:cubicBezTo>
                    <a:cubicBezTo>
                      <a:pt x="59150" y="439555"/>
                      <a:pt x="102281" y="91083"/>
                      <a:pt x="107638" y="0"/>
                    </a:cubicBezTo>
                    <a:cubicBezTo>
                      <a:pt x="107799" y="5197"/>
                      <a:pt x="116050" y="228886"/>
                      <a:pt x="118354" y="257175"/>
                    </a:cubicBezTo>
                    <a:cubicBezTo>
                      <a:pt x="107853" y="371725"/>
                      <a:pt x="88511" y="485686"/>
                      <a:pt x="75492" y="600075"/>
                    </a:cubicBezTo>
                    <a:cubicBezTo>
                      <a:pt x="64669" y="694962"/>
                      <a:pt x="59258" y="772329"/>
                      <a:pt x="54060" y="867966"/>
                    </a:cubicBezTo>
                    <a:cubicBezTo>
                      <a:pt x="49935" y="945493"/>
                      <a:pt x="48756" y="1210919"/>
                      <a:pt x="108228" y="1289947"/>
                    </a:cubicBezTo>
                    <a:close/>
                  </a:path>
                </a:pathLst>
              </a:custGeom>
              <a:solidFill>
                <a:srgbClr val="49A1A3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8F936EB4-38F1-4A6A-9557-5A07898B75ED}"/>
                  </a:ext>
                </a:extLst>
              </p:cNvPr>
              <p:cNvSpPr/>
              <p:nvPr/>
            </p:nvSpPr>
            <p:spPr>
              <a:xfrm>
                <a:off x="6870741" y="1784736"/>
                <a:ext cx="266994" cy="369829"/>
              </a:xfrm>
              <a:custGeom>
                <a:avLst/>
                <a:gdLst>
                  <a:gd name="connsiteX0" fmla="*/ 0 w 266994"/>
                  <a:gd name="connsiteY0" fmla="*/ 0 h 369829"/>
                  <a:gd name="connsiteX1" fmla="*/ 91672 w 266994"/>
                  <a:gd name="connsiteY1" fmla="*/ 84546 h 369829"/>
                  <a:gd name="connsiteX2" fmla="*/ 148197 w 266994"/>
                  <a:gd name="connsiteY2" fmla="*/ 107639 h 369829"/>
                  <a:gd name="connsiteX3" fmla="*/ 207990 w 266994"/>
                  <a:gd name="connsiteY3" fmla="*/ 68902 h 369829"/>
                  <a:gd name="connsiteX4" fmla="*/ 218706 w 266994"/>
                  <a:gd name="connsiteY4" fmla="*/ 9966 h 369829"/>
                  <a:gd name="connsiteX5" fmla="*/ 245495 w 266994"/>
                  <a:gd name="connsiteY5" fmla="*/ 20681 h 369829"/>
                  <a:gd name="connsiteX6" fmla="*/ 261140 w 266994"/>
                  <a:gd name="connsiteY6" fmla="*/ 284982 h 369829"/>
                  <a:gd name="connsiteX7" fmla="*/ 234565 w 266994"/>
                  <a:gd name="connsiteY7" fmla="*/ 348901 h 369829"/>
                  <a:gd name="connsiteX8" fmla="*/ 182648 w 266994"/>
                  <a:gd name="connsiteY8" fmla="*/ 364224 h 369829"/>
                  <a:gd name="connsiteX9" fmla="*/ 111335 w 266994"/>
                  <a:gd name="connsiteY9" fmla="*/ 297412 h 369829"/>
                  <a:gd name="connsiteX10" fmla="*/ 4126 w 266994"/>
                  <a:gd name="connsiteY10" fmla="*/ 20949 h 369829"/>
                  <a:gd name="connsiteX11" fmla="*/ 0 w 266994"/>
                  <a:gd name="connsiteY11" fmla="*/ 0 h 36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994" h="369829">
                    <a:moveTo>
                      <a:pt x="0" y="0"/>
                    </a:moveTo>
                    <a:cubicBezTo>
                      <a:pt x="26950" y="32093"/>
                      <a:pt x="54864" y="63062"/>
                      <a:pt x="91672" y="84546"/>
                    </a:cubicBezTo>
                    <a:cubicBezTo>
                      <a:pt x="109514" y="94940"/>
                      <a:pt x="127570" y="103834"/>
                      <a:pt x="148197" y="107639"/>
                    </a:cubicBezTo>
                    <a:cubicBezTo>
                      <a:pt x="182809" y="114014"/>
                      <a:pt x="197275" y="111764"/>
                      <a:pt x="207990" y="68902"/>
                    </a:cubicBezTo>
                    <a:cubicBezTo>
                      <a:pt x="213348" y="47470"/>
                      <a:pt x="218706" y="31397"/>
                      <a:pt x="218706" y="9966"/>
                    </a:cubicBezTo>
                    <a:cubicBezTo>
                      <a:pt x="224171" y="12377"/>
                      <a:pt x="240030" y="18270"/>
                      <a:pt x="245495" y="20681"/>
                    </a:cubicBezTo>
                    <a:cubicBezTo>
                      <a:pt x="250853" y="23682"/>
                      <a:pt x="278981" y="211205"/>
                      <a:pt x="261140" y="284982"/>
                    </a:cubicBezTo>
                    <a:cubicBezTo>
                      <a:pt x="255675" y="307646"/>
                      <a:pt x="245763" y="328541"/>
                      <a:pt x="234565" y="348901"/>
                    </a:cubicBezTo>
                    <a:cubicBezTo>
                      <a:pt x="222296" y="371136"/>
                      <a:pt x="204454" y="374618"/>
                      <a:pt x="182648" y="364224"/>
                    </a:cubicBezTo>
                    <a:cubicBezTo>
                      <a:pt x="151841" y="349544"/>
                      <a:pt x="129659" y="324844"/>
                      <a:pt x="111335" y="297412"/>
                    </a:cubicBezTo>
                    <a:cubicBezTo>
                      <a:pt x="55293" y="213295"/>
                      <a:pt x="20949" y="120444"/>
                      <a:pt x="4126" y="20949"/>
                    </a:cubicBezTo>
                    <a:cubicBezTo>
                      <a:pt x="2947" y="13877"/>
                      <a:pt x="1393" y="6965"/>
                      <a:pt x="0" y="0"/>
                    </a:cubicBezTo>
                    <a:close/>
                  </a:path>
                </a:pathLst>
              </a:custGeom>
              <a:solidFill>
                <a:srgbClr val="6FBCBE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2E8A7D77-95A9-4147-8D3D-1FBF96442EFA}"/>
                  </a:ext>
                </a:extLst>
              </p:cNvPr>
              <p:cNvSpPr/>
              <p:nvPr/>
            </p:nvSpPr>
            <p:spPr>
              <a:xfrm>
                <a:off x="7200568" y="2612626"/>
                <a:ext cx="645176" cy="602700"/>
              </a:xfrm>
              <a:custGeom>
                <a:avLst/>
                <a:gdLst>
                  <a:gd name="connsiteX0" fmla="*/ 0 w 645176"/>
                  <a:gd name="connsiteY0" fmla="*/ 602700 h 602700"/>
                  <a:gd name="connsiteX1" fmla="*/ 290715 w 645176"/>
                  <a:gd name="connsiteY1" fmla="*/ 33969 h 602700"/>
                  <a:gd name="connsiteX2" fmla="*/ 322862 w 645176"/>
                  <a:gd name="connsiteY2" fmla="*/ 12537 h 602700"/>
                  <a:gd name="connsiteX3" fmla="*/ 619685 w 645176"/>
                  <a:gd name="connsiteY3" fmla="*/ 0 h 602700"/>
                  <a:gd name="connsiteX4" fmla="*/ 636615 w 645176"/>
                  <a:gd name="connsiteY4" fmla="*/ 32308 h 602700"/>
                  <a:gd name="connsiteX5" fmla="*/ 349437 w 645176"/>
                  <a:gd name="connsiteY5" fmla="*/ 550087 h 602700"/>
                  <a:gd name="connsiteX6" fmla="*/ 258300 w 645176"/>
                  <a:gd name="connsiteY6" fmla="*/ 602165 h 602700"/>
                  <a:gd name="connsiteX7" fmla="*/ 0 w 645176"/>
                  <a:gd name="connsiteY7" fmla="*/ 602700 h 6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5176" h="602700">
                    <a:moveTo>
                      <a:pt x="0" y="602700"/>
                    </a:moveTo>
                    <a:cubicBezTo>
                      <a:pt x="19663" y="564928"/>
                      <a:pt x="275392" y="60168"/>
                      <a:pt x="290715" y="33969"/>
                    </a:cubicBezTo>
                    <a:cubicBezTo>
                      <a:pt x="299073" y="19663"/>
                      <a:pt x="305717" y="12484"/>
                      <a:pt x="322862" y="12537"/>
                    </a:cubicBezTo>
                    <a:cubicBezTo>
                      <a:pt x="424660" y="7179"/>
                      <a:pt x="525333" y="0"/>
                      <a:pt x="619685" y="0"/>
                    </a:cubicBezTo>
                    <a:cubicBezTo>
                      <a:pt x="649688" y="1822"/>
                      <a:pt x="650224" y="6376"/>
                      <a:pt x="636615" y="32308"/>
                    </a:cubicBezTo>
                    <a:cubicBezTo>
                      <a:pt x="621667" y="60865"/>
                      <a:pt x="425678" y="403550"/>
                      <a:pt x="349437" y="550087"/>
                    </a:cubicBezTo>
                    <a:cubicBezTo>
                      <a:pt x="322862" y="607254"/>
                      <a:pt x="328220" y="601897"/>
                      <a:pt x="258300" y="602165"/>
                    </a:cubicBezTo>
                    <a:cubicBezTo>
                      <a:pt x="251388" y="602165"/>
                      <a:pt x="83046" y="602700"/>
                      <a:pt x="0" y="602700"/>
                    </a:cubicBezTo>
                    <a:close/>
                  </a:path>
                </a:pathLst>
              </a:custGeom>
              <a:solidFill>
                <a:srgbClr val="3E4A59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123B3FEE-47B3-404F-A884-6AF489FEEA13}"/>
                  </a:ext>
                </a:extLst>
              </p:cNvPr>
              <p:cNvSpPr/>
              <p:nvPr/>
            </p:nvSpPr>
            <p:spPr>
              <a:xfrm>
                <a:off x="7105043" y="2884766"/>
                <a:ext cx="345402" cy="250230"/>
              </a:xfrm>
              <a:custGeom>
                <a:avLst/>
                <a:gdLst>
                  <a:gd name="connsiteX0" fmla="*/ 240722 w 345402"/>
                  <a:gd name="connsiteY0" fmla="*/ 45310 h 250230"/>
                  <a:gd name="connsiteX1" fmla="*/ 256099 w 345402"/>
                  <a:gd name="connsiteY1" fmla="*/ 100977 h 250230"/>
                  <a:gd name="connsiteX2" fmla="*/ 329768 w 345402"/>
                  <a:gd name="connsiteY2" fmla="*/ 166021 h 250230"/>
                  <a:gd name="connsiteX3" fmla="*/ 312248 w 345402"/>
                  <a:gd name="connsiteY3" fmla="*/ 233797 h 250230"/>
                  <a:gd name="connsiteX4" fmla="*/ 167641 w 345402"/>
                  <a:gd name="connsiteY4" fmla="*/ 233958 h 250230"/>
                  <a:gd name="connsiteX5" fmla="*/ 1066 w 345402"/>
                  <a:gd name="connsiteY5" fmla="*/ 139286 h 250230"/>
                  <a:gd name="connsiteX6" fmla="*/ 31177 w 345402"/>
                  <a:gd name="connsiteY6" fmla="*/ 91440 h 250230"/>
                  <a:gd name="connsiteX7" fmla="*/ 70129 w 345402"/>
                  <a:gd name="connsiteY7" fmla="*/ 8287 h 250230"/>
                  <a:gd name="connsiteX8" fmla="*/ 94989 w 345402"/>
                  <a:gd name="connsiteY8" fmla="*/ 11877 h 250230"/>
                  <a:gd name="connsiteX9" fmla="*/ 240722 w 345402"/>
                  <a:gd name="connsiteY9" fmla="*/ 45310 h 25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402" h="250230">
                    <a:moveTo>
                      <a:pt x="240722" y="45310"/>
                    </a:moveTo>
                    <a:cubicBezTo>
                      <a:pt x="220148" y="88654"/>
                      <a:pt x="228184" y="85922"/>
                      <a:pt x="256099" y="100977"/>
                    </a:cubicBezTo>
                    <a:cubicBezTo>
                      <a:pt x="284870" y="116515"/>
                      <a:pt x="308927" y="140303"/>
                      <a:pt x="329768" y="166021"/>
                    </a:cubicBezTo>
                    <a:cubicBezTo>
                      <a:pt x="355325" y="197525"/>
                      <a:pt x="349592" y="218796"/>
                      <a:pt x="312248" y="233797"/>
                    </a:cubicBezTo>
                    <a:cubicBezTo>
                      <a:pt x="264189" y="253085"/>
                      <a:pt x="216076" y="258122"/>
                      <a:pt x="167641" y="233958"/>
                    </a:cubicBezTo>
                    <a:cubicBezTo>
                      <a:pt x="159658" y="229993"/>
                      <a:pt x="7121" y="154555"/>
                      <a:pt x="1066" y="139286"/>
                    </a:cubicBezTo>
                    <a:cubicBezTo>
                      <a:pt x="-5577" y="122462"/>
                      <a:pt x="20569" y="107889"/>
                      <a:pt x="31177" y="91440"/>
                    </a:cubicBezTo>
                    <a:cubicBezTo>
                      <a:pt x="45108" y="69795"/>
                      <a:pt x="62038" y="32987"/>
                      <a:pt x="70129" y="8287"/>
                    </a:cubicBezTo>
                    <a:cubicBezTo>
                      <a:pt x="75487" y="-7787"/>
                      <a:pt x="80844" y="2929"/>
                      <a:pt x="94989" y="11877"/>
                    </a:cubicBezTo>
                    <a:cubicBezTo>
                      <a:pt x="134637" y="20932"/>
                      <a:pt x="233274" y="38827"/>
                      <a:pt x="240722" y="45310"/>
                    </a:cubicBezTo>
                    <a:close/>
                  </a:path>
                </a:pathLst>
              </a:custGeom>
              <a:solidFill>
                <a:srgbClr val="F5C0C3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6BA9184D-1BA1-4D6E-93CC-89CFDFB705EF}"/>
                  </a:ext>
                </a:extLst>
              </p:cNvPr>
              <p:cNvSpPr/>
              <p:nvPr/>
            </p:nvSpPr>
            <p:spPr>
              <a:xfrm>
                <a:off x="6429910" y="1927897"/>
                <a:ext cx="761558" cy="1124101"/>
              </a:xfrm>
              <a:custGeom>
                <a:avLst/>
                <a:gdLst>
                  <a:gd name="connsiteX0" fmla="*/ 177869 w 761558"/>
                  <a:gd name="connsiteY0" fmla="*/ 53524 h 1124101"/>
                  <a:gd name="connsiteX1" fmla="*/ 384252 w 761558"/>
                  <a:gd name="connsiteY1" fmla="*/ 72116 h 1124101"/>
                  <a:gd name="connsiteX2" fmla="*/ 400379 w 761558"/>
                  <a:gd name="connsiteY2" fmla="*/ 262640 h 1124101"/>
                  <a:gd name="connsiteX3" fmla="*/ 301045 w 761558"/>
                  <a:gd name="connsiteY3" fmla="*/ 681728 h 1124101"/>
                  <a:gd name="connsiteX4" fmla="*/ 320601 w 761558"/>
                  <a:gd name="connsiteY4" fmla="*/ 714250 h 1124101"/>
                  <a:gd name="connsiteX5" fmla="*/ 735189 w 761558"/>
                  <a:gd name="connsiteY5" fmla="*/ 877342 h 1124101"/>
                  <a:gd name="connsiteX6" fmla="*/ 760156 w 761558"/>
                  <a:gd name="connsiteY6" fmla="*/ 933759 h 1124101"/>
                  <a:gd name="connsiteX7" fmla="*/ 680968 w 761558"/>
                  <a:gd name="connsiteY7" fmla="*/ 1093743 h 1124101"/>
                  <a:gd name="connsiteX8" fmla="*/ 568990 w 761558"/>
                  <a:gd name="connsiteY8" fmla="*/ 1110621 h 1124101"/>
                  <a:gd name="connsiteX9" fmla="*/ 122309 w 761558"/>
                  <a:gd name="connsiteY9" fmla="*/ 929419 h 1124101"/>
                  <a:gd name="connsiteX10" fmla="*/ 107896 w 761558"/>
                  <a:gd name="connsiteY10" fmla="*/ 922401 h 1124101"/>
                  <a:gd name="connsiteX11" fmla="*/ 36476 w 761558"/>
                  <a:gd name="connsiteY11" fmla="*/ 876377 h 1124101"/>
                  <a:gd name="connsiteX12" fmla="*/ 1383 w 761558"/>
                  <a:gd name="connsiteY12" fmla="*/ 770024 h 1124101"/>
                  <a:gd name="connsiteX13" fmla="*/ 177869 w 761558"/>
                  <a:gd name="connsiteY13" fmla="*/ 53524 h 112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1558" h="1124101">
                    <a:moveTo>
                      <a:pt x="177869" y="53524"/>
                    </a:moveTo>
                    <a:cubicBezTo>
                      <a:pt x="234930" y="-24968"/>
                      <a:pt x="342622" y="-15752"/>
                      <a:pt x="384252" y="72116"/>
                    </a:cubicBezTo>
                    <a:cubicBezTo>
                      <a:pt x="413238" y="133302"/>
                      <a:pt x="410880" y="197435"/>
                      <a:pt x="400379" y="262640"/>
                    </a:cubicBezTo>
                    <a:cubicBezTo>
                      <a:pt x="377448" y="404782"/>
                      <a:pt x="342193" y="543978"/>
                      <a:pt x="301045" y="681728"/>
                    </a:cubicBezTo>
                    <a:cubicBezTo>
                      <a:pt x="294830" y="702463"/>
                      <a:pt x="302599" y="708088"/>
                      <a:pt x="320601" y="714250"/>
                    </a:cubicBezTo>
                    <a:cubicBezTo>
                      <a:pt x="461190" y="762416"/>
                      <a:pt x="598029" y="820281"/>
                      <a:pt x="735189" y="877342"/>
                    </a:cubicBezTo>
                    <a:cubicBezTo>
                      <a:pt x="761014" y="888111"/>
                      <a:pt x="764068" y="912007"/>
                      <a:pt x="760156" y="933759"/>
                    </a:cubicBezTo>
                    <a:cubicBezTo>
                      <a:pt x="750619" y="986587"/>
                      <a:pt x="729188" y="1034807"/>
                      <a:pt x="680968" y="1093743"/>
                    </a:cubicBezTo>
                    <a:cubicBezTo>
                      <a:pt x="655197" y="1133499"/>
                      <a:pt x="611370" y="1128676"/>
                      <a:pt x="568990" y="1110621"/>
                    </a:cubicBezTo>
                    <a:cubicBezTo>
                      <a:pt x="421221" y="1047613"/>
                      <a:pt x="271363" y="989481"/>
                      <a:pt x="122309" y="929419"/>
                    </a:cubicBezTo>
                    <a:cubicBezTo>
                      <a:pt x="117379" y="927437"/>
                      <a:pt x="112718" y="924758"/>
                      <a:pt x="107896" y="922401"/>
                    </a:cubicBezTo>
                    <a:cubicBezTo>
                      <a:pt x="82232" y="909971"/>
                      <a:pt x="58551" y="895237"/>
                      <a:pt x="36476" y="876377"/>
                    </a:cubicBezTo>
                    <a:cubicBezTo>
                      <a:pt x="2294" y="847123"/>
                      <a:pt x="-3171" y="810476"/>
                      <a:pt x="1383" y="770024"/>
                    </a:cubicBezTo>
                    <a:cubicBezTo>
                      <a:pt x="9634" y="696194"/>
                      <a:pt x="43388" y="252567"/>
                      <a:pt x="177869" y="53524"/>
                    </a:cubicBezTo>
                    <a:close/>
                  </a:path>
                </a:pathLst>
              </a:custGeom>
              <a:solidFill>
                <a:srgbClr val="EFEFEF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658F85A6-DDA7-4373-ACF3-131566D02FD8}"/>
                </a:ext>
              </a:extLst>
            </p:cNvPr>
            <p:cNvGrpSpPr/>
            <p:nvPr/>
          </p:nvGrpSpPr>
          <p:grpSpPr>
            <a:xfrm>
              <a:off x="6007100" y="5209917"/>
              <a:ext cx="1505381" cy="727535"/>
              <a:chOff x="6007100" y="5209917"/>
              <a:chExt cx="1505381" cy="727535"/>
            </a:xfrm>
          </p:grpSpPr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FADF97E5-BC73-4C67-8C5B-37DC08F2C65A}"/>
                  </a:ext>
                </a:extLst>
              </p:cNvPr>
              <p:cNvSpPr/>
              <p:nvPr/>
            </p:nvSpPr>
            <p:spPr>
              <a:xfrm>
                <a:off x="6007100" y="5209917"/>
                <a:ext cx="1041161" cy="566351"/>
              </a:xfrm>
              <a:custGeom>
                <a:avLst/>
                <a:gdLst>
                  <a:gd name="connsiteX0" fmla="*/ 840442 w 1041161"/>
                  <a:gd name="connsiteY0" fmla="*/ 557549 h 566351"/>
                  <a:gd name="connsiteX1" fmla="*/ 99242 w 1041161"/>
                  <a:gd name="connsiteY1" fmla="*/ 291159 h 566351"/>
                  <a:gd name="connsiteX2" fmla="*/ 8802 w 1041161"/>
                  <a:gd name="connsiteY2" fmla="*/ 99242 h 566351"/>
                  <a:gd name="connsiteX3" fmla="*/ 8802 w 1041161"/>
                  <a:gd name="connsiteY3" fmla="*/ 99242 h 566351"/>
                  <a:gd name="connsiteX4" fmla="*/ 200719 w 1041161"/>
                  <a:gd name="connsiteY4" fmla="*/ 8802 h 566351"/>
                  <a:gd name="connsiteX5" fmla="*/ 941919 w 1041161"/>
                  <a:gd name="connsiteY5" fmla="*/ 275193 h 566351"/>
                  <a:gd name="connsiteX6" fmla="*/ 1032359 w 1041161"/>
                  <a:gd name="connsiteY6" fmla="*/ 467109 h 566351"/>
                  <a:gd name="connsiteX7" fmla="*/ 1032359 w 1041161"/>
                  <a:gd name="connsiteY7" fmla="*/ 467109 h 566351"/>
                  <a:gd name="connsiteX8" fmla="*/ 840442 w 1041161"/>
                  <a:gd name="connsiteY8" fmla="*/ 557549 h 56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1161" h="566351">
                    <a:moveTo>
                      <a:pt x="840442" y="557549"/>
                    </a:moveTo>
                    <a:lnTo>
                      <a:pt x="99242" y="291159"/>
                    </a:lnTo>
                    <a:cubicBezTo>
                      <a:pt x="21607" y="263245"/>
                      <a:pt x="-19112" y="176877"/>
                      <a:pt x="8802" y="99242"/>
                    </a:cubicBezTo>
                    <a:lnTo>
                      <a:pt x="8802" y="99242"/>
                    </a:lnTo>
                    <a:cubicBezTo>
                      <a:pt x="36716" y="21607"/>
                      <a:pt x="123084" y="-19112"/>
                      <a:pt x="200719" y="8802"/>
                    </a:cubicBezTo>
                    <a:lnTo>
                      <a:pt x="941919" y="275193"/>
                    </a:lnTo>
                    <a:cubicBezTo>
                      <a:pt x="1019554" y="303107"/>
                      <a:pt x="1060273" y="389475"/>
                      <a:pt x="1032359" y="467109"/>
                    </a:cubicBezTo>
                    <a:lnTo>
                      <a:pt x="1032359" y="467109"/>
                    </a:lnTo>
                    <a:cubicBezTo>
                      <a:pt x="1004445" y="544744"/>
                      <a:pt x="918077" y="585464"/>
                      <a:pt x="840442" y="557549"/>
                    </a:cubicBezTo>
                    <a:close/>
                  </a:path>
                </a:pathLst>
              </a:custGeom>
              <a:solidFill>
                <a:srgbClr val="FCFEFB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58631319-FFB4-45C1-9F2B-FC300CE38303}"/>
                  </a:ext>
                </a:extLst>
              </p:cNvPr>
              <p:cNvSpPr/>
              <p:nvPr/>
            </p:nvSpPr>
            <p:spPr>
              <a:xfrm>
                <a:off x="6441820" y="5339217"/>
                <a:ext cx="604619" cy="436730"/>
              </a:xfrm>
              <a:custGeom>
                <a:avLst/>
                <a:gdLst>
                  <a:gd name="connsiteX0" fmla="*/ 595817 w 604619"/>
                  <a:gd name="connsiteY0" fmla="*/ 337489 h 436730"/>
                  <a:gd name="connsiteX1" fmla="*/ 595817 w 604619"/>
                  <a:gd name="connsiteY1" fmla="*/ 337489 h 436730"/>
                  <a:gd name="connsiteX2" fmla="*/ 505377 w 604619"/>
                  <a:gd name="connsiteY2" fmla="*/ 145572 h 436730"/>
                  <a:gd name="connsiteX3" fmla="*/ 100327 w 604619"/>
                  <a:gd name="connsiteY3" fmla="*/ 0 h 436730"/>
                  <a:gd name="connsiteX4" fmla="*/ 21942 w 604619"/>
                  <a:gd name="connsiteY4" fmla="*/ 128373 h 436730"/>
                  <a:gd name="connsiteX5" fmla="*/ 1153 w 604619"/>
                  <a:gd name="connsiteY5" fmla="*/ 283160 h 436730"/>
                  <a:gd name="connsiteX6" fmla="*/ 403954 w 604619"/>
                  <a:gd name="connsiteY6" fmla="*/ 427928 h 436730"/>
                  <a:gd name="connsiteX7" fmla="*/ 595817 w 604619"/>
                  <a:gd name="connsiteY7" fmla="*/ 337489 h 43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4619" h="436730">
                    <a:moveTo>
                      <a:pt x="595817" y="337489"/>
                    </a:moveTo>
                    <a:lnTo>
                      <a:pt x="595817" y="337489"/>
                    </a:lnTo>
                    <a:cubicBezTo>
                      <a:pt x="623731" y="259854"/>
                      <a:pt x="583012" y="173486"/>
                      <a:pt x="505377" y="145572"/>
                    </a:cubicBezTo>
                    <a:lnTo>
                      <a:pt x="100327" y="0"/>
                    </a:lnTo>
                    <a:cubicBezTo>
                      <a:pt x="66680" y="35951"/>
                      <a:pt x="39622" y="79135"/>
                      <a:pt x="21942" y="128373"/>
                    </a:cubicBezTo>
                    <a:cubicBezTo>
                      <a:pt x="3511" y="179594"/>
                      <a:pt x="-2865" y="232207"/>
                      <a:pt x="1153" y="283160"/>
                    </a:cubicBezTo>
                    <a:lnTo>
                      <a:pt x="403954" y="427928"/>
                    </a:lnTo>
                    <a:cubicBezTo>
                      <a:pt x="481535" y="455842"/>
                      <a:pt x="567903" y="415123"/>
                      <a:pt x="595817" y="337489"/>
                    </a:cubicBezTo>
                    <a:close/>
                  </a:path>
                </a:pathLst>
              </a:custGeom>
              <a:solidFill>
                <a:srgbClr val="F7555F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886CB886-8AE9-4269-AAA0-C406B2C30EFB}"/>
                  </a:ext>
                </a:extLst>
              </p:cNvPr>
              <p:cNvSpPr/>
              <p:nvPr/>
            </p:nvSpPr>
            <p:spPr>
              <a:xfrm>
                <a:off x="6479299" y="5369809"/>
                <a:ext cx="459872" cy="210895"/>
              </a:xfrm>
              <a:custGeom>
                <a:avLst/>
                <a:gdLst>
                  <a:gd name="connsiteX0" fmla="*/ 457825 w 459872"/>
                  <a:gd name="connsiteY0" fmla="*/ 187899 h 210895"/>
                  <a:gd name="connsiteX1" fmla="*/ 436822 w 459872"/>
                  <a:gd name="connsiteY1" fmla="*/ 143321 h 210895"/>
                  <a:gd name="connsiteX2" fmla="*/ 38041 w 459872"/>
                  <a:gd name="connsiteY2" fmla="*/ 0 h 210895"/>
                  <a:gd name="connsiteX3" fmla="*/ 0 w 459872"/>
                  <a:gd name="connsiteY3" fmla="*/ 60329 h 210895"/>
                  <a:gd name="connsiteX4" fmla="*/ 413248 w 459872"/>
                  <a:gd name="connsiteY4" fmla="*/ 208847 h 210895"/>
                  <a:gd name="connsiteX5" fmla="*/ 457825 w 459872"/>
                  <a:gd name="connsiteY5" fmla="*/ 187899 h 21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872" h="210895">
                    <a:moveTo>
                      <a:pt x="457825" y="187899"/>
                    </a:moveTo>
                    <a:cubicBezTo>
                      <a:pt x="464308" y="169896"/>
                      <a:pt x="454878" y="149804"/>
                      <a:pt x="436822" y="143321"/>
                    </a:cubicBezTo>
                    <a:lnTo>
                      <a:pt x="38041" y="0"/>
                    </a:lnTo>
                    <a:cubicBezTo>
                      <a:pt x="23628" y="18592"/>
                      <a:pt x="10876" y="38737"/>
                      <a:pt x="0" y="60329"/>
                    </a:cubicBezTo>
                    <a:lnTo>
                      <a:pt x="413248" y="208847"/>
                    </a:lnTo>
                    <a:cubicBezTo>
                      <a:pt x="431304" y="215331"/>
                      <a:pt x="451342" y="205901"/>
                      <a:pt x="457825" y="187899"/>
                    </a:cubicBezTo>
                    <a:close/>
                  </a:path>
                </a:pathLst>
              </a:custGeom>
              <a:solidFill>
                <a:srgbClr val="F86F77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A636CCB3-849C-416E-9B72-3FFF7564B782}"/>
                  </a:ext>
                </a:extLst>
              </p:cNvPr>
              <p:cNvSpPr/>
              <p:nvPr/>
            </p:nvSpPr>
            <p:spPr>
              <a:xfrm>
                <a:off x="6425578" y="5602946"/>
                <a:ext cx="1086903" cy="334506"/>
              </a:xfrm>
              <a:custGeom>
                <a:avLst/>
                <a:gdLst>
                  <a:gd name="connsiteX0" fmla="*/ 930313 w 1086903"/>
                  <a:gd name="connsiteY0" fmla="*/ 334363 h 334506"/>
                  <a:gd name="connsiteX1" fmla="*/ 143464 w 1086903"/>
                  <a:gd name="connsiteY1" fmla="*/ 299912 h 334506"/>
                  <a:gd name="connsiteX2" fmla="*/ 143 w 1086903"/>
                  <a:gd name="connsiteY2" fmla="*/ 143464 h 334506"/>
                  <a:gd name="connsiteX3" fmla="*/ 143 w 1086903"/>
                  <a:gd name="connsiteY3" fmla="*/ 143464 h 334506"/>
                  <a:gd name="connsiteX4" fmla="*/ 156591 w 1086903"/>
                  <a:gd name="connsiteY4" fmla="*/ 143 h 334506"/>
                  <a:gd name="connsiteX5" fmla="*/ 943439 w 1086903"/>
                  <a:gd name="connsiteY5" fmla="*/ 34593 h 334506"/>
                  <a:gd name="connsiteX6" fmla="*/ 1086761 w 1086903"/>
                  <a:gd name="connsiteY6" fmla="*/ 191042 h 334506"/>
                  <a:gd name="connsiteX7" fmla="*/ 1086761 w 1086903"/>
                  <a:gd name="connsiteY7" fmla="*/ 191042 h 334506"/>
                  <a:gd name="connsiteX8" fmla="*/ 930313 w 1086903"/>
                  <a:gd name="connsiteY8" fmla="*/ 334363 h 33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903" h="334506">
                    <a:moveTo>
                      <a:pt x="930313" y="334363"/>
                    </a:moveTo>
                    <a:lnTo>
                      <a:pt x="143464" y="299912"/>
                    </a:lnTo>
                    <a:cubicBezTo>
                      <a:pt x="61008" y="296323"/>
                      <a:pt x="-3447" y="225921"/>
                      <a:pt x="143" y="143464"/>
                    </a:cubicBezTo>
                    <a:lnTo>
                      <a:pt x="143" y="143464"/>
                    </a:lnTo>
                    <a:cubicBezTo>
                      <a:pt x="3733" y="61008"/>
                      <a:pt x="74134" y="-3447"/>
                      <a:pt x="156591" y="143"/>
                    </a:cubicBezTo>
                    <a:lnTo>
                      <a:pt x="943439" y="34593"/>
                    </a:lnTo>
                    <a:cubicBezTo>
                      <a:pt x="1025896" y="38183"/>
                      <a:pt x="1090351" y="108585"/>
                      <a:pt x="1086761" y="191042"/>
                    </a:cubicBezTo>
                    <a:lnTo>
                      <a:pt x="1086761" y="191042"/>
                    </a:lnTo>
                    <a:cubicBezTo>
                      <a:pt x="1083118" y="273499"/>
                      <a:pt x="1012716" y="337953"/>
                      <a:pt x="930313" y="334363"/>
                    </a:cubicBezTo>
                    <a:close/>
                  </a:path>
                </a:pathLst>
              </a:custGeom>
              <a:solidFill>
                <a:srgbClr val="FCFEFB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24D1346E-4B04-4FB6-9FBB-E43FCD90621E}"/>
                  </a:ext>
                </a:extLst>
              </p:cNvPr>
              <p:cNvSpPr/>
              <p:nvPr/>
            </p:nvSpPr>
            <p:spPr>
              <a:xfrm>
                <a:off x="6901623" y="5618680"/>
                <a:ext cx="610591" cy="318772"/>
              </a:xfrm>
              <a:custGeom>
                <a:avLst/>
                <a:gdLst>
                  <a:gd name="connsiteX0" fmla="*/ 610449 w 610591"/>
                  <a:gd name="connsiteY0" fmla="*/ 175308 h 318772"/>
                  <a:gd name="connsiteX1" fmla="*/ 610449 w 610591"/>
                  <a:gd name="connsiteY1" fmla="*/ 175308 h 318772"/>
                  <a:gd name="connsiteX2" fmla="*/ 467127 w 610591"/>
                  <a:gd name="connsiteY2" fmla="*/ 18860 h 318772"/>
                  <a:gd name="connsiteX3" fmla="*/ 37109 w 610591"/>
                  <a:gd name="connsiteY3" fmla="*/ 0 h 318772"/>
                  <a:gd name="connsiteX4" fmla="*/ 354 w 610591"/>
                  <a:gd name="connsiteY4" fmla="*/ 145894 h 318772"/>
                  <a:gd name="connsiteX5" fmla="*/ 26393 w 610591"/>
                  <a:gd name="connsiteY5" fmla="*/ 299877 h 318772"/>
                  <a:gd name="connsiteX6" fmla="*/ 454000 w 610591"/>
                  <a:gd name="connsiteY6" fmla="*/ 318630 h 318772"/>
                  <a:gd name="connsiteX7" fmla="*/ 610449 w 610591"/>
                  <a:gd name="connsiteY7" fmla="*/ 175308 h 31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591" h="318772">
                    <a:moveTo>
                      <a:pt x="610449" y="175308"/>
                    </a:moveTo>
                    <a:lnTo>
                      <a:pt x="610449" y="175308"/>
                    </a:lnTo>
                    <a:cubicBezTo>
                      <a:pt x="614038" y="92851"/>
                      <a:pt x="549584" y="22503"/>
                      <a:pt x="467127" y="18860"/>
                    </a:cubicBezTo>
                    <a:lnTo>
                      <a:pt x="37109" y="0"/>
                    </a:lnTo>
                    <a:cubicBezTo>
                      <a:pt x="15678" y="44309"/>
                      <a:pt x="2658" y="93548"/>
                      <a:pt x="354" y="145894"/>
                    </a:cubicBezTo>
                    <a:cubicBezTo>
                      <a:pt x="-2003" y="200275"/>
                      <a:pt x="7480" y="252407"/>
                      <a:pt x="26393" y="299877"/>
                    </a:cubicBezTo>
                    <a:lnTo>
                      <a:pt x="454000" y="318630"/>
                    </a:lnTo>
                    <a:cubicBezTo>
                      <a:pt x="536457" y="322219"/>
                      <a:pt x="606859" y="257765"/>
                      <a:pt x="610449" y="175308"/>
                    </a:cubicBezTo>
                    <a:close/>
                  </a:path>
                </a:pathLst>
              </a:custGeom>
              <a:solidFill>
                <a:srgbClr val="F7555F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2445017A-FECC-4E4E-9B48-E076ECA7381B}"/>
                  </a:ext>
                </a:extLst>
              </p:cNvPr>
              <p:cNvSpPr/>
              <p:nvPr/>
            </p:nvSpPr>
            <p:spPr>
              <a:xfrm>
                <a:off x="6904174" y="5655541"/>
                <a:ext cx="475058" cy="88171"/>
              </a:xfrm>
              <a:custGeom>
                <a:avLst/>
                <a:gdLst>
                  <a:gd name="connsiteX0" fmla="*/ 475024 w 475058"/>
                  <a:gd name="connsiteY0" fmla="*/ 54865 h 88171"/>
                  <a:gd name="connsiteX1" fmla="*/ 441752 w 475058"/>
                  <a:gd name="connsiteY1" fmla="*/ 18538 h 88171"/>
                  <a:gd name="connsiteX2" fmla="*/ 18431 w 475058"/>
                  <a:gd name="connsiteY2" fmla="*/ 0 h 88171"/>
                  <a:gd name="connsiteX3" fmla="*/ 0 w 475058"/>
                  <a:gd name="connsiteY3" fmla="*/ 68902 h 88171"/>
                  <a:gd name="connsiteX4" fmla="*/ 438698 w 475058"/>
                  <a:gd name="connsiteY4" fmla="*/ 88136 h 88171"/>
                  <a:gd name="connsiteX5" fmla="*/ 475024 w 475058"/>
                  <a:gd name="connsiteY5" fmla="*/ 54865 h 8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5058" h="88171">
                    <a:moveTo>
                      <a:pt x="475024" y="54865"/>
                    </a:moveTo>
                    <a:cubicBezTo>
                      <a:pt x="475881" y="35737"/>
                      <a:pt x="460879" y="19395"/>
                      <a:pt x="441752" y="18538"/>
                    </a:cubicBezTo>
                    <a:lnTo>
                      <a:pt x="18431" y="0"/>
                    </a:lnTo>
                    <a:cubicBezTo>
                      <a:pt x="10180" y="22021"/>
                      <a:pt x="4018" y="45059"/>
                      <a:pt x="0" y="68902"/>
                    </a:cubicBezTo>
                    <a:lnTo>
                      <a:pt x="438698" y="88136"/>
                    </a:lnTo>
                    <a:cubicBezTo>
                      <a:pt x="457879" y="88994"/>
                      <a:pt x="474220" y="73992"/>
                      <a:pt x="475024" y="54865"/>
                    </a:cubicBezTo>
                    <a:close/>
                  </a:path>
                </a:pathLst>
              </a:custGeom>
              <a:solidFill>
                <a:srgbClr val="F86F77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2435D6DA-BC7F-47D6-85E3-D3BBC6A31189}"/>
                </a:ext>
              </a:extLst>
            </p:cNvPr>
            <p:cNvGrpSpPr/>
            <p:nvPr/>
          </p:nvGrpSpPr>
          <p:grpSpPr>
            <a:xfrm>
              <a:off x="8284239" y="4746857"/>
              <a:ext cx="792956" cy="1271455"/>
              <a:chOff x="8284239" y="4746857"/>
              <a:chExt cx="792956" cy="1271455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275BD570-66BD-4343-8064-CC0C28561167}"/>
                  </a:ext>
                </a:extLst>
              </p:cNvPr>
              <p:cNvSpPr/>
              <p:nvPr/>
            </p:nvSpPr>
            <p:spPr>
              <a:xfrm>
                <a:off x="8315109" y="5213040"/>
                <a:ext cx="732517" cy="805272"/>
              </a:xfrm>
              <a:custGeom>
                <a:avLst/>
                <a:gdLst>
                  <a:gd name="connsiteX0" fmla="*/ 729243 w 732517"/>
                  <a:gd name="connsiteY0" fmla="*/ 561392 h 805272"/>
                  <a:gd name="connsiteX1" fmla="*/ 701222 w 732517"/>
                  <a:gd name="connsiteY1" fmla="*/ 684836 h 805272"/>
                  <a:gd name="connsiteX2" fmla="*/ 545738 w 732517"/>
                  <a:gd name="connsiteY2" fmla="*/ 778758 h 805272"/>
                  <a:gd name="connsiteX3" fmla="*/ 110094 w 732517"/>
                  <a:gd name="connsiteY3" fmla="*/ 745058 h 805272"/>
                  <a:gd name="connsiteX4" fmla="*/ 99 w 732517"/>
                  <a:gd name="connsiteY4" fmla="*/ 566268 h 805272"/>
                  <a:gd name="connsiteX5" fmla="*/ 2617 w 732517"/>
                  <a:gd name="connsiteY5" fmla="*/ 151841 h 805272"/>
                  <a:gd name="connsiteX6" fmla="*/ 6796 w 732517"/>
                  <a:gd name="connsiteY6" fmla="*/ 7876 h 805272"/>
                  <a:gd name="connsiteX7" fmla="*/ 291081 w 732517"/>
                  <a:gd name="connsiteY7" fmla="*/ 111496 h 805272"/>
                  <a:gd name="connsiteX8" fmla="*/ 598620 w 732517"/>
                  <a:gd name="connsiteY8" fmla="*/ 75867 h 805272"/>
                  <a:gd name="connsiteX9" fmla="*/ 729886 w 732517"/>
                  <a:gd name="connsiteY9" fmla="*/ 0 h 805272"/>
                  <a:gd name="connsiteX10" fmla="*/ 729243 w 732517"/>
                  <a:gd name="connsiteY10" fmla="*/ 561392 h 80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2517" h="805272">
                    <a:moveTo>
                      <a:pt x="729243" y="561392"/>
                    </a:moveTo>
                    <a:cubicBezTo>
                      <a:pt x="729940" y="605379"/>
                      <a:pt x="731279" y="648349"/>
                      <a:pt x="701222" y="684836"/>
                    </a:cubicBezTo>
                    <a:cubicBezTo>
                      <a:pt x="660395" y="734342"/>
                      <a:pt x="605371" y="762202"/>
                      <a:pt x="545738" y="778758"/>
                    </a:cubicBezTo>
                    <a:cubicBezTo>
                      <a:pt x="397005" y="819960"/>
                      <a:pt x="250362" y="816370"/>
                      <a:pt x="110094" y="745058"/>
                    </a:cubicBezTo>
                    <a:cubicBezTo>
                      <a:pt x="37764" y="708303"/>
                      <a:pt x="-2259" y="652743"/>
                      <a:pt x="99" y="566268"/>
                    </a:cubicBezTo>
                    <a:cubicBezTo>
                      <a:pt x="3902" y="428197"/>
                      <a:pt x="-116" y="289911"/>
                      <a:pt x="2617" y="151841"/>
                    </a:cubicBezTo>
                    <a:cubicBezTo>
                      <a:pt x="3581" y="103888"/>
                      <a:pt x="4653" y="55829"/>
                      <a:pt x="6796" y="7876"/>
                    </a:cubicBezTo>
                    <a:cubicBezTo>
                      <a:pt x="13546" y="7394"/>
                      <a:pt x="103076" y="96441"/>
                      <a:pt x="291081" y="111496"/>
                    </a:cubicBezTo>
                    <a:cubicBezTo>
                      <a:pt x="396469" y="122373"/>
                      <a:pt x="498911" y="112193"/>
                      <a:pt x="598620" y="75867"/>
                    </a:cubicBezTo>
                    <a:cubicBezTo>
                      <a:pt x="640946" y="60436"/>
                      <a:pt x="703097" y="21431"/>
                      <a:pt x="729886" y="0"/>
                    </a:cubicBezTo>
                    <a:cubicBezTo>
                      <a:pt x="735833" y="59043"/>
                      <a:pt x="729940" y="428571"/>
                      <a:pt x="729243" y="561392"/>
                    </a:cubicBezTo>
                    <a:close/>
                  </a:path>
                </a:pathLst>
              </a:custGeom>
              <a:solidFill>
                <a:srgbClr val="5794DF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1C1772B2-3F03-4DA0-859E-A5CEC9FE2592}"/>
                  </a:ext>
                </a:extLst>
              </p:cNvPr>
              <p:cNvSpPr/>
              <p:nvPr/>
            </p:nvSpPr>
            <p:spPr>
              <a:xfrm>
                <a:off x="8286486" y="4955436"/>
                <a:ext cx="787909" cy="381283"/>
              </a:xfrm>
              <a:custGeom>
                <a:avLst/>
                <a:gdLst>
                  <a:gd name="connsiteX0" fmla="*/ 759259 w 787909"/>
                  <a:gd name="connsiteY0" fmla="*/ 257068 h 381283"/>
                  <a:gd name="connsiteX1" fmla="*/ 541036 w 787909"/>
                  <a:gd name="connsiteY1" fmla="*/ 365885 h 381283"/>
                  <a:gd name="connsiteX2" fmla="*/ 164917 w 787909"/>
                  <a:gd name="connsiteY2" fmla="*/ 343061 h 381283"/>
                  <a:gd name="connsiteX3" fmla="*/ 2415 w 787909"/>
                  <a:gd name="connsiteY3" fmla="*/ 198936 h 381283"/>
                  <a:gd name="connsiteX4" fmla="*/ 1183 w 787909"/>
                  <a:gd name="connsiteY4" fmla="*/ 6965 h 381283"/>
                  <a:gd name="connsiteX5" fmla="*/ 182009 w 787909"/>
                  <a:gd name="connsiteY5" fmla="*/ 140428 h 381283"/>
                  <a:gd name="connsiteX6" fmla="*/ 603025 w 787909"/>
                  <a:gd name="connsiteY6" fmla="*/ 141553 h 381283"/>
                  <a:gd name="connsiteX7" fmla="*/ 737292 w 787909"/>
                  <a:gd name="connsiteY7" fmla="*/ 66758 h 381283"/>
                  <a:gd name="connsiteX8" fmla="*/ 787870 w 787909"/>
                  <a:gd name="connsiteY8" fmla="*/ 0 h 381283"/>
                  <a:gd name="connsiteX9" fmla="*/ 785673 w 787909"/>
                  <a:gd name="connsiteY9" fmla="*/ 199043 h 381283"/>
                  <a:gd name="connsiteX10" fmla="*/ 759259 w 787909"/>
                  <a:gd name="connsiteY10" fmla="*/ 257068 h 38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7909" h="381283">
                    <a:moveTo>
                      <a:pt x="759259" y="257068"/>
                    </a:moveTo>
                    <a:cubicBezTo>
                      <a:pt x="700377" y="321094"/>
                      <a:pt x="623278" y="349329"/>
                      <a:pt x="541036" y="365885"/>
                    </a:cubicBezTo>
                    <a:cubicBezTo>
                      <a:pt x="413841" y="391442"/>
                      <a:pt x="288147" y="386084"/>
                      <a:pt x="164917" y="343061"/>
                    </a:cubicBezTo>
                    <a:cubicBezTo>
                      <a:pt x="116429" y="326130"/>
                      <a:pt x="29900" y="295054"/>
                      <a:pt x="2415" y="198936"/>
                    </a:cubicBezTo>
                    <a:cubicBezTo>
                      <a:pt x="-1818" y="134588"/>
                      <a:pt x="700" y="70348"/>
                      <a:pt x="1183" y="6965"/>
                    </a:cubicBezTo>
                    <a:cubicBezTo>
                      <a:pt x="72763" y="96815"/>
                      <a:pt x="110643" y="117711"/>
                      <a:pt x="182009" y="140428"/>
                    </a:cubicBezTo>
                    <a:cubicBezTo>
                      <a:pt x="321633" y="184898"/>
                      <a:pt x="462865" y="185380"/>
                      <a:pt x="603025" y="141553"/>
                    </a:cubicBezTo>
                    <a:cubicBezTo>
                      <a:pt x="652478" y="126123"/>
                      <a:pt x="699788" y="104799"/>
                      <a:pt x="737292" y="66758"/>
                    </a:cubicBezTo>
                    <a:cubicBezTo>
                      <a:pt x="752509" y="51328"/>
                      <a:pt x="775386" y="1661"/>
                      <a:pt x="787870" y="0"/>
                    </a:cubicBezTo>
                    <a:cubicBezTo>
                      <a:pt x="786584" y="66919"/>
                      <a:pt x="789906" y="132927"/>
                      <a:pt x="785673" y="199043"/>
                    </a:cubicBezTo>
                    <a:cubicBezTo>
                      <a:pt x="783530" y="221438"/>
                      <a:pt x="770243" y="238744"/>
                      <a:pt x="759259" y="257068"/>
                    </a:cubicBezTo>
                    <a:close/>
                  </a:path>
                </a:pathLst>
              </a:custGeom>
              <a:solidFill>
                <a:srgbClr val="F09F5C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2CCFE37F-09B2-4BE5-8319-832F220092C7}"/>
                  </a:ext>
                </a:extLst>
              </p:cNvPr>
              <p:cNvSpPr/>
              <p:nvPr/>
            </p:nvSpPr>
            <p:spPr>
              <a:xfrm>
                <a:off x="8680984" y="5378971"/>
                <a:ext cx="363903" cy="502487"/>
              </a:xfrm>
              <a:custGeom>
                <a:avLst/>
                <a:gdLst>
                  <a:gd name="connsiteX0" fmla="*/ 363367 w 363903"/>
                  <a:gd name="connsiteY0" fmla="*/ 384745 h 502487"/>
                  <a:gd name="connsiteX1" fmla="*/ 104478 w 363903"/>
                  <a:gd name="connsiteY1" fmla="*/ 501438 h 502487"/>
                  <a:gd name="connsiteX2" fmla="*/ 16717 w 363903"/>
                  <a:gd name="connsiteY2" fmla="*/ 496723 h 502487"/>
                  <a:gd name="connsiteX3" fmla="*/ 1 w 363903"/>
                  <a:gd name="connsiteY3" fmla="*/ 474488 h 502487"/>
                  <a:gd name="connsiteX4" fmla="*/ 215 w 363903"/>
                  <a:gd name="connsiteY4" fmla="*/ 142786 h 502487"/>
                  <a:gd name="connsiteX5" fmla="*/ 16503 w 363903"/>
                  <a:gd name="connsiteY5" fmla="*/ 122158 h 502487"/>
                  <a:gd name="connsiteX6" fmla="*/ 363903 w 363903"/>
                  <a:gd name="connsiteY6" fmla="*/ 0 h 502487"/>
                  <a:gd name="connsiteX7" fmla="*/ 363367 w 363903"/>
                  <a:gd name="connsiteY7" fmla="*/ 384745 h 50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903" h="502487">
                    <a:moveTo>
                      <a:pt x="363367" y="384745"/>
                    </a:moveTo>
                    <a:cubicBezTo>
                      <a:pt x="287983" y="447913"/>
                      <a:pt x="203865" y="491258"/>
                      <a:pt x="104478" y="501438"/>
                    </a:cubicBezTo>
                    <a:cubicBezTo>
                      <a:pt x="74742" y="504491"/>
                      <a:pt x="45863" y="500259"/>
                      <a:pt x="16717" y="496723"/>
                    </a:cubicBezTo>
                    <a:cubicBezTo>
                      <a:pt x="3644" y="495115"/>
                      <a:pt x="-53" y="487400"/>
                      <a:pt x="1" y="474488"/>
                    </a:cubicBezTo>
                    <a:cubicBezTo>
                      <a:pt x="483" y="363903"/>
                      <a:pt x="376" y="253371"/>
                      <a:pt x="215" y="142786"/>
                    </a:cubicBezTo>
                    <a:cubicBezTo>
                      <a:pt x="215" y="131106"/>
                      <a:pt x="483" y="122640"/>
                      <a:pt x="16503" y="122158"/>
                    </a:cubicBezTo>
                    <a:cubicBezTo>
                      <a:pt x="145144" y="118301"/>
                      <a:pt x="259801" y="73991"/>
                      <a:pt x="363903" y="0"/>
                    </a:cubicBezTo>
                    <a:cubicBezTo>
                      <a:pt x="363689" y="128266"/>
                      <a:pt x="363528" y="256478"/>
                      <a:pt x="363367" y="384745"/>
                    </a:cubicBezTo>
                    <a:close/>
                  </a:path>
                </a:pathLst>
              </a:custGeom>
              <a:solidFill>
                <a:srgbClr val="E8EFF9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A8F8B259-060F-4886-BEE5-336CAC463353}"/>
                  </a:ext>
                </a:extLst>
              </p:cNvPr>
              <p:cNvSpPr/>
              <p:nvPr/>
            </p:nvSpPr>
            <p:spPr>
              <a:xfrm>
                <a:off x="8284239" y="4746857"/>
                <a:ext cx="792956" cy="401835"/>
              </a:xfrm>
              <a:custGeom>
                <a:avLst/>
                <a:gdLst>
                  <a:gd name="connsiteX0" fmla="*/ 792956 w 792956"/>
                  <a:gd name="connsiteY0" fmla="*/ 200918 h 401835"/>
                  <a:gd name="connsiteX1" fmla="*/ 396478 w 792956"/>
                  <a:gd name="connsiteY1" fmla="*/ 401836 h 401835"/>
                  <a:gd name="connsiteX2" fmla="*/ 0 w 792956"/>
                  <a:gd name="connsiteY2" fmla="*/ 200918 h 401835"/>
                  <a:gd name="connsiteX3" fmla="*/ 396478 w 792956"/>
                  <a:gd name="connsiteY3" fmla="*/ 0 h 401835"/>
                  <a:gd name="connsiteX4" fmla="*/ 792956 w 792956"/>
                  <a:gd name="connsiteY4" fmla="*/ 200918 h 40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2956" h="401835">
                    <a:moveTo>
                      <a:pt x="792956" y="200918"/>
                    </a:moveTo>
                    <a:cubicBezTo>
                      <a:pt x="792956" y="311882"/>
                      <a:pt x="615447" y="401836"/>
                      <a:pt x="396478" y="401836"/>
                    </a:cubicBezTo>
                    <a:cubicBezTo>
                      <a:pt x="177509" y="401836"/>
                      <a:pt x="0" y="311882"/>
                      <a:pt x="0" y="200918"/>
                    </a:cubicBezTo>
                    <a:cubicBezTo>
                      <a:pt x="0" y="89954"/>
                      <a:pt x="177509" y="0"/>
                      <a:pt x="396478" y="0"/>
                    </a:cubicBezTo>
                    <a:cubicBezTo>
                      <a:pt x="615447" y="0"/>
                      <a:pt x="792956" y="89954"/>
                      <a:pt x="792956" y="200918"/>
                    </a:cubicBezTo>
                    <a:close/>
                  </a:path>
                </a:pathLst>
              </a:custGeom>
              <a:solidFill>
                <a:srgbClr val="F3B583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A8031F07-7158-4880-A2A8-A5FF9BE56BAD}"/>
                  </a:ext>
                </a:extLst>
              </p:cNvPr>
              <p:cNvSpPr/>
              <p:nvPr/>
            </p:nvSpPr>
            <p:spPr>
              <a:xfrm>
                <a:off x="8396753" y="4784361"/>
                <a:ext cx="567928" cy="300037"/>
              </a:xfrm>
              <a:custGeom>
                <a:avLst/>
                <a:gdLst>
                  <a:gd name="connsiteX0" fmla="*/ 567928 w 567928"/>
                  <a:gd name="connsiteY0" fmla="*/ 150019 h 300037"/>
                  <a:gd name="connsiteX1" fmla="*/ 283964 w 567928"/>
                  <a:gd name="connsiteY1" fmla="*/ 300037 h 300037"/>
                  <a:gd name="connsiteX2" fmla="*/ 0 w 567928"/>
                  <a:gd name="connsiteY2" fmla="*/ 150019 h 300037"/>
                  <a:gd name="connsiteX3" fmla="*/ 283964 w 567928"/>
                  <a:gd name="connsiteY3" fmla="*/ 0 h 300037"/>
                  <a:gd name="connsiteX4" fmla="*/ 567928 w 567928"/>
                  <a:gd name="connsiteY4" fmla="*/ 150019 h 30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928" h="300037">
                    <a:moveTo>
                      <a:pt x="567928" y="150019"/>
                    </a:moveTo>
                    <a:cubicBezTo>
                      <a:pt x="567928" y="232872"/>
                      <a:pt x="440793" y="300037"/>
                      <a:pt x="283964" y="300037"/>
                    </a:cubicBezTo>
                    <a:cubicBezTo>
                      <a:pt x="127135" y="300037"/>
                      <a:pt x="0" y="232872"/>
                      <a:pt x="0" y="150019"/>
                    </a:cubicBezTo>
                    <a:cubicBezTo>
                      <a:pt x="0" y="67165"/>
                      <a:pt x="127135" y="0"/>
                      <a:pt x="283964" y="0"/>
                    </a:cubicBezTo>
                    <a:cubicBezTo>
                      <a:pt x="440793" y="0"/>
                      <a:pt x="567928" y="67165"/>
                      <a:pt x="567928" y="150019"/>
                    </a:cubicBezTo>
                    <a:close/>
                  </a:path>
                </a:pathLst>
              </a:custGeom>
              <a:solidFill>
                <a:srgbClr val="F09F5C"/>
              </a:solidFill>
              <a:ln w="53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56" name="Group 33">
            <a:extLst>
              <a:ext uri="{FF2B5EF4-FFF2-40B4-BE49-F238E27FC236}">
                <a16:creationId xmlns:a16="http://schemas.microsoft.com/office/drawing/2014/main" id="{FFE83492-D0EE-43A1-9781-A3A321C60A36}"/>
              </a:ext>
            </a:extLst>
          </p:cNvPr>
          <p:cNvGrpSpPr/>
          <p:nvPr/>
        </p:nvGrpSpPr>
        <p:grpSpPr>
          <a:xfrm>
            <a:off x="5467556" y="1812232"/>
            <a:ext cx="5876719" cy="911726"/>
            <a:chOff x="611559" y="2708920"/>
            <a:chExt cx="3064054" cy="911726"/>
          </a:xfrm>
        </p:grpSpPr>
        <p:sp>
          <p:nvSpPr>
            <p:cNvPr id="57" name="Rounded Rectangle 58">
              <a:extLst>
                <a:ext uri="{FF2B5EF4-FFF2-40B4-BE49-F238E27FC236}">
                  <a16:creationId xmlns:a16="http://schemas.microsoft.com/office/drawing/2014/main" id="{CADC88E9-7EAA-4AC6-8F3C-D35BDA48DEA5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D8626ED-9E6B-4422-904C-0EBFE819D10B}"/>
                </a:ext>
              </a:extLst>
            </p:cNvPr>
            <p:cNvSpPr txBox="1"/>
            <p:nvPr/>
          </p:nvSpPr>
          <p:spPr>
            <a:xfrm>
              <a:off x="1390916" y="3158981"/>
              <a:ext cx="2284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FBC17D9-3133-4AAE-AACF-51115BC1F742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37">
            <a:extLst>
              <a:ext uri="{FF2B5EF4-FFF2-40B4-BE49-F238E27FC236}">
                <a16:creationId xmlns:a16="http://schemas.microsoft.com/office/drawing/2014/main" id="{49A7C03E-A76A-4DE3-A48A-4D1E77FC0B36}"/>
              </a:ext>
            </a:extLst>
          </p:cNvPr>
          <p:cNvGrpSpPr/>
          <p:nvPr/>
        </p:nvGrpSpPr>
        <p:grpSpPr>
          <a:xfrm>
            <a:off x="5467556" y="2922919"/>
            <a:ext cx="5876719" cy="911726"/>
            <a:chOff x="611559" y="2708920"/>
            <a:chExt cx="3064054" cy="911726"/>
          </a:xfrm>
        </p:grpSpPr>
        <p:sp>
          <p:nvSpPr>
            <p:cNvPr id="61" name="Rounded Rectangle 64">
              <a:extLst>
                <a:ext uri="{FF2B5EF4-FFF2-40B4-BE49-F238E27FC236}">
                  <a16:creationId xmlns:a16="http://schemas.microsoft.com/office/drawing/2014/main" id="{368D8B4C-551E-4F35-8A53-B99BB9C62288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C2E4886-85AE-46E9-81DF-F1A4F60652AD}"/>
                </a:ext>
              </a:extLst>
            </p:cNvPr>
            <p:cNvSpPr txBox="1"/>
            <p:nvPr/>
          </p:nvSpPr>
          <p:spPr>
            <a:xfrm>
              <a:off x="1390916" y="3158981"/>
              <a:ext cx="2284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B9BF7FE-B1A1-4005-8180-882673141DB2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4E2BFD93-2E33-4770-942F-DDD95061BF95}"/>
              </a:ext>
            </a:extLst>
          </p:cNvPr>
          <p:cNvGrpSpPr/>
          <p:nvPr/>
        </p:nvGrpSpPr>
        <p:grpSpPr>
          <a:xfrm>
            <a:off x="5467556" y="4033606"/>
            <a:ext cx="5876719" cy="911726"/>
            <a:chOff x="611559" y="2708920"/>
            <a:chExt cx="3064054" cy="911726"/>
          </a:xfrm>
        </p:grpSpPr>
        <p:sp>
          <p:nvSpPr>
            <p:cNvPr id="65" name="Rounded Rectangle 68">
              <a:extLst>
                <a:ext uri="{FF2B5EF4-FFF2-40B4-BE49-F238E27FC236}">
                  <a16:creationId xmlns:a16="http://schemas.microsoft.com/office/drawing/2014/main" id="{48B5A6B5-41EB-4D06-8270-41E6900AF20A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645C18C-9476-4771-9277-1BE430CC18D5}"/>
                </a:ext>
              </a:extLst>
            </p:cNvPr>
            <p:cNvSpPr txBox="1"/>
            <p:nvPr/>
          </p:nvSpPr>
          <p:spPr>
            <a:xfrm>
              <a:off x="1390916" y="3158981"/>
              <a:ext cx="2284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3737EED-7BBC-4718-9252-E818480A9CA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41">
            <a:extLst>
              <a:ext uri="{FF2B5EF4-FFF2-40B4-BE49-F238E27FC236}">
                <a16:creationId xmlns:a16="http://schemas.microsoft.com/office/drawing/2014/main" id="{79817134-B2F8-4856-B3D1-5C8D21004021}"/>
              </a:ext>
            </a:extLst>
          </p:cNvPr>
          <p:cNvGrpSpPr/>
          <p:nvPr/>
        </p:nvGrpSpPr>
        <p:grpSpPr>
          <a:xfrm>
            <a:off x="5467556" y="5144292"/>
            <a:ext cx="5876719" cy="911726"/>
            <a:chOff x="611559" y="2708920"/>
            <a:chExt cx="3064054" cy="911726"/>
          </a:xfrm>
        </p:grpSpPr>
        <p:sp>
          <p:nvSpPr>
            <p:cNvPr id="73" name="Rounded Rectangle 68">
              <a:extLst>
                <a:ext uri="{FF2B5EF4-FFF2-40B4-BE49-F238E27FC236}">
                  <a16:creationId xmlns:a16="http://schemas.microsoft.com/office/drawing/2014/main" id="{81093CE0-D677-4586-9257-7051681A6586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65F7022-5767-4BBE-A3B7-7B09213D7346}"/>
                </a:ext>
              </a:extLst>
            </p:cNvPr>
            <p:cNvSpPr txBox="1"/>
            <p:nvPr/>
          </p:nvSpPr>
          <p:spPr>
            <a:xfrm>
              <a:off x="1390916" y="3158981"/>
              <a:ext cx="2284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B0C40F9-51DC-4823-BF67-DF286995C57C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5">
            <a:extLst>
              <a:ext uri="{FF2B5EF4-FFF2-40B4-BE49-F238E27FC236}">
                <a16:creationId xmlns:a16="http://schemas.microsoft.com/office/drawing/2014/main" id="{CFDAB33F-57D1-4DEF-A4A7-6CE0943CB1A8}"/>
              </a:ext>
            </a:extLst>
          </p:cNvPr>
          <p:cNvGrpSpPr/>
          <p:nvPr/>
        </p:nvGrpSpPr>
        <p:grpSpPr>
          <a:xfrm>
            <a:off x="6736525" y="5297401"/>
            <a:ext cx="5014487" cy="954472"/>
            <a:chOff x="5012206" y="3755095"/>
            <a:chExt cx="3236927" cy="9544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7B1F9F-E4A0-420F-9526-32CA2B690241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765BEC-24AC-4D81-9528-B4E5A051BD3E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6" name="Group 58">
            <a:extLst>
              <a:ext uri="{FF2B5EF4-FFF2-40B4-BE49-F238E27FC236}">
                <a16:creationId xmlns:a16="http://schemas.microsoft.com/office/drawing/2014/main" id="{F486EE48-0E1D-479E-8551-A198EE7FD8B2}"/>
              </a:ext>
            </a:extLst>
          </p:cNvPr>
          <p:cNvGrpSpPr/>
          <p:nvPr/>
        </p:nvGrpSpPr>
        <p:grpSpPr>
          <a:xfrm>
            <a:off x="6736525" y="4354512"/>
            <a:ext cx="5014487" cy="957368"/>
            <a:chOff x="672510" y="3751768"/>
            <a:chExt cx="3236927" cy="9573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D903C1-4A62-480C-9023-1F19D36B75DB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F5471C-9CBD-4445-9107-AD83ABEE7CB8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14" name="Group 66">
            <a:extLst>
              <a:ext uri="{FF2B5EF4-FFF2-40B4-BE49-F238E27FC236}">
                <a16:creationId xmlns:a16="http://schemas.microsoft.com/office/drawing/2014/main" id="{4BA5EDE6-9163-4F57-A6B7-23E23687FD35}"/>
              </a:ext>
            </a:extLst>
          </p:cNvPr>
          <p:cNvGrpSpPr/>
          <p:nvPr/>
        </p:nvGrpSpPr>
        <p:grpSpPr>
          <a:xfrm>
            <a:off x="6736525" y="3414520"/>
            <a:ext cx="5014487" cy="954472"/>
            <a:chOff x="5012206" y="2545756"/>
            <a:chExt cx="3236927" cy="9544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241C4B-2356-4A42-875F-C3381CE314BF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0C30CB-6AE6-4059-855C-AB79A8402C75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17" name="Group 69">
            <a:extLst>
              <a:ext uri="{FF2B5EF4-FFF2-40B4-BE49-F238E27FC236}">
                <a16:creationId xmlns:a16="http://schemas.microsoft.com/office/drawing/2014/main" id="{C5B7A2F9-4EF3-47AD-9A7B-0486257BD0B6}"/>
              </a:ext>
            </a:extLst>
          </p:cNvPr>
          <p:cNvGrpSpPr/>
          <p:nvPr/>
        </p:nvGrpSpPr>
        <p:grpSpPr>
          <a:xfrm>
            <a:off x="6736525" y="2468737"/>
            <a:ext cx="5014487" cy="960263"/>
            <a:chOff x="672510" y="2545756"/>
            <a:chExt cx="3236927" cy="960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7FE0C2-E543-4FFE-A2B7-E936B8AFDBF9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7EE2BB-82F0-413C-9772-EAD6396FD5C2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FEE9123-56AD-40C9-A26B-CC7233833ED4}"/>
              </a:ext>
            </a:extLst>
          </p:cNvPr>
          <p:cNvSpPr txBox="1"/>
          <p:nvPr/>
        </p:nvSpPr>
        <p:spPr>
          <a:xfrm>
            <a:off x="7456176" y="861011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8333E7-50A4-4D81-BD36-E7F52CB1B6FA}"/>
              </a:ext>
            </a:extLst>
          </p:cNvPr>
          <p:cNvSpPr txBox="1"/>
          <p:nvPr/>
        </p:nvSpPr>
        <p:spPr>
          <a:xfrm>
            <a:off x="7456176" y="458586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3A68EF-B0E5-439D-BC59-6A390B6B63A3}"/>
              </a:ext>
            </a:extLst>
          </p:cNvPr>
          <p:cNvSpPr txBox="1"/>
          <p:nvPr/>
        </p:nvSpPr>
        <p:spPr>
          <a:xfrm>
            <a:off x="8785653" y="1269454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Freeform 47">
            <a:extLst>
              <a:ext uri="{FF2B5EF4-FFF2-40B4-BE49-F238E27FC236}">
                <a16:creationId xmlns:a16="http://schemas.microsoft.com/office/drawing/2014/main" id="{BB1F023B-3E7C-4AF3-AF13-BB1399631146}"/>
              </a:ext>
            </a:extLst>
          </p:cNvPr>
          <p:cNvSpPr>
            <a:spLocks noChangeAspect="1"/>
          </p:cNvSpPr>
          <p:nvPr/>
        </p:nvSpPr>
        <p:spPr>
          <a:xfrm>
            <a:off x="7063710" y="5608745"/>
            <a:ext cx="524829" cy="52451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Freeform 49">
            <a:extLst>
              <a:ext uri="{FF2B5EF4-FFF2-40B4-BE49-F238E27FC236}">
                <a16:creationId xmlns:a16="http://schemas.microsoft.com/office/drawing/2014/main" id="{48A31259-98E6-4C05-A9D6-DB146FB33828}"/>
              </a:ext>
            </a:extLst>
          </p:cNvPr>
          <p:cNvSpPr>
            <a:spLocks noChangeAspect="1"/>
          </p:cNvSpPr>
          <p:nvPr/>
        </p:nvSpPr>
        <p:spPr>
          <a:xfrm>
            <a:off x="7089646" y="4755617"/>
            <a:ext cx="466194" cy="466194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Freeform 97">
            <a:extLst>
              <a:ext uri="{FF2B5EF4-FFF2-40B4-BE49-F238E27FC236}">
                <a16:creationId xmlns:a16="http://schemas.microsoft.com/office/drawing/2014/main" id="{18146E17-E6C8-42CD-8DBC-A04829971082}"/>
              </a:ext>
            </a:extLst>
          </p:cNvPr>
          <p:cNvSpPr>
            <a:spLocks noChangeAspect="1"/>
          </p:cNvSpPr>
          <p:nvPr/>
        </p:nvSpPr>
        <p:spPr>
          <a:xfrm>
            <a:off x="6975628" y="3867677"/>
            <a:ext cx="612911" cy="45800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Freeform 99">
            <a:extLst>
              <a:ext uri="{FF2B5EF4-FFF2-40B4-BE49-F238E27FC236}">
                <a16:creationId xmlns:a16="http://schemas.microsoft.com/office/drawing/2014/main" id="{689DE6F3-1D39-4611-976D-4AED01EA97F0}"/>
              </a:ext>
            </a:extLst>
          </p:cNvPr>
          <p:cNvSpPr>
            <a:spLocks noChangeAspect="1"/>
          </p:cNvSpPr>
          <p:nvPr/>
        </p:nvSpPr>
        <p:spPr>
          <a:xfrm>
            <a:off x="7089646" y="2805108"/>
            <a:ext cx="384876" cy="481572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7CD1694-892A-4F08-8FB0-1690BA5113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098C3E-FB31-4D02-B101-435772B281FE}"/>
              </a:ext>
            </a:extLst>
          </p:cNvPr>
          <p:cNvGrpSpPr/>
          <p:nvPr/>
        </p:nvGrpSpPr>
        <p:grpSpPr>
          <a:xfrm>
            <a:off x="3974629" y="1292115"/>
            <a:ext cx="3849121" cy="5204176"/>
            <a:chOff x="3590231" y="1206315"/>
            <a:chExt cx="3849121" cy="5204176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0255A127-2351-43F6-BBF5-AFB875B4A413}"/>
                </a:ext>
              </a:extLst>
            </p:cNvPr>
            <p:cNvSpPr/>
            <p:nvPr/>
          </p:nvSpPr>
          <p:spPr>
            <a:xfrm>
              <a:off x="3590231" y="1206315"/>
              <a:ext cx="3849121" cy="5204176"/>
            </a:xfrm>
            <a:custGeom>
              <a:avLst/>
              <a:gdLst>
                <a:gd name="connsiteX0" fmla="*/ 1814169 w 3849121"/>
                <a:gd name="connsiteY0" fmla="*/ 1391200 h 5204176"/>
                <a:gd name="connsiteX1" fmla="*/ 1808731 w 3849121"/>
                <a:gd name="connsiteY1" fmla="*/ 1404909 h 5204176"/>
                <a:gd name="connsiteX2" fmla="*/ 1788867 w 3849121"/>
                <a:gd name="connsiteY2" fmla="*/ 1420685 h 5204176"/>
                <a:gd name="connsiteX3" fmla="*/ 1486091 w 3849121"/>
                <a:gd name="connsiteY3" fmla="*/ 1578940 h 5204176"/>
                <a:gd name="connsiteX4" fmla="*/ 1467126 w 3849121"/>
                <a:gd name="connsiteY4" fmla="*/ 1651528 h 5204176"/>
                <a:gd name="connsiteX5" fmla="*/ 1752246 w 3849121"/>
                <a:gd name="connsiteY5" fmla="*/ 1943842 h 5204176"/>
                <a:gd name="connsiteX6" fmla="*/ 1825488 w 3849121"/>
                <a:gd name="connsiteY6" fmla="*/ 1966076 h 5204176"/>
                <a:gd name="connsiteX7" fmla="*/ 1942544 w 3849121"/>
                <a:gd name="connsiteY7" fmla="*/ 1956921 h 5204176"/>
                <a:gd name="connsiteX8" fmla="*/ 1968294 w 3849121"/>
                <a:gd name="connsiteY8" fmla="*/ 1966934 h 5204176"/>
                <a:gd name="connsiteX9" fmla="*/ 1970009 w 3849121"/>
                <a:gd name="connsiteY9" fmla="*/ 1964114 h 5204176"/>
                <a:gd name="connsiteX10" fmla="*/ 1982434 w 3849121"/>
                <a:gd name="connsiteY10" fmla="*/ 1897412 h 5204176"/>
                <a:gd name="connsiteX11" fmla="*/ 1982434 w 3849121"/>
                <a:gd name="connsiteY11" fmla="*/ 1851636 h 5204176"/>
                <a:gd name="connsiteX12" fmla="*/ 1901345 w 3849121"/>
                <a:gd name="connsiteY12" fmla="*/ 1639757 h 5204176"/>
                <a:gd name="connsiteX13" fmla="*/ 1820255 w 3849121"/>
                <a:gd name="connsiteY13" fmla="*/ 1454691 h 5204176"/>
                <a:gd name="connsiteX14" fmla="*/ 1891537 w 3849121"/>
                <a:gd name="connsiteY14" fmla="*/ 317 h 5204176"/>
                <a:gd name="connsiteX15" fmla="*/ 2092298 w 3849121"/>
                <a:gd name="connsiteY15" fmla="*/ 128490 h 5204176"/>
                <a:gd name="connsiteX16" fmla="*/ 2124995 w 3849121"/>
                <a:gd name="connsiteY16" fmla="*/ 175574 h 5204176"/>
                <a:gd name="connsiteX17" fmla="*/ 2177311 w 3849121"/>
                <a:gd name="connsiteY17" fmla="*/ 155956 h 5204176"/>
                <a:gd name="connsiteX18" fmla="*/ 2282596 w 3849121"/>
                <a:gd name="connsiteY18" fmla="*/ 135029 h 5204176"/>
                <a:gd name="connsiteX19" fmla="*/ 2338835 w 3849121"/>
                <a:gd name="connsiteY19" fmla="*/ 134375 h 5204176"/>
                <a:gd name="connsiteX20" fmla="*/ 2529787 w 3849121"/>
                <a:gd name="connsiteY20" fmla="*/ 214811 h 5204176"/>
                <a:gd name="connsiteX21" fmla="*/ 2597798 w 3849121"/>
                <a:gd name="connsiteY21" fmla="*/ 291976 h 5204176"/>
                <a:gd name="connsiteX22" fmla="*/ 2599105 w 3849121"/>
                <a:gd name="connsiteY22" fmla="*/ 353447 h 5204176"/>
                <a:gd name="connsiteX23" fmla="*/ 2602375 w 3849121"/>
                <a:gd name="connsiteY23" fmla="*/ 384183 h 5204176"/>
                <a:gd name="connsiteX24" fmla="*/ 2609568 w 3849121"/>
                <a:gd name="connsiteY24" fmla="*/ 554208 h 5204176"/>
                <a:gd name="connsiteX25" fmla="*/ 2632457 w 3849121"/>
                <a:gd name="connsiteY25" fmla="*/ 634644 h 5204176"/>
                <a:gd name="connsiteX26" fmla="*/ 2648151 w 3849121"/>
                <a:gd name="connsiteY26" fmla="*/ 664725 h 5204176"/>
                <a:gd name="connsiteX27" fmla="*/ 2618070 w 3849121"/>
                <a:gd name="connsiteY27" fmla="*/ 677804 h 5204176"/>
                <a:gd name="connsiteX28" fmla="*/ 2595836 w 3849121"/>
                <a:gd name="connsiteY28" fmla="*/ 709847 h 5204176"/>
                <a:gd name="connsiteX29" fmla="*/ 2585372 w 3849121"/>
                <a:gd name="connsiteY29" fmla="*/ 746468 h 5204176"/>
                <a:gd name="connsiteX30" fmla="*/ 2543520 w 3849121"/>
                <a:gd name="connsiteY30" fmla="*/ 803362 h 5204176"/>
                <a:gd name="connsiteX31" fmla="*/ 2559215 w 3849121"/>
                <a:gd name="connsiteY31" fmla="*/ 847830 h 5204176"/>
                <a:gd name="connsiteX32" fmla="*/ 2620032 w 3849121"/>
                <a:gd name="connsiteY32" fmla="*/ 943305 h 5204176"/>
                <a:gd name="connsiteX33" fmla="*/ 2601067 w 3849121"/>
                <a:gd name="connsiteY33" fmla="*/ 1088481 h 5204176"/>
                <a:gd name="connsiteX34" fmla="*/ 2601067 w 3849121"/>
                <a:gd name="connsiteY34" fmla="*/ 1089793 h 5204176"/>
                <a:gd name="connsiteX35" fmla="*/ 2601068 w 3849121"/>
                <a:gd name="connsiteY35" fmla="*/ 1089789 h 5204176"/>
                <a:gd name="connsiteX36" fmla="*/ 2607934 w 3849121"/>
                <a:gd name="connsiteY36" fmla="*/ 1134993 h 5204176"/>
                <a:gd name="connsiteX37" fmla="*/ 2601188 w 3849121"/>
                <a:gd name="connsiteY37" fmla="*/ 1179890 h 5204176"/>
                <a:gd name="connsiteX38" fmla="*/ 2612184 w 3849121"/>
                <a:gd name="connsiteY38" fmla="*/ 1226463 h 5204176"/>
                <a:gd name="connsiteX39" fmla="*/ 2609442 w 3849121"/>
                <a:gd name="connsiteY39" fmla="*/ 1227742 h 5204176"/>
                <a:gd name="connsiteX40" fmla="*/ 2612185 w 3849121"/>
                <a:gd name="connsiteY40" fmla="*/ 1227771 h 5204176"/>
                <a:gd name="connsiteX41" fmla="*/ 2663131 w 3849121"/>
                <a:gd name="connsiteY41" fmla="*/ 1459145 h 5204176"/>
                <a:gd name="connsiteX42" fmla="*/ 2646323 w 3849121"/>
                <a:gd name="connsiteY42" fmla="*/ 1539721 h 5204176"/>
                <a:gd name="connsiteX43" fmla="*/ 2790057 w 3849121"/>
                <a:gd name="connsiteY43" fmla="*/ 1558668 h 5204176"/>
                <a:gd name="connsiteX44" fmla="*/ 2939157 w 3849121"/>
                <a:gd name="connsiteY44" fmla="*/ 1558668 h 5204176"/>
                <a:gd name="connsiteX45" fmla="*/ 3069946 w 3849121"/>
                <a:gd name="connsiteY45" fmla="*/ 1533818 h 5204176"/>
                <a:gd name="connsiteX46" fmla="*/ 3213814 w 3849121"/>
                <a:gd name="connsiteY46" fmla="*/ 1661991 h 5204176"/>
                <a:gd name="connsiteX47" fmla="*/ 3217738 w 3849121"/>
                <a:gd name="connsiteY47" fmla="*/ 1758121 h 5204176"/>
                <a:gd name="connsiteX48" fmla="*/ 3196158 w 3849121"/>
                <a:gd name="connsiteY48" fmla="*/ 1830709 h 5204176"/>
                <a:gd name="connsiteX49" fmla="*/ 3179809 w 3849121"/>
                <a:gd name="connsiteY49" fmla="*/ 1837902 h 5204176"/>
                <a:gd name="connsiteX50" fmla="*/ 3174577 w 3849121"/>
                <a:gd name="connsiteY50" fmla="*/ 1823515 h 5204176"/>
                <a:gd name="connsiteX51" fmla="*/ 3078447 w 3849121"/>
                <a:gd name="connsiteY51" fmla="*/ 1743734 h 5204176"/>
                <a:gd name="connsiteX52" fmla="*/ 2964661 w 3849121"/>
                <a:gd name="connsiteY52" fmla="*/ 1737849 h 5204176"/>
                <a:gd name="connsiteX53" fmla="*/ 2594067 w 3849121"/>
                <a:gd name="connsiteY53" fmla="*/ 1746692 h 5204176"/>
                <a:gd name="connsiteX54" fmla="*/ 2547546 w 3849121"/>
                <a:gd name="connsiteY54" fmla="*/ 1912747 h 5204176"/>
                <a:gd name="connsiteX55" fmla="*/ 2548098 w 3849121"/>
                <a:gd name="connsiteY55" fmla="*/ 1913760 h 5204176"/>
                <a:gd name="connsiteX56" fmla="*/ 2511477 w 3849121"/>
                <a:gd name="connsiteY56" fmla="*/ 2098173 h 5204176"/>
                <a:gd name="connsiteX57" fmla="*/ 2510668 w 3849121"/>
                <a:gd name="connsiteY57" fmla="*/ 2097645 h 5204176"/>
                <a:gd name="connsiteX58" fmla="*/ 2481396 w 3849121"/>
                <a:gd name="connsiteY58" fmla="*/ 2244004 h 5204176"/>
                <a:gd name="connsiteX59" fmla="*/ 2457854 w 3849121"/>
                <a:gd name="connsiteY59" fmla="*/ 2280696 h 5204176"/>
                <a:gd name="connsiteX60" fmla="*/ 2438293 w 3849121"/>
                <a:gd name="connsiteY60" fmla="*/ 2279321 h 5204176"/>
                <a:gd name="connsiteX61" fmla="*/ 2438236 w 3849121"/>
                <a:gd name="connsiteY61" fmla="*/ 2280623 h 5204176"/>
                <a:gd name="connsiteX62" fmla="*/ 2379381 w 3849121"/>
                <a:gd name="connsiteY62" fmla="*/ 2484654 h 5204176"/>
                <a:gd name="connsiteX63" fmla="*/ 2383304 w 3849121"/>
                <a:gd name="connsiteY63" fmla="*/ 2527161 h 5204176"/>
                <a:gd name="connsiteX64" fmla="*/ 2809023 w 3849121"/>
                <a:gd name="connsiteY64" fmla="*/ 3260235 h 5204176"/>
                <a:gd name="connsiteX65" fmla="*/ 2931311 w 3849121"/>
                <a:gd name="connsiteY65" fmla="*/ 3453148 h 5204176"/>
                <a:gd name="connsiteX66" fmla="*/ 2976433 w 3849121"/>
                <a:gd name="connsiteY66" fmla="*/ 3629060 h 5204176"/>
                <a:gd name="connsiteX67" fmla="*/ 3049675 w 3849121"/>
                <a:gd name="connsiteY67" fmla="*/ 3997885 h 5204176"/>
                <a:gd name="connsiteX68" fmla="*/ 3206621 w 3849121"/>
                <a:gd name="connsiteY68" fmla="*/ 4461532 h 5204176"/>
                <a:gd name="connsiteX69" fmla="*/ 3260233 w 3849121"/>
                <a:gd name="connsiteY69" fmla="*/ 4599759 h 5204176"/>
                <a:gd name="connsiteX70" fmla="*/ 3260899 w 3849121"/>
                <a:gd name="connsiteY70" fmla="*/ 4599514 h 5204176"/>
                <a:gd name="connsiteX71" fmla="*/ 3326948 w 3849121"/>
                <a:gd name="connsiteY71" fmla="*/ 4672102 h 5204176"/>
                <a:gd name="connsiteX72" fmla="*/ 3590487 w 3849121"/>
                <a:gd name="connsiteY72" fmla="*/ 4903600 h 5204176"/>
                <a:gd name="connsiteX73" fmla="*/ 3770322 w 3849121"/>
                <a:gd name="connsiteY73" fmla="*/ 5001691 h 5204176"/>
                <a:gd name="connsiteX74" fmla="*/ 3842910 w 3849121"/>
                <a:gd name="connsiteY74" fmla="*/ 5137058 h 5204176"/>
                <a:gd name="connsiteX75" fmla="*/ 3791249 w 3849121"/>
                <a:gd name="connsiteY75" fmla="*/ 5176949 h 5204176"/>
                <a:gd name="connsiteX76" fmla="*/ 3529671 w 3849121"/>
                <a:gd name="connsiteY76" fmla="*/ 5198529 h 5204176"/>
                <a:gd name="connsiteX77" fmla="*/ 3422423 w 3849121"/>
                <a:gd name="connsiteY77" fmla="*/ 5176949 h 5204176"/>
                <a:gd name="connsiteX78" fmla="*/ 3401497 w 3849121"/>
                <a:gd name="connsiteY78" fmla="*/ 5176295 h 5204176"/>
                <a:gd name="connsiteX79" fmla="*/ 3391034 w 3849121"/>
                <a:gd name="connsiteY79" fmla="*/ 5163216 h 5204176"/>
                <a:gd name="connsiteX80" fmla="*/ 3272016 w 3849121"/>
                <a:gd name="connsiteY80" fmla="*/ 5149483 h 5204176"/>
                <a:gd name="connsiteX81" fmla="*/ 3202043 w 3849121"/>
                <a:gd name="connsiteY81" fmla="*/ 5149483 h 5204176"/>
                <a:gd name="connsiteX82" fmla="*/ 3043134 w 3849121"/>
                <a:gd name="connsiteY82" fmla="*/ 5102399 h 5204176"/>
                <a:gd name="connsiteX83" fmla="*/ 3007167 w 3849121"/>
                <a:gd name="connsiteY83" fmla="*/ 5010847 h 5204176"/>
                <a:gd name="connsiteX84" fmla="*/ 3021554 w 3849121"/>
                <a:gd name="connsiteY84" fmla="*/ 4941528 h 5204176"/>
                <a:gd name="connsiteX85" fmla="*/ 3088910 w 3849121"/>
                <a:gd name="connsiteY85" fmla="*/ 4777388 h 5204176"/>
                <a:gd name="connsiteX86" fmla="*/ 3089564 w 3849121"/>
                <a:gd name="connsiteY86" fmla="*/ 4712646 h 5204176"/>
                <a:gd name="connsiteX87" fmla="*/ 3087166 w 3849121"/>
                <a:gd name="connsiteY87" fmla="*/ 4683264 h 5204176"/>
                <a:gd name="connsiteX88" fmla="*/ 3086296 w 3849121"/>
                <a:gd name="connsiteY88" fmla="*/ 4683220 h 5204176"/>
                <a:gd name="connsiteX89" fmla="*/ 2739050 w 3849121"/>
                <a:gd name="connsiteY89" fmla="*/ 4112325 h 5204176"/>
                <a:gd name="connsiteX90" fmla="*/ 2680195 w 3849121"/>
                <a:gd name="connsiteY90" fmla="*/ 3899139 h 5204176"/>
                <a:gd name="connsiteX91" fmla="*/ 2510170 w 3849121"/>
                <a:gd name="connsiteY91" fmla="*/ 3523774 h 5204176"/>
                <a:gd name="connsiteX92" fmla="*/ 2240090 w 3849121"/>
                <a:gd name="connsiteY92" fmla="*/ 3200071 h 5204176"/>
                <a:gd name="connsiteX93" fmla="*/ 2164233 w 3849121"/>
                <a:gd name="connsiteY93" fmla="*/ 3097402 h 5204176"/>
                <a:gd name="connsiteX94" fmla="*/ 2018403 w 3849121"/>
                <a:gd name="connsiteY94" fmla="*/ 3443339 h 5204176"/>
                <a:gd name="connsiteX95" fmla="*/ 1809140 w 3849121"/>
                <a:gd name="connsiteY95" fmla="*/ 3738268 h 5204176"/>
                <a:gd name="connsiteX96" fmla="*/ 1615571 w 3849121"/>
                <a:gd name="connsiteY96" fmla="*/ 3788622 h 5204176"/>
                <a:gd name="connsiteX97" fmla="*/ 1525327 w 3849121"/>
                <a:gd name="connsiteY97" fmla="*/ 3750694 h 5204176"/>
                <a:gd name="connsiteX98" fmla="*/ 1005440 w 3849121"/>
                <a:gd name="connsiteY98" fmla="*/ 3491077 h 5204176"/>
                <a:gd name="connsiteX99" fmla="*/ 708549 w 3849121"/>
                <a:gd name="connsiteY99" fmla="*/ 3365520 h 5204176"/>
                <a:gd name="connsiteX100" fmla="*/ 629422 w 3849121"/>
                <a:gd name="connsiteY100" fmla="*/ 3347863 h 5204176"/>
                <a:gd name="connsiteX101" fmla="*/ 628101 w 3849121"/>
                <a:gd name="connsiteY101" fmla="*/ 3345208 h 5204176"/>
                <a:gd name="connsiteX102" fmla="*/ 597380 w 3849121"/>
                <a:gd name="connsiteY102" fmla="*/ 3344594 h 5204176"/>
                <a:gd name="connsiteX103" fmla="*/ 541795 w 3849121"/>
                <a:gd name="connsiteY103" fmla="*/ 3368790 h 5204176"/>
                <a:gd name="connsiteX104" fmla="*/ 494711 w 3849121"/>
                <a:gd name="connsiteY104" fmla="*/ 3396256 h 5204176"/>
                <a:gd name="connsiteX105" fmla="*/ 318144 w 3849121"/>
                <a:gd name="connsiteY105" fmla="*/ 3462958 h 5204176"/>
                <a:gd name="connsiteX106" fmla="*/ 154004 w 3849121"/>
                <a:gd name="connsiteY106" fmla="*/ 3591785 h 5204176"/>
                <a:gd name="connsiteX107" fmla="*/ 82724 w 3849121"/>
                <a:gd name="connsiteY107" fmla="*/ 3630368 h 5204176"/>
                <a:gd name="connsiteX108" fmla="*/ 10790 w 3849121"/>
                <a:gd name="connsiteY108" fmla="*/ 3548625 h 5204176"/>
                <a:gd name="connsiteX109" fmla="*/ 4905 w 3849121"/>
                <a:gd name="connsiteY109" fmla="*/ 3520505 h 5204176"/>
                <a:gd name="connsiteX110" fmla="*/ 4905 w 3849121"/>
                <a:gd name="connsiteY110" fmla="*/ 3431569 h 5204176"/>
                <a:gd name="connsiteX111" fmla="*/ 12752 w 3849121"/>
                <a:gd name="connsiteY111" fmla="*/ 3390370 h 5204176"/>
                <a:gd name="connsiteX112" fmla="*/ 169045 w 3849121"/>
                <a:gd name="connsiteY112" fmla="*/ 3160181 h 5204176"/>
                <a:gd name="connsiteX113" fmla="*/ 227246 w 3849121"/>
                <a:gd name="connsiteY113" fmla="*/ 3082362 h 5204176"/>
                <a:gd name="connsiteX114" fmla="*/ 355419 w 3849121"/>
                <a:gd name="connsiteY114" fmla="*/ 2886177 h 5204176"/>
                <a:gd name="connsiteX115" fmla="*/ 401849 w 3849121"/>
                <a:gd name="connsiteY115" fmla="*/ 2857404 h 5204176"/>
                <a:gd name="connsiteX116" fmla="*/ 445664 w 3849121"/>
                <a:gd name="connsiteY116" fmla="*/ 2869829 h 5204176"/>
                <a:gd name="connsiteX117" fmla="*/ 588225 w 3849121"/>
                <a:gd name="connsiteY117" fmla="*/ 3001926 h 5204176"/>
                <a:gd name="connsiteX118" fmla="*/ 629423 w 3849121"/>
                <a:gd name="connsiteY118" fmla="*/ 3077784 h 5204176"/>
                <a:gd name="connsiteX119" fmla="*/ 645772 w 3849121"/>
                <a:gd name="connsiteY119" fmla="*/ 3097403 h 5204176"/>
                <a:gd name="connsiteX120" fmla="*/ 703973 w 3849121"/>
                <a:gd name="connsiteY120" fmla="*/ 3118329 h 5204176"/>
                <a:gd name="connsiteX121" fmla="*/ 702086 w 3849121"/>
                <a:gd name="connsiteY121" fmla="*/ 3121532 h 5204176"/>
                <a:gd name="connsiteX122" fmla="*/ 703318 w 3849121"/>
                <a:gd name="connsiteY122" fmla="*/ 3120944 h 5204176"/>
                <a:gd name="connsiteX123" fmla="*/ 716026 w 3849121"/>
                <a:gd name="connsiteY123" fmla="*/ 3124756 h 5204176"/>
                <a:gd name="connsiteX124" fmla="*/ 716397 w 3849121"/>
                <a:gd name="connsiteY124" fmla="*/ 3123559 h 5204176"/>
                <a:gd name="connsiteX125" fmla="*/ 979937 w 3849121"/>
                <a:gd name="connsiteY125" fmla="*/ 3164757 h 5204176"/>
                <a:gd name="connsiteX126" fmla="*/ 1279444 w 3849121"/>
                <a:gd name="connsiteY126" fmla="*/ 3255002 h 5204176"/>
                <a:gd name="connsiteX127" fmla="*/ 1279446 w 3849121"/>
                <a:gd name="connsiteY127" fmla="*/ 3255004 h 5204176"/>
                <a:gd name="connsiteX128" fmla="*/ 1417345 w 3849121"/>
                <a:gd name="connsiteY128" fmla="*/ 3314266 h 5204176"/>
                <a:gd name="connsiteX129" fmla="*/ 1548869 w 3849121"/>
                <a:gd name="connsiteY129" fmla="*/ 3385792 h 5204176"/>
                <a:gd name="connsiteX130" fmla="*/ 1590068 w 3849121"/>
                <a:gd name="connsiteY130" fmla="*/ 3374675 h 5204176"/>
                <a:gd name="connsiteX131" fmla="*/ 1625381 w 3849121"/>
                <a:gd name="connsiteY131" fmla="*/ 3224922 h 5204176"/>
                <a:gd name="connsiteX132" fmla="*/ 1692737 w 3849121"/>
                <a:gd name="connsiteY132" fmla="*/ 2869828 h 5204176"/>
                <a:gd name="connsiteX133" fmla="*/ 1743091 w 3849121"/>
                <a:gd name="connsiteY133" fmla="*/ 2682146 h 5204176"/>
                <a:gd name="connsiteX134" fmla="*/ 1728704 w 3849121"/>
                <a:gd name="connsiteY134" fmla="*/ 2605634 h 5204176"/>
                <a:gd name="connsiteX135" fmla="*/ 1781020 w 3849121"/>
                <a:gd name="connsiteY135" fmla="*/ 2170106 h 5204176"/>
                <a:gd name="connsiteX136" fmla="*/ 1780854 w 3849121"/>
                <a:gd name="connsiteY136" fmla="*/ 2168589 h 5204176"/>
                <a:gd name="connsiteX137" fmla="*/ 1780366 w 3849121"/>
                <a:gd name="connsiteY137" fmla="*/ 2169453 h 5204176"/>
                <a:gd name="connsiteX138" fmla="*/ 1737206 w 3849121"/>
                <a:gd name="connsiteY138" fmla="*/ 2137410 h 5204176"/>
                <a:gd name="connsiteX139" fmla="*/ 1591376 w 3849121"/>
                <a:gd name="connsiteY139" fmla="*/ 1991580 h 5204176"/>
                <a:gd name="connsiteX140" fmla="*/ 1174813 w 3849121"/>
                <a:gd name="connsiteY140" fmla="*/ 1671801 h 5204176"/>
                <a:gd name="connsiteX141" fmla="*/ 1174159 w 3849121"/>
                <a:gd name="connsiteY141" fmla="*/ 1508314 h 5204176"/>
                <a:gd name="connsiteX142" fmla="*/ 1291869 w 3849121"/>
                <a:gd name="connsiteY142" fmla="*/ 1396489 h 5204176"/>
                <a:gd name="connsiteX143" fmla="*/ 1654809 w 3849121"/>
                <a:gd name="connsiteY143" fmla="*/ 1180033 h 5204176"/>
                <a:gd name="connsiteX144" fmla="*/ 1824180 w 3849121"/>
                <a:gd name="connsiteY144" fmla="*/ 1077364 h 5204176"/>
                <a:gd name="connsiteX145" fmla="*/ 1860147 w 3849121"/>
                <a:gd name="connsiteY145" fmla="*/ 1054476 h 5204176"/>
                <a:gd name="connsiteX146" fmla="*/ 1859463 w 3849121"/>
                <a:gd name="connsiteY146" fmla="*/ 1056868 h 5204176"/>
                <a:gd name="connsiteX147" fmla="*/ 1860800 w 3849121"/>
                <a:gd name="connsiteY147" fmla="*/ 1054476 h 5204176"/>
                <a:gd name="connsiteX148" fmla="*/ 1913116 w 3849121"/>
                <a:gd name="connsiteY148" fmla="*/ 1017201 h 5204176"/>
                <a:gd name="connsiteX149" fmla="*/ 1913116 w 3849121"/>
                <a:gd name="connsiteY149" fmla="*/ 1017203 h 5204176"/>
                <a:gd name="connsiteX150" fmla="*/ 1913117 w 3849121"/>
                <a:gd name="connsiteY150" fmla="*/ 1017201 h 5204176"/>
                <a:gd name="connsiteX151" fmla="*/ 2098837 w 3849121"/>
                <a:gd name="connsiteY151" fmla="*/ 864179 h 5204176"/>
                <a:gd name="connsiteX152" fmla="*/ 2168809 w 3849121"/>
                <a:gd name="connsiteY152" fmla="*/ 800746 h 5204176"/>
                <a:gd name="connsiteX153" fmla="*/ 2167501 w 3849121"/>
                <a:gd name="connsiteY153" fmla="*/ 742545 h 5204176"/>
                <a:gd name="connsiteX154" fmla="*/ 2049137 w 3849121"/>
                <a:gd name="connsiteY154" fmla="*/ 555516 h 5204176"/>
                <a:gd name="connsiteX155" fmla="*/ 2042598 w 3849121"/>
                <a:gd name="connsiteY155" fmla="*/ 305055 h 5204176"/>
                <a:gd name="connsiteX156" fmla="*/ 2030173 w 3849121"/>
                <a:gd name="connsiteY156" fmla="*/ 273012 h 5204176"/>
                <a:gd name="connsiteX157" fmla="*/ 1920964 w 3849121"/>
                <a:gd name="connsiteY157" fmla="*/ 311595 h 5204176"/>
                <a:gd name="connsiteX158" fmla="*/ 1918348 w 3849121"/>
                <a:gd name="connsiteY158" fmla="*/ 460694 h 5204176"/>
                <a:gd name="connsiteX159" fmla="*/ 1943852 w 3849121"/>
                <a:gd name="connsiteY159" fmla="*/ 548323 h 5204176"/>
                <a:gd name="connsiteX160" fmla="*/ 1924888 w 3849121"/>
                <a:gd name="connsiteY160" fmla="*/ 664725 h 5204176"/>
                <a:gd name="connsiteX161" fmla="*/ 1505055 w 3849121"/>
                <a:gd name="connsiteY161" fmla="*/ 709847 h 5204176"/>
                <a:gd name="connsiteX162" fmla="*/ 1401731 w 3849121"/>
                <a:gd name="connsiteY162" fmla="*/ 528051 h 5204176"/>
                <a:gd name="connsiteX163" fmla="*/ 1406963 w 3849121"/>
                <a:gd name="connsiteY163" fmla="*/ 503201 h 5204176"/>
                <a:gd name="connsiteX164" fmla="*/ 1505709 w 3849121"/>
                <a:gd name="connsiteY164" fmla="*/ 579712 h 5204176"/>
                <a:gd name="connsiteX165" fmla="*/ 1602493 w 3849121"/>
                <a:gd name="connsiteY165" fmla="*/ 445000 h 5204176"/>
                <a:gd name="connsiteX166" fmla="*/ 1559332 w 3849121"/>
                <a:gd name="connsiteY166" fmla="*/ 322058 h 5204176"/>
                <a:gd name="connsiteX167" fmla="*/ 1716279 w 3849121"/>
                <a:gd name="connsiteY167" fmla="*/ 34322 h 5204176"/>
                <a:gd name="connsiteX168" fmla="*/ 1891537 w 3849121"/>
                <a:gd name="connsiteY168" fmla="*/ 317 h 52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849121" h="5204176">
                  <a:moveTo>
                    <a:pt x="1814169" y="1391200"/>
                  </a:moveTo>
                  <a:lnTo>
                    <a:pt x="1808731" y="1404909"/>
                  </a:lnTo>
                  <a:cubicBezTo>
                    <a:pt x="1803091" y="1411040"/>
                    <a:pt x="1795734" y="1415781"/>
                    <a:pt x="1788867" y="1420685"/>
                  </a:cubicBezTo>
                  <a:cubicBezTo>
                    <a:pt x="1696007" y="1488696"/>
                    <a:pt x="1597261" y="1545589"/>
                    <a:pt x="1486091" y="1578940"/>
                  </a:cubicBezTo>
                  <a:cubicBezTo>
                    <a:pt x="1431159" y="1595943"/>
                    <a:pt x="1428543" y="1607714"/>
                    <a:pt x="1467126" y="1651528"/>
                  </a:cubicBezTo>
                  <a:cubicBezTo>
                    <a:pt x="1558025" y="1752890"/>
                    <a:pt x="1655463" y="1847712"/>
                    <a:pt x="1752246" y="1943842"/>
                  </a:cubicBezTo>
                  <a:cubicBezTo>
                    <a:pt x="1772519" y="1964114"/>
                    <a:pt x="1794099" y="1973923"/>
                    <a:pt x="1825488" y="1966076"/>
                  </a:cubicBezTo>
                  <a:cubicBezTo>
                    <a:pt x="1863417" y="1956921"/>
                    <a:pt x="1903308" y="1962152"/>
                    <a:pt x="1942544" y="1956921"/>
                  </a:cubicBezTo>
                  <a:lnTo>
                    <a:pt x="1968294" y="1966934"/>
                  </a:lnTo>
                  <a:lnTo>
                    <a:pt x="1970009" y="1964114"/>
                  </a:lnTo>
                  <a:cubicBezTo>
                    <a:pt x="1977202" y="1942534"/>
                    <a:pt x="1981780" y="1920300"/>
                    <a:pt x="1982434" y="1897412"/>
                  </a:cubicBezTo>
                  <a:cubicBezTo>
                    <a:pt x="1983088" y="1881717"/>
                    <a:pt x="1983088" y="1866676"/>
                    <a:pt x="1982434" y="1851636"/>
                  </a:cubicBezTo>
                  <a:cubicBezTo>
                    <a:pt x="1977202" y="1773162"/>
                    <a:pt x="1937965" y="1707114"/>
                    <a:pt x="1901345" y="1639757"/>
                  </a:cubicBezTo>
                  <a:cubicBezTo>
                    <a:pt x="1869301" y="1580248"/>
                    <a:pt x="1843797" y="1517470"/>
                    <a:pt x="1820255" y="1454691"/>
                  </a:cubicBezTo>
                  <a:close/>
                  <a:moveTo>
                    <a:pt x="1891537" y="317"/>
                  </a:moveTo>
                  <a:cubicBezTo>
                    <a:pt x="1982435" y="4240"/>
                    <a:pt x="2044560" y="56556"/>
                    <a:pt x="2092298" y="128490"/>
                  </a:cubicBezTo>
                  <a:cubicBezTo>
                    <a:pt x="2103415" y="144839"/>
                    <a:pt x="2109954" y="167727"/>
                    <a:pt x="2124995" y="175574"/>
                  </a:cubicBezTo>
                  <a:cubicBezTo>
                    <a:pt x="2141344" y="184075"/>
                    <a:pt x="2159000" y="162495"/>
                    <a:pt x="2177311" y="155956"/>
                  </a:cubicBezTo>
                  <a:cubicBezTo>
                    <a:pt x="2211316" y="142877"/>
                    <a:pt x="2247937" y="142877"/>
                    <a:pt x="2282596" y="135029"/>
                  </a:cubicBezTo>
                  <a:cubicBezTo>
                    <a:pt x="2301560" y="127836"/>
                    <a:pt x="2319871" y="129144"/>
                    <a:pt x="2338835" y="134375"/>
                  </a:cubicBezTo>
                  <a:cubicBezTo>
                    <a:pt x="2407499" y="148762"/>
                    <a:pt x="2472240" y="174266"/>
                    <a:pt x="2529787" y="214811"/>
                  </a:cubicBezTo>
                  <a:cubicBezTo>
                    <a:pt x="2558561" y="235083"/>
                    <a:pt x="2584719" y="257971"/>
                    <a:pt x="2597798" y="291976"/>
                  </a:cubicBezTo>
                  <a:cubicBezTo>
                    <a:pt x="2605645" y="312249"/>
                    <a:pt x="2615454" y="331867"/>
                    <a:pt x="2599105" y="353447"/>
                  </a:cubicBezTo>
                  <a:cubicBezTo>
                    <a:pt x="2591258" y="363910"/>
                    <a:pt x="2600413" y="374373"/>
                    <a:pt x="2602375" y="384183"/>
                  </a:cubicBezTo>
                  <a:cubicBezTo>
                    <a:pt x="2616108" y="440422"/>
                    <a:pt x="2629841" y="495353"/>
                    <a:pt x="2609568" y="554208"/>
                  </a:cubicBezTo>
                  <a:cubicBezTo>
                    <a:pt x="2599105" y="583636"/>
                    <a:pt x="2609568" y="612410"/>
                    <a:pt x="2632457" y="634644"/>
                  </a:cubicBezTo>
                  <a:cubicBezTo>
                    <a:pt x="2640958" y="642491"/>
                    <a:pt x="2652075" y="650338"/>
                    <a:pt x="2648151" y="664725"/>
                  </a:cubicBezTo>
                  <a:cubicBezTo>
                    <a:pt x="2644227" y="680420"/>
                    <a:pt x="2629841" y="677150"/>
                    <a:pt x="2618070" y="677804"/>
                  </a:cubicBezTo>
                  <a:cubicBezTo>
                    <a:pt x="2597144" y="679766"/>
                    <a:pt x="2587334" y="688921"/>
                    <a:pt x="2595836" y="709847"/>
                  </a:cubicBezTo>
                  <a:cubicBezTo>
                    <a:pt x="2603029" y="726196"/>
                    <a:pt x="2595836" y="734043"/>
                    <a:pt x="2585372" y="746468"/>
                  </a:cubicBezTo>
                  <a:cubicBezTo>
                    <a:pt x="2569678" y="764125"/>
                    <a:pt x="2559215" y="785051"/>
                    <a:pt x="2543520" y="803362"/>
                  </a:cubicBezTo>
                  <a:cubicBezTo>
                    <a:pt x="2533711" y="815133"/>
                    <a:pt x="2529787" y="838021"/>
                    <a:pt x="2559215" y="847830"/>
                  </a:cubicBezTo>
                  <a:cubicBezTo>
                    <a:pt x="2603029" y="862871"/>
                    <a:pt x="2616108" y="900798"/>
                    <a:pt x="2620032" y="943305"/>
                  </a:cubicBezTo>
                  <a:cubicBezTo>
                    <a:pt x="2624609" y="993005"/>
                    <a:pt x="2607607" y="1040089"/>
                    <a:pt x="2601067" y="1088481"/>
                  </a:cubicBezTo>
                  <a:lnTo>
                    <a:pt x="2601067" y="1089793"/>
                  </a:lnTo>
                  <a:lnTo>
                    <a:pt x="2601068" y="1089789"/>
                  </a:lnTo>
                  <a:cubicBezTo>
                    <a:pt x="2605645" y="1104830"/>
                    <a:pt x="2607934" y="1119871"/>
                    <a:pt x="2607934" y="1134993"/>
                  </a:cubicBezTo>
                  <a:lnTo>
                    <a:pt x="2601188" y="1179890"/>
                  </a:lnTo>
                  <a:lnTo>
                    <a:pt x="2612184" y="1226463"/>
                  </a:lnTo>
                  <a:lnTo>
                    <a:pt x="2609442" y="1227742"/>
                  </a:lnTo>
                  <a:lnTo>
                    <a:pt x="2612185" y="1227771"/>
                  </a:lnTo>
                  <a:cubicBezTo>
                    <a:pt x="2663193" y="1300850"/>
                    <a:pt x="2673737" y="1378710"/>
                    <a:pt x="2663131" y="1459145"/>
                  </a:cubicBezTo>
                  <a:lnTo>
                    <a:pt x="2646323" y="1539721"/>
                  </a:lnTo>
                  <a:lnTo>
                    <a:pt x="2790057" y="1558668"/>
                  </a:lnTo>
                  <a:cubicBezTo>
                    <a:pt x="2839757" y="1555398"/>
                    <a:pt x="2889457" y="1555398"/>
                    <a:pt x="2939157" y="1558668"/>
                  </a:cubicBezTo>
                  <a:cubicBezTo>
                    <a:pt x="2982971" y="1550166"/>
                    <a:pt x="3026786" y="1542973"/>
                    <a:pt x="3069946" y="1533818"/>
                  </a:cubicBezTo>
                  <a:cubicBezTo>
                    <a:pt x="3160844" y="1514853"/>
                    <a:pt x="3224277" y="1569131"/>
                    <a:pt x="3213814" y="1661991"/>
                  </a:cubicBezTo>
                  <a:cubicBezTo>
                    <a:pt x="3209890" y="1695342"/>
                    <a:pt x="3212506" y="1726077"/>
                    <a:pt x="3217738" y="1758121"/>
                  </a:cubicBezTo>
                  <a:cubicBezTo>
                    <a:pt x="3222315" y="1784933"/>
                    <a:pt x="3212506" y="1809129"/>
                    <a:pt x="3196158" y="1830709"/>
                  </a:cubicBezTo>
                  <a:cubicBezTo>
                    <a:pt x="3192234" y="1835940"/>
                    <a:pt x="3187656" y="1841826"/>
                    <a:pt x="3179809" y="1837902"/>
                  </a:cubicBezTo>
                  <a:cubicBezTo>
                    <a:pt x="3173923" y="1834632"/>
                    <a:pt x="3175231" y="1828747"/>
                    <a:pt x="3174577" y="1823515"/>
                  </a:cubicBezTo>
                  <a:cubicBezTo>
                    <a:pt x="3168038" y="1763352"/>
                    <a:pt x="3140572" y="1739810"/>
                    <a:pt x="3078447" y="1743734"/>
                  </a:cubicBezTo>
                  <a:cubicBezTo>
                    <a:pt x="3040518" y="1745696"/>
                    <a:pt x="3002590" y="1737195"/>
                    <a:pt x="2964661" y="1737849"/>
                  </a:cubicBezTo>
                  <a:lnTo>
                    <a:pt x="2594067" y="1746692"/>
                  </a:lnTo>
                  <a:lnTo>
                    <a:pt x="2547546" y="1912747"/>
                  </a:lnTo>
                  <a:lnTo>
                    <a:pt x="2548098" y="1913760"/>
                  </a:lnTo>
                  <a:cubicBezTo>
                    <a:pt x="2535673" y="1975231"/>
                    <a:pt x="2523901" y="2036702"/>
                    <a:pt x="2511477" y="2098173"/>
                  </a:cubicBezTo>
                  <a:lnTo>
                    <a:pt x="2510668" y="2097645"/>
                  </a:lnTo>
                  <a:lnTo>
                    <a:pt x="2481396" y="2244004"/>
                  </a:lnTo>
                  <a:cubicBezTo>
                    <a:pt x="2477964" y="2258718"/>
                    <a:pt x="2473427" y="2276742"/>
                    <a:pt x="2457854" y="2280696"/>
                  </a:cubicBezTo>
                  <a:lnTo>
                    <a:pt x="2438293" y="2279321"/>
                  </a:lnTo>
                  <a:lnTo>
                    <a:pt x="2438236" y="2280623"/>
                  </a:lnTo>
                  <a:cubicBezTo>
                    <a:pt x="2418617" y="2348634"/>
                    <a:pt x="2398999" y="2416644"/>
                    <a:pt x="2379381" y="2484654"/>
                  </a:cubicBezTo>
                  <a:cubicBezTo>
                    <a:pt x="2374803" y="2499695"/>
                    <a:pt x="2372841" y="2512120"/>
                    <a:pt x="2383304" y="2527161"/>
                  </a:cubicBezTo>
                  <a:cubicBezTo>
                    <a:pt x="2546137" y="2759311"/>
                    <a:pt x="2683465" y="3006504"/>
                    <a:pt x="2809023" y="3260235"/>
                  </a:cubicBezTo>
                  <a:cubicBezTo>
                    <a:pt x="2843028" y="3328245"/>
                    <a:pt x="2880957" y="3394947"/>
                    <a:pt x="2931311" y="3453148"/>
                  </a:cubicBezTo>
                  <a:cubicBezTo>
                    <a:pt x="2977087" y="3505464"/>
                    <a:pt x="2978395" y="3567589"/>
                    <a:pt x="2976433" y="3629060"/>
                  </a:cubicBezTo>
                  <a:cubicBezTo>
                    <a:pt x="2973163" y="3758541"/>
                    <a:pt x="3008476" y="3877559"/>
                    <a:pt x="3049675" y="3997885"/>
                  </a:cubicBezTo>
                  <a:cubicBezTo>
                    <a:pt x="3102644" y="4152216"/>
                    <a:pt x="3147766" y="4309163"/>
                    <a:pt x="3206621" y="4461532"/>
                  </a:cubicBezTo>
                  <a:lnTo>
                    <a:pt x="3260233" y="4599759"/>
                  </a:lnTo>
                  <a:lnTo>
                    <a:pt x="3260899" y="4599514"/>
                  </a:lnTo>
                  <a:cubicBezTo>
                    <a:pt x="3287057" y="4619787"/>
                    <a:pt x="3307983" y="4645944"/>
                    <a:pt x="3326948" y="4672102"/>
                  </a:cubicBezTo>
                  <a:cubicBezTo>
                    <a:pt x="3397574" y="4769541"/>
                    <a:pt x="3494357" y="4836243"/>
                    <a:pt x="3590487" y="4903600"/>
                  </a:cubicBezTo>
                  <a:cubicBezTo>
                    <a:pt x="3646727" y="4942836"/>
                    <a:pt x="3706236" y="4976842"/>
                    <a:pt x="3770322" y="5001691"/>
                  </a:cubicBezTo>
                  <a:cubicBezTo>
                    <a:pt x="3839640" y="5029157"/>
                    <a:pt x="3861221" y="5073625"/>
                    <a:pt x="3842910" y="5137058"/>
                  </a:cubicBezTo>
                  <a:cubicBezTo>
                    <a:pt x="3833755" y="5161254"/>
                    <a:pt x="3818715" y="5176949"/>
                    <a:pt x="3791249" y="5176949"/>
                  </a:cubicBezTo>
                  <a:cubicBezTo>
                    <a:pt x="3706890" y="5214878"/>
                    <a:pt x="3617299" y="5203761"/>
                    <a:pt x="3529671" y="5198529"/>
                  </a:cubicBezTo>
                  <a:cubicBezTo>
                    <a:pt x="3493704" y="5196567"/>
                    <a:pt x="3456429" y="5193297"/>
                    <a:pt x="3422423" y="5176949"/>
                  </a:cubicBezTo>
                  <a:cubicBezTo>
                    <a:pt x="3415230" y="5180873"/>
                    <a:pt x="3408691" y="5178257"/>
                    <a:pt x="3401497" y="5176295"/>
                  </a:cubicBezTo>
                  <a:cubicBezTo>
                    <a:pt x="3396266" y="5173679"/>
                    <a:pt x="3391688" y="5169755"/>
                    <a:pt x="3391034" y="5163216"/>
                  </a:cubicBezTo>
                  <a:cubicBezTo>
                    <a:pt x="3355067" y="5125287"/>
                    <a:pt x="3314522" y="5131827"/>
                    <a:pt x="3272016" y="5149483"/>
                  </a:cubicBezTo>
                  <a:cubicBezTo>
                    <a:pt x="3248474" y="5156023"/>
                    <a:pt x="3225586" y="5156023"/>
                    <a:pt x="3202043" y="5149483"/>
                  </a:cubicBezTo>
                  <a:cubicBezTo>
                    <a:pt x="3147765" y="5137058"/>
                    <a:pt x="3094796" y="5122671"/>
                    <a:pt x="3043134" y="5102399"/>
                  </a:cubicBezTo>
                  <a:cubicBezTo>
                    <a:pt x="2994742" y="5084089"/>
                    <a:pt x="2982971" y="5055969"/>
                    <a:pt x="3007167" y="5010847"/>
                  </a:cubicBezTo>
                  <a:cubicBezTo>
                    <a:pt x="3019592" y="4987959"/>
                    <a:pt x="3018284" y="4964416"/>
                    <a:pt x="3021554" y="4941528"/>
                  </a:cubicBezTo>
                  <a:cubicBezTo>
                    <a:pt x="3030709" y="4880712"/>
                    <a:pt x="3041172" y="4821856"/>
                    <a:pt x="3088910" y="4777388"/>
                  </a:cubicBezTo>
                  <a:cubicBezTo>
                    <a:pt x="3089564" y="4755808"/>
                    <a:pt x="3084333" y="4734227"/>
                    <a:pt x="3089564" y="4712646"/>
                  </a:cubicBezTo>
                  <a:lnTo>
                    <a:pt x="3087166" y="4683264"/>
                  </a:lnTo>
                  <a:lnTo>
                    <a:pt x="3086296" y="4683220"/>
                  </a:lnTo>
                  <a:cubicBezTo>
                    <a:pt x="2954199" y="4502731"/>
                    <a:pt x="2826679" y="4319626"/>
                    <a:pt x="2739050" y="4112325"/>
                  </a:cubicBezTo>
                  <a:cubicBezTo>
                    <a:pt x="2710277" y="4043661"/>
                    <a:pt x="2687389" y="3973035"/>
                    <a:pt x="2680195" y="3899139"/>
                  </a:cubicBezTo>
                  <a:cubicBezTo>
                    <a:pt x="2667116" y="3753963"/>
                    <a:pt x="2597798" y="3634291"/>
                    <a:pt x="2510170" y="3523774"/>
                  </a:cubicBezTo>
                  <a:cubicBezTo>
                    <a:pt x="2422541" y="3413912"/>
                    <a:pt x="2324449" y="3313204"/>
                    <a:pt x="2240090" y="3200071"/>
                  </a:cubicBezTo>
                  <a:cubicBezTo>
                    <a:pt x="2215894" y="3167374"/>
                    <a:pt x="2191698" y="3134023"/>
                    <a:pt x="2164233" y="3097402"/>
                  </a:cubicBezTo>
                  <a:cubicBezTo>
                    <a:pt x="2126304" y="3220998"/>
                    <a:pt x="2077912" y="3334784"/>
                    <a:pt x="2018403" y="3443339"/>
                  </a:cubicBezTo>
                  <a:cubicBezTo>
                    <a:pt x="1960202" y="3549932"/>
                    <a:pt x="1893499" y="3649986"/>
                    <a:pt x="1809140" y="3738268"/>
                  </a:cubicBezTo>
                  <a:cubicBezTo>
                    <a:pt x="1754208" y="3795816"/>
                    <a:pt x="1690775" y="3810857"/>
                    <a:pt x="1615571" y="3788622"/>
                  </a:cubicBezTo>
                  <a:cubicBezTo>
                    <a:pt x="1584182" y="3779467"/>
                    <a:pt x="1552793" y="3768350"/>
                    <a:pt x="1525327" y="3750694"/>
                  </a:cubicBezTo>
                  <a:cubicBezTo>
                    <a:pt x="1361187" y="3646062"/>
                    <a:pt x="1180044" y="3575436"/>
                    <a:pt x="1005440" y="3491077"/>
                  </a:cubicBezTo>
                  <a:cubicBezTo>
                    <a:pt x="908656" y="3443993"/>
                    <a:pt x="813834" y="3391677"/>
                    <a:pt x="708549" y="3365520"/>
                  </a:cubicBezTo>
                  <a:cubicBezTo>
                    <a:pt x="682391" y="3358980"/>
                    <a:pt x="655580" y="3353749"/>
                    <a:pt x="629422" y="3347863"/>
                  </a:cubicBezTo>
                  <a:lnTo>
                    <a:pt x="628101" y="3345208"/>
                  </a:lnTo>
                  <a:lnTo>
                    <a:pt x="597380" y="3344594"/>
                  </a:lnTo>
                  <a:cubicBezTo>
                    <a:pt x="575146" y="3343940"/>
                    <a:pt x="553566" y="3339362"/>
                    <a:pt x="541795" y="3368790"/>
                  </a:cubicBezTo>
                  <a:cubicBezTo>
                    <a:pt x="535255" y="3385138"/>
                    <a:pt x="512367" y="3389716"/>
                    <a:pt x="494711" y="3396256"/>
                  </a:cubicBezTo>
                  <a:cubicBezTo>
                    <a:pt x="435855" y="3418490"/>
                    <a:pt x="376346" y="3439416"/>
                    <a:pt x="318144" y="3462958"/>
                  </a:cubicBezTo>
                  <a:cubicBezTo>
                    <a:pt x="252096" y="3490424"/>
                    <a:pt x="196511" y="3532930"/>
                    <a:pt x="154004" y="3591785"/>
                  </a:cubicBezTo>
                  <a:cubicBezTo>
                    <a:pt x="136348" y="3615981"/>
                    <a:pt x="117383" y="3642793"/>
                    <a:pt x="82724" y="3630368"/>
                  </a:cubicBezTo>
                  <a:cubicBezTo>
                    <a:pt x="46103" y="3616635"/>
                    <a:pt x="19291" y="3589169"/>
                    <a:pt x="10790" y="3548625"/>
                  </a:cubicBezTo>
                  <a:cubicBezTo>
                    <a:pt x="8828" y="3539470"/>
                    <a:pt x="10790" y="3529006"/>
                    <a:pt x="4905" y="3520505"/>
                  </a:cubicBezTo>
                  <a:cubicBezTo>
                    <a:pt x="-1635" y="3491078"/>
                    <a:pt x="-1635" y="3460996"/>
                    <a:pt x="4905" y="3431569"/>
                  </a:cubicBezTo>
                  <a:cubicBezTo>
                    <a:pt x="13406" y="3419144"/>
                    <a:pt x="10136" y="3404103"/>
                    <a:pt x="12752" y="3390370"/>
                  </a:cubicBezTo>
                  <a:cubicBezTo>
                    <a:pt x="33024" y="3291624"/>
                    <a:pt x="82724" y="3213151"/>
                    <a:pt x="169045" y="3160181"/>
                  </a:cubicBezTo>
                  <a:cubicBezTo>
                    <a:pt x="200434" y="3141217"/>
                    <a:pt x="218091" y="3116367"/>
                    <a:pt x="227246" y="3082362"/>
                  </a:cubicBezTo>
                  <a:cubicBezTo>
                    <a:pt x="249480" y="3003887"/>
                    <a:pt x="295910" y="2939801"/>
                    <a:pt x="355419" y="2886177"/>
                  </a:cubicBezTo>
                  <a:cubicBezTo>
                    <a:pt x="369152" y="2873752"/>
                    <a:pt x="384193" y="2862635"/>
                    <a:pt x="401849" y="2857404"/>
                  </a:cubicBezTo>
                  <a:cubicBezTo>
                    <a:pt x="418198" y="2852826"/>
                    <a:pt x="435201" y="2853480"/>
                    <a:pt x="445664" y="2869829"/>
                  </a:cubicBezTo>
                  <a:cubicBezTo>
                    <a:pt x="482286" y="2925414"/>
                    <a:pt x="537217" y="2961381"/>
                    <a:pt x="588225" y="3001926"/>
                  </a:cubicBezTo>
                  <a:cubicBezTo>
                    <a:pt x="612421" y="3021544"/>
                    <a:pt x="635963" y="3041816"/>
                    <a:pt x="629423" y="3077784"/>
                  </a:cubicBezTo>
                  <a:cubicBezTo>
                    <a:pt x="626808" y="3092171"/>
                    <a:pt x="637271" y="3093479"/>
                    <a:pt x="645772" y="3097403"/>
                  </a:cubicBezTo>
                  <a:cubicBezTo>
                    <a:pt x="665390" y="3103942"/>
                    <a:pt x="685009" y="3111136"/>
                    <a:pt x="703973" y="3118329"/>
                  </a:cubicBezTo>
                  <a:lnTo>
                    <a:pt x="702086" y="3121532"/>
                  </a:lnTo>
                  <a:lnTo>
                    <a:pt x="703318" y="3120944"/>
                  </a:lnTo>
                  <a:lnTo>
                    <a:pt x="716026" y="3124756"/>
                  </a:lnTo>
                  <a:lnTo>
                    <a:pt x="716397" y="3123559"/>
                  </a:lnTo>
                  <a:cubicBezTo>
                    <a:pt x="805988" y="3124867"/>
                    <a:pt x="892962" y="3145793"/>
                    <a:pt x="979937" y="3164757"/>
                  </a:cubicBezTo>
                  <a:cubicBezTo>
                    <a:pt x="1082606" y="3185684"/>
                    <a:pt x="1183968" y="3210534"/>
                    <a:pt x="1279444" y="3255002"/>
                  </a:cubicBezTo>
                  <a:lnTo>
                    <a:pt x="1279446" y="3255004"/>
                  </a:lnTo>
                  <a:lnTo>
                    <a:pt x="1417345" y="3314266"/>
                  </a:lnTo>
                  <a:cubicBezTo>
                    <a:pt x="1462058" y="3336419"/>
                    <a:pt x="1505709" y="3360615"/>
                    <a:pt x="1548869" y="3385792"/>
                  </a:cubicBezTo>
                  <a:cubicBezTo>
                    <a:pt x="1569795" y="3398217"/>
                    <a:pt x="1578950" y="3397563"/>
                    <a:pt x="1590068" y="3374675"/>
                  </a:cubicBezTo>
                  <a:cubicBezTo>
                    <a:pt x="1613610" y="3326937"/>
                    <a:pt x="1629958" y="3279199"/>
                    <a:pt x="1625381" y="3224922"/>
                  </a:cubicBezTo>
                  <a:cubicBezTo>
                    <a:pt x="1614917" y="3100672"/>
                    <a:pt x="1640421" y="2982962"/>
                    <a:pt x="1692737" y="2869828"/>
                  </a:cubicBezTo>
                  <a:cubicBezTo>
                    <a:pt x="1720203" y="2810319"/>
                    <a:pt x="1741783" y="2748848"/>
                    <a:pt x="1743091" y="2682146"/>
                  </a:cubicBezTo>
                  <a:cubicBezTo>
                    <a:pt x="1743745" y="2655334"/>
                    <a:pt x="1739167" y="2629830"/>
                    <a:pt x="1728704" y="2605634"/>
                  </a:cubicBezTo>
                  <a:cubicBezTo>
                    <a:pt x="1663963" y="2450649"/>
                    <a:pt x="1673773" y="2304819"/>
                    <a:pt x="1781020" y="2170106"/>
                  </a:cubicBezTo>
                  <a:lnTo>
                    <a:pt x="1780854" y="2168589"/>
                  </a:lnTo>
                  <a:lnTo>
                    <a:pt x="1780366" y="2169453"/>
                  </a:lnTo>
                  <a:cubicBezTo>
                    <a:pt x="1760748" y="2166183"/>
                    <a:pt x="1745053" y="2153758"/>
                    <a:pt x="1737206" y="2137410"/>
                  </a:cubicBezTo>
                  <a:cubicBezTo>
                    <a:pt x="1707124" y="2069399"/>
                    <a:pt x="1646307" y="2033432"/>
                    <a:pt x="1591376" y="1991580"/>
                  </a:cubicBezTo>
                  <a:cubicBezTo>
                    <a:pt x="1452739" y="1884987"/>
                    <a:pt x="1310179" y="1782317"/>
                    <a:pt x="1174813" y="1671801"/>
                  </a:cubicBezTo>
                  <a:cubicBezTo>
                    <a:pt x="1100263" y="1610984"/>
                    <a:pt x="1097647" y="1565861"/>
                    <a:pt x="1174159" y="1508314"/>
                  </a:cubicBezTo>
                  <a:cubicBezTo>
                    <a:pt x="1218627" y="1474963"/>
                    <a:pt x="1250670" y="1431802"/>
                    <a:pt x="1291869" y="1396489"/>
                  </a:cubicBezTo>
                  <a:cubicBezTo>
                    <a:pt x="1399770" y="1302321"/>
                    <a:pt x="1524673" y="1236927"/>
                    <a:pt x="1654809" y="1180033"/>
                  </a:cubicBezTo>
                  <a:cubicBezTo>
                    <a:pt x="1716279" y="1153222"/>
                    <a:pt x="1773827" y="1121178"/>
                    <a:pt x="1824180" y="1077364"/>
                  </a:cubicBezTo>
                  <a:cubicBezTo>
                    <a:pt x="1835297" y="1068209"/>
                    <a:pt x="1848376" y="1062323"/>
                    <a:pt x="1860147" y="1054476"/>
                  </a:cubicBezTo>
                  <a:lnTo>
                    <a:pt x="1859463" y="1056868"/>
                  </a:lnTo>
                  <a:lnTo>
                    <a:pt x="1860800" y="1054476"/>
                  </a:lnTo>
                  <a:cubicBezTo>
                    <a:pt x="1875841" y="1038782"/>
                    <a:pt x="1893497" y="1027010"/>
                    <a:pt x="1913116" y="1017201"/>
                  </a:cubicBezTo>
                  <a:lnTo>
                    <a:pt x="1913116" y="1017203"/>
                  </a:lnTo>
                  <a:lnTo>
                    <a:pt x="1913117" y="1017201"/>
                  </a:lnTo>
                  <a:cubicBezTo>
                    <a:pt x="1963471" y="952460"/>
                    <a:pt x="2032135" y="909954"/>
                    <a:pt x="2098837" y="864179"/>
                  </a:cubicBezTo>
                  <a:cubicBezTo>
                    <a:pt x="2124995" y="846522"/>
                    <a:pt x="2149845" y="826904"/>
                    <a:pt x="2168809" y="800746"/>
                  </a:cubicBezTo>
                  <a:cubicBezTo>
                    <a:pt x="2183196" y="780474"/>
                    <a:pt x="2184504" y="764125"/>
                    <a:pt x="2167501" y="742545"/>
                  </a:cubicBezTo>
                  <a:cubicBezTo>
                    <a:pt x="2121071" y="684997"/>
                    <a:pt x="2079219" y="623527"/>
                    <a:pt x="2049137" y="555516"/>
                  </a:cubicBezTo>
                  <a:cubicBezTo>
                    <a:pt x="2013170" y="473119"/>
                    <a:pt x="2005323" y="389414"/>
                    <a:pt x="2042598" y="305055"/>
                  </a:cubicBezTo>
                  <a:cubicBezTo>
                    <a:pt x="2050445" y="286745"/>
                    <a:pt x="2045214" y="280205"/>
                    <a:pt x="2030173" y="273012"/>
                  </a:cubicBezTo>
                  <a:cubicBezTo>
                    <a:pt x="1980473" y="248816"/>
                    <a:pt x="1945160" y="261241"/>
                    <a:pt x="1920964" y="311595"/>
                  </a:cubicBezTo>
                  <a:cubicBezTo>
                    <a:pt x="1896768" y="361295"/>
                    <a:pt x="1902653" y="410994"/>
                    <a:pt x="1918348" y="460694"/>
                  </a:cubicBezTo>
                  <a:cubicBezTo>
                    <a:pt x="1927504" y="489468"/>
                    <a:pt x="1937313" y="518241"/>
                    <a:pt x="1943852" y="548323"/>
                  </a:cubicBezTo>
                  <a:cubicBezTo>
                    <a:pt x="1952353" y="590175"/>
                    <a:pt x="1945160" y="628104"/>
                    <a:pt x="1924888" y="664725"/>
                  </a:cubicBezTo>
                  <a:cubicBezTo>
                    <a:pt x="1837259" y="823634"/>
                    <a:pt x="1623419" y="846522"/>
                    <a:pt x="1505055" y="709847"/>
                  </a:cubicBezTo>
                  <a:cubicBezTo>
                    <a:pt x="1458625" y="656224"/>
                    <a:pt x="1412848" y="601946"/>
                    <a:pt x="1401731" y="528051"/>
                  </a:cubicBezTo>
                  <a:cubicBezTo>
                    <a:pt x="1400424" y="520857"/>
                    <a:pt x="1398462" y="513010"/>
                    <a:pt x="1406963" y="503201"/>
                  </a:cubicBezTo>
                  <a:cubicBezTo>
                    <a:pt x="1418080" y="558786"/>
                    <a:pt x="1452085" y="581020"/>
                    <a:pt x="1505709" y="579712"/>
                  </a:cubicBezTo>
                  <a:cubicBezTo>
                    <a:pt x="1586798" y="577096"/>
                    <a:pt x="1627343" y="522819"/>
                    <a:pt x="1602493" y="445000"/>
                  </a:cubicBezTo>
                  <a:cubicBezTo>
                    <a:pt x="1589414" y="403801"/>
                    <a:pt x="1566526" y="365872"/>
                    <a:pt x="1559332" y="322058"/>
                  </a:cubicBezTo>
                  <a:cubicBezTo>
                    <a:pt x="1537752" y="195846"/>
                    <a:pt x="1597915" y="82714"/>
                    <a:pt x="1716279" y="34322"/>
                  </a:cubicBezTo>
                  <a:cubicBezTo>
                    <a:pt x="1771864" y="11434"/>
                    <a:pt x="1830719" y="-2299"/>
                    <a:pt x="1891537" y="31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4A1D9563-426F-4B81-8242-A8AFBE901790}"/>
                </a:ext>
              </a:extLst>
            </p:cNvPr>
            <p:cNvGrpSpPr/>
            <p:nvPr/>
          </p:nvGrpSpPr>
          <p:grpSpPr>
            <a:xfrm>
              <a:off x="4212975" y="2000371"/>
              <a:ext cx="2640414" cy="3892798"/>
              <a:chOff x="4212975" y="2000371"/>
              <a:chExt cx="2640414" cy="3892798"/>
            </a:xfrm>
          </p:grpSpPr>
          <p:sp>
            <p:nvSpPr>
              <p:cNvPr id="6" name="Freeform: Shape 6">
                <a:extLst>
                  <a:ext uri="{FF2B5EF4-FFF2-40B4-BE49-F238E27FC236}">
                    <a16:creationId xmlns:a16="http://schemas.microsoft.com/office/drawing/2014/main" id="{3CCAD076-82E1-4B6D-91B0-C02BA95E277A}"/>
                  </a:ext>
                </a:extLst>
              </p:cNvPr>
              <p:cNvSpPr/>
              <p:nvPr/>
            </p:nvSpPr>
            <p:spPr>
              <a:xfrm>
                <a:off x="4212975" y="3266976"/>
                <a:ext cx="2640414" cy="2626193"/>
              </a:xfrm>
              <a:custGeom>
                <a:avLst/>
                <a:gdLst>
                  <a:gd name="connsiteX0" fmla="*/ 1358660 w 2640414"/>
                  <a:gd name="connsiteY0" fmla="*/ 1 h 2626193"/>
                  <a:gd name="connsiteX1" fmla="*/ 1407727 w 2640414"/>
                  <a:gd name="connsiteY1" fmla="*/ 2770 h 2626193"/>
                  <a:gd name="connsiteX2" fmla="*/ 1599333 w 2640414"/>
                  <a:gd name="connsiteY2" fmla="*/ 41352 h 2626193"/>
                  <a:gd name="connsiteX3" fmla="*/ 1807288 w 2640414"/>
                  <a:gd name="connsiteY3" fmla="*/ 183912 h 2626193"/>
                  <a:gd name="connsiteX4" fmla="*/ 1817751 w 2640414"/>
                  <a:gd name="connsiteY4" fmla="*/ 221841 h 2626193"/>
                  <a:gd name="connsiteX5" fmla="*/ 1758896 w 2640414"/>
                  <a:gd name="connsiteY5" fmla="*/ 425872 h 2626193"/>
                  <a:gd name="connsiteX6" fmla="*/ 1762819 w 2640414"/>
                  <a:gd name="connsiteY6" fmla="*/ 468379 h 2626193"/>
                  <a:gd name="connsiteX7" fmla="*/ 2188538 w 2640414"/>
                  <a:gd name="connsiteY7" fmla="*/ 1201453 h 2626193"/>
                  <a:gd name="connsiteX8" fmla="*/ 2310826 w 2640414"/>
                  <a:gd name="connsiteY8" fmla="*/ 1394366 h 2626193"/>
                  <a:gd name="connsiteX9" fmla="*/ 2355948 w 2640414"/>
                  <a:gd name="connsiteY9" fmla="*/ 1570278 h 2626193"/>
                  <a:gd name="connsiteX10" fmla="*/ 2429190 w 2640414"/>
                  <a:gd name="connsiteY10" fmla="*/ 1939103 h 2626193"/>
                  <a:gd name="connsiteX11" fmla="*/ 2586136 w 2640414"/>
                  <a:gd name="connsiteY11" fmla="*/ 2402750 h 2626193"/>
                  <a:gd name="connsiteX12" fmla="*/ 2640414 w 2640414"/>
                  <a:gd name="connsiteY12" fmla="*/ 2542694 h 2626193"/>
                  <a:gd name="connsiteX13" fmla="*/ 2616872 w 2640414"/>
                  <a:gd name="connsiteY13" fmla="*/ 2559043 h 2626193"/>
                  <a:gd name="connsiteX14" fmla="*/ 2493276 w 2640414"/>
                  <a:gd name="connsiteY14" fmla="*/ 2618552 h 2626193"/>
                  <a:gd name="connsiteX15" fmla="*/ 2465811 w 2640414"/>
                  <a:gd name="connsiteY15" fmla="*/ 2624438 h 2626193"/>
                  <a:gd name="connsiteX16" fmla="*/ 2118565 w 2640414"/>
                  <a:gd name="connsiteY16" fmla="*/ 2053543 h 2626193"/>
                  <a:gd name="connsiteX17" fmla="*/ 2059710 w 2640414"/>
                  <a:gd name="connsiteY17" fmla="*/ 1840357 h 2626193"/>
                  <a:gd name="connsiteX18" fmla="*/ 1889685 w 2640414"/>
                  <a:gd name="connsiteY18" fmla="*/ 1464992 h 2626193"/>
                  <a:gd name="connsiteX19" fmla="*/ 1619605 w 2640414"/>
                  <a:gd name="connsiteY19" fmla="*/ 1141289 h 2626193"/>
                  <a:gd name="connsiteX20" fmla="*/ 1543748 w 2640414"/>
                  <a:gd name="connsiteY20" fmla="*/ 1038620 h 2626193"/>
                  <a:gd name="connsiteX21" fmla="*/ 1397918 w 2640414"/>
                  <a:gd name="connsiteY21" fmla="*/ 1384557 h 2626193"/>
                  <a:gd name="connsiteX22" fmla="*/ 1188655 w 2640414"/>
                  <a:gd name="connsiteY22" fmla="*/ 1679486 h 2626193"/>
                  <a:gd name="connsiteX23" fmla="*/ 995087 w 2640414"/>
                  <a:gd name="connsiteY23" fmla="*/ 1729840 h 2626193"/>
                  <a:gd name="connsiteX24" fmla="*/ 904843 w 2640414"/>
                  <a:gd name="connsiteY24" fmla="*/ 1691912 h 2626193"/>
                  <a:gd name="connsiteX25" fmla="*/ 384955 w 2640414"/>
                  <a:gd name="connsiteY25" fmla="*/ 1432295 h 2626193"/>
                  <a:gd name="connsiteX26" fmla="*/ 88064 w 2640414"/>
                  <a:gd name="connsiteY26" fmla="*/ 1306738 h 2626193"/>
                  <a:gd name="connsiteX27" fmla="*/ 8937 w 2640414"/>
                  <a:gd name="connsiteY27" fmla="*/ 1289081 h 2626193"/>
                  <a:gd name="connsiteX28" fmla="*/ 436 w 2640414"/>
                  <a:gd name="connsiteY28" fmla="*/ 1255730 h 2626193"/>
                  <a:gd name="connsiteX29" fmla="*/ 57983 w 2640414"/>
                  <a:gd name="connsiteY29" fmla="*/ 1081781 h 2626193"/>
                  <a:gd name="connsiteX30" fmla="*/ 82833 w 2640414"/>
                  <a:gd name="connsiteY30" fmla="*/ 1062162 h 2626193"/>
                  <a:gd name="connsiteX31" fmla="*/ 95541 w 2640414"/>
                  <a:gd name="connsiteY31" fmla="*/ 1065974 h 2626193"/>
                  <a:gd name="connsiteX32" fmla="*/ 95912 w 2640414"/>
                  <a:gd name="connsiteY32" fmla="*/ 1064776 h 2626193"/>
                  <a:gd name="connsiteX33" fmla="*/ 359452 w 2640414"/>
                  <a:gd name="connsiteY33" fmla="*/ 1105974 h 2626193"/>
                  <a:gd name="connsiteX34" fmla="*/ 658959 w 2640414"/>
                  <a:gd name="connsiteY34" fmla="*/ 1196219 h 2626193"/>
                  <a:gd name="connsiteX35" fmla="*/ 658965 w 2640414"/>
                  <a:gd name="connsiteY35" fmla="*/ 1196223 h 2626193"/>
                  <a:gd name="connsiteX36" fmla="*/ 796860 w 2640414"/>
                  <a:gd name="connsiteY36" fmla="*/ 1255484 h 2626193"/>
                  <a:gd name="connsiteX37" fmla="*/ 928385 w 2640414"/>
                  <a:gd name="connsiteY37" fmla="*/ 1327010 h 2626193"/>
                  <a:gd name="connsiteX38" fmla="*/ 969584 w 2640414"/>
                  <a:gd name="connsiteY38" fmla="*/ 1315893 h 2626193"/>
                  <a:gd name="connsiteX39" fmla="*/ 1004897 w 2640414"/>
                  <a:gd name="connsiteY39" fmla="*/ 1166140 h 2626193"/>
                  <a:gd name="connsiteX40" fmla="*/ 1072253 w 2640414"/>
                  <a:gd name="connsiteY40" fmla="*/ 811046 h 2626193"/>
                  <a:gd name="connsiteX41" fmla="*/ 1122607 w 2640414"/>
                  <a:gd name="connsiteY41" fmla="*/ 623364 h 2626193"/>
                  <a:gd name="connsiteX42" fmla="*/ 1108220 w 2640414"/>
                  <a:gd name="connsiteY42" fmla="*/ 546852 h 2626193"/>
                  <a:gd name="connsiteX43" fmla="*/ 1160536 w 2640414"/>
                  <a:gd name="connsiteY43" fmla="*/ 111324 h 2626193"/>
                  <a:gd name="connsiteX44" fmla="*/ 1165113 w 2640414"/>
                  <a:gd name="connsiteY44" fmla="*/ 92360 h 2626193"/>
                  <a:gd name="connsiteX45" fmla="*/ 1222007 w 2640414"/>
                  <a:gd name="connsiteY45" fmla="*/ 43314 h 2626193"/>
                  <a:gd name="connsiteX46" fmla="*/ 1358660 w 2640414"/>
                  <a:gd name="connsiteY46" fmla="*/ 1 h 26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40414" h="2626193">
                    <a:moveTo>
                      <a:pt x="1358660" y="1"/>
                    </a:moveTo>
                    <a:cubicBezTo>
                      <a:pt x="1374825" y="32"/>
                      <a:pt x="1391215" y="1135"/>
                      <a:pt x="1407727" y="2770"/>
                    </a:cubicBezTo>
                    <a:cubicBezTo>
                      <a:pt x="1473122" y="8655"/>
                      <a:pt x="1537208" y="20426"/>
                      <a:pt x="1599333" y="41352"/>
                    </a:cubicBezTo>
                    <a:cubicBezTo>
                      <a:pt x="1680422" y="71434"/>
                      <a:pt x="1756934" y="108709"/>
                      <a:pt x="1807288" y="183912"/>
                    </a:cubicBezTo>
                    <a:cubicBezTo>
                      <a:pt x="1815135" y="195030"/>
                      <a:pt x="1826252" y="206147"/>
                      <a:pt x="1817751" y="221841"/>
                    </a:cubicBezTo>
                    <a:cubicBezTo>
                      <a:pt x="1798132" y="289852"/>
                      <a:pt x="1778514" y="357862"/>
                      <a:pt x="1758896" y="425872"/>
                    </a:cubicBezTo>
                    <a:cubicBezTo>
                      <a:pt x="1754318" y="440913"/>
                      <a:pt x="1752356" y="453338"/>
                      <a:pt x="1762819" y="468379"/>
                    </a:cubicBezTo>
                    <a:cubicBezTo>
                      <a:pt x="1925652" y="700529"/>
                      <a:pt x="2062980" y="947722"/>
                      <a:pt x="2188538" y="1201453"/>
                    </a:cubicBezTo>
                    <a:cubicBezTo>
                      <a:pt x="2222543" y="1269463"/>
                      <a:pt x="2260472" y="1336165"/>
                      <a:pt x="2310826" y="1394366"/>
                    </a:cubicBezTo>
                    <a:cubicBezTo>
                      <a:pt x="2356602" y="1446682"/>
                      <a:pt x="2357910" y="1508807"/>
                      <a:pt x="2355948" y="1570278"/>
                    </a:cubicBezTo>
                    <a:cubicBezTo>
                      <a:pt x="2352678" y="1699759"/>
                      <a:pt x="2387991" y="1818777"/>
                      <a:pt x="2429190" y="1939103"/>
                    </a:cubicBezTo>
                    <a:cubicBezTo>
                      <a:pt x="2482159" y="2093434"/>
                      <a:pt x="2527281" y="2250381"/>
                      <a:pt x="2586136" y="2402750"/>
                    </a:cubicBezTo>
                    <a:cubicBezTo>
                      <a:pt x="2603793" y="2449180"/>
                      <a:pt x="2622103" y="2496264"/>
                      <a:pt x="2640414" y="2542694"/>
                    </a:cubicBezTo>
                    <a:cubicBezTo>
                      <a:pt x="2635836" y="2553158"/>
                      <a:pt x="2626027" y="2555773"/>
                      <a:pt x="2616872" y="2559043"/>
                    </a:cubicBezTo>
                    <a:cubicBezTo>
                      <a:pt x="2574365" y="2575392"/>
                      <a:pt x="2531859" y="2593048"/>
                      <a:pt x="2493276" y="2618552"/>
                    </a:cubicBezTo>
                    <a:cubicBezTo>
                      <a:pt x="2485429" y="2623784"/>
                      <a:pt x="2476274" y="2629015"/>
                      <a:pt x="2465811" y="2624438"/>
                    </a:cubicBezTo>
                    <a:cubicBezTo>
                      <a:pt x="2333714" y="2443949"/>
                      <a:pt x="2206194" y="2260844"/>
                      <a:pt x="2118565" y="2053543"/>
                    </a:cubicBezTo>
                    <a:cubicBezTo>
                      <a:pt x="2089792" y="1984879"/>
                      <a:pt x="2066904" y="1914253"/>
                      <a:pt x="2059710" y="1840357"/>
                    </a:cubicBezTo>
                    <a:cubicBezTo>
                      <a:pt x="2046631" y="1695181"/>
                      <a:pt x="1977313" y="1575509"/>
                      <a:pt x="1889685" y="1464992"/>
                    </a:cubicBezTo>
                    <a:cubicBezTo>
                      <a:pt x="1802056" y="1355130"/>
                      <a:pt x="1703964" y="1254422"/>
                      <a:pt x="1619605" y="1141289"/>
                    </a:cubicBezTo>
                    <a:cubicBezTo>
                      <a:pt x="1595409" y="1108592"/>
                      <a:pt x="1571213" y="1075241"/>
                      <a:pt x="1543748" y="1038620"/>
                    </a:cubicBezTo>
                    <a:cubicBezTo>
                      <a:pt x="1505819" y="1162216"/>
                      <a:pt x="1457427" y="1276002"/>
                      <a:pt x="1397918" y="1384557"/>
                    </a:cubicBezTo>
                    <a:cubicBezTo>
                      <a:pt x="1339717" y="1491150"/>
                      <a:pt x="1273014" y="1591204"/>
                      <a:pt x="1188655" y="1679486"/>
                    </a:cubicBezTo>
                    <a:cubicBezTo>
                      <a:pt x="1133724" y="1737034"/>
                      <a:pt x="1070291" y="1752075"/>
                      <a:pt x="995087" y="1729840"/>
                    </a:cubicBezTo>
                    <a:cubicBezTo>
                      <a:pt x="963698" y="1720685"/>
                      <a:pt x="932309" y="1709568"/>
                      <a:pt x="904843" y="1691912"/>
                    </a:cubicBezTo>
                    <a:cubicBezTo>
                      <a:pt x="740702" y="1587280"/>
                      <a:pt x="559559" y="1516654"/>
                      <a:pt x="384955" y="1432295"/>
                    </a:cubicBezTo>
                    <a:cubicBezTo>
                      <a:pt x="288171" y="1385211"/>
                      <a:pt x="193349" y="1332895"/>
                      <a:pt x="88064" y="1306738"/>
                    </a:cubicBezTo>
                    <a:cubicBezTo>
                      <a:pt x="61906" y="1300198"/>
                      <a:pt x="35095" y="1294967"/>
                      <a:pt x="8937" y="1289081"/>
                    </a:cubicBezTo>
                    <a:cubicBezTo>
                      <a:pt x="436" y="1279272"/>
                      <a:pt x="-872" y="1267501"/>
                      <a:pt x="436" y="1255730"/>
                    </a:cubicBezTo>
                    <a:cubicBezTo>
                      <a:pt x="7629" y="1193605"/>
                      <a:pt x="24631" y="1134750"/>
                      <a:pt x="57983" y="1081781"/>
                    </a:cubicBezTo>
                    <a:cubicBezTo>
                      <a:pt x="63868" y="1072625"/>
                      <a:pt x="70408" y="1064124"/>
                      <a:pt x="82833" y="1062162"/>
                    </a:cubicBezTo>
                    <a:lnTo>
                      <a:pt x="95541" y="1065974"/>
                    </a:lnTo>
                    <a:lnTo>
                      <a:pt x="95912" y="1064776"/>
                    </a:lnTo>
                    <a:cubicBezTo>
                      <a:pt x="185503" y="1066084"/>
                      <a:pt x="272477" y="1087010"/>
                      <a:pt x="359452" y="1105974"/>
                    </a:cubicBezTo>
                    <a:cubicBezTo>
                      <a:pt x="462121" y="1126901"/>
                      <a:pt x="563483" y="1151751"/>
                      <a:pt x="658959" y="1196219"/>
                    </a:cubicBezTo>
                    <a:lnTo>
                      <a:pt x="658965" y="1196223"/>
                    </a:lnTo>
                    <a:lnTo>
                      <a:pt x="796860" y="1255484"/>
                    </a:lnTo>
                    <a:cubicBezTo>
                      <a:pt x="841574" y="1277637"/>
                      <a:pt x="885224" y="1301833"/>
                      <a:pt x="928385" y="1327010"/>
                    </a:cubicBezTo>
                    <a:cubicBezTo>
                      <a:pt x="949311" y="1339435"/>
                      <a:pt x="958466" y="1338781"/>
                      <a:pt x="969584" y="1315893"/>
                    </a:cubicBezTo>
                    <a:cubicBezTo>
                      <a:pt x="993126" y="1268155"/>
                      <a:pt x="1009474" y="1220417"/>
                      <a:pt x="1004897" y="1166140"/>
                    </a:cubicBezTo>
                    <a:cubicBezTo>
                      <a:pt x="994433" y="1041890"/>
                      <a:pt x="1019937" y="924180"/>
                      <a:pt x="1072253" y="811046"/>
                    </a:cubicBezTo>
                    <a:cubicBezTo>
                      <a:pt x="1099719" y="751537"/>
                      <a:pt x="1121299" y="690066"/>
                      <a:pt x="1122607" y="623364"/>
                    </a:cubicBezTo>
                    <a:cubicBezTo>
                      <a:pt x="1123261" y="596552"/>
                      <a:pt x="1118683" y="571048"/>
                      <a:pt x="1108220" y="546852"/>
                    </a:cubicBezTo>
                    <a:cubicBezTo>
                      <a:pt x="1043479" y="391867"/>
                      <a:pt x="1053289" y="246037"/>
                      <a:pt x="1160536" y="111324"/>
                    </a:cubicBezTo>
                    <a:cubicBezTo>
                      <a:pt x="1157266" y="103477"/>
                      <a:pt x="1159228" y="97592"/>
                      <a:pt x="1165113" y="92360"/>
                    </a:cubicBezTo>
                    <a:cubicBezTo>
                      <a:pt x="1186693" y="79281"/>
                      <a:pt x="1202388" y="59009"/>
                      <a:pt x="1222007" y="43314"/>
                    </a:cubicBezTo>
                    <a:cubicBezTo>
                      <a:pt x="1263696" y="9473"/>
                      <a:pt x="1310166" y="-92"/>
                      <a:pt x="135866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7">
                <a:extLst>
                  <a:ext uri="{FF2B5EF4-FFF2-40B4-BE49-F238E27FC236}">
                    <a16:creationId xmlns:a16="http://schemas.microsoft.com/office/drawing/2014/main" id="{71CBFEEF-1A9A-4F44-BEEC-965BF10037F5}"/>
                  </a:ext>
                </a:extLst>
              </p:cNvPr>
              <p:cNvSpPr/>
              <p:nvPr/>
            </p:nvSpPr>
            <p:spPr>
              <a:xfrm>
                <a:off x="4307648" y="3363544"/>
                <a:ext cx="2516513" cy="2455652"/>
              </a:xfrm>
              <a:custGeom>
                <a:avLst/>
                <a:gdLst>
                  <a:gd name="connsiteX0" fmla="*/ 1660452 w 2516513"/>
                  <a:gd name="connsiteY0" fmla="*/ 421448 h 2455652"/>
                  <a:gd name="connsiteX1" fmla="*/ 1672877 w 2516513"/>
                  <a:gd name="connsiteY1" fmla="*/ 434527 h 2455652"/>
                  <a:gd name="connsiteX2" fmla="*/ 1918107 w 2516513"/>
                  <a:gd name="connsiteY2" fmla="*/ 811853 h 2455652"/>
                  <a:gd name="connsiteX3" fmla="*/ 2140449 w 2516513"/>
                  <a:gd name="connsiteY3" fmla="*/ 1233648 h 2455652"/>
                  <a:gd name="connsiteX4" fmla="*/ 2207151 w 2516513"/>
                  <a:gd name="connsiteY4" fmla="*/ 1318007 h 2455652"/>
                  <a:gd name="connsiteX5" fmla="*/ 2250312 w 2516513"/>
                  <a:gd name="connsiteY5" fmla="*/ 1458605 h 2455652"/>
                  <a:gd name="connsiteX6" fmla="*/ 2282355 w 2516513"/>
                  <a:gd name="connsiteY6" fmla="*/ 1735224 h 2455652"/>
                  <a:gd name="connsiteX7" fmla="*/ 2416414 w 2516513"/>
                  <a:gd name="connsiteY7" fmla="*/ 2106011 h 2455652"/>
                  <a:gd name="connsiteX8" fmla="*/ 2513852 w 2516513"/>
                  <a:gd name="connsiteY8" fmla="*/ 2403556 h 2455652"/>
                  <a:gd name="connsiteX9" fmla="*/ 2478539 w 2516513"/>
                  <a:gd name="connsiteY9" fmla="*/ 2451294 h 2455652"/>
                  <a:gd name="connsiteX10" fmla="*/ 2450419 w 2516513"/>
                  <a:gd name="connsiteY10" fmla="*/ 2429060 h 2455652"/>
                  <a:gd name="connsiteX11" fmla="*/ 2235925 w 2516513"/>
                  <a:gd name="connsiteY11" fmla="*/ 1985685 h 2455652"/>
                  <a:gd name="connsiteX12" fmla="*/ 2154182 w 2516513"/>
                  <a:gd name="connsiteY12" fmla="*/ 1706450 h 2455652"/>
                  <a:gd name="connsiteX13" fmla="*/ 1997235 w 2516513"/>
                  <a:gd name="connsiteY13" fmla="*/ 1340241 h 2455652"/>
                  <a:gd name="connsiteX14" fmla="*/ 1583940 w 2516513"/>
                  <a:gd name="connsiteY14" fmla="*/ 766077 h 2455652"/>
                  <a:gd name="connsiteX15" fmla="*/ 1570861 w 2516513"/>
                  <a:gd name="connsiteY15" fmla="*/ 673871 h 2455652"/>
                  <a:gd name="connsiteX16" fmla="*/ 1643449 w 2516513"/>
                  <a:gd name="connsiteY16" fmla="*/ 446952 h 2455652"/>
                  <a:gd name="connsiteX17" fmla="*/ 1660452 w 2516513"/>
                  <a:gd name="connsiteY17" fmla="*/ 421448 h 2455652"/>
                  <a:gd name="connsiteX18" fmla="*/ 1514622 w 2516513"/>
                  <a:gd name="connsiteY18" fmla="*/ 1615 h 2455652"/>
                  <a:gd name="connsiteX19" fmla="*/ 1627755 w 2516513"/>
                  <a:gd name="connsiteY19" fmla="*/ 77473 h 2455652"/>
                  <a:gd name="connsiteX20" fmla="*/ 1585248 w 2516513"/>
                  <a:gd name="connsiteY20" fmla="*/ 220033 h 2455652"/>
                  <a:gd name="connsiteX21" fmla="*/ 1524431 w 2516513"/>
                  <a:gd name="connsiteY21" fmla="*/ 336435 h 2455652"/>
                  <a:gd name="connsiteX22" fmla="*/ 1421108 w 2516513"/>
                  <a:gd name="connsiteY22" fmla="*/ 938065 h 2455652"/>
                  <a:gd name="connsiteX23" fmla="*/ 1331517 w 2516513"/>
                  <a:gd name="connsiteY23" fmla="*/ 1189834 h 2455652"/>
                  <a:gd name="connsiteX24" fmla="*/ 1084326 w 2516513"/>
                  <a:gd name="connsiteY24" fmla="*/ 1446835 h 2455652"/>
                  <a:gd name="connsiteX25" fmla="*/ 776972 w 2516513"/>
                  <a:gd name="connsiteY25" fmla="*/ 1416099 h 2455652"/>
                  <a:gd name="connsiteX26" fmla="*/ 250546 w 2516513"/>
                  <a:gd name="connsiteY26" fmla="*/ 1176755 h 2455652"/>
                  <a:gd name="connsiteX27" fmla="*/ 47823 w 2516513"/>
                  <a:gd name="connsiteY27" fmla="*/ 1115284 h 2455652"/>
                  <a:gd name="connsiteX28" fmla="*/ 5316 w 2516513"/>
                  <a:gd name="connsiteY28" fmla="*/ 1020462 h 2455652"/>
                  <a:gd name="connsiteX29" fmla="*/ 19703 w 2516513"/>
                  <a:gd name="connsiteY29" fmla="*/ 974032 h 2455652"/>
                  <a:gd name="connsiteX30" fmla="*/ 283243 w 2516513"/>
                  <a:gd name="connsiteY30" fmla="*/ 1015230 h 2455652"/>
                  <a:gd name="connsiteX31" fmla="*/ 582750 w 2516513"/>
                  <a:gd name="connsiteY31" fmla="*/ 1105475 h 2455652"/>
                  <a:gd name="connsiteX32" fmla="*/ 774356 w 2516513"/>
                  <a:gd name="connsiteY32" fmla="*/ 1240842 h 2455652"/>
                  <a:gd name="connsiteX33" fmla="*/ 904491 w 2516513"/>
                  <a:gd name="connsiteY33" fmla="*/ 1333702 h 2455652"/>
                  <a:gd name="connsiteX34" fmla="*/ 943728 w 2516513"/>
                  <a:gd name="connsiteY34" fmla="*/ 1328470 h 2455652"/>
                  <a:gd name="connsiteX35" fmla="*/ 1059476 w 2516513"/>
                  <a:gd name="connsiteY35" fmla="*/ 1047274 h 2455652"/>
                  <a:gd name="connsiteX36" fmla="*/ 1244543 w 2516513"/>
                  <a:gd name="connsiteY36" fmla="*/ 435181 h 2455652"/>
                  <a:gd name="connsiteX37" fmla="*/ 1332171 w 2516513"/>
                  <a:gd name="connsiteY37" fmla="*/ 180142 h 2455652"/>
                  <a:gd name="connsiteX38" fmla="*/ 1343288 w 2516513"/>
                  <a:gd name="connsiteY38" fmla="*/ 99707 h 2455652"/>
                  <a:gd name="connsiteX39" fmla="*/ 1514622 w 2516513"/>
                  <a:gd name="connsiteY39" fmla="*/ 1615 h 245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16513" h="2455652">
                    <a:moveTo>
                      <a:pt x="1660452" y="421448"/>
                    </a:moveTo>
                    <a:cubicBezTo>
                      <a:pt x="1664376" y="425372"/>
                      <a:pt x="1668953" y="429949"/>
                      <a:pt x="1672877" y="434527"/>
                    </a:cubicBezTo>
                    <a:cubicBezTo>
                      <a:pt x="1763121" y="554853"/>
                      <a:pt x="1843558" y="681064"/>
                      <a:pt x="1918107" y="811853"/>
                    </a:cubicBezTo>
                    <a:cubicBezTo>
                      <a:pt x="1996581" y="950490"/>
                      <a:pt x="2060667" y="1096320"/>
                      <a:pt x="2140449" y="1233648"/>
                    </a:cubicBezTo>
                    <a:cubicBezTo>
                      <a:pt x="2158759" y="1265037"/>
                      <a:pt x="2186225" y="1288580"/>
                      <a:pt x="2207151" y="1318007"/>
                    </a:cubicBezTo>
                    <a:cubicBezTo>
                      <a:pt x="2237887" y="1360514"/>
                      <a:pt x="2249658" y="1406944"/>
                      <a:pt x="2250312" y="1458605"/>
                    </a:cubicBezTo>
                    <a:cubicBezTo>
                      <a:pt x="2251619" y="1552120"/>
                      <a:pt x="2246388" y="1647595"/>
                      <a:pt x="2282355" y="1735224"/>
                    </a:cubicBezTo>
                    <a:cubicBezTo>
                      <a:pt x="2332055" y="1857512"/>
                      <a:pt x="2373253" y="1981762"/>
                      <a:pt x="2416414" y="2106011"/>
                    </a:cubicBezTo>
                    <a:cubicBezTo>
                      <a:pt x="2451073" y="2204757"/>
                      <a:pt x="2481154" y="2304157"/>
                      <a:pt x="2513852" y="2403556"/>
                    </a:cubicBezTo>
                    <a:cubicBezTo>
                      <a:pt x="2525623" y="2438215"/>
                      <a:pt x="2495541" y="2440831"/>
                      <a:pt x="2478539" y="2451294"/>
                    </a:cubicBezTo>
                    <a:cubicBezTo>
                      <a:pt x="2454342" y="2465681"/>
                      <a:pt x="2456304" y="2440831"/>
                      <a:pt x="2450419" y="2429060"/>
                    </a:cubicBezTo>
                    <a:cubicBezTo>
                      <a:pt x="2381755" y="2279961"/>
                      <a:pt x="2320284" y="2127591"/>
                      <a:pt x="2235925" y="1985685"/>
                    </a:cubicBezTo>
                    <a:cubicBezTo>
                      <a:pt x="2185571" y="1900019"/>
                      <a:pt x="2156144" y="1803235"/>
                      <a:pt x="2154182" y="1706450"/>
                    </a:cubicBezTo>
                    <a:cubicBezTo>
                      <a:pt x="2151566" y="1559313"/>
                      <a:pt x="2080286" y="1449450"/>
                      <a:pt x="1997235" y="1340241"/>
                    </a:cubicBezTo>
                    <a:cubicBezTo>
                      <a:pt x="1854675" y="1152559"/>
                      <a:pt x="1714729" y="962261"/>
                      <a:pt x="1583940" y="766077"/>
                    </a:cubicBezTo>
                    <a:cubicBezTo>
                      <a:pt x="1563668" y="735342"/>
                      <a:pt x="1557783" y="709838"/>
                      <a:pt x="1570861" y="673871"/>
                    </a:cubicBezTo>
                    <a:cubicBezTo>
                      <a:pt x="1598327" y="599321"/>
                      <a:pt x="1619253" y="522810"/>
                      <a:pt x="1643449" y="446952"/>
                    </a:cubicBezTo>
                    <a:cubicBezTo>
                      <a:pt x="1648027" y="437143"/>
                      <a:pt x="1646719" y="425372"/>
                      <a:pt x="1660452" y="421448"/>
                    </a:cubicBezTo>
                    <a:close/>
                    <a:moveTo>
                      <a:pt x="1514622" y="1615"/>
                    </a:moveTo>
                    <a:cubicBezTo>
                      <a:pt x="1564976" y="10117"/>
                      <a:pt x="1607482" y="28427"/>
                      <a:pt x="1627755" y="77473"/>
                    </a:cubicBezTo>
                    <a:cubicBezTo>
                      <a:pt x="1648681" y="127173"/>
                      <a:pt x="1631024" y="189298"/>
                      <a:pt x="1585248" y="220033"/>
                    </a:cubicBezTo>
                    <a:cubicBezTo>
                      <a:pt x="1542742" y="248807"/>
                      <a:pt x="1526393" y="288697"/>
                      <a:pt x="1524431" y="336435"/>
                    </a:cubicBezTo>
                    <a:cubicBezTo>
                      <a:pt x="1517892" y="541774"/>
                      <a:pt x="1471462" y="740573"/>
                      <a:pt x="1421108" y="938065"/>
                    </a:cubicBezTo>
                    <a:cubicBezTo>
                      <a:pt x="1398874" y="1024386"/>
                      <a:pt x="1370754" y="1108745"/>
                      <a:pt x="1331517" y="1189834"/>
                    </a:cubicBezTo>
                    <a:cubicBezTo>
                      <a:pt x="1277240" y="1302967"/>
                      <a:pt x="1186342" y="1378824"/>
                      <a:pt x="1084326" y="1446835"/>
                    </a:cubicBezTo>
                    <a:cubicBezTo>
                      <a:pt x="970540" y="1522692"/>
                      <a:pt x="868524" y="1495226"/>
                      <a:pt x="776972" y="1416099"/>
                    </a:cubicBezTo>
                    <a:cubicBezTo>
                      <a:pt x="623949" y="1284656"/>
                      <a:pt x="440190" y="1225147"/>
                      <a:pt x="250546" y="1176755"/>
                    </a:cubicBezTo>
                    <a:cubicBezTo>
                      <a:pt x="182535" y="1159098"/>
                      <a:pt x="112563" y="1144058"/>
                      <a:pt x="47823" y="1115284"/>
                    </a:cubicBezTo>
                    <a:cubicBezTo>
                      <a:pt x="4008" y="1095666"/>
                      <a:pt x="-8417" y="1066238"/>
                      <a:pt x="5316" y="1020462"/>
                    </a:cubicBezTo>
                    <a:cubicBezTo>
                      <a:pt x="9894" y="1004767"/>
                      <a:pt x="15125" y="989073"/>
                      <a:pt x="19703" y="974032"/>
                    </a:cubicBezTo>
                    <a:cubicBezTo>
                      <a:pt x="109294" y="975340"/>
                      <a:pt x="196268" y="996266"/>
                      <a:pt x="283243" y="1015230"/>
                    </a:cubicBezTo>
                    <a:cubicBezTo>
                      <a:pt x="385912" y="1036157"/>
                      <a:pt x="487274" y="1061007"/>
                      <a:pt x="582750" y="1105475"/>
                    </a:cubicBezTo>
                    <a:cubicBezTo>
                      <a:pt x="646837" y="1150597"/>
                      <a:pt x="710269" y="1195719"/>
                      <a:pt x="774356" y="1240842"/>
                    </a:cubicBezTo>
                    <a:cubicBezTo>
                      <a:pt x="818170" y="1271577"/>
                      <a:pt x="862639" y="1300351"/>
                      <a:pt x="904491" y="1333702"/>
                    </a:cubicBezTo>
                    <a:cubicBezTo>
                      <a:pt x="923455" y="1348743"/>
                      <a:pt x="932611" y="1344165"/>
                      <a:pt x="943728" y="1328470"/>
                    </a:cubicBezTo>
                    <a:cubicBezTo>
                      <a:pt x="1002583" y="1243457"/>
                      <a:pt x="1044435" y="1149943"/>
                      <a:pt x="1059476" y="1047274"/>
                    </a:cubicBezTo>
                    <a:cubicBezTo>
                      <a:pt x="1091519" y="834088"/>
                      <a:pt x="1147759" y="628749"/>
                      <a:pt x="1244543" y="435181"/>
                    </a:cubicBezTo>
                    <a:cubicBezTo>
                      <a:pt x="1285087" y="354092"/>
                      <a:pt x="1315823" y="269733"/>
                      <a:pt x="1332171" y="180142"/>
                    </a:cubicBezTo>
                    <a:cubicBezTo>
                      <a:pt x="1336749" y="153331"/>
                      <a:pt x="1333479" y="126519"/>
                      <a:pt x="1343288" y="99707"/>
                    </a:cubicBezTo>
                    <a:cubicBezTo>
                      <a:pt x="1366176" y="38236"/>
                      <a:pt x="1449228" y="-9502"/>
                      <a:pt x="1514622" y="16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8">
                <a:extLst>
                  <a:ext uri="{FF2B5EF4-FFF2-40B4-BE49-F238E27FC236}">
                    <a16:creationId xmlns:a16="http://schemas.microsoft.com/office/drawing/2014/main" id="{45DA6035-25BD-4853-AF48-80F537003B6A}"/>
                  </a:ext>
                </a:extLst>
              </p:cNvPr>
              <p:cNvSpPr/>
              <p:nvPr/>
            </p:nvSpPr>
            <p:spPr>
              <a:xfrm>
                <a:off x="5817181" y="2432331"/>
                <a:ext cx="450903" cy="1063173"/>
              </a:xfrm>
              <a:custGeom>
                <a:avLst/>
                <a:gdLst>
                  <a:gd name="connsiteX0" fmla="*/ 135368 w 450903"/>
                  <a:gd name="connsiteY0" fmla="*/ 803348 h 1063173"/>
                  <a:gd name="connsiteX1" fmla="*/ 289045 w 450903"/>
                  <a:gd name="connsiteY1" fmla="*/ 878552 h 1063173"/>
                  <a:gd name="connsiteX2" fmla="*/ 259617 w 450903"/>
                  <a:gd name="connsiteY2" fmla="*/ 1025691 h 1063173"/>
                  <a:gd name="connsiteX3" fmla="*/ 216457 w 450903"/>
                  <a:gd name="connsiteY3" fmla="*/ 1061004 h 1063173"/>
                  <a:gd name="connsiteX4" fmla="*/ 30081 w 450903"/>
                  <a:gd name="connsiteY4" fmla="*/ 902749 h 1063173"/>
                  <a:gd name="connsiteX5" fmla="*/ 0 w 450903"/>
                  <a:gd name="connsiteY5" fmla="*/ 890323 h 1063173"/>
                  <a:gd name="connsiteX6" fmla="*/ 135368 w 450903"/>
                  <a:gd name="connsiteY6" fmla="*/ 803348 h 1063173"/>
                  <a:gd name="connsiteX7" fmla="*/ 108294 w 450903"/>
                  <a:gd name="connsiteY7" fmla="*/ 515521 h 1063173"/>
                  <a:gd name="connsiteX8" fmla="*/ 369219 w 450903"/>
                  <a:gd name="connsiteY8" fmla="*/ 525330 h 1063173"/>
                  <a:gd name="connsiteX9" fmla="*/ 322135 w 450903"/>
                  <a:gd name="connsiteY9" fmla="*/ 693394 h 1063173"/>
                  <a:gd name="connsiteX10" fmla="*/ 193308 w 450903"/>
                  <a:gd name="connsiteY10" fmla="*/ 648272 h 1063173"/>
                  <a:gd name="connsiteX11" fmla="*/ 105024 w 450903"/>
                  <a:gd name="connsiteY11" fmla="*/ 647618 h 1063173"/>
                  <a:gd name="connsiteX12" fmla="*/ 78866 w 450903"/>
                  <a:gd name="connsiteY12" fmla="*/ 616229 h 1063173"/>
                  <a:gd name="connsiteX13" fmla="*/ 87368 w 450903"/>
                  <a:gd name="connsiteY13" fmla="*/ 535139 h 1063173"/>
                  <a:gd name="connsiteX14" fmla="*/ 108294 w 450903"/>
                  <a:gd name="connsiteY14" fmla="*/ 515521 h 1063173"/>
                  <a:gd name="connsiteX15" fmla="*/ 334105 w 450903"/>
                  <a:gd name="connsiteY15" fmla="*/ 68 h 1063173"/>
                  <a:gd name="connsiteX16" fmla="*/ 396230 w 450903"/>
                  <a:gd name="connsiteY16" fmla="*/ 722 h 1063173"/>
                  <a:gd name="connsiteX17" fmla="*/ 430235 w 450903"/>
                  <a:gd name="connsiteY17" fmla="*/ 313308 h 1063173"/>
                  <a:gd name="connsiteX18" fmla="*/ 281789 w 450903"/>
                  <a:gd name="connsiteY18" fmla="*/ 280611 h 1063173"/>
                  <a:gd name="connsiteX19" fmla="*/ 273942 w 450903"/>
                  <a:gd name="connsiteY19" fmla="*/ 260992 h 1063173"/>
                  <a:gd name="connsiteX20" fmla="*/ 313179 w 450903"/>
                  <a:gd name="connsiteY20" fmla="*/ 17725 h 1063173"/>
                  <a:gd name="connsiteX21" fmla="*/ 334105 w 450903"/>
                  <a:gd name="connsiteY21" fmla="*/ 68 h 10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0903" h="1063173">
                    <a:moveTo>
                      <a:pt x="135368" y="803348"/>
                    </a:moveTo>
                    <a:cubicBezTo>
                      <a:pt x="182452" y="792885"/>
                      <a:pt x="274004" y="838661"/>
                      <a:pt x="289045" y="878552"/>
                    </a:cubicBezTo>
                    <a:cubicBezTo>
                      <a:pt x="279236" y="927599"/>
                      <a:pt x="271388" y="977299"/>
                      <a:pt x="259617" y="1025691"/>
                    </a:cubicBezTo>
                    <a:cubicBezTo>
                      <a:pt x="255040" y="1045309"/>
                      <a:pt x="248500" y="1070813"/>
                      <a:pt x="216457" y="1061004"/>
                    </a:cubicBezTo>
                    <a:cubicBezTo>
                      <a:pt x="177874" y="980569"/>
                      <a:pt x="107902" y="937408"/>
                      <a:pt x="30081" y="902749"/>
                    </a:cubicBezTo>
                    <a:cubicBezTo>
                      <a:pt x="19618" y="898825"/>
                      <a:pt x="9809" y="894901"/>
                      <a:pt x="0" y="890323"/>
                    </a:cubicBezTo>
                    <a:cubicBezTo>
                      <a:pt x="41198" y="855664"/>
                      <a:pt x="79782" y="815773"/>
                      <a:pt x="135368" y="803348"/>
                    </a:cubicBezTo>
                    <a:close/>
                    <a:moveTo>
                      <a:pt x="108294" y="515521"/>
                    </a:moveTo>
                    <a:cubicBezTo>
                      <a:pt x="195270" y="518137"/>
                      <a:pt x="282244" y="527292"/>
                      <a:pt x="369219" y="525330"/>
                    </a:cubicBezTo>
                    <a:cubicBezTo>
                      <a:pt x="352871" y="581570"/>
                      <a:pt x="337176" y="637155"/>
                      <a:pt x="322135" y="693394"/>
                    </a:cubicBezTo>
                    <a:cubicBezTo>
                      <a:pt x="285514" y="660697"/>
                      <a:pt x="241700" y="647618"/>
                      <a:pt x="193308" y="648272"/>
                    </a:cubicBezTo>
                    <a:cubicBezTo>
                      <a:pt x="163880" y="648926"/>
                      <a:pt x="134452" y="648926"/>
                      <a:pt x="105024" y="647618"/>
                    </a:cubicBezTo>
                    <a:cubicBezTo>
                      <a:pt x="86060" y="646964"/>
                      <a:pt x="74943" y="639117"/>
                      <a:pt x="78866" y="616229"/>
                    </a:cubicBezTo>
                    <a:cubicBezTo>
                      <a:pt x="83444" y="589417"/>
                      <a:pt x="86060" y="562605"/>
                      <a:pt x="87368" y="535139"/>
                    </a:cubicBezTo>
                    <a:cubicBezTo>
                      <a:pt x="88022" y="520099"/>
                      <a:pt x="96523" y="517483"/>
                      <a:pt x="108294" y="515521"/>
                    </a:cubicBezTo>
                    <a:close/>
                    <a:moveTo>
                      <a:pt x="334105" y="68"/>
                    </a:moveTo>
                    <a:cubicBezTo>
                      <a:pt x="354377" y="722"/>
                      <a:pt x="375303" y="68"/>
                      <a:pt x="396230" y="722"/>
                    </a:cubicBezTo>
                    <a:cubicBezTo>
                      <a:pt x="464240" y="98160"/>
                      <a:pt x="460316" y="204099"/>
                      <a:pt x="430235" y="313308"/>
                    </a:cubicBezTo>
                    <a:cubicBezTo>
                      <a:pt x="379881" y="307422"/>
                      <a:pt x="333451" y="282572"/>
                      <a:pt x="281789" y="280611"/>
                    </a:cubicBezTo>
                    <a:cubicBezTo>
                      <a:pt x="266748" y="279957"/>
                      <a:pt x="272634" y="267532"/>
                      <a:pt x="273942" y="260992"/>
                    </a:cubicBezTo>
                    <a:cubicBezTo>
                      <a:pt x="290291" y="180557"/>
                      <a:pt x="307293" y="100122"/>
                      <a:pt x="313179" y="17725"/>
                    </a:cubicBezTo>
                    <a:cubicBezTo>
                      <a:pt x="313832" y="3338"/>
                      <a:pt x="321026" y="-586"/>
                      <a:pt x="334105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9">
                <a:extLst>
                  <a:ext uri="{FF2B5EF4-FFF2-40B4-BE49-F238E27FC236}">
                    <a16:creationId xmlns:a16="http://schemas.microsoft.com/office/drawing/2014/main" id="{C03508F1-2581-4BEA-8D79-C057D957BBE5}"/>
                  </a:ext>
                </a:extLst>
              </p:cNvPr>
              <p:cNvSpPr/>
              <p:nvPr/>
            </p:nvSpPr>
            <p:spPr>
              <a:xfrm>
                <a:off x="5381342" y="2000371"/>
                <a:ext cx="824255" cy="1365248"/>
              </a:xfrm>
              <a:custGeom>
                <a:avLst/>
                <a:gdLst>
                  <a:gd name="connsiteX0" fmla="*/ 817389 w 824255"/>
                  <a:gd name="connsiteY0" fmla="*/ 346544 h 1365248"/>
                  <a:gd name="connsiteX1" fmla="*/ 817389 w 824255"/>
                  <a:gd name="connsiteY1" fmla="*/ 437443 h 1365248"/>
                  <a:gd name="connsiteX2" fmla="*/ 817389 w 824255"/>
                  <a:gd name="connsiteY2" fmla="*/ 346544 h 1365248"/>
                  <a:gd name="connsiteX3" fmla="*/ 478866 w 824255"/>
                  <a:gd name="connsiteY3" fmla="*/ 802 h 1365248"/>
                  <a:gd name="connsiteX4" fmla="*/ 545405 w 824255"/>
                  <a:gd name="connsiteY4" fmla="*/ 21646 h 1365248"/>
                  <a:gd name="connsiteX5" fmla="*/ 416578 w 824255"/>
                  <a:gd name="connsiteY5" fmla="*/ 136741 h 1365248"/>
                  <a:gd name="connsiteX6" fmla="*/ 415924 w 824255"/>
                  <a:gd name="connsiteY6" fmla="*/ 424477 h 1365248"/>
                  <a:gd name="connsiteX7" fmla="*/ 421156 w 824255"/>
                  <a:gd name="connsiteY7" fmla="*/ 436248 h 1365248"/>
                  <a:gd name="connsiteX8" fmla="*/ 445352 w 824255"/>
                  <a:gd name="connsiteY8" fmla="*/ 527146 h 1365248"/>
                  <a:gd name="connsiteX9" fmla="*/ 427695 w 824255"/>
                  <a:gd name="connsiteY9" fmla="*/ 711559 h 1365248"/>
                  <a:gd name="connsiteX10" fmla="*/ 426274 w 824255"/>
                  <a:gd name="connsiteY10" fmla="*/ 709602 h 1365248"/>
                  <a:gd name="connsiteX11" fmla="*/ 426386 w 824255"/>
                  <a:gd name="connsiteY11" fmla="*/ 710904 h 1365248"/>
                  <a:gd name="connsiteX12" fmla="*/ 426386 w 824255"/>
                  <a:gd name="connsiteY12" fmla="*/ 786441 h 1365248"/>
                  <a:gd name="connsiteX13" fmla="*/ 427695 w 824255"/>
                  <a:gd name="connsiteY13" fmla="*/ 800495 h 1365248"/>
                  <a:gd name="connsiteX14" fmla="*/ 441428 w 824255"/>
                  <a:gd name="connsiteY14" fmla="*/ 860658 h 1365248"/>
                  <a:gd name="connsiteX15" fmla="*/ 545405 w 824255"/>
                  <a:gd name="connsiteY15" fmla="*/ 944363 h 1365248"/>
                  <a:gd name="connsiteX16" fmla="*/ 529057 w 824255"/>
                  <a:gd name="connsiteY16" fmla="*/ 1033300 h 1365248"/>
                  <a:gd name="connsiteX17" fmla="*/ 558484 w 824255"/>
                  <a:gd name="connsiteY17" fmla="*/ 1064689 h 1365248"/>
                  <a:gd name="connsiteX18" fmla="*/ 636304 w 824255"/>
                  <a:gd name="connsiteY18" fmla="*/ 1065343 h 1365248"/>
                  <a:gd name="connsiteX19" fmla="*/ 729818 w 824255"/>
                  <a:gd name="connsiteY19" fmla="*/ 1088885 h 1365248"/>
                  <a:gd name="connsiteX20" fmla="*/ 759246 w 824255"/>
                  <a:gd name="connsiteY20" fmla="*/ 1121582 h 1365248"/>
                  <a:gd name="connsiteX21" fmla="*/ 722625 w 824255"/>
                  <a:gd name="connsiteY21" fmla="*/ 1305995 h 1365248"/>
                  <a:gd name="connsiteX22" fmla="*/ 641535 w 824255"/>
                  <a:gd name="connsiteY22" fmla="*/ 1253026 h 1365248"/>
                  <a:gd name="connsiteX23" fmla="*/ 523825 w 824255"/>
                  <a:gd name="connsiteY23" fmla="*/ 1260219 h 1365248"/>
                  <a:gd name="connsiteX24" fmla="*/ 468894 w 824255"/>
                  <a:gd name="connsiteY24" fmla="*/ 1300763 h 1365248"/>
                  <a:gd name="connsiteX25" fmla="*/ 432927 w 824255"/>
                  <a:gd name="connsiteY25" fmla="*/ 1316458 h 1365248"/>
                  <a:gd name="connsiteX26" fmla="*/ 255054 w 824255"/>
                  <a:gd name="connsiteY26" fmla="*/ 1281145 h 1365248"/>
                  <a:gd name="connsiteX27" fmla="*/ 17671 w 824255"/>
                  <a:gd name="connsiteY27" fmla="*/ 1354387 h 1365248"/>
                  <a:gd name="connsiteX28" fmla="*/ 14 w 824255"/>
                  <a:gd name="connsiteY28" fmla="*/ 1362888 h 1365248"/>
                  <a:gd name="connsiteX29" fmla="*/ 37289 w 824255"/>
                  <a:gd name="connsiteY29" fmla="*/ 1305995 h 1365248"/>
                  <a:gd name="connsiteX30" fmla="*/ 149113 w 824255"/>
                  <a:gd name="connsiteY30" fmla="*/ 1211827 h 1365248"/>
                  <a:gd name="connsiteX31" fmla="*/ 181157 w 824255"/>
                  <a:gd name="connsiteY31" fmla="*/ 1171936 h 1365248"/>
                  <a:gd name="connsiteX32" fmla="*/ 193582 w 824255"/>
                  <a:gd name="connsiteY32" fmla="*/ 1105234 h 1365248"/>
                  <a:gd name="connsiteX33" fmla="*/ 193582 w 824255"/>
                  <a:gd name="connsiteY33" fmla="*/ 1059458 h 1365248"/>
                  <a:gd name="connsiteX34" fmla="*/ 112493 w 824255"/>
                  <a:gd name="connsiteY34" fmla="*/ 847579 h 1365248"/>
                  <a:gd name="connsiteX35" fmla="*/ 31403 w 824255"/>
                  <a:gd name="connsiteY35" fmla="*/ 662513 h 1365248"/>
                  <a:gd name="connsiteX36" fmla="*/ 25518 w 824255"/>
                  <a:gd name="connsiteY36" fmla="*/ 436248 h 1365248"/>
                  <a:gd name="connsiteX37" fmla="*/ 71948 w 824255"/>
                  <a:gd name="connsiteY37" fmla="*/ 262298 h 1365248"/>
                  <a:gd name="connsiteX38" fmla="*/ 124264 w 824255"/>
                  <a:gd name="connsiteY38" fmla="*/ 225023 h 1365248"/>
                  <a:gd name="connsiteX39" fmla="*/ 60177 w 824255"/>
                  <a:gd name="connsiteY39" fmla="*/ 461752 h 1365248"/>
                  <a:gd name="connsiteX40" fmla="*/ 60138 w 824255"/>
                  <a:gd name="connsiteY40" fmla="*/ 533043 h 1365248"/>
                  <a:gd name="connsiteX41" fmla="*/ 60831 w 824255"/>
                  <a:gd name="connsiteY41" fmla="*/ 537609 h 1365248"/>
                  <a:gd name="connsiteX42" fmla="*/ 137342 w 824255"/>
                  <a:gd name="connsiteY42" fmla="*/ 572268 h 1365248"/>
                  <a:gd name="connsiteX43" fmla="*/ 209277 w 824255"/>
                  <a:gd name="connsiteY43" fmla="*/ 534340 h 1365248"/>
                  <a:gd name="connsiteX44" fmla="*/ 297560 w 824255"/>
                  <a:gd name="connsiteY44" fmla="*/ 381316 h 1365248"/>
                  <a:gd name="connsiteX45" fmla="*/ 360993 w 824255"/>
                  <a:gd name="connsiteY45" fmla="*/ 92272 h 1365248"/>
                  <a:gd name="connsiteX46" fmla="*/ 417232 w 824255"/>
                  <a:gd name="connsiteY46" fmla="*/ 29494 h 1365248"/>
                  <a:gd name="connsiteX47" fmla="*/ 478866 w 824255"/>
                  <a:gd name="connsiteY47" fmla="*/ 802 h 1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4255" h="1365248">
                    <a:moveTo>
                      <a:pt x="817389" y="346544"/>
                    </a:moveTo>
                    <a:cubicBezTo>
                      <a:pt x="826544" y="376625"/>
                      <a:pt x="826544" y="406708"/>
                      <a:pt x="817389" y="437443"/>
                    </a:cubicBezTo>
                    <a:cubicBezTo>
                      <a:pt x="808887" y="407362"/>
                      <a:pt x="808887" y="377279"/>
                      <a:pt x="817389" y="346544"/>
                    </a:cubicBezTo>
                    <a:close/>
                    <a:moveTo>
                      <a:pt x="478866" y="802"/>
                    </a:moveTo>
                    <a:cubicBezTo>
                      <a:pt x="500119" y="-2223"/>
                      <a:pt x="522190" y="3008"/>
                      <a:pt x="545405" y="21646"/>
                    </a:cubicBezTo>
                    <a:cubicBezTo>
                      <a:pt x="475433" y="29494"/>
                      <a:pt x="438158" y="75924"/>
                      <a:pt x="416578" y="136741"/>
                    </a:cubicBezTo>
                    <a:cubicBezTo>
                      <a:pt x="381919" y="232217"/>
                      <a:pt x="383881" y="328347"/>
                      <a:pt x="415924" y="424477"/>
                    </a:cubicBezTo>
                    <a:cubicBezTo>
                      <a:pt x="417232" y="428400"/>
                      <a:pt x="417886" y="434940"/>
                      <a:pt x="421156" y="436248"/>
                    </a:cubicBezTo>
                    <a:cubicBezTo>
                      <a:pt x="469548" y="455866"/>
                      <a:pt x="448622" y="495757"/>
                      <a:pt x="445352" y="527146"/>
                    </a:cubicBezTo>
                    <a:cubicBezTo>
                      <a:pt x="438812" y="588617"/>
                      <a:pt x="440120" y="650742"/>
                      <a:pt x="427695" y="711559"/>
                    </a:cubicBezTo>
                    <a:lnTo>
                      <a:pt x="426274" y="709602"/>
                    </a:lnTo>
                    <a:cubicBezTo>
                      <a:pt x="426311" y="710036"/>
                      <a:pt x="426349" y="710470"/>
                      <a:pt x="426386" y="710904"/>
                    </a:cubicBezTo>
                    <a:lnTo>
                      <a:pt x="426386" y="786441"/>
                    </a:lnTo>
                    <a:lnTo>
                      <a:pt x="427695" y="800495"/>
                    </a:lnTo>
                    <a:cubicBezTo>
                      <a:pt x="432273" y="820768"/>
                      <a:pt x="436850" y="840386"/>
                      <a:pt x="441428" y="860658"/>
                    </a:cubicBezTo>
                    <a:cubicBezTo>
                      <a:pt x="455161" y="914936"/>
                      <a:pt x="489166" y="943709"/>
                      <a:pt x="545405" y="944363"/>
                    </a:cubicBezTo>
                    <a:cubicBezTo>
                      <a:pt x="533634" y="973137"/>
                      <a:pt x="533634" y="1003872"/>
                      <a:pt x="529057" y="1033300"/>
                    </a:cubicBezTo>
                    <a:cubicBezTo>
                      <a:pt x="525787" y="1056188"/>
                      <a:pt x="536904" y="1064689"/>
                      <a:pt x="558484" y="1064689"/>
                    </a:cubicBezTo>
                    <a:lnTo>
                      <a:pt x="636304" y="1065343"/>
                    </a:lnTo>
                    <a:cubicBezTo>
                      <a:pt x="669001" y="1066651"/>
                      <a:pt x="701044" y="1072537"/>
                      <a:pt x="729818" y="1088885"/>
                    </a:cubicBezTo>
                    <a:cubicBezTo>
                      <a:pt x="743551" y="1096732"/>
                      <a:pt x="755976" y="1104580"/>
                      <a:pt x="759246" y="1121582"/>
                    </a:cubicBezTo>
                    <a:cubicBezTo>
                      <a:pt x="746821" y="1183053"/>
                      <a:pt x="735049" y="1244524"/>
                      <a:pt x="722625" y="1305995"/>
                    </a:cubicBezTo>
                    <a:cubicBezTo>
                      <a:pt x="697121" y="1285723"/>
                      <a:pt x="671617" y="1266104"/>
                      <a:pt x="641535" y="1253026"/>
                    </a:cubicBezTo>
                    <a:cubicBezTo>
                      <a:pt x="600337" y="1235369"/>
                      <a:pt x="561754" y="1234715"/>
                      <a:pt x="523825" y="1260219"/>
                    </a:cubicBezTo>
                    <a:cubicBezTo>
                      <a:pt x="504861" y="1273298"/>
                      <a:pt x="485896" y="1285723"/>
                      <a:pt x="468894" y="1300763"/>
                    </a:cubicBezTo>
                    <a:cubicBezTo>
                      <a:pt x="457123" y="1308611"/>
                      <a:pt x="446660" y="1316458"/>
                      <a:pt x="432927" y="1316458"/>
                    </a:cubicBezTo>
                    <a:cubicBezTo>
                      <a:pt x="373418" y="1304687"/>
                      <a:pt x="315217" y="1289646"/>
                      <a:pt x="255054" y="1281145"/>
                    </a:cubicBezTo>
                    <a:cubicBezTo>
                      <a:pt x="162846" y="1268066"/>
                      <a:pt x="82411" y="1281145"/>
                      <a:pt x="17671" y="1354387"/>
                    </a:cubicBezTo>
                    <a:cubicBezTo>
                      <a:pt x="13747" y="1358965"/>
                      <a:pt x="10477" y="1370082"/>
                      <a:pt x="14" y="1362888"/>
                    </a:cubicBezTo>
                    <a:cubicBezTo>
                      <a:pt x="-640" y="1335422"/>
                      <a:pt x="20286" y="1321690"/>
                      <a:pt x="37289" y="1305995"/>
                    </a:cubicBezTo>
                    <a:cubicBezTo>
                      <a:pt x="73256" y="1273298"/>
                      <a:pt x="112493" y="1244524"/>
                      <a:pt x="149113" y="1211827"/>
                    </a:cubicBezTo>
                    <a:cubicBezTo>
                      <a:pt x="162192" y="1200056"/>
                      <a:pt x="175271" y="1188939"/>
                      <a:pt x="181157" y="1171936"/>
                    </a:cubicBezTo>
                    <a:cubicBezTo>
                      <a:pt x="188350" y="1150356"/>
                      <a:pt x="192928" y="1128122"/>
                      <a:pt x="193582" y="1105234"/>
                    </a:cubicBezTo>
                    <a:cubicBezTo>
                      <a:pt x="194236" y="1089539"/>
                      <a:pt x="194236" y="1074498"/>
                      <a:pt x="193582" y="1059458"/>
                    </a:cubicBezTo>
                    <a:cubicBezTo>
                      <a:pt x="188350" y="980984"/>
                      <a:pt x="149113" y="914936"/>
                      <a:pt x="112493" y="847579"/>
                    </a:cubicBezTo>
                    <a:cubicBezTo>
                      <a:pt x="80449" y="788070"/>
                      <a:pt x="54945" y="725292"/>
                      <a:pt x="31403" y="662513"/>
                    </a:cubicBezTo>
                    <a:cubicBezTo>
                      <a:pt x="16907" y="593958"/>
                      <a:pt x="18761" y="502951"/>
                      <a:pt x="25518" y="436248"/>
                    </a:cubicBezTo>
                    <a:cubicBezTo>
                      <a:pt x="27480" y="374777"/>
                      <a:pt x="34673" y="314614"/>
                      <a:pt x="71948" y="262298"/>
                    </a:cubicBezTo>
                    <a:cubicBezTo>
                      <a:pt x="86989" y="246604"/>
                      <a:pt x="104645" y="234832"/>
                      <a:pt x="124264" y="225023"/>
                    </a:cubicBezTo>
                    <a:cubicBezTo>
                      <a:pt x="90912" y="300881"/>
                      <a:pt x="73256" y="380662"/>
                      <a:pt x="60177" y="461752"/>
                    </a:cubicBezTo>
                    <a:cubicBezTo>
                      <a:pt x="49489" y="513089"/>
                      <a:pt x="60029" y="520400"/>
                      <a:pt x="60138" y="533043"/>
                    </a:cubicBezTo>
                    <a:lnTo>
                      <a:pt x="60831" y="537609"/>
                    </a:lnTo>
                    <a:cubicBezTo>
                      <a:pt x="75872" y="592541"/>
                      <a:pt x="81757" y="595810"/>
                      <a:pt x="137342" y="572268"/>
                    </a:cubicBezTo>
                    <a:cubicBezTo>
                      <a:pt x="162192" y="561805"/>
                      <a:pt x="185734" y="548072"/>
                      <a:pt x="209277" y="534340"/>
                    </a:cubicBezTo>
                    <a:cubicBezTo>
                      <a:pt x="268133" y="500334"/>
                      <a:pt x="302792" y="458482"/>
                      <a:pt x="297560" y="381316"/>
                    </a:cubicBezTo>
                    <a:cubicBezTo>
                      <a:pt x="290367" y="281263"/>
                      <a:pt x="309985" y="181863"/>
                      <a:pt x="360993" y="92272"/>
                    </a:cubicBezTo>
                    <a:cubicBezTo>
                      <a:pt x="375380" y="67422"/>
                      <a:pt x="393690" y="45842"/>
                      <a:pt x="417232" y="29494"/>
                    </a:cubicBezTo>
                    <a:cubicBezTo>
                      <a:pt x="437177" y="15107"/>
                      <a:pt x="457613" y="3826"/>
                      <a:pt x="478866" y="80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10" name="Elbow Connector 47">
            <a:extLst>
              <a:ext uri="{FF2B5EF4-FFF2-40B4-BE49-F238E27FC236}">
                <a16:creationId xmlns:a16="http://schemas.microsoft.com/office/drawing/2014/main" id="{EA978E0D-E014-4791-ABC4-1D6D80B8AE83}"/>
              </a:ext>
            </a:extLst>
          </p:cNvPr>
          <p:cNvCxnSpPr>
            <a:cxnSpLocks/>
          </p:cNvCxnSpPr>
          <p:nvPr/>
        </p:nvCxnSpPr>
        <p:spPr>
          <a:xfrm rot="10800000">
            <a:off x="3973992" y="2376155"/>
            <a:ext cx="2074247" cy="37405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50">
            <a:extLst>
              <a:ext uri="{FF2B5EF4-FFF2-40B4-BE49-F238E27FC236}">
                <a16:creationId xmlns:a16="http://schemas.microsoft.com/office/drawing/2014/main" id="{0BEEDB02-8491-4CEB-B7A3-ABCD06E98AE7}"/>
              </a:ext>
            </a:extLst>
          </p:cNvPr>
          <p:cNvCxnSpPr>
            <a:cxnSpLocks/>
          </p:cNvCxnSpPr>
          <p:nvPr/>
        </p:nvCxnSpPr>
        <p:spPr>
          <a:xfrm rot="10800000">
            <a:off x="4061426" y="5220889"/>
            <a:ext cx="2765974" cy="264069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51">
            <a:extLst>
              <a:ext uri="{FF2B5EF4-FFF2-40B4-BE49-F238E27FC236}">
                <a16:creationId xmlns:a16="http://schemas.microsoft.com/office/drawing/2014/main" id="{D52AE752-56BA-4376-9182-0E14BCDC39D7}"/>
              </a:ext>
            </a:extLst>
          </p:cNvPr>
          <p:cNvCxnSpPr>
            <a:cxnSpLocks/>
            <a:stCxn id="8" idx="10"/>
          </p:cNvCxnSpPr>
          <p:nvPr/>
        </p:nvCxnSpPr>
        <p:spPr>
          <a:xfrm>
            <a:off x="6394887" y="3166403"/>
            <a:ext cx="1958799" cy="390944"/>
          </a:xfrm>
          <a:prstGeom prst="bentConnector3">
            <a:avLst/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53">
            <a:extLst>
              <a:ext uri="{FF2B5EF4-FFF2-40B4-BE49-F238E27FC236}">
                <a16:creationId xmlns:a16="http://schemas.microsoft.com/office/drawing/2014/main" id="{7AB59333-979E-4E91-8B83-5C4327198041}"/>
              </a:ext>
            </a:extLst>
          </p:cNvPr>
          <p:cNvCxnSpPr>
            <a:cxnSpLocks/>
          </p:cNvCxnSpPr>
          <p:nvPr/>
        </p:nvCxnSpPr>
        <p:spPr>
          <a:xfrm>
            <a:off x="6291232" y="1583791"/>
            <a:ext cx="2031682" cy="530384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65">
            <a:extLst>
              <a:ext uri="{FF2B5EF4-FFF2-40B4-BE49-F238E27FC236}">
                <a16:creationId xmlns:a16="http://schemas.microsoft.com/office/drawing/2014/main" id="{1CB819B3-7A44-4F3D-8B21-1A3EBF42C6A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461196" y="3543822"/>
            <a:ext cx="1758416" cy="1448076"/>
          </a:xfrm>
          <a:prstGeom prst="bentConnector3">
            <a:avLst>
              <a:gd name="adj1" fmla="val 35906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5">
            <a:extLst>
              <a:ext uri="{FF2B5EF4-FFF2-40B4-BE49-F238E27FC236}">
                <a16:creationId xmlns:a16="http://schemas.microsoft.com/office/drawing/2014/main" id="{BB5523B7-3CAF-4204-A243-D6C428A369DA}"/>
              </a:ext>
            </a:extLst>
          </p:cNvPr>
          <p:cNvSpPr/>
          <p:nvPr/>
        </p:nvSpPr>
        <p:spPr>
          <a:xfrm>
            <a:off x="8416917" y="1840654"/>
            <a:ext cx="531722" cy="5317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C3DAA4AF-875B-43BC-BB45-308700F54BB5}"/>
              </a:ext>
            </a:extLst>
          </p:cNvPr>
          <p:cNvSpPr/>
          <p:nvPr/>
        </p:nvSpPr>
        <p:spPr>
          <a:xfrm>
            <a:off x="3312235" y="2097011"/>
            <a:ext cx="531722" cy="531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6154B9E8-45BA-47F0-ADB5-FDEB248BF9CD}"/>
              </a:ext>
            </a:extLst>
          </p:cNvPr>
          <p:cNvSpPr/>
          <p:nvPr/>
        </p:nvSpPr>
        <p:spPr>
          <a:xfrm>
            <a:off x="8416917" y="4726037"/>
            <a:ext cx="531722" cy="5317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99535A13-B586-4DAA-9576-960E707245D6}"/>
              </a:ext>
            </a:extLst>
          </p:cNvPr>
          <p:cNvSpPr/>
          <p:nvPr/>
        </p:nvSpPr>
        <p:spPr>
          <a:xfrm>
            <a:off x="3244280" y="4953235"/>
            <a:ext cx="531722" cy="5317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2A76A14C-927A-43C7-BFC3-C8998C3EBADC}"/>
              </a:ext>
            </a:extLst>
          </p:cNvPr>
          <p:cNvSpPr/>
          <p:nvPr/>
        </p:nvSpPr>
        <p:spPr>
          <a:xfrm>
            <a:off x="8416917" y="3283345"/>
            <a:ext cx="531722" cy="5317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D8B7B1FA-2EAB-40DF-8649-EDD78F7BE89D}"/>
              </a:ext>
            </a:extLst>
          </p:cNvPr>
          <p:cNvSpPr>
            <a:spLocks/>
          </p:cNvSpPr>
          <p:nvPr/>
        </p:nvSpPr>
        <p:spPr bwMode="auto">
          <a:xfrm>
            <a:off x="3419632" y="2172952"/>
            <a:ext cx="336993" cy="343449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cxnSp>
        <p:nvCxnSpPr>
          <p:cNvPr id="21" name="Elbow Connector 47">
            <a:extLst>
              <a:ext uri="{FF2B5EF4-FFF2-40B4-BE49-F238E27FC236}">
                <a16:creationId xmlns:a16="http://schemas.microsoft.com/office/drawing/2014/main" id="{1FE5450F-0FF5-4B73-954D-45EB13941EA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33892" y="3022841"/>
            <a:ext cx="2131443" cy="839986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5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2">
            <a:extLst>
              <a:ext uri="{FF2B5EF4-FFF2-40B4-BE49-F238E27FC236}">
                <a16:creationId xmlns:a16="http://schemas.microsoft.com/office/drawing/2014/main" id="{4B8F2FEB-BF92-462D-802C-493B7A417BEE}"/>
              </a:ext>
            </a:extLst>
          </p:cNvPr>
          <p:cNvSpPr/>
          <p:nvPr/>
        </p:nvSpPr>
        <p:spPr>
          <a:xfrm>
            <a:off x="3295571" y="3543422"/>
            <a:ext cx="531722" cy="5317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BA8CF712-A8B2-4213-803F-916302C0ADAD}"/>
              </a:ext>
            </a:extLst>
          </p:cNvPr>
          <p:cNvSpPr>
            <a:spLocks noEditPoints="1"/>
          </p:cNvSpPr>
          <p:nvPr/>
        </p:nvSpPr>
        <p:spPr bwMode="auto">
          <a:xfrm>
            <a:off x="3433312" y="3609285"/>
            <a:ext cx="247151" cy="347699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B5945680-3D85-4947-A6D0-12B5BE1F1FCC}"/>
              </a:ext>
            </a:extLst>
          </p:cNvPr>
          <p:cNvSpPr>
            <a:spLocks/>
          </p:cNvSpPr>
          <p:nvPr/>
        </p:nvSpPr>
        <p:spPr bwMode="auto">
          <a:xfrm>
            <a:off x="8503810" y="1924843"/>
            <a:ext cx="307487" cy="350559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5" name="Oval 1">
            <a:extLst>
              <a:ext uri="{FF2B5EF4-FFF2-40B4-BE49-F238E27FC236}">
                <a16:creationId xmlns:a16="http://schemas.microsoft.com/office/drawing/2014/main" id="{40AA93C8-126D-4598-89CC-F0D016C376E0}"/>
              </a:ext>
            </a:extLst>
          </p:cNvPr>
          <p:cNvSpPr/>
          <p:nvPr/>
        </p:nvSpPr>
        <p:spPr>
          <a:xfrm>
            <a:off x="8537152" y="4827624"/>
            <a:ext cx="313183" cy="336778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54D21112-426A-4AA8-BC2E-6AB64B3066BB}"/>
              </a:ext>
            </a:extLst>
          </p:cNvPr>
          <p:cNvSpPr>
            <a:spLocks/>
          </p:cNvSpPr>
          <p:nvPr/>
        </p:nvSpPr>
        <p:spPr bwMode="auto">
          <a:xfrm>
            <a:off x="8528239" y="3373120"/>
            <a:ext cx="309078" cy="316509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27" name="Freeform 107">
            <a:extLst>
              <a:ext uri="{FF2B5EF4-FFF2-40B4-BE49-F238E27FC236}">
                <a16:creationId xmlns:a16="http://schemas.microsoft.com/office/drawing/2014/main" id="{A9C4485E-CC0B-42E4-A9C1-B4688BA60B94}"/>
              </a:ext>
            </a:extLst>
          </p:cNvPr>
          <p:cNvSpPr>
            <a:spLocks noChangeAspect="1"/>
          </p:cNvSpPr>
          <p:nvPr/>
        </p:nvSpPr>
        <p:spPr>
          <a:xfrm rot="21394474">
            <a:off x="3444302" y="5013779"/>
            <a:ext cx="131677" cy="410633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8" name="Group 28">
            <a:extLst>
              <a:ext uri="{FF2B5EF4-FFF2-40B4-BE49-F238E27FC236}">
                <a16:creationId xmlns:a16="http://schemas.microsoft.com/office/drawing/2014/main" id="{C6277D16-22CD-46D3-BB5E-0D0C0E24C328}"/>
              </a:ext>
            </a:extLst>
          </p:cNvPr>
          <p:cNvGrpSpPr/>
          <p:nvPr/>
        </p:nvGrpSpPr>
        <p:grpSpPr>
          <a:xfrm>
            <a:off x="8322914" y="2451031"/>
            <a:ext cx="3428602" cy="760839"/>
            <a:chOff x="6565695" y="2005884"/>
            <a:chExt cx="2055606" cy="76083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B04001-6A69-417E-8698-E41F15197E3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972D47-5BDC-4B1F-8ED5-F066D1379DB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9923D449-8AF0-4612-9F3E-B39B8ECB5D11}"/>
              </a:ext>
            </a:extLst>
          </p:cNvPr>
          <p:cNvGrpSpPr/>
          <p:nvPr/>
        </p:nvGrpSpPr>
        <p:grpSpPr>
          <a:xfrm>
            <a:off x="8322914" y="3894203"/>
            <a:ext cx="3428602" cy="760839"/>
            <a:chOff x="6565695" y="2005884"/>
            <a:chExt cx="2055606" cy="7608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99D30F-6D18-439A-B9B4-E6AE7C76D8B7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ABD401-D711-4110-9EC9-FF8C2FF0C1A6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594731F5-6F4A-41F8-9675-C93D59FF6A3D}"/>
              </a:ext>
            </a:extLst>
          </p:cNvPr>
          <p:cNvGrpSpPr/>
          <p:nvPr/>
        </p:nvGrpSpPr>
        <p:grpSpPr>
          <a:xfrm>
            <a:off x="8322914" y="5337375"/>
            <a:ext cx="3428602" cy="760839"/>
            <a:chOff x="6565695" y="2005884"/>
            <a:chExt cx="2055606" cy="76083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4C4000-96D1-4B9B-ADFB-819517B1EE98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89D346-759F-443E-8145-94BEE5BF354C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FB2D38D8-DA45-49D7-8D3D-73EAA6BCE992}"/>
              </a:ext>
            </a:extLst>
          </p:cNvPr>
          <p:cNvGrpSpPr/>
          <p:nvPr/>
        </p:nvGrpSpPr>
        <p:grpSpPr>
          <a:xfrm>
            <a:off x="451384" y="2645897"/>
            <a:ext cx="3428602" cy="760839"/>
            <a:chOff x="6565695" y="2005884"/>
            <a:chExt cx="2055606" cy="76083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4C8813-8CDB-473F-9251-8EBC115B38E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358E516-F518-40DC-8F67-69DA0EFA8590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F1F20CA5-534E-4146-B82D-064EC1B28F8A}"/>
              </a:ext>
            </a:extLst>
          </p:cNvPr>
          <p:cNvGrpSpPr/>
          <p:nvPr/>
        </p:nvGrpSpPr>
        <p:grpSpPr>
          <a:xfrm>
            <a:off x="451384" y="4089069"/>
            <a:ext cx="3428602" cy="760839"/>
            <a:chOff x="6565695" y="2005884"/>
            <a:chExt cx="2055606" cy="7608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9AAEEE1-07F0-4C5D-91C2-1431CE1A8719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91F085-3A25-4574-85E5-11D9235DC2D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3">
            <a:extLst>
              <a:ext uri="{FF2B5EF4-FFF2-40B4-BE49-F238E27FC236}">
                <a16:creationId xmlns:a16="http://schemas.microsoft.com/office/drawing/2014/main" id="{96028406-8BA1-499D-A13E-C8E9F1EF7861}"/>
              </a:ext>
            </a:extLst>
          </p:cNvPr>
          <p:cNvGrpSpPr/>
          <p:nvPr/>
        </p:nvGrpSpPr>
        <p:grpSpPr>
          <a:xfrm>
            <a:off x="451384" y="5532241"/>
            <a:ext cx="3428602" cy="760839"/>
            <a:chOff x="6565695" y="2005884"/>
            <a:chExt cx="2055606" cy="76083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B2AA1B4-A368-4E8F-A837-77C4768B789E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8233034-34A4-4446-9824-C3374CB41E67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0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D4E5"/>
      </a:accent1>
      <a:accent2>
        <a:srgbClr val="0AA6ED"/>
      </a:accent2>
      <a:accent3>
        <a:srgbClr val="0085F2"/>
      </a:accent3>
      <a:accent4>
        <a:srgbClr val="125AC4"/>
      </a:accent4>
      <a:accent5>
        <a:srgbClr val="5A28C8"/>
      </a:accent5>
      <a:accent6>
        <a:srgbClr val="351876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C8DC"/>
      </a:accent1>
      <a:accent2>
        <a:srgbClr val="0AA6ED"/>
      </a:accent2>
      <a:accent3>
        <a:srgbClr val="0085F2"/>
      </a:accent3>
      <a:accent4>
        <a:srgbClr val="125AC4"/>
      </a:accent4>
      <a:accent5>
        <a:srgbClr val="5A28C8"/>
      </a:accent5>
      <a:accent6>
        <a:srgbClr val="351876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0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D4E5"/>
      </a:accent1>
      <a:accent2>
        <a:srgbClr val="0AA6ED"/>
      </a:accent2>
      <a:accent3>
        <a:srgbClr val="0085F2"/>
      </a:accent3>
      <a:accent4>
        <a:srgbClr val="125AC4"/>
      </a:accent4>
      <a:accent5>
        <a:srgbClr val="5A28C8"/>
      </a:accent5>
      <a:accent6>
        <a:srgbClr val="351876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4766</Words>
  <Application>Microsoft Office PowerPoint</Application>
  <PresentationFormat>와이드스크린</PresentationFormat>
  <Paragraphs>546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Britannic Bold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74</cp:revision>
  <dcterms:created xsi:type="dcterms:W3CDTF">2020-01-20T05:08:25Z</dcterms:created>
  <dcterms:modified xsi:type="dcterms:W3CDTF">2025-11-14T19:47:40Z</dcterms:modified>
</cp:coreProperties>
</file>